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Drawing"/>
          <p:cNvGrpSpPr/>
          <p:nvPr/>
        </p:nvGrpSpPr>
        <p:grpSpPr>
          <a:xfrm>
            <a:off x="3422650" y="1222768"/>
            <a:ext cx="8341546" cy="2402570"/>
            <a:chOff x="0" y="0"/>
            <a:chExt cx="8341545" cy="2402569"/>
          </a:xfrm>
        </p:grpSpPr>
        <p:sp>
          <p:nvSpPr>
            <p:cNvPr id="119" name="Line"/>
            <p:cNvSpPr/>
            <p:nvPr/>
          </p:nvSpPr>
          <p:spPr>
            <a:xfrm>
              <a:off x="0" y="123431"/>
              <a:ext cx="381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713"/>
                    <a:pt x="16800" y="5426"/>
                    <a:pt x="13200" y="9026"/>
                  </a:cubicBezTo>
                  <a:cubicBezTo>
                    <a:pt x="9600" y="12626"/>
                    <a:pt x="4800" y="17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9435" y="-1"/>
              <a:ext cx="234304" cy="32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62" fill="norm" stroke="1" extrusionOk="0">
                  <a:moveTo>
                    <a:pt x="1455" y="19244"/>
                  </a:moveTo>
                  <a:cubicBezTo>
                    <a:pt x="683" y="17833"/>
                    <a:pt x="-88" y="16421"/>
                    <a:pt x="8" y="14162"/>
                  </a:cubicBezTo>
                  <a:cubicBezTo>
                    <a:pt x="105" y="11903"/>
                    <a:pt x="1069" y="8797"/>
                    <a:pt x="2998" y="6256"/>
                  </a:cubicBezTo>
                  <a:cubicBezTo>
                    <a:pt x="4926" y="3715"/>
                    <a:pt x="7819" y="1738"/>
                    <a:pt x="9844" y="750"/>
                  </a:cubicBezTo>
                  <a:cubicBezTo>
                    <a:pt x="11869" y="-238"/>
                    <a:pt x="13026" y="-238"/>
                    <a:pt x="14569" y="680"/>
                  </a:cubicBezTo>
                  <a:cubicBezTo>
                    <a:pt x="16112" y="1597"/>
                    <a:pt x="18041" y="3433"/>
                    <a:pt x="19391" y="5903"/>
                  </a:cubicBezTo>
                  <a:cubicBezTo>
                    <a:pt x="20741" y="8374"/>
                    <a:pt x="21512" y="11480"/>
                    <a:pt x="21319" y="13950"/>
                  </a:cubicBezTo>
                  <a:cubicBezTo>
                    <a:pt x="21126" y="16421"/>
                    <a:pt x="19969" y="18256"/>
                    <a:pt x="17944" y="19386"/>
                  </a:cubicBezTo>
                  <a:cubicBezTo>
                    <a:pt x="15919" y="20515"/>
                    <a:pt x="13026" y="20938"/>
                    <a:pt x="10326" y="21150"/>
                  </a:cubicBezTo>
                  <a:cubicBezTo>
                    <a:pt x="7626" y="21362"/>
                    <a:pt x="5119" y="21362"/>
                    <a:pt x="2612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75642" y="344327"/>
              <a:ext cx="167259" cy="17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010" fill="norm" stroke="1" extrusionOk="0">
                  <a:moveTo>
                    <a:pt x="14045" y="5372"/>
                  </a:moveTo>
                  <a:cubicBezTo>
                    <a:pt x="14045" y="3634"/>
                    <a:pt x="14045" y="1896"/>
                    <a:pt x="13370" y="903"/>
                  </a:cubicBezTo>
                  <a:cubicBezTo>
                    <a:pt x="12695" y="-90"/>
                    <a:pt x="11345" y="-338"/>
                    <a:pt x="9590" y="531"/>
                  </a:cubicBezTo>
                  <a:cubicBezTo>
                    <a:pt x="7835" y="1400"/>
                    <a:pt x="5675" y="3386"/>
                    <a:pt x="3920" y="6490"/>
                  </a:cubicBezTo>
                  <a:cubicBezTo>
                    <a:pt x="2165" y="9593"/>
                    <a:pt x="815" y="13814"/>
                    <a:pt x="275" y="16545"/>
                  </a:cubicBezTo>
                  <a:cubicBezTo>
                    <a:pt x="-265" y="19276"/>
                    <a:pt x="5" y="20517"/>
                    <a:pt x="950" y="20890"/>
                  </a:cubicBezTo>
                  <a:cubicBezTo>
                    <a:pt x="1895" y="21262"/>
                    <a:pt x="3515" y="20765"/>
                    <a:pt x="5135" y="19400"/>
                  </a:cubicBezTo>
                  <a:cubicBezTo>
                    <a:pt x="6755" y="18034"/>
                    <a:pt x="8375" y="15800"/>
                    <a:pt x="9455" y="13814"/>
                  </a:cubicBezTo>
                  <a:cubicBezTo>
                    <a:pt x="10535" y="11828"/>
                    <a:pt x="11075" y="10090"/>
                    <a:pt x="11210" y="8600"/>
                  </a:cubicBezTo>
                  <a:cubicBezTo>
                    <a:pt x="11345" y="7110"/>
                    <a:pt x="11075" y="5869"/>
                    <a:pt x="10805" y="5869"/>
                  </a:cubicBezTo>
                  <a:cubicBezTo>
                    <a:pt x="10535" y="5869"/>
                    <a:pt x="10265" y="7110"/>
                    <a:pt x="10670" y="9469"/>
                  </a:cubicBezTo>
                  <a:cubicBezTo>
                    <a:pt x="11075" y="11828"/>
                    <a:pt x="12155" y="15303"/>
                    <a:pt x="14045" y="17041"/>
                  </a:cubicBezTo>
                  <a:cubicBezTo>
                    <a:pt x="15935" y="18779"/>
                    <a:pt x="18635" y="18779"/>
                    <a:pt x="21335" y="18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93700" y="345681"/>
              <a:ext cx="165100" cy="14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812"/>
                  </a:moveTo>
                  <a:cubicBezTo>
                    <a:pt x="1108" y="2859"/>
                    <a:pt x="2215" y="1906"/>
                    <a:pt x="3462" y="1747"/>
                  </a:cubicBezTo>
                  <a:cubicBezTo>
                    <a:pt x="4708" y="1588"/>
                    <a:pt x="6092" y="2224"/>
                    <a:pt x="7754" y="4765"/>
                  </a:cubicBezTo>
                  <a:cubicBezTo>
                    <a:pt x="9415" y="7306"/>
                    <a:pt x="11354" y="11753"/>
                    <a:pt x="12323" y="14771"/>
                  </a:cubicBezTo>
                  <a:cubicBezTo>
                    <a:pt x="13292" y="17788"/>
                    <a:pt x="13292" y="19376"/>
                    <a:pt x="12600" y="20329"/>
                  </a:cubicBezTo>
                  <a:cubicBezTo>
                    <a:pt x="11908" y="21282"/>
                    <a:pt x="10523" y="21600"/>
                    <a:pt x="9415" y="20806"/>
                  </a:cubicBezTo>
                  <a:cubicBezTo>
                    <a:pt x="8308" y="20012"/>
                    <a:pt x="7477" y="18106"/>
                    <a:pt x="8031" y="14929"/>
                  </a:cubicBezTo>
                  <a:cubicBezTo>
                    <a:pt x="8585" y="11753"/>
                    <a:pt x="10523" y="7306"/>
                    <a:pt x="13015" y="4606"/>
                  </a:cubicBezTo>
                  <a:cubicBezTo>
                    <a:pt x="15508" y="1906"/>
                    <a:pt x="18554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592256" y="332973"/>
              <a:ext cx="137995" cy="14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41" fill="norm" stroke="1" extrusionOk="0">
                  <a:moveTo>
                    <a:pt x="10536" y="5719"/>
                  </a:moveTo>
                  <a:cubicBezTo>
                    <a:pt x="11191" y="4131"/>
                    <a:pt x="11845" y="2543"/>
                    <a:pt x="11354" y="1431"/>
                  </a:cubicBezTo>
                  <a:cubicBezTo>
                    <a:pt x="10863" y="319"/>
                    <a:pt x="9227" y="-316"/>
                    <a:pt x="7754" y="160"/>
                  </a:cubicBezTo>
                  <a:cubicBezTo>
                    <a:pt x="6281" y="637"/>
                    <a:pt x="4972" y="2225"/>
                    <a:pt x="3500" y="5402"/>
                  </a:cubicBezTo>
                  <a:cubicBezTo>
                    <a:pt x="2027" y="8578"/>
                    <a:pt x="391" y="13343"/>
                    <a:pt x="63" y="16360"/>
                  </a:cubicBezTo>
                  <a:cubicBezTo>
                    <a:pt x="-264" y="19378"/>
                    <a:pt x="718" y="20649"/>
                    <a:pt x="2027" y="20966"/>
                  </a:cubicBezTo>
                  <a:cubicBezTo>
                    <a:pt x="3336" y="21284"/>
                    <a:pt x="4972" y="20649"/>
                    <a:pt x="7100" y="17949"/>
                  </a:cubicBezTo>
                  <a:cubicBezTo>
                    <a:pt x="9227" y="15249"/>
                    <a:pt x="11845" y="10484"/>
                    <a:pt x="13318" y="7308"/>
                  </a:cubicBezTo>
                  <a:cubicBezTo>
                    <a:pt x="14791" y="4131"/>
                    <a:pt x="15118" y="2543"/>
                    <a:pt x="15281" y="2702"/>
                  </a:cubicBezTo>
                  <a:cubicBezTo>
                    <a:pt x="15445" y="2860"/>
                    <a:pt x="15445" y="4766"/>
                    <a:pt x="15445" y="6513"/>
                  </a:cubicBezTo>
                  <a:cubicBezTo>
                    <a:pt x="15445" y="8260"/>
                    <a:pt x="15445" y="9849"/>
                    <a:pt x="16427" y="11755"/>
                  </a:cubicBezTo>
                  <a:cubicBezTo>
                    <a:pt x="17409" y="13660"/>
                    <a:pt x="19372" y="15884"/>
                    <a:pt x="21336" y="18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787400" y="352031"/>
              <a:ext cx="209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" y="3960"/>
                    <a:pt x="436" y="7920"/>
                    <a:pt x="764" y="11520"/>
                  </a:cubicBezTo>
                  <a:cubicBezTo>
                    <a:pt x="1091" y="15120"/>
                    <a:pt x="1527" y="18360"/>
                    <a:pt x="2073" y="18180"/>
                  </a:cubicBezTo>
                  <a:cubicBezTo>
                    <a:pt x="2618" y="18000"/>
                    <a:pt x="3273" y="14400"/>
                    <a:pt x="3818" y="11340"/>
                  </a:cubicBezTo>
                  <a:cubicBezTo>
                    <a:pt x="4364" y="8280"/>
                    <a:pt x="4800" y="5760"/>
                    <a:pt x="5345" y="3780"/>
                  </a:cubicBezTo>
                  <a:cubicBezTo>
                    <a:pt x="5891" y="1800"/>
                    <a:pt x="6545" y="360"/>
                    <a:pt x="7091" y="540"/>
                  </a:cubicBezTo>
                  <a:cubicBezTo>
                    <a:pt x="7636" y="720"/>
                    <a:pt x="8073" y="2520"/>
                    <a:pt x="8291" y="4500"/>
                  </a:cubicBezTo>
                  <a:cubicBezTo>
                    <a:pt x="8509" y="6480"/>
                    <a:pt x="8509" y="8640"/>
                    <a:pt x="8509" y="10800"/>
                  </a:cubicBezTo>
                  <a:cubicBezTo>
                    <a:pt x="8509" y="12960"/>
                    <a:pt x="8509" y="15120"/>
                    <a:pt x="8727" y="15120"/>
                  </a:cubicBezTo>
                  <a:cubicBezTo>
                    <a:pt x="8945" y="15120"/>
                    <a:pt x="9382" y="12960"/>
                    <a:pt x="9927" y="10620"/>
                  </a:cubicBezTo>
                  <a:cubicBezTo>
                    <a:pt x="10473" y="8280"/>
                    <a:pt x="11127" y="5760"/>
                    <a:pt x="11891" y="3780"/>
                  </a:cubicBezTo>
                  <a:cubicBezTo>
                    <a:pt x="12655" y="1800"/>
                    <a:pt x="13527" y="360"/>
                    <a:pt x="14400" y="180"/>
                  </a:cubicBezTo>
                  <a:cubicBezTo>
                    <a:pt x="15273" y="0"/>
                    <a:pt x="16145" y="1080"/>
                    <a:pt x="16909" y="4140"/>
                  </a:cubicBezTo>
                  <a:cubicBezTo>
                    <a:pt x="17673" y="7200"/>
                    <a:pt x="18327" y="12240"/>
                    <a:pt x="19091" y="15480"/>
                  </a:cubicBezTo>
                  <a:cubicBezTo>
                    <a:pt x="19855" y="18720"/>
                    <a:pt x="2072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062944" y="315153"/>
              <a:ext cx="207056" cy="14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2" fill="norm" stroke="1" extrusionOk="0">
                  <a:moveTo>
                    <a:pt x="1052" y="10005"/>
                  </a:moveTo>
                  <a:cubicBezTo>
                    <a:pt x="2143" y="10005"/>
                    <a:pt x="3234" y="10005"/>
                    <a:pt x="4216" y="9542"/>
                  </a:cubicBezTo>
                  <a:cubicBezTo>
                    <a:pt x="5198" y="9079"/>
                    <a:pt x="6070" y="8153"/>
                    <a:pt x="6834" y="6456"/>
                  </a:cubicBezTo>
                  <a:cubicBezTo>
                    <a:pt x="7598" y="4759"/>
                    <a:pt x="8252" y="2291"/>
                    <a:pt x="8034" y="1056"/>
                  </a:cubicBezTo>
                  <a:cubicBezTo>
                    <a:pt x="7816" y="-178"/>
                    <a:pt x="6725" y="-178"/>
                    <a:pt x="5743" y="285"/>
                  </a:cubicBezTo>
                  <a:cubicBezTo>
                    <a:pt x="4761" y="748"/>
                    <a:pt x="3888" y="1673"/>
                    <a:pt x="2907" y="4296"/>
                  </a:cubicBezTo>
                  <a:cubicBezTo>
                    <a:pt x="1925" y="6919"/>
                    <a:pt x="834" y="11239"/>
                    <a:pt x="288" y="14171"/>
                  </a:cubicBezTo>
                  <a:cubicBezTo>
                    <a:pt x="-257" y="17102"/>
                    <a:pt x="-257" y="18645"/>
                    <a:pt x="2361" y="19725"/>
                  </a:cubicBezTo>
                  <a:cubicBezTo>
                    <a:pt x="4979" y="20805"/>
                    <a:pt x="10216" y="21422"/>
                    <a:pt x="13816" y="21422"/>
                  </a:cubicBezTo>
                  <a:cubicBezTo>
                    <a:pt x="17416" y="21422"/>
                    <a:pt x="19379" y="20805"/>
                    <a:pt x="21343" y="20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276349" y="110731"/>
              <a:ext cx="133351" cy="38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6171" y="0"/>
                  </a:moveTo>
                  <a:cubicBezTo>
                    <a:pt x="4800" y="4415"/>
                    <a:pt x="3429" y="8831"/>
                    <a:pt x="2229" y="12232"/>
                  </a:cubicBezTo>
                  <a:cubicBezTo>
                    <a:pt x="1029" y="15633"/>
                    <a:pt x="0" y="18020"/>
                    <a:pt x="0" y="19452"/>
                  </a:cubicBezTo>
                  <a:cubicBezTo>
                    <a:pt x="0" y="20884"/>
                    <a:pt x="1029" y="21361"/>
                    <a:pt x="2400" y="21481"/>
                  </a:cubicBezTo>
                  <a:cubicBezTo>
                    <a:pt x="3771" y="21600"/>
                    <a:pt x="5486" y="21361"/>
                    <a:pt x="8743" y="20407"/>
                  </a:cubicBezTo>
                  <a:cubicBezTo>
                    <a:pt x="12000" y="19452"/>
                    <a:pt x="16800" y="17781"/>
                    <a:pt x="21600" y="16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244600" y="288531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441450" y="288531"/>
              <a:ext cx="152400" cy="19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0"/>
                  </a:moveTo>
                  <a:cubicBezTo>
                    <a:pt x="3000" y="1137"/>
                    <a:pt x="6000" y="2274"/>
                    <a:pt x="8850" y="5002"/>
                  </a:cubicBezTo>
                  <a:cubicBezTo>
                    <a:pt x="11700" y="7731"/>
                    <a:pt x="14400" y="12051"/>
                    <a:pt x="15600" y="14779"/>
                  </a:cubicBezTo>
                  <a:cubicBezTo>
                    <a:pt x="16800" y="17507"/>
                    <a:pt x="16500" y="18644"/>
                    <a:pt x="15600" y="19667"/>
                  </a:cubicBezTo>
                  <a:cubicBezTo>
                    <a:pt x="14700" y="20691"/>
                    <a:pt x="13200" y="21600"/>
                    <a:pt x="12150" y="21145"/>
                  </a:cubicBezTo>
                  <a:cubicBezTo>
                    <a:pt x="11100" y="20691"/>
                    <a:pt x="10500" y="18872"/>
                    <a:pt x="12150" y="15347"/>
                  </a:cubicBezTo>
                  <a:cubicBezTo>
                    <a:pt x="13800" y="11823"/>
                    <a:pt x="17700" y="6594"/>
                    <a:pt x="21600" y="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670050" y="307581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708150" y="22503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768945" y="286803"/>
              <a:ext cx="186856" cy="15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23" fill="norm" stroke="1" extrusionOk="0">
                  <a:moveTo>
                    <a:pt x="11232" y="232"/>
                  </a:moveTo>
                  <a:cubicBezTo>
                    <a:pt x="9776" y="-52"/>
                    <a:pt x="8319" y="-336"/>
                    <a:pt x="6742" y="1085"/>
                  </a:cubicBezTo>
                  <a:cubicBezTo>
                    <a:pt x="5164" y="2506"/>
                    <a:pt x="3465" y="5632"/>
                    <a:pt x="2252" y="8617"/>
                  </a:cubicBezTo>
                  <a:cubicBezTo>
                    <a:pt x="1038" y="11601"/>
                    <a:pt x="310" y="14443"/>
                    <a:pt x="68" y="16575"/>
                  </a:cubicBezTo>
                  <a:cubicBezTo>
                    <a:pt x="-175" y="18706"/>
                    <a:pt x="68" y="20127"/>
                    <a:pt x="3708" y="20696"/>
                  </a:cubicBezTo>
                  <a:cubicBezTo>
                    <a:pt x="7349" y="21264"/>
                    <a:pt x="14387" y="20980"/>
                    <a:pt x="21425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669116" y="142481"/>
              <a:ext cx="29634" cy="37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0"/>
                  </a:moveTo>
                  <a:cubicBezTo>
                    <a:pt x="15429" y="4560"/>
                    <a:pt x="9257" y="9120"/>
                    <a:pt x="5400" y="12480"/>
                  </a:cubicBezTo>
                  <a:cubicBezTo>
                    <a:pt x="1543" y="15840"/>
                    <a:pt x="0" y="18000"/>
                    <a:pt x="0" y="19380"/>
                  </a:cubicBezTo>
                  <a:cubicBezTo>
                    <a:pt x="0" y="20760"/>
                    <a:pt x="1543" y="21360"/>
                    <a:pt x="5400" y="21480"/>
                  </a:cubicBezTo>
                  <a:cubicBezTo>
                    <a:pt x="9257" y="21600"/>
                    <a:pt x="15429" y="21240"/>
                    <a:pt x="2160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775214" y="300018"/>
              <a:ext cx="133087" cy="21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04" fill="norm" stroke="1" extrusionOk="0">
                  <a:moveTo>
                    <a:pt x="986" y="4481"/>
                  </a:moveTo>
                  <a:cubicBezTo>
                    <a:pt x="643" y="9258"/>
                    <a:pt x="300" y="14035"/>
                    <a:pt x="128" y="17046"/>
                  </a:cubicBezTo>
                  <a:cubicBezTo>
                    <a:pt x="-43" y="20058"/>
                    <a:pt x="-43" y="21304"/>
                    <a:pt x="128" y="21304"/>
                  </a:cubicBezTo>
                  <a:cubicBezTo>
                    <a:pt x="300" y="21304"/>
                    <a:pt x="643" y="20058"/>
                    <a:pt x="986" y="16839"/>
                  </a:cubicBezTo>
                  <a:cubicBezTo>
                    <a:pt x="1328" y="13619"/>
                    <a:pt x="1671" y="8427"/>
                    <a:pt x="2528" y="5208"/>
                  </a:cubicBezTo>
                  <a:cubicBezTo>
                    <a:pt x="3386" y="1989"/>
                    <a:pt x="4757" y="742"/>
                    <a:pt x="7157" y="223"/>
                  </a:cubicBezTo>
                  <a:cubicBezTo>
                    <a:pt x="9557" y="-296"/>
                    <a:pt x="12986" y="-88"/>
                    <a:pt x="15557" y="2819"/>
                  </a:cubicBezTo>
                  <a:cubicBezTo>
                    <a:pt x="18128" y="5727"/>
                    <a:pt x="19843" y="11335"/>
                    <a:pt x="21557" y="16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029483" y="105754"/>
              <a:ext cx="107417" cy="38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23" fill="norm" stroke="1" extrusionOk="0">
                  <a:moveTo>
                    <a:pt x="21493" y="2402"/>
                  </a:moveTo>
                  <a:cubicBezTo>
                    <a:pt x="20222" y="1575"/>
                    <a:pt x="18952" y="749"/>
                    <a:pt x="17258" y="336"/>
                  </a:cubicBezTo>
                  <a:cubicBezTo>
                    <a:pt x="15564" y="-77"/>
                    <a:pt x="13446" y="-77"/>
                    <a:pt x="11752" y="159"/>
                  </a:cubicBezTo>
                  <a:cubicBezTo>
                    <a:pt x="10058" y="395"/>
                    <a:pt x="8787" y="867"/>
                    <a:pt x="6881" y="2697"/>
                  </a:cubicBezTo>
                  <a:cubicBezTo>
                    <a:pt x="4975" y="4526"/>
                    <a:pt x="2434" y="7713"/>
                    <a:pt x="1164" y="10959"/>
                  </a:cubicBezTo>
                  <a:cubicBezTo>
                    <a:pt x="-107" y="14205"/>
                    <a:pt x="-107" y="17510"/>
                    <a:pt x="105" y="19280"/>
                  </a:cubicBezTo>
                  <a:cubicBezTo>
                    <a:pt x="317" y="21051"/>
                    <a:pt x="740" y="21287"/>
                    <a:pt x="1164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997200" y="320281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840"/>
                    <a:pt x="3600" y="10080"/>
                    <a:pt x="7200" y="6480"/>
                  </a:cubicBezTo>
                  <a:cubicBezTo>
                    <a:pt x="10800" y="2880"/>
                    <a:pt x="16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146253" y="299399"/>
              <a:ext cx="130347" cy="17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094" fill="norm" stroke="1" extrusionOk="0">
                  <a:moveTo>
                    <a:pt x="3627" y="7252"/>
                  </a:moveTo>
                  <a:cubicBezTo>
                    <a:pt x="7056" y="5951"/>
                    <a:pt x="10484" y="4650"/>
                    <a:pt x="12542" y="3348"/>
                  </a:cubicBezTo>
                  <a:cubicBezTo>
                    <a:pt x="14599" y="2047"/>
                    <a:pt x="15284" y="746"/>
                    <a:pt x="14599" y="225"/>
                  </a:cubicBezTo>
                  <a:cubicBezTo>
                    <a:pt x="13913" y="-295"/>
                    <a:pt x="11856" y="-35"/>
                    <a:pt x="9113" y="2307"/>
                  </a:cubicBezTo>
                  <a:cubicBezTo>
                    <a:pt x="6370" y="4650"/>
                    <a:pt x="2942" y="9074"/>
                    <a:pt x="1227" y="12327"/>
                  </a:cubicBezTo>
                  <a:cubicBezTo>
                    <a:pt x="-487" y="15580"/>
                    <a:pt x="-487" y="17662"/>
                    <a:pt x="1742" y="19093"/>
                  </a:cubicBezTo>
                  <a:cubicBezTo>
                    <a:pt x="3970" y="20524"/>
                    <a:pt x="8427" y="21305"/>
                    <a:pt x="12027" y="21045"/>
                  </a:cubicBezTo>
                  <a:cubicBezTo>
                    <a:pt x="15627" y="20785"/>
                    <a:pt x="18370" y="19483"/>
                    <a:pt x="21113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346450" y="294881"/>
              <a:ext cx="139700" cy="17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4909" y="4000"/>
                    <a:pt x="9818" y="8000"/>
                    <a:pt x="12600" y="11333"/>
                  </a:cubicBezTo>
                  <a:cubicBezTo>
                    <a:pt x="15382" y="14667"/>
                    <a:pt x="16036" y="17333"/>
                    <a:pt x="15709" y="19067"/>
                  </a:cubicBezTo>
                  <a:cubicBezTo>
                    <a:pt x="15382" y="20800"/>
                    <a:pt x="14073" y="21600"/>
                    <a:pt x="12927" y="21467"/>
                  </a:cubicBezTo>
                  <a:cubicBezTo>
                    <a:pt x="11782" y="21333"/>
                    <a:pt x="10800" y="20267"/>
                    <a:pt x="9818" y="18000"/>
                  </a:cubicBezTo>
                  <a:cubicBezTo>
                    <a:pt x="8836" y="15733"/>
                    <a:pt x="7855" y="12267"/>
                    <a:pt x="9818" y="9200"/>
                  </a:cubicBezTo>
                  <a:cubicBezTo>
                    <a:pt x="11782" y="6133"/>
                    <a:pt x="16691" y="3467"/>
                    <a:pt x="21600" y="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517900" y="298842"/>
              <a:ext cx="101600" cy="16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842"/>
                  </a:moveTo>
                  <a:cubicBezTo>
                    <a:pt x="2250" y="2842"/>
                    <a:pt x="4500" y="2842"/>
                    <a:pt x="7200" y="2281"/>
                  </a:cubicBezTo>
                  <a:cubicBezTo>
                    <a:pt x="9900" y="1720"/>
                    <a:pt x="13050" y="598"/>
                    <a:pt x="13500" y="177"/>
                  </a:cubicBezTo>
                  <a:cubicBezTo>
                    <a:pt x="13950" y="-244"/>
                    <a:pt x="11700" y="37"/>
                    <a:pt x="9450" y="1579"/>
                  </a:cubicBezTo>
                  <a:cubicBezTo>
                    <a:pt x="7200" y="3122"/>
                    <a:pt x="4950" y="5927"/>
                    <a:pt x="4050" y="9294"/>
                  </a:cubicBezTo>
                  <a:cubicBezTo>
                    <a:pt x="3150" y="12660"/>
                    <a:pt x="3600" y="16587"/>
                    <a:pt x="6750" y="18691"/>
                  </a:cubicBezTo>
                  <a:cubicBezTo>
                    <a:pt x="9900" y="20795"/>
                    <a:pt x="15750" y="21075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670300" y="277566"/>
              <a:ext cx="127000" cy="1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3240" y="6419"/>
                  </a:moveTo>
                  <a:cubicBezTo>
                    <a:pt x="3600" y="3927"/>
                    <a:pt x="3960" y="1435"/>
                    <a:pt x="3420" y="1019"/>
                  </a:cubicBezTo>
                  <a:cubicBezTo>
                    <a:pt x="2880" y="604"/>
                    <a:pt x="1440" y="2265"/>
                    <a:pt x="720" y="5450"/>
                  </a:cubicBezTo>
                  <a:cubicBezTo>
                    <a:pt x="0" y="8635"/>
                    <a:pt x="0" y="13342"/>
                    <a:pt x="0" y="16388"/>
                  </a:cubicBezTo>
                  <a:cubicBezTo>
                    <a:pt x="0" y="19435"/>
                    <a:pt x="0" y="20819"/>
                    <a:pt x="360" y="20681"/>
                  </a:cubicBezTo>
                  <a:cubicBezTo>
                    <a:pt x="720" y="20542"/>
                    <a:pt x="1440" y="18881"/>
                    <a:pt x="3600" y="15419"/>
                  </a:cubicBezTo>
                  <a:cubicBezTo>
                    <a:pt x="5760" y="11958"/>
                    <a:pt x="9360" y="6696"/>
                    <a:pt x="11880" y="3650"/>
                  </a:cubicBezTo>
                  <a:cubicBezTo>
                    <a:pt x="14400" y="604"/>
                    <a:pt x="15840" y="-227"/>
                    <a:pt x="17100" y="50"/>
                  </a:cubicBezTo>
                  <a:cubicBezTo>
                    <a:pt x="18360" y="327"/>
                    <a:pt x="19440" y="1711"/>
                    <a:pt x="20160" y="5450"/>
                  </a:cubicBezTo>
                  <a:cubicBezTo>
                    <a:pt x="20880" y="9188"/>
                    <a:pt x="21240" y="15281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881966" y="283907"/>
              <a:ext cx="366185" cy="15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5868" y="3179"/>
                  </a:moveTo>
                  <a:cubicBezTo>
                    <a:pt x="5868" y="1757"/>
                    <a:pt x="5868" y="336"/>
                    <a:pt x="5494" y="52"/>
                  </a:cubicBezTo>
                  <a:cubicBezTo>
                    <a:pt x="5119" y="-232"/>
                    <a:pt x="4370" y="621"/>
                    <a:pt x="3434" y="3036"/>
                  </a:cubicBezTo>
                  <a:cubicBezTo>
                    <a:pt x="2497" y="5452"/>
                    <a:pt x="1373" y="9431"/>
                    <a:pt x="749" y="12273"/>
                  </a:cubicBezTo>
                  <a:cubicBezTo>
                    <a:pt x="125" y="15115"/>
                    <a:pt x="0" y="16821"/>
                    <a:pt x="0" y="18384"/>
                  </a:cubicBezTo>
                  <a:cubicBezTo>
                    <a:pt x="0" y="19947"/>
                    <a:pt x="125" y="21368"/>
                    <a:pt x="1686" y="21368"/>
                  </a:cubicBezTo>
                  <a:cubicBezTo>
                    <a:pt x="3246" y="21368"/>
                    <a:pt x="6243" y="19947"/>
                    <a:pt x="8615" y="17815"/>
                  </a:cubicBezTo>
                  <a:cubicBezTo>
                    <a:pt x="10987" y="15684"/>
                    <a:pt x="12735" y="12842"/>
                    <a:pt x="13672" y="10710"/>
                  </a:cubicBezTo>
                  <a:cubicBezTo>
                    <a:pt x="14608" y="8579"/>
                    <a:pt x="14733" y="7157"/>
                    <a:pt x="14858" y="5736"/>
                  </a:cubicBezTo>
                  <a:cubicBezTo>
                    <a:pt x="14983" y="4315"/>
                    <a:pt x="15108" y="2894"/>
                    <a:pt x="14858" y="2326"/>
                  </a:cubicBezTo>
                  <a:cubicBezTo>
                    <a:pt x="14608" y="1757"/>
                    <a:pt x="13984" y="2042"/>
                    <a:pt x="13297" y="3463"/>
                  </a:cubicBezTo>
                  <a:cubicBezTo>
                    <a:pt x="12610" y="4884"/>
                    <a:pt x="11861" y="7442"/>
                    <a:pt x="11424" y="9857"/>
                  </a:cubicBezTo>
                  <a:cubicBezTo>
                    <a:pt x="10987" y="12273"/>
                    <a:pt x="10862" y="14547"/>
                    <a:pt x="11112" y="16110"/>
                  </a:cubicBezTo>
                  <a:cubicBezTo>
                    <a:pt x="11362" y="17673"/>
                    <a:pt x="11986" y="18526"/>
                    <a:pt x="13484" y="18952"/>
                  </a:cubicBezTo>
                  <a:cubicBezTo>
                    <a:pt x="14983" y="19379"/>
                    <a:pt x="17355" y="19379"/>
                    <a:pt x="18853" y="19094"/>
                  </a:cubicBezTo>
                  <a:cubicBezTo>
                    <a:pt x="20351" y="18810"/>
                    <a:pt x="20976" y="18242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82550" y="510781"/>
              <a:ext cx="38798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" y="21221"/>
                    <a:pt x="542" y="20842"/>
                    <a:pt x="872" y="20274"/>
                  </a:cubicBezTo>
                  <a:cubicBezTo>
                    <a:pt x="1202" y="19705"/>
                    <a:pt x="1591" y="18947"/>
                    <a:pt x="2009" y="18189"/>
                  </a:cubicBezTo>
                  <a:cubicBezTo>
                    <a:pt x="2427" y="17432"/>
                    <a:pt x="2875" y="16674"/>
                    <a:pt x="3347" y="15821"/>
                  </a:cubicBezTo>
                  <a:cubicBezTo>
                    <a:pt x="3818" y="14968"/>
                    <a:pt x="4313" y="14021"/>
                    <a:pt x="4802" y="13263"/>
                  </a:cubicBezTo>
                  <a:cubicBezTo>
                    <a:pt x="5291" y="12505"/>
                    <a:pt x="5774" y="11937"/>
                    <a:pt x="6263" y="11463"/>
                  </a:cubicBezTo>
                  <a:cubicBezTo>
                    <a:pt x="6752" y="10989"/>
                    <a:pt x="7247" y="10611"/>
                    <a:pt x="7707" y="10232"/>
                  </a:cubicBezTo>
                  <a:cubicBezTo>
                    <a:pt x="8166" y="9853"/>
                    <a:pt x="8591" y="9474"/>
                    <a:pt x="9027" y="9189"/>
                  </a:cubicBezTo>
                  <a:cubicBezTo>
                    <a:pt x="9463" y="8905"/>
                    <a:pt x="9910" y="8716"/>
                    <a:pt x="10370" y="8432"/>
                  </a:cubicBezTo>
                  <a:cubicBezTo>
                    <a:pt x="10829" y="8147"/>
                    <a:pt x="11301" y="7768"/>
                    <a:pt x="11772" y="7484"/>
                  </a:cubicBezTo>
                  <a:cubicBezTo>
                    <a:pt x="12244" y="7200"/>
                    <a:pt x="12715" y="7011"/>
                    <a:pt x="13198" y="6726"/>
                  </a:cubicBezTo>
                  <a:cubicBezTo>
                    <a:pt x="13681" y="6442"/>
                    <a:pt x="14176" y="6063"/>
                    <a:pt x="14659" y="5684"/>
                  </a:cubicBezTo>
                  <a:cubicBezTo>
                    <a:pt x="15142" y="5305"/>
                    <a:pt x="15614" y="4926"/>
                    <a:pt x="16067" y="4547"/>
                  </a:cubicBezTo>
                  <a:cubicBezTo>
                    <a:pt x="16521" y="4168"/>
                    <a:pt x="16957" y="3789"/>
                    <a:pt x="17375" y="3411"/>
                  </a:cubicBezTo>
                  <a:cubicBezTo>
                    <a:pt x="17794" y="3032"/>
                    <a:pt x="18194" y="2653"/>
                    <a:pt x="18683" y="2274"/>
                  </a:cubicBezTo>
                  <a:cubicBezTo>
                    <a:pt x="19173" y="1895"/>
                    <a:pt x="19750" y="1516"/>
                    <a:pt x="20251" y="1137"/>
                  </a:cubicBezTo>
                  <a:cubicBezTo>
                    <a:pt x="20752" y="758"/>
                    <a:pt x="21176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81000" y="510781"/>
              <a:ext cx="36385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" y="20957"/>
                    <a:pt x="779" y="20314"/>
                    <a:pt x="1225" y="19543"/>
                  </a:cubicBezTo>
                  <a:cubicBezTo>
                    <a:pt x="1671" y="18771"/>
                    <a:pt x="2174" y="17871"/>
                    <a:pt x="2651" y="17100"/>
                  </a:cubicBezTo>
                  <a:cubicBezTo>
                    <a:pt x="3129" y="16329"/>
                    <a:pt x="3581" y="15686"/>
                    <a:pt x="4040" y="15107"/>
                  </a:cubicBezTo>
                  <a:cubicBezTo>
                    <a:pt x="4498" y="14529"/>
                    <a:pt x="4963" y="14014"/>
                    <a:pt x="5460" y="13500"/>
                  </a:cubicBezTo>
                  <a:cubicBezTo>
                    <a:pt x="5956" y="12986"/>
                    <a:pt x="6484" y="12471"/>
                    <a:pt x="7018" y="11957"/>
                  </a:cubicBezTo>
                  <a:cubicBezTo>
                    <a:pt x="7552" y="11443"/>
                    <a:pt x="8092" y="10929"/>
                    <a:pt x="8576" y="10479"/>
                  </a:cubicBezTo>
                  <a:cubicBezTo>
                    <a:pt x="9060" y="10029"/>
                    <a:pt x="9487" y="9643"/>
                    <a:pt x="9927" y="9193"/>
                  </a:cubicBezTo>
                  <a:cubicBezTo>
                    <a:pt x="10366" y="8743"/>
                    <a:pt x="10819" y="8229"/>
                    <a:pt x="11265" y="7779"/>
                  </a:cubicBezTo>
                  <a:cubicBezTo>
                    <a:pt x="11711" y="7329"/>
                    <a:pt x="12151" y="6943"/>
                    <a:pt x="12591" y="6557"/>
                  </a:cubicBezTo>
                  <a:cubicBezTo>
                    <a:pt x="13030" y="6171"/>
                    <a:pt x="13470" y="5786"/>
                    <a:pt x="13966" y="5336"/>
                  </a:cubicBezTo>
                  <a:cubicBezTo>
                    <a:pt x="14463" y="4886"/>
                    <a:pt x="15016" y="4371"/>
                    <a:pt x="15531" y="3857"/>
                  </a:cubicBezTo>
                  <a:cubicBezTo>
                    <a:pt x="16046" y="3343"/>
                    <a:pt x="16524" y="2829"/>
                    <a:pt x="17007" y="2379"/>
                  </a:cubicBezTo>
                  <a:cubicBezTo>
                    <a:pt x="17491" y="1929"/>
                    <a:pt x="17981" y="1543"/>
                    <a:pt x="18459" y="1221"/>
                  </a:cubicBezTo>
                  <a:cubicBezTo>
                    <a:pt x="18936" y="900"/>
                    <a:pt x="19401" y="643"/>
                    <a:pt x="19828" y="450"/>
                  </a:cubicBezTo>
                  <a:cubicBezTo>
                    <a:pt x="20255" y="257"/>
                    <a:pt x="20645" y="129"/>
                    <a:pt x="20934" y="64"/>
                  </a:cubicBezTo>
                  <a:cubicBezTo>
                    <a:pt x="21223" y="0"/>
                    <a:pt x="214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390650" y="1139431"/>
              <a:ext cx="1460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4752"/>
                    <a:pt x="11270" y="9504"/>
                    <a:pt x="14870" y="13104"/>
                  </a:cubicBezTo>
                  <a:cubicBezTo>
                    <a:pt x="18470" y="16704"/>
                    <a:pt x="20035" y="191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384299" y="1092537"/>
              <a:ext cx="184151" cy="39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133"/>
                  </a:moveTo>
                  <a:cubicBezTo>
                    <a:pt x="20359" y="18"/>
                    <a:pt x="19117" y="-97"/>
                    <a:pt x="18372" y="133"/>
                  </a:cubicBezTo>
                  <a:cubicBezTo>
                    <a:pt x="17628" y="363"/>
                    <a:pt x="17379" y="937"/>
                    <a:pt x="16014" y="2833"/>
                  </a:cubicBezTo>
                  <a:cubicBezTo>
                    <a:pt x="14648" y="4729"/>
                    <a:pt x="12166" y="7946"/>
                    <a:pt x="9310" y="10875"/>
                  </a:cubicBezTo>
                  <a:cubicBezTo>
                    <a:pt x="6455" y="13805"/>
                    <a:pt x="3228" y="16448"/>
                    <a:pt x="1614" y="18171"/>
                  </a:cubicBezTo>
                  <a:cubicBezTo>
                    <a:pt x="0" y="19894"/>
                    <a:pt x="0" y="20699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577719" y="1397770"/>
              <a:ext cx="92331" cy="10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72" fill="norm" stroke="1" extrusionOk="0">
                  <a:moveTo>
                    <a:pt x="3741" y="1610"/>
                  </a:moveTo>
                  <a:cubicBezTo>
                    <a:pt x="3250" y="5685"/>
                    <a:pt x="2759" y="9761"/>
                    <a:pt x="2023" y="12817"/>
                  </a:cubicBezTo>
                  <a:cubicBezTo>
                    <a:pt x="1287" y="15874"/>
                    <a:pt x="305" y="17912"/>
                    <a:pt x="59" y="17708"/>
                  </a:cubicBezTo>
                  <a:cubicBezTo>
                    <a:pt x="-186" y="17504"/>
                    <a:pt x="305" y="15059"/>
                    <a:pt x="2023" y="11798"/>
                  </a:cubicBezTo>
                  <a:cubicBezTo>
                    <a:pt x="3741" y="8538"/>
                    <a:pt x="6687" y="4463"/>
                    <a:pt x="9387" y="2221"/>
                  </a:cubicBezTo>
                  <a:cubicBezTo>
                    <a:pt x="12087" y="-20"/>
                    <a:pt x="14541" y="-428"/>
                    <a:pt x="16505" y="387"/>
                  </a:cubicBezTo>
                  <a:cubicBezTo>
                    <a:pt x="18469" y="1202"/>
                    <a:pt x="19941" y="3240"/>
                    <a:pt x="20678" y="6908"/>
                  </a:cubicBezTo>
                  <a:cubicBezTo>
                    <a:pt x="21414" y="10576"/>
                    <a:pt x="21414" y="15874"/>
                    <a:pt x="21414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790699" y="995498"/>
              <a:ext cx="115764" cy="54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09" fill="norm" stroke="1" extrusionOk="0">
                  <a:moveTo>
                    <a:pt x="0" y="665"/>
                  </a:moveTo>
                  <a:cubicBezTo>
                    <a:pt x="1543" y="332"/>
                    <a:pt x="3086" y="0"/>
                    <a:pt x="5014" y="0"/>
                  </a:cubicBezTo>
                  <a:cubicBezTo>
                    <a:pt x="6943" y="0"/>
                    <a:pt x="9257" y="332"/>
                    <a:pt x="11186" y="1122"/>
                  </a:cubicBezTo>
                  <a:cubicBezTo>
                    <a:pt x="13114" y="1911"/>
                    <a:pt x="14657" y="3157"/>
                    <a:pt x="14271" y="4154"/>
                  </a:cubicBezTo>
                  <a:cubicBezTo>
                    <a:pt x="13886" y="5151"/>
                    <a:pt x="11571" y="5898"/>
                    <a:pt x="9836" y="6438"/>
                  </a:cubicBezTo>
                  <a:cubicBezTo>
                    <a:pt x="8100" y="6978"/>
                    <a:pt x="6943" y="7311"/>
                    <a:pt x="7136" y="7892"/>
                  </a:cubicBezTo>
                  <a:cubicBezTo>
                    <a:pt x="7329" y="8474"/>
                    <a:pt x="8871" y="9305"/>
                    <a:pt x="11571" y="10551"/>
                  </a:cubicBezTo>
                  <a:cubicBezTo>
                    <a:pt x="14271" y="11797"/>
                    <a:pt x="18129" y="13458"/>
                    <a:pt x="19864" y="15162"/>
                  </a:cubicBezTo>
                  <a:cubicBezTo>
                    <a:pt x="21600" y="16865"/>
                    <a:pt x="21214" y="18609"/>
                    <a:pt x="20443" y="19731"/>
                  </a:cubicBezTo>
                  <a:cubicBezTo>
                    <a:pt x="19671" y="20852"/>
                    <a:pt x="18514" y="21351"/>
                    <a:pt x="15621" y="21475"/>
                  </a:cubicBezTo>
                  <a:cubicBezTo>
                    <a:pt x="12729" y="21600"/>
                    <a:pt x="8100" y="21351"/>
                    <a:pt x="3471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281204" y="1310173"/>
              <a:ext cx="296897" cy="9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835" fill="norm" stroke="1" extrusionOk="0">
                  <a:moveTo>
                    <a:pt x="2186" y="20835"/>
                  </a:moveTo>
                  <a:cubicBezTo>
                    <a:pt x="1420" y="19916"/>
                    <a:pt x="654" y="18997"/>
                    <a:pt x="271" y="17388"/>
                  </a:cubicBezTo>
                  <a:cubicBezTo>
                    <a:pt x="-112" y="15780"/>
                    <a:pt x="-112" y="13482"/>
                    <a:pt x="424" y="10495"/>
                  </a:cubicBezTo>
                  <a:cubicBezTo>
                    <a:pt x="960" y="7507"/>
                    <a:pt x="2033" y="3831"/>
                    <a:pt x="2952" y="1763"/>
                  </a:cubicBezTo>
                  <a:cubicBezTo>
                    <a:pt x="3871" y="-305"/>
                    <a:pt x="4637" y="-765"/>
                    <a:pt x="5633" y="1533"/>
                  </a:cubicBezTo>
                  <a:cubicBezTo>
                    <a:pt x="6628" y="3831"/>
                    <a:pt x="7854" y="8886"/>
                    <a:pt x="9156" y="12333"/>
                  </a:cubicBezTo>
                  <a:cubicBezTo>
                    <a:pt x="10458" y="15780"/>
                    <a:pt x="11837" y="17618"/>
                    <a:pt x="13522" y="16929"/>
                  </a:cubicBezTo>
                  <a:cubicBezTo>
                    <a:pt x="15207" y="16239"/>
                    <a:pt x="17199" y="13022"/>
                    <a:pt x="18577" y="10265"/>
                  </a:cubicBezTo>
                  <a:cubicBezTo>
                    <a:pt x="19956" y="7507"/>
                    <a:pt x="20722" y="5209"/>
                    <a:pt x="21488" y="2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343149" y="1063231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362199" y="95528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451100" y="1031481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489200" y="955281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541554" y="845215"/>
              <a:ext cx="169170" cy="37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16" fill="norm" stroke="1" extrusionOk="0">
                  <a:moveTo>
                    <a:pt x="11004" y="13302"/>
                  </a:moveTo>
                  <a:cubicBezTo>
                    <a:pt x="10471" y="12692"/>
                    <a:pt x="9937" y="12081"/>
                    <a:pt x="9004" y="11898"/>
                  </a:cubicBezTo>
                  <a:cubicBezTo>
                    <a:pt x="8071" y="11715"/>
                    <a:pt x="6737" y="11959"/>
                    <a:pt x="5137" y="13058"/>
                  </a:cubicBezTo>
                  <a:cubicBezTo>
                    <a:pt x="3537" y="14156"/>
                    <a:pt x="1671" y="16108"/>
                    <a:pt x="737" y="17512"/>
                  </a:cubicBezTo>
                  <a:cubicBezTo>
                    <a:pt x="-196" y="18915"/>
                    <a:pt x="-196" y="19769"/>
                    <a:pt x="471" y="20380"/>
                  </a:cubicBezTo>
                  <a:cubicBezTo>
                    <a:pt x="1137" y="20990"/>
                    <a:pt x="2471" y="21356"/>
                    <a:pt x="3804" y="21478"/>
                  </a:cubicBezTo>
                  <a:cubicBezTo>
                    <a:pt x="5137" y="21600"/>
                    <a:pt x="6471" y="21478"/>
                    <a:pt x="8337" y="20380"/>
                  </a:cubicBezTo>
                  <a:cubicBezTo>
                    <a:pt x="10204" y="19281"/>
                    <a:pt x="12604" y="17207"/>
                    <a:pt x="14604" y="14339"/>
                  </a:cubicBezTo>
                  <a:cubicBezTo>
                    <a:pt x="16604" y="11471"/>
                    <a:pt x="18204" y="7810"/>
                    <a:pt x="19271" y="5492"/>
                  </a:cubicBezTo>
                  <a:cubicBezTo>
                    <a:pt x="20337" y="3173"/>
                    <a:pt x="20871" y="2197"/>
                    <a:pt x="21137" y="1403"/>
                  </a:cubicBezTo>
                  <a:cubicBezTo>
                    <a:pt x="21404" y="610"/>
                    <a:pt x="21404" y="0"/>
                    <a:pt x="20871" y="0"/>
                  </a:cubicBezTo>
                  <a:cubicBezTo>
                    <a:pt x="20337" y="0"/>
                    <a:pt x="19271" y="610"/>
                    <a:pt x="18337" y="2502"/>
                  </a:cubicBezTo>
                  <a:cubicBezTo>
                    <a:pt x="17404" y="4393"/>
                    <a:pt x="16604" y="7566"/>
                    <a:pt x="16737" y="10556"/>
                  </a:cubicBezTo>
                  <a:cubicBezTo>
                    <a:pt x="16871" y="13546"/>
                    <a:pt x="17937" y="16353"/>
                    <a:pt x="19004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146922" y="1115761"/>
              <a:ext cx="193178" cy="37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2" fill="norm" stroke="1" extrusionOk="0">
                  <a:moveTo>
                    <a:pt x="297" y="1342"/>
                  </a:moveTo>
                  <a:cubicBezTo>
                    <a:pt x="62" y="742"/>
                    <a:pt x="-173" y="142"/>
                    <a:pt x="179" y="22"/>
                  </a:cubicBezTo>
                  <a:cubicBezTo>
                    <a:pt x="531" y="-98"/>
                    <a:pt x="1470" y="262"/>
                    <a:pt x="2762" y="1402"/>
                  </a:cubicBezTo>
                  <a:cubicBezTo>
                    <a:pt x="4053" y="2542"/>
                    <a:pt x="5697" y="4462"/>
                    <a:pt x="8162" y="7162"/>
                  </a:cubicBezTo>
                  <a:cubicBezTo>
                    <a:pt x="10627" y="9862"/>
                    <a:pt x="13914" y="13342"/>
                    <a:pt x="16262" y="15862"/>
                  </a:cubicBezTo>
                  <a:cubicBezTo>
                    <a:pt x="18610" y="18382"/>
                    <a:pt x="20018" y="19942"/>
                    <a:pt x="2142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132666" y="1107681"/>
              <a:ext cx="245535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52" y="1763"/>
                    <a:pt x="17503" y="3527"/>
                    <a:pt x="14617" y="6116"/>
                  </a:cubicBezTo>
                  <a:cubicBezTo>
                    <a:pt x="11731" y="8706"/>
                    <a:pt x="8007" y="12122"/>
                    <a:pt x="5493" y="14657"/>
                  </a:cubicBezTo>
                  <a:cubicBezTo>
                    <a:pt x="2979" y="17192"/>
                    <a:pt x="1676" y="18845"/>
                    <a:pt x="931" y="19947"/>
                  </a:cubicBezTo>
                  <a:cubicBezTo>
                    <a:pt x="186" y="21049"/>
                    <a:pt x="0" y="21600"/>
                    <a:pt x="0" y="21600"/>
                  </a:cubicBezTo>
                  <a:cubicBezTo>
                    <a:pt x="0" y="21600"/>
                    <a:pt x="186" y="21049"/>
                    <a:pt x="372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600905" y="1081072"/>
              <a:ext cx="170996" cy="43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40" fill="norm" stroke="1" extrusionOk="0">
                  <a:moveTo>
                    <a:pt x="21280" y="685"/>
                  </a:moveTo>
                  <a:cubicBezTo>
                    <a:pt x="20226" y="372"/>
                    <a:pt x="19173" y="59"/>
                    <a:pt x="17987" y="7"/>
                  </a:cubicBezTo>
                  <a:cubicBezTo>
                    <a:pt x="16802" y="-45"/>
                    <a:pt x="15485" y="164"/>
                    <a:pt x="13378" y="1051"/>
                  </a:cubicBezTo>
                  <a:cubicBezTo>
                    <a:pt x="11270" y="1938"/>
                    <a:pt x="8373" y="3503"/>
                    <a:pt x="6134" y="5485"/>
                  </a:cubicBezTo>
                  <a:cubicBezTo>
                    <a:pt x="3895" y="7468"/>
                    <a:pt x="2314" y="9868"/>
                    <a:pt x="1260" y="12164"/>
                  </a:cubicBezTo>
                  <a:cubicBezTo>
                    <a:pt x="207" y="14459"/>
                    <a:pt x="-320" y="16651"/>
                    <a:pt x="207" y="18216"/>
                  </a:cubicBezTo>
                  <a:cubicBezTo>
                    <a:pt x="734" y="19781"/>
                    <a:pt x="2314" y="20720"/>
                    <a:pt x="4026" y="21138"/>
                  </a:cubicBezTo>
                  <a:cubicBezTo>
                    <a:pt x="5739" y="21555"/>
                    <a:pt x="7582" y="21451"/>
                    <a:pt x="9426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805102" y="1162931"/>
              <a:ext cx="309699" cy="29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12" fill="norm" stroke="1" extrusionOk="0">
                  <a:moveTo>
                    <a:pt x="11801" y="1949"/>
                  </a:moveTo>
                  <a:cubicBezTo>
                    <a:pt x="11507" y="1193"/>
                    <a:pt x="11213" y="438"/>
                    <a:pt x="10699" y="136"/>
                  </a:cubicBezTo>
                  <a:cubicBezTo>
                    <a:pt x="10185" y="-166"/>
                    <a:pt x="9450" y="-15"/>
                    <a:pt x="8201" y="1118"/>
                  </a:cubicBezTo>
                  <a:cubicBezTo>
                    <a:pt x="6952" y="2251"/>
                    <a:pt x="5189" y="4365"/>
                    <a:pt x="3719" y="7009"/>
                  </a:cubicBezTo>
                  <a:cubicBezTo>
                    <a:pt x="2250" y="9652"/>
                    <a:pt x="1075" y="12824"/>
                    <a:pt x="487" y="15014"/>
                  </a:cubicBezTo>
                  <a:cubicBezTo>
                    <a:pt x="-101" y="17205"/>
                    <a:pt x="-101" y="18413"/>
                    <a:pt x="193" y="19319"/>
                  </a:cubicBezTo>
                  <a:cubicBezTo>
                    <a:pt x="487" y="20226"/>
                    <a:pt x="1075" y="20830"/>
                    <a:pt x="2177" y="21132"/>
                  </a:cubicBezTo>
                  <a:cubicBezTo>
                    <a:pt x="3279" y="21434"/>
                    <a:pt x="4895" y="21434"/>
                    <a:pt x="6879" y="20528"/>
                  </a:cubicBezTo>
                  <a:cubicBezTo>
                    <a:pt x="8862" y="19621"/>
                    <a:pt x="11213" y="17809"/>
                    <a:pt x="12903" y="15845"/>
                  </a:cubicBezTo>
                  <a:cubicBezTo>
                    <a:pt x="14593" y="13882"/>
                    <a:pt x="15621" y="11767"/>
                    <a:pt x="16136" y="9879"/>
                  </a:cubicBezTo>
                  <a:cubicBezTo>
                    <a:pt x="16650" y="7991"/>
                    <a:pt x="16650" y="6329"/>
                    <a:pt x="16356" y="4819"/>
                  </a:cubicBezTo>
                  <a:cubicBezTo>
                    <a:pt x="16062" y="3308"/>
                    <a:pt x="15475" y="1949"/>
                    <a:pt x="14299" y="1118"/>
                  </a:cubicBezTo>
                  <a:cubicBezTo>
                    <a:pt x="13123" y="287"/>
                    <a:pt x="11360" y="-15"/>
                    <a:pt x="9891" y="287"/>
                  </a:cubicBezTo>
                  <a:cubicBezTo>
                    <a:pt x="8421" y="589"/>
                    <a:pt x="7246" y="1496"/>
                    <a:pt x="6217" y="2628"/>
                  </a:cubicBezTo>
                  <a:cubicBezTo>
                    <a:pt x="5189" y="3761"/>
                    <a:pt x="4307" y="5121"/>
                    <a:pt x="3940" y="6178"/>
                  </a:cubicBezTo>
                  <a:cubicBezTo>
                    <a:pt x="3572" y="7235"/>
                    <a:pt x="3719" y="7991"/>
                    <a:pt x="4160" y="8519"/>
                  </a:cubicBezTo>
                  <a:cubicBezTo>
                    <a:pt x="4601" y="9048"/>
                    <a:pt x="5336" y="9350"/>
                    <a:pt x="7540" y="9577"/>
                  </a:cubicBezTo>
                  <a:cubicBezTo>
                    <a:pt x="9744" y="9803"/>
                    <a:pt x="13417" y="9954"/>
                    <a:pt x="15989" y="9803"/>
                  </a:cubicBezTo>
                  <a:cubicBezTo>
                    <a:pt x="18560" y="9652"/>
                    <a:pt x="20030" y="9199"/>
                    <a:pt x="21499" y="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152899" y="1063231"/>
              <a:ext cx="9566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1379" y="0"/>
                  </a:moveTo>
                  <a:cubicBezTo>
                    <a:pt x="7813" y="2087"/>
                    <a:pt x="14247" y="4174"/>
                    <a:pt x="17694" y="6939"/>
                  </a:cubicBezTo>
                  <a:cubicBezTo>
                    <a:pt x="21140" y="9704"/>
                    <a:pt x="21600" y="13148"/>
                    <a:pt x="19532" y="15652"/>
                  </a:cubicBezTo>
                  <a:cubicBezTo>
                    <a:pt x="17464" y="18157"/>
                    <a:pt x="12868" y="19722"/>
                    <a:pt x="9191" y="20557"/>
                  </a:cubicBezTo>
                  <a:cubicBezTo>
                    <a:pt x="5515" y="21391"/>
                    <a:pt x="2757" y="21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035300" y="1660494"/>
              <a:ext cx="247701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24" fill="norm" stroke="1" extrusionOk="0">
                  <a:moveTo>
                    <a:pt x="0" y="21424"/>
                  </a:moveTo>
                  <a:cubicBezTo>
                    <a:pt x="5308" y="15253"/>
                    <a:pt x="10617" y="9081"/>
                    <a:pt x="13820" y="5481"/>
                  </a:cubicBezTo>
                  <a:cubicBezTo>
                    <a:pt x="17024" y="1881"/>
                    <a:pt x="18122" y="853"/>
                    <a:pt x="19129" y="338"/>
                  </a:cubicBezTo>
                  <a:cubicBezTo>
                    <a:pt x="20136" y="-176"/>
                    <a:pt x="21051" y="-176"/>
                    <a:pt x="21325" y="853"/>
                  </a:cubicBezTo>
                  <a:cubicBezTo>
                    <a:pt x="21600" y="1881"/>
                    <a:pt x="21234" y="3938"/>
                    <a:pt x="20868" y="59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952750" y="1723631"/>
              <a:ext cx="393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6" y="18635"/>
                    <a:pt x="3252" y="15671"/>
                    <a:pt x="5748" y="12706"/>
                  </a:cubicBezTo>
                  <a:cubicBezTo>
                    <a:pt x="8245" y="9741"/>
                    <a:pt x="11613" y="6776"/>
                    <a:pt x="14400" y="4659"/>
                  </a:cubicBezTo>
                  <a:cubicBezTo>
                    <a:pt x="17187" y="2541"/>
                    <a:pt x="1939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833801" y="1999766"/>
              <a:ext cx="99900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37" fill="norm" stroke="1" extrusionOk="0">
                  <a:moveTo>
                    <a:pt x="21238" y="2671"/>
                  </a:moveTo>
                  <a:cubicBezTo>
                    <a:pt x="19888" y="2124"/>
                    <a:pt x="18538" y="1578"/>
                    <a:pt x="16063" y="1031"/>
                  </a:cubicBezTo>
                  <a:cubicBezTo>
                    <a:pt x="13588" y="484"/>
                    <a:pt x="9988" y="-63"/>
                    <a:pt x="7513" y="5"/>
                  </a:cubicBezTo>
                  <a:cubicBezTo>
                    <a:pt x="5038" y="74"/>
                    <a:pt x="3688" y="757"/>
                    <a:pt x="2338" y="2261"/>
                  </a:cubicBezTo>
                  <a:cubicBezTo>
                    <a:pt x="988" y="3765"/>
                    <a:pt x="-362" y="6089"/>
                    <a:pt x="88" y="9096"/>
                  </a:cubicBezTo>
                  <a:cubicBezTo>
                    <a:pt x="538" y="12104"/>
                    <a:pt x="2788" y="15795"/>
                    <a:pt x="3463" y="17983"/>
                  </a:cubicBezTo>
                  <a:cubicBezTo>
                    <a:pt x="4138" y="20170"/>
                    <a:pt x="3238" y="20853"/>
                    <a:pt x="2338" y="21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774949" y="2187181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8600"/>
                    <a:pt x="1271" y="15600"/>
                    <a:pt x="4871" y="12000"/>
                  </a:cubicBezTo>
                  <a:cubicBezTo>
                    <a:pt x="8471" y="8400"/>
                    <a:pt x="15035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928722" y="2161175"/>
              <a:ext cx="125629" cy="14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751" fill="norm" stroke="1" extrusionOk="0">
                  <a:moveTo>
                    <a:pt x="15966" y="3847"/>
                  </a:moveTo>
                  <a:cubicBezTo>
                    <a:pt x="14526" y="2908"/>
                    <a:pt x="13086" y="1968"/>
                    <a:pt x="11646" y="1029"/>
                  </a:cubicBezTo>
                  <a:cubicBezTo>
                    <a:pt x="10206" y="90"/>
                    <a:pt x="8766" y="-849"/>
                    <a:pt x="6786" y="1342"/>
                  </a:cubicBezTo>
                  <a:cubicBezTo>
                    <a:pt x="4806" y="3534"/>
                    <a:pt x="2286" y="8855"/>
                    <a:pt x="1026" y="12299"/>
                  </a:cubicBezTo>
                  <a:cubicBezTo>
                    <a:pt x="-234" y="15742"/>
                    <a:pt x="-234" y="17308"/>
                    <a:pt x="486" y="18560"/>
                  </a:cubicBezTo>
                  <a:cubicBezTo>
                    <a:pt x="1206" y="19812"/>
                    <a:pt x="2646" y="20751"/>
                    <a:pt x="4086" y="20751"/>
                  </a:cubicBezTo>
                  <a:cubicBezTo>
                    <a:pt x="5526" y="20751"/>
                    <a:pt x="6966" y="19812"/>
                    <a:pt x="8046" y="18560"/>
                  </a:cubicBezTo>
                  <a:cubicBezTo>
                    <a:pt x="9126" y="17308"/>
                    <a:pt x="9846" y="15742"/>
                    <a:pt x="10386" y="13551"/>
                  </a:cubicBezTo>
                  <a:cubicBezTo>
                    <a:pt x="10926" y="11360"/>
                    <a:pt x="11286" y="8542"/>
                    <a:pt x="11646" y="7916"/>
                  </a:cubicBezTo>
                  <a:cubicBezTo>
                    <a:pt x="12006" y="7290"/>
                    <a:pt x="12366" y="8855"/>
                    <a:pt x="13086" y="10264"/>
                  </a:cubicBezTo>
                  <a:cubicBezTo>
                    <a:pt x="13806" y="11673"/>
                    <a:pt x="14886" y="12925"/>
                    <a:pt x="16326" y="14021"/>
                  </a:cubicBezTo>
                  <a:cubicBezTo>
                    <a:pt x="17766" y="15116"/>
                    <a:pt x="19566" y="16055"/>
                    <a:pt x="21366" y="16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079750" y="2138498"/>
              <a:ext cx="158750" cy="13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2743"/>
                  </a:moveTo>
                  <a:cubicBezTo>
                    <a:pt x="576" y="7886"/>
                    <a:pt x="1152" y="13029"/>
                    <a:pt x="1584" y="16457"/>
                  </a:cubicBezTo>
                  <a:cubicBezTo>
                    <a:pt x="2016" y="19886"/>
                    <a:pt x="2304" y="21600"/>
                    <a:pt x="2592" y="20914"/>
                  </a:cubicBezTo>
                  <a:cubicBezTo>
                    <a:pt x="2880" y="20229"/>
                    <a:pt x="3168" y="17143"/>
                    <a:pt x="3456" y="14400"/>
                  </a:cubicBezTo>
                  <a:cubicBezTo>
                    <a:pt x="3744" y="11657"/>
                    <a:pt x="4032" y="9257"/>
                    <a:pt x="4464" y="6857"/>
                  </a:cubicBezTo>
                  <a:cubicBezTo>
                    <a:pt x="4896" y="4457"/>
                    <a:pt x="5472" y="2057"/>
                    <a:pt x="6336" y="1543"/>
                  </a:cubicBezTo>
                  <a:cubicBezTo>
                    <a:pt x="7200" y="1029"/>
                    <a:pt x="8352" y="2400"/>
                    <a:pt x="9072" y="3943"/>
                  </a:cubicBezTo>
                  <a:cubicBezTo>
                    <a:pt x="9792" y="5486"/>
                    <a:pt x="10080" y="7200"/>
                    <a:pt x="10368" y="8914"/>
                  </a:cubicBezTo>
                  <a:cubicBezTo>
                    <a:pt x="10656" y="10629"/>
                    <a:pt x="10944" y="12343"/>
                    <a:pt x="11232" y="12171"/>
                  </a:cubicBezTo>
                  <a:cubicBezTo>
                    <a:pt x="11520" y="12000"/>
                    <a:pt x="11808" y="9943"/>
                    <a:pt x="12096" y="8057"/>
                  </a:cubicBezTo>
                  <a:cubicBezTo>
                    <a:pt x="12384" y="6171"/>
                    <a:pt x="12672" y="4457"/>
                    <a:pt x="13248" y="2914"/>
                  </a:cubicBezTo>
                  <a:cubicBezTo>
                    <a:pt x="13824" y="1371"/>
                    <a:pt x="14688" y="0"/>
                    <a:pt x="15552" y="0"/>
                  </a:cubicBezTo>
                  <a:cubicBezTo>
                    <a:pt x="16416" y="0"/>
                    <a:pt x="17280" y="1371"/>
                    <a:pt x="17856" y="3771"/>
                  </a:cubicBezTo>
                  <a:cubicBezTo>
                    <a:pt x="18432" y="6171"/>
                    <a:pt x="18720" y="9600"/>
                    <a:pt x="19296" y="12000"/>
                  </a:cubicBezTo>
                  <a:cubicBezTo>
                    <a:pt x="19872" y="14400"/>
                    <a:pt x="20736" y="15771"/>
                    <a:pt x="21600" y="17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282950" y="2130031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282950" y="200303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333750" y="1945881"/>
              <a:ext cx="19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50"/>
                    <a:pt x="4800" y="9900"/>
                    <a:pt x="8400" y="13500"/>
                  </a:cubicBezTo>
                  <a:cubicBezTo>
                    <a:pt x="12000" y="17100"/>
                    <a:pt x="16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390899" y="2110981"/>
              <a:ext cx="145546" cy="29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07" fill="norm" stroke="1" extrusionOk="0">
                  <a:moveTo>
                    <a:pt x="0" y="0"/>
                  </a:moveTo>
                  <a:cubicBezTo>
                    <a:pt x="0" y="1554"/>
                    <a:pt x="0" y="3108"/>
                    <a:pt x="626" y="4118"/>
                  </a:cubicBezTo>
                  <a:cubicBezTo>
                    <a:pt x="1252" y="5128"/>
                    <a:pt x="2504" y="5594"/>
                    <a:pt x="3913" y="5672"/>
                  </a:cubicBezTo>
                  <a:cubicBezTo>
                    <a:pt x="5322" y="5750"/>
                    <a:pt x="6887" y="5439"/>
                    <a:pt x="8139" y="4973"/>
                  </a:cubicBezTo>
                  <a:cubicBezTo>
                    <a:pt x="9391" y="4506"/>
                    <a:pt x="10330" y="3885"/>
                    <a:pt x="11270" y="3186"/>
                  </a:cubicBezTo>
                  <a:cubicBezTo>
                    <a:pt x="12209" y="2486"/>
                    <a:pt x="13148" y="1709"/>
                    <a:pt x="13617" y="1709"/>
                  </a:cubicBezTo>
                  <a:cubicBezTo>
                    <a:pt x="14087" y="1709"/>
                    <a:pt x="14087" y="2486"/>
                    <a:pt x="15183" y="5128"/>
                  </a:cubicBezTo>
                  <a:cubicBezTo>
                    <a:pt x="16278" y="7770"/>
                    <a:pt x="18470" y="12276"/>
                    <a:pt x="19722" y="14918"/>
                  </a:cubicBezTo>
                  <a:cubicBezTo>
                    <a:pt x="20974" y="17560"/>
                    <a:pt x="21287" y="18337"/>
                    <a:pt x="21443" y="19191"/>
                  </a:cubicBezTo>
                  <a:cubicBezTo>
                    <a:pt x="21600" y="20046"/>
                    <a:pt x="21600" y="20978"/>
                    <a:pt x="20817" y="21289"/>
                  </a:cubicBezTo>
                  <a:cubicBezTo>
                    <a:pt x="20035" y="21600"/>
                    <a:pt x="18470" y="21289"/>
                    <a:pt x="16591" y="20435"/>
                  </a:cubicBezTo>
                  <a:cubicBezTo>
                    <a:pt x="14713" y="19580"/>
                    <a:pt x="12522" y="18181"/>
                    <a:pt x="11583" y="17016"/>
                  </a:cubicBezTo>
                  <a:cubicBezTo>
                    <a:pt x="10643" y="15850"/>
                    <a:pt x="10957" y="14918"/>
                    <a:pt x="11270" y="139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678356" y="2034781"/>
              <a:ext cx="86199" cy="14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0918" fill="norm" stroke="1" extrusionOk="0">
                  <a:moveTo>
                    <a:pt x="19186" y="10952"/>
                  </a:moveTo>
                  <a:cubicBezTo>
                    <a:pt x="17176" y="8823"/>
                    <a:pt x="15167" y="6693"/>
                    <a:pt x="12907" y="5476"/>
                  </a:cubicBezTo>
                  <a:cubicBezTo>
                    <a:pt x="10646" y="4259"/>
                    <a:pt x="8135" y="3955"/>
                    <a:pt x="5623" y="5172"/>
                  </a:cubicBezTo>
                  <a:cubicBezTo>
                    <a:pt x="3111" y="6389"/>
                    <a:pt x="600" y="9127"/>
                    <a:pt x="97" y="12017"/>
                  </a:cubicBezTo>
                  <a:cubicBezTo>
                    <a:pt x="-405" y="14907"/>
                    <a:pt x="1102" y="17949"/>
                    <a:pt x="3111" y="19623"/>
                  </a:cubicBezTo>
                  <a:cubicBezTo>
                    <a:pt x="5121" y="21296"/>
                    <a:pt x="7632" y="21600"/>
                    <a:pt x="10897" y="19014"/>
                  </a:cubicBezTo>
                  <a:cubicBezTo>
                    <a:pt x="14162" y="16428"/>
                    <a:pt x="18181" y="10952"/>
                    <a:pt x="19688" y="7301"/>
                  </a:cubicBezTo>
                  <a:cubicBezTo>
                    <a:pt x="21195" y="3651"/>
                    <a:pt x="20190" y="1825"/>
                    <a:pt x="191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873500" y="1814238"/>
              <a:ext cx="82550" cy="34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2643"/>
                  </a:moveTo>
                  <a:cubicBezTo>
                    <a:pt x="20492" y="1989"/>
                    <a:pt x="19385" y="1334"/>
                    <a:pt x="17723" y="810"/>
                  </a:cubicBezTo>
                  <a:cubicBezTo>
                    <a:pt x="16062" y="287"/>
                    <a:pt x="13846" y="-106"/>
                    <a:pt x="11908" y="25"/>
                  </a:cubicBezTo>
                  <a:cubicBezTo>
                    <a:pt x="9969" y="156"/>
                    <a:pt x="8308" y="810"/>
                    <a:pt x="6923" y="3101"/>
                  </a:cubicBezTo>
                  <a:cubicBezTo>
                    <a:pt x="5538" y="5392"/>
                    <a:pt x="4431" y="9319"/>
                    <a:pt x="4154" y="12330"/>
                  </a:cubicBezTo>
                  <a:cubicBezTo>
                    <a:pt x="3877" y="15341"/>
                    <a:pt x="4431" y="17436"/>
                    <a:pt x="3877" y="18810"/>
                  </a:cubicBezTo>
                  <a:cubicBezTo>
                    <a:pt x="3323" y="20185"/>
                    <a:pt x="1662" y="20839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805766" y="2003031"/>
              <a:ext cx="16298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452" y="21600"/>
                  </a:moveTo>
                  <a:cubicBezTo>
                    <a:pt x="5610" y="19350"/>
                    <a:pt x="4769" y="17100"/>
                    <a:pt x="3366" y="14625"/>
                  </a:cubicBezTo>
                  <a:cubicBezTo>
                    <a:pt x="1964" y="12150"/>
                    <a:pt x="0" y="9450"/>
                    <a:pt x="0" y="7875"/>
                  </a:cubicBezTo>
                  <a:cubicBezTo>
                    <a:pt x="0" y="6300"/>
                    <a:pt x="1964" y="5850"/>
                    <a:pt x="5891" y="4725"/>
                  </a:cubicBezTo>
                  <a:cubicBezTo>
                    <a:pt x="9818" y="3600"/>
                    <a:pt x="157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147055" y="1834671"/>
              <a:ext cx="139195" cy="29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62" fill="norm" stroke="1" extrusionOk="0">
                  <a:moveTo>
                    <a:pt x="20540" y="14381"/>
                  </a:moveTo>
                  <a:cubicBezTo>
                    <a:pt x="20213" y="13620"/>
                    <a:pt x="19886" y="12860"/>
                    <a:pt x="17922" y="12175"/>
                  </a:cubicBezTo>
                  <a:cubicBezTo>
                    <a:pt x="15958" y="11491"/>
                    <a:pt x="12358" y="10882"/>
                    <a:pt x="9249" y="11415"/>
                  </a:cubicBezTo>
                  <a:cubicBezTo>
                    <a:pt x="6140" y="11947"/>
                    <a:pt x="3522" y="13620"/>
                    <a:pt x="2049" y="14837"/>
                  </a:cubicBezTo>
                  <a:cubicBezTo>
                    <a:pt x="577" y="16054"/>
                    <a:pt x="249" y="16815"/>
                    <a:pt x="86" y="17803"/>
                  </a:cubicBezTo>
                  <a:cubicBezTo>
                    <a:pt x="-78" y="18792"/>
                    <a:pt x="-78" y="20009"/>
                    <a:pt x="740" y="20693"/>
                  </a:cubicBezTo>
                  <a:cubicBezTo>
                    <a:pt x="1558" y="21378"/>
                    <a:pt x="3195" y="21530"/>
                    <a:pt x="6140" y="19629"/>
                  </a:cubicBezTo>
                  <a:cubicBezTo>
                    <a:pt x="9086" y="17727"/>
                    <a:pt x="13340" y="13772"/>
                    <a:pt x="15467" y="10426"/>
                  </a:cubicBezTo>
                  <a:cubicBezTo>
                    <a:pt x="17595" y="7079"/>
                    <a:pt x="17595" y="4341"/>
                    <a:pt x="17431" y="2592"/>
                  </a:cubicBezTo>
                  <a:cubicBezTo>
                    <a:pt x="17267" y="843"/>
                    <a:pt x="16940" y="82"/>
                    <a:pt x="16286" y="6"/>
                  </a:cubicBezTo>
                  <a:cubicBezTo>
                    <a:pt x="15631" y="-70"/>
                    <a:pt x="14649" y="538"/>
                    <a:pt x="13995" y="3048"/>
                  </a:cubicBezTo>
                  <a:cubicBezTo>
                    <a:pt x="13340" y="5558"/>
                    <a:pt x="13013" y="9969"/>
                    <a:pt x="13013" y="12707"/>
                  </a:cubicBezTo>
                  <a:cubicBezTo>
                    <a:pt x="13013" y="15445"/>
                    <a:pt x="13340" y="16510"/>
                    <a:pt x="13995" y="17423"/>
                  </a:cubicBezTo>
                  <a:cubicBezTo>
                    <a:pt x="14649" y="18336"/>
                    <a:pt x="15631" y="19096"/>
                    <a:pt x="16940" y="19400"/>
                  </a:cubicBezTo>
                  <a:cubicBezTo>
                    <a:pt x="18249" y="19705"/>
                    <a:pt x="19886" y="19553"/>
                    <a:pt x="21522" y="19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320899" y="1882381"/>
              <a:ext cx="28852" cy="15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62" fill="norm" stroke="1" extrusionOk="0">
                  <a:moveTo>
                    <a:pt x="11772" y="14203"/>
                  </a:moveTo>
                  <a:cubicBezTo>
                    <a:pt x="8686" y="15682"/>
                    <a:pt x="5600" y="17162"/>
                    <a:pt x="3286" y="18641"/>
                  </a:cubicBezTo>
                  <a:cubicBezTo>
                    <a:pt x="972" y="20121"/>
                    <a:pt x="-571" y="21600"/>
                    <a:pt x="200" y="21452"/>
                  </a:cubicBezTo>
                  <a:cubicBezTo>
                    <a:pt x="972" y="21304"/>
                    <a:pt x="4058" y="19529"/>
                    <a:pt x="6372" y="16274"/>
                  </a:cubicBezTo>
                  <a:cubicBezTo>
                    <a:pt x="8686" y="13019"/>
                    <a:pt x="10229" y="8285"/>
                    <a:pt x="12543" y="5326"/>
                  </a:cubicBezTo>
                  <a:cubicBezTo>
                    <a:pt x="14858" y="2367"/>
                    <a:pt x="17943" y="1184"/>
                    <a:pt x="210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386415" y="1871236"/>
              <a:ext cx="67243" cy="1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0955" fill="norm" stroke="1" extrusionOk="0">
                  <a:moveTo>
                    <a:pt x="17584" y="3424"/>
                  </a:moveTo>
                  <a:cubicBezTo>
                    <a:pt x="15678" y="2224"/>
                    <a:pt x="13772" y="1024"/>
                    <a:pt x="10913" y="424"/>
                  </a:cubicBezTo>
                  <a:cubicBezTo>
                    <a:pt x="8054" y="-176"/>
                    <a:pt x="4242" y="-176"/>
                    <a:pt x="2019" y="664"/>
                  </a:cubicBezTo>
                  <a:cubicBezTo>
                    <a:pt x="-205" y="1504"/>
                    <a:pt x="-840" y="3184"/>
                    <a:pt x="1384" y="5224"/>
                  </a:cubicBezTo>
                  <a:cubicBezTo>
                    <a:pt x="3607" y="7264"/>
                    <a:pt x="8689" y="9664"/>
                    <a:pt x="12184" y="11584"/>
                  </a:cubicBezTo>
                  <a:cubicBezTo>
                    <a:pt x="15678" y="13504"/>
                    <a:pt x="17584" y="14944"/>
                    <a:pt x="18854" y="16264"/>
                  </a:cubicBezTo>
                  <a:cubicBezTo>
                    <a:pt x="20125" y="17584"/>
                    <a:pt x="20760" y="18784"/>
                    <a:pt x="19489" y="19744"/>
                  </a:cubicBezTo>
                  <a:cubicBezTo>
                    <a:pt x="18219" y="20704"/>
                    <a:pt x="15042" y="21424"/>
                    <a:pt x="11548" y="20584"/>
                  </a:cubicBezTo>
                  <a:cubicBezTo>
                    <a:pt x="8054" y="19744"/>
                    <a:pt x="4242" y="17344"/>
                    <a:pt x="431" y="149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521810" y="1761731"/>
              <a:ext cx="81940" cy="27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4" fill="norm" stroke="1" extrusionOk="0">
                  <a:moveTo>
                    <a:pt x="4825" y="0"/>
                  </a:moveTo>
                  <a:cubicBezTo>
                    <a:pt x="3717" y="3957"/>
                    <a:pt x="2609" y="7915"/>
                    <a:pt x="1778" y="10965"/>
                  </a:cubicBezTo>
                  <a:cubicBezTo>
                    <a:pt x="948" y="14015"/>
                    <a:pt x="394" y="16159"/>
                    <a:pt x="117" y="17725"/>
                  </a:cubicBezTo>
                  <a:cubicBezTo>
                    <a:pt x="-160" y="19292"/>
                    <a:pt x="-160" y="20281"/>
                    <a:pt x="2609" y="20858"/>
                  </a:cubicBezTo>
                  <a:cubicBezTo>
                    <a:pt x="5378" y="21435"/>
                    <a:pt x="10917" y="21600"/>
                    <a:pt x="14517" y="21353"/>
                  </a:cubicBezTo>
                  <a:cubicBezTo>
                    <a:pt x="18117" y="21105"/>
                    <a:pt x="19778" y="20446"/>
                    <a:pt x="21440" y="19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4483100" y="1863331"/>
              <a:ext cx="1841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"/>
                  </a:moveTo>
                  <a:cubicBezTo>
                    <a:pt x="993" y="864"/>
                    <a:pt x="1986" y="0"/>
                    <a:pt x="3724" y="288"/>
                  </a:cubicBezTo>
                  <a:cubicBezTo>
                    <a:pt x="5462" y="576"/>
                    <a:pt x="7945" y="2016"/>
                    <a:pt x="10428" y="5184"/>
                  </a:cubicBezTo>
                  <a:cubicBezTo>
                    <a:pt x="12910" y="8352"/>
                    <a:pt x="15393" y="13248"/>
                    <a:pt x="16386" y="16560"/>
                  </a:cubicBezTo>
                  <a:cubicBezTo>
                    <a:pt x="17379" y="19872"/>
                    <a:pt x="16883" y="21600"/>
                    <a:pt x="16386" y="21600"/>
                  </a:cubicBezTo>
                  <a:cubicBezTo>
                    <a:pt x="15890" y="21600"/>
                    <a:pt x="15393" y="19872"/>
                    <a:pt x="15145" y="16848"/>
                  </a:cubicBezTo>
                  <a:cubicBezTo>
                    <a:pt x="14897" y="13824"/>
                    <a:pt x="14897" y="9504"/>
                    <a:pt x="16014" y="6480"/>
                  </a:cubicBezTo>
                  <a:cubicBezTo>
                    <a:pt x="17131" y="3456"/>
                    <a:pt x="19366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674542" y="1869681"/>
              <a:ext cx="117365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955" fill="norm" stroke="1" extrusionOk="0">
                  <a:moveTo>
                    <a:pt x="12336" y="1934"/>
                  </a:moveTo>
                  <a:cubicBezTo>
                    <a:pt x="10442" y="967"/>
                    <a:pt x="8547" y="0"/>
                    <a:pt x="6842" y="0"/>
                  </a:cubicBezTo>
                  <a:cubicBezTo>
                    <a:pt x="5136" y="0"/>
                    <a:pt x="3620" y="967"/>
                    <a:pt x="2294" y="3224"/>
                  </a:cubicBezTo>
                  <a:cubicBezTo>
                    <a:pt x="968" y="5481"/>
                    <a:pt x="-169" y="9027"/>
                    <a:pt x="20" y="12412"/>
                  </a:cubicBezTo>
                  <a:cubicBezTo>
                    <a:pt x="210" y="15797"/>
                    <a:pt x="1726" y="19021"/>
                    <a:pt x="4568" y="20310"/>
                  </a:cubicBezTo>
                  <a:cubicBezTo>
                    <a:pt x="7410" y="21600"/>
                    <a:pt x="11578" y="20955"/>
                    <a:pt x="14799" y="18376"/>
                  </a:cubicBezTo>
                  <a:cubicBezTo>
                    <a:pt x="18020" y="15797"/>
                    <a:pt x="20294" y="11284"/>
                    <a:pt x="20863" y="8221"/>
                  </a:cubicBezTo>
                  <a:cubicBezTo>
                    <a:pt x="21431" y="5158"/>
                    <a:pt x="20294" y="3546"/>
                    <a:pt x="18778" y="2901"/>
                  </a:cubicBezTo>
                  <a:cubicBezTo>
                    <a:pt x="17263" y="2257"/>
                    <a:pt x="15368" y="2579"/>
                    <a:pt x="13473" y="29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060950" y="1907781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086350" y="1818881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117555" y="1820998"/>
              <a:ext cx="98230" cy="14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10" fill="norm" stroke="1" extrusionOk="0">
                  <a:moveTo>
                    <a:pt x="14966" y="5172"/>
                  </a:moveTo>
                  <a:cubicBezTo>
                    <a:pt x="14966" y="3651"/>
                    <a:pt x="14966" y="2130"/>
                    <a:pt x="13841" y="1217"/>
                  </a:cubicBezTo>
                  <a:cubicBezTo>
                    <a:pt x="12716" y="304"/>
                    <a:pt x="10466" y="0"/>
                    <a:pt x="8216" y="0"/>
                  </a:cubicBezTo>
                  <a:cubicBezTo>
                    <a:pt x="5966" y="0"/>
                    <a:pt x="3716" y="304"/>
                    <a:pt x="2141" y="1217"/>
                  </a:cubicBezTo>
                  <a:cubicBezTo>
                    <a:pt x="566" y="2130"/>
                    <a:pt x="-334" y="3651"/>
                    <a:pt x="116" y="4868"/>
                  </a:cubicBezTo>
                  <a:cubicBezTo>
                    <a:pt x="566" y="6085"/>
                    <a:pt x="2366" y="6997"/>
                    <a:pt x="5291" y="8366"/>
                  </a:cubicBezTo>
                  <a:cubicBezTo>
                    <a:pt x="8216" y="9735"/>
                    <a:pt x="12266" y="11561"/>
                    <a:pt x="15191" y="13082"/>
                  </a:cubicBezTo>
                  <a:cubicBezTo>
                    <a:pt x="18116" y="14603"/>
                    <a:pt x="19916" y="15820"/>
                    <a:pt x="20591" y="17189"/>
                  </a:cubicBezTo>
                  <a:cubicBezTo>
                    <a:pt x="21266" y="18558"/>
                    <a:pt x="20816" y="20079"/>
                    <a:pt x="18791" y="20839"/>
                  </a:cubicBezTo>
                  <a:cubicBezTo>
                    <a:pt x="16766" y="21600"/>
                    <a:pt x="13166" y="21600"/>
                    <a:pt x="11141" y="20839"/>
                  </a:cubicBezTo>
                  <a:cubicBezTo>
                    <a:pt x="9116" y="20079"/>
                    <a:pt x="8666" y="18558"/>
                    <a:pt x="8216" y="170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408974" y="1723631"/>
              <a:ext cx="121876" cy="23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10" fill="norm" stroke="1" extrusionOk="0">
                  <a:moveTo>
                    <a:pt x="5802" y="0"/>
                  </a:moveTo>
                  <a:cubicBezTo>
                    <a:pt x="5057" y="5400"/>
                    <a:pt x="4312" y="10800"/>
                    <a:pt x="3567" y="14079"/>
                  </a:cubicBezTo>
                  <a:cubicBezTo>
                    <a:pt x="2822" y="17357"/>
                    <a:pt x="2077" y="18514"/>
                    <a:pt x="1705" y="19575"/>
                  </a:cubicBezTo>
                  <a:cubicBezTo>
                    <a:pt x="1333" y="20636"/>
                    <a:pt x="1333" y="21600"/>
                    <a:pt x="960" y="21504"/>
                  </a:cubicBezTo>
                  <a:cubicBezTo>
                    <a:pt x="588" y="21407"/>
                    <a:pt x="-157" y="20250"/>
                    <a:pt x="29" y="18514"/>
                  </a:cubicBezTo>
                  <a:cubicBezTo>
                    <a:pt x="215" y="16779"/>
                    <a:pt x="1333" y="14464"/>
                    <a:pt x="2450" y="12729"/>
                  </a:cubicBezTo>
                  <a:cubicBezTo>
                    <a:pt x="3567" y="10993"/>
                    <a:pt x="4684" y="9836"/>
                    <a:pt x="6174" y="9161"/>
                  </a:cubicBezTo>
                  <a:cubicBezTo>
                    <a:pt x="7664" y="8486"/>
                    <a:pt x="9526" y="8293"/>
                    <a:pt x="11015" y="8679"/>
                  </a:cubicBezTo>
                  <a:cubicBezTo>
                    <a:pt x="12505" y="9064"/>
                    <a:pt x="13622" y="10029"/>
                    <a:pt x="14181" y="10993"/>
                  </a:cubicBezTo>
                  <a:cubicBezTo>
                    <a:pt x="14740" y="11957"/>
                    <a:pt x="14740" y="12921"/>
                    <a:pt x="14181" y="13789"/>
                  </a:cubicBezTo>
                  <a:cubicBezTo>
                    <a:pt x="13622" y="14657"/>
                    <a:pt x="12505" y="15429"/>
                    <a:pt x="11015" y="15911"/>
                  </a:cubicBezTo>
                  <a:cubicBezTo>
                    <a:pt x="9526" y="16393"/>
                    <a:pt x="7664" y="16586"/>
                    <a:pt x="7664" y="16779"/>
                  </a:cubicBezTo>
                  <a:cubicBezTo>
                    <a:pt x="7664" y="16971"/>
                    <a:pt x="9526" y="17164"/>
                    <a:pt x="11202" y="17743"/>
                  </a:cubicBezTo>
                  <a:cubicBezTo>
                    <a:pt x="12877" y="18321"/>
                    <a:pt x="14367" y="19286"/>
                    <a:pt x="16043" y="19671"/>
                  </a:cubicBezTo>
                  <a:cubicBezTo>
                    <a:pt x="17719" y="20057"/>
                    <a:pt x="19581" y="19864"/>
                    <a:pt x="21443" y="19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581649" y="1819410"/>
              <a:ext cx="69346" cy="10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049" fill="norm" stroke="1" extrusionOk="0">
                  <a:moveTo>
                    <a:pt x="0" y="3857"/>
                  </a:moveTo>
                  <a:cubicBezTo>
                    <a:pt x="0" y="6061"/>
                    <a:pt x="0" y="8265"/>
                    <a:pt x="0" y="11131"/>
                  </a:cubicBezTo>
                  <a:cubicBezTo>
                    <a:pt x="0" y="13996"/>
                    <a:pt x="0" y="17522"/>
                    <a:pt x="0" y="18184"/>
                  </a:cubicBezTo>
                  <a:cubicBezTo>
                    <a:pt x="0" y="18845"/>
                    <a:pt x="0" y="16641"/>
                    <a:pt x="1964" y="13335"/>
                  </a:cubicBezTo>
                  <a:cubicBezTo>
                    <a:pt x="3927" y="10029"/>
                    <a:pt x="7855" y="5620"/>
                    <a:pt x="11455" y="2976"/>
                  </a:cubicBezTo>
                  <a:cubicBezTo>
                    <a:pt x="15055" y="331"/>
                    <a:pt x="18327" y="-551"/>
                    <a:pt x="19964" y="331"/>
                  </a:cubicBezTo>
                  <a:cubicBezTo>
                    <a:pt x="21600" y="1212"/>
                    <a:pt x="21600" y="3857"/>
                    <a:pt x="21273" y="7604"/>
                  </a:cubicBezTo>
                  <a:cubicBezTo>
                    <a:pt x="20945" y="11351"/>
                    <a:pt x="20291" y="16200"/>
                    <a:pt x="19636" y="21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703479" y="1831581"/>
              <a:ext cx="48710" cy="6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308" fill="norm" stroke="1" extrusionOk="0">
                  <a:moveTo>
                    <a:pt x="12998" y="0"/>
                  </a:moveTo>
                  <a:cubicBezTo>
                    <a:pt x="8498" y="1964"/>
                    <a:pt x="3998" y="3927"/>
                    <a:pt x="1748" y="6545"/>
                  </a:cubicBezTo>
                  <a:cubicBezTo>
                    <a:pt x="-502" y="9164"/>
                    <a:pt x="-502" y="12436"/>
                    <a:pt x="1298" y="15382"/>
                  </a:cubicBezTo>
                  <a:cubicBezTo>
                    <a:pt x="3098" y="18327"/>
                    <a:pt x="6698" y="20945"/>
                    <a:pt x="10298" y="21273"/>
                  </a:cubicBezTo>
                  <a:cubicBezTo>
                    <a:pt x="13898" y="21600"/>
                    <a:pt x="17498" y="19636"/>
                    <a:pt x="19298" y="17018"/>
                  </a:cubicBezTo>
                  <a:cubicBezTo>
                    <a:pt x="21098" y="14400"/>
                    <a:pt x="21098" y="11127"/>
                    <a:pt x="19748" y="8182"/>
                  </a:cubicBezTo>
                  <a:cubicBezTo>
                    <a:pt x="18398" y="5236"/>
                    <a:pt x="15698" y="2618"/>
                    <a:pt x="13898" y="1636"/>
                  </a:cubicBezTo>
                  <a:cubicBezTo>
                    <a:pt x="12098" y="655"/>
                    <a:pt x="11198" y="1309"/>
                    <a:pt x="10298" y="19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794872" y="1825231"/>
              <a:ext cx="91578" cy="6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681" fill="norm" stroke="1" extrusionOk="0">
                  <a:moveTo>
                    <a:pt x="621" y="4050"/>
                  </a:moveTo>
                  <a:cubicBezTo>
                    <a:pt x="130" y="7425"/>
                    <a:pt x="-361" y="10800"/>
                    <a:pt x="375" y="13500"/>
                  </a:cubicBezTo>
                  <a:cubicBezTo>
                    <a:pt x="1112" y="16200"/>
                    <a:pt x="3075" y="18225"/>
                    <a:pt x="5284" y="19575"/>
                  </a:cubicBezTo>
                  <a:cubicBezTo>
                    <a:pt x="7494" y="20925"/>
                    <a:pt x="9948" y="21600"/>
                    <a:pt x="12648" y="18225"/>
                  </a:cubicBezTo>
                  <a:cubicBezTo>
                    <a:pt x="15348" y="14850"/>
                    <a:pt x="18294" y="7425"/>
                    <a:pt x="2123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943599" y="1811615"/>
              <a:ext cx="113596" cy="12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026" fill="norm" stroke="1" extrusionOk="0">
                  <a:moveTo>
                    <a:pt x="0" y="3453"/>
                  </a:moveTo>
                  <a:cubicBezTo>
                    <a:pt x="0" y="5284"/>
                    <a:pt x="0" y="7114"/>
                    <a:pt x="0" y="9311"/>
                  </a:cubicBezTo>
                  <a:cubicBezTo>
                    <a:pt x="0" y="11507"/>
                    <a:pt x="0" y="14070"/>
                    <a:pt x="196" y="14436"/>
                  </a:cubicBezTo>
                  <a:cubicBezTo>
                    <a:pt x="393" y="14802"/>
                    <a:pt x="785" y="12972"/>
                    <a:pt x="2160" y="10226"/>
                  </a:cubicBezTo>
                  <a:cubicBezTo>
                    <a:pt x="3535" y="7480"/>
                    <a:pt x="5891" y="3819"/>
                    <a:pt x="8051" y="1806"/>
                  </a:cubicBezTo>
                  <a:cubicBezTo>
                    <a:pt x="10211" y="-208"/>
                    <a:pt x="12175" y="-574"/>
                    <a:pt x="14531" y="890"/>
                  </a:cubicBezTo>
                  <a:cubicBezTo>
                    <a:pt x="16887" y="2355"/>
                    <a:pt x="19636" y="5650"/>
                    <a:pt x="20618" y="9311"/>
                  </a:cubicBezTo>
                  <a:cubicBezTo>
                    <a:pt x="21600" y="12972"/>
                    <a:pt x="20815" y="16999"/>
                    <a:pt x="20029" y="210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722552" y="1029037"/>
              <a:ext cx="435051" cy="54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14" fill="norm" stroke="1" extrusionOk="0">
                  <a:moveTo>
                    <a:pt x="14954" y="1826"/>
                  </a:moveTo>
                  <a:cubicBezTo>
                    <a:pt x="14850" y="1414"/>
                    <a:pt x="14745" y="1002"/>
                    <a:pt x="14171" y="631"/>
                  </a:cubicBezTo>
                  <a:cubicBezTo>
                    <a:pt x="13598" y="260"/>
                    <a:pt x="12554" y="-70"/>
                    <a:pt x="11458" y="12"/>
                  </a:cubicBezTo>
                  <a:cubicBezTo>
                    <a:pt x="10363" y="95"/>
                    <a:pt x="9215" y="590"/>
                    <a:pt x="7702" y="1538"/>
                  </a:cubicBezTo>
                  <a:cubicBezTo>
                    <a:pt x="6189" y="2486"/>
                    <a:pt x="4311" y="3887"/>
                    <a:pt x="2954" y="5371"/>
                  </a:cubicBezTo>
                  <a:cubicBezTo>
                    <a:pt x="1598" y="6855"/>
                    <a:pt x="763" y="8422"/>
                    <a:pt x="345" y="10359"/>
                  </a:cubicBezTo>
                  <a:cubicBezTo>
                    <a:pt x="-72" y="12296"/>
                    <a:pt x="-72" y="14605"/>
                    <a:pt x="137" y="16254"/>
                  </a:cubicBezTo>
                  <a:cubicBezTo>
                    <a:pt x="345" y="17903"/>
                    <a:pt x="763" y="18892"/>
                    <a:pt x="1441" y="19675"/>
                  </a:cubicBezTo>
                  <a:cubicBezTo>
                    <a:pt x="2119" y="20458"/>
                    <a:pt x="3058" y="21035"/>
                    <a:pt x="4467" y="21283"/>
                  </a:cubicBezTo>
                  <a:cubicBezTo>
                    <a:pt x="5876" y="21530"/>
                    <a:pt x="7754" y="21448"/>
                    <a:pt x="10102" y="20870"/>
                  </a:cubicBezTo>
                  <a:cubicBezTo>
                    <a:pt x="12450" y="20293"/>
                    <a:pt x="15267" y="19222"/>
                    <a:pt x="17250" y="17573"/>
                  </a:cubicBezTo>
                  <a:cubicBezTo>
                    <a:pt x="19232" y="15924"/>
                    <a:pt x="20380" y="13698"/>
                    <a:pt x="20954" y="11390"/>
                  </a:cubicBezTo>
                  <a:cubicBezTo>
                    <a:pt x="21528" y="9081"/>
                    <a:pt x="21528" y="6690"/>
                    <a:pt x="21319" y="5041"/>
                  </a:cubicBezTo>
                  <a:cubicBezTo>
                    <a:pt x="21111" y="3393"/>
                    <a:pt x="20693" y="2486"/>
                    <a:pt x="19493" y="1785"/>
                  </a:cubicBezTo>
                  <a:cubicBezTo>
                    <a:pt x="18293" y="1084"/>
                    <a:pt x="16311" y="590"/>
                    <a:pt x="15111" y="466"/>
                  </a:cubicBezTo>
                  <a:cubicBezTo>
                    <a:pt x="13911" y="342"/>
                    <a:pt x="13493" y="590"/>
                    <a:pt x="13441" y="878"/>
                  </a:cubicBezTo>
                  <a:cubicBezTo>
                    <a:pt x="13389" y="1167"/>
                    <a:pt x="13702" y="1496"/>
                    <a:pt x="14015" y="18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106035" y="898131"/>
              <a:ext cx="58537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017" y="21600"/>
                  </a:moveTo>
                  <a:cubicBezTo>
                    <a:pt x="552" y="21368"/>
                    <a:pt x="88" y="21135"/>
                    <a:pt x="10" y="20671"/>
                  </a:cubicBezTo>
                  <a:cubicBezTo>
                    <a:pt x="-67" y="20206"/>
                    <a:pt x="243" y="19510"/>
                    <a:pt x="1791" y="18000"/>
                  </a:cubicBezTo>
                  <a:cubicBezTo>
                    <a:pt x="3339" y="16490"/>
                    <a:pt x="6127" y="14168"/>
                    <a:pt x="8681" y="12194"/>
                  </a:cubicBezTo>
                  <a:cubicBezTo>
                    <a:pt x="11236" y="10219"/>
                    <a:pt x="13559" y="8594"/>
                    <a:pt x="15339" y="7432"/>
                  </a:cubicBezTo>
                  <a:cubicBezTo>
                    <a:pt x="17120" y="6271"/>
                    <a:pt x="18359" y="5574"/>
                    <a:pt x="19327" y="4994"/>
                  </a:cubicBezTo>
                  <a:cubicBezTo>
                    <a:pt x="20294" y="4413"/>
                    <a:pt x="20991" y="3948"/>
                    <a:pt x="21262" y="3135"/>
                  </a:cubicBezTo>
                  <a:cubicBezTo>
                    <a:pt x="21533" y="2323"/>
                    <a:pt x="21378" y="1161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629150" y="866381"/>
              <a:ext cx="11091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0" y="0"/>
                  </a:moveTo>
                  <a:cubicBezTo>
                    <a:pt x="4400" y="0"/>
                    <a:pt x="8800" y="0"/>
                    <a:pt x="12600" y="831"/>
                  </a:cubicBezTo>
                  <a:cubicBezTo>
                    <a:pt x="16400" y="1662"/>
                    <a:pt x="19600" y="3323"/>
                    <a:pt x="20600" y="5677"/>
                  </a:cubicBezTo>
                  <a:cubicBezTo>
                    <a:pt x="21600" y="8031"/>
                    <a:pt x="20400" y="11077"/>
                    <a:pt x="18400" y="13846"/>
                  </a:cubicBezTo>
                  <a:cubicBezTo>
                    <a:pt x="16400" y="16615"/>
                    <a:pt x="13600" y="19108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5064671" y="773232"/>
              <a:ext cx="121756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0774" fill="norm" stroke="1" extrusionOk="0">
                  <a:moveTo>
                    <a:pt x="1553" y="7673"/>
                  </a:moveTo>
                  <a:cubicBezTo>
                    <a:pt x="1553" y="12040"/>
                    <a:pt x="1553" y="16408"/>
                    <a:pt x="1736" y="18768"/>
                  </a:cubicBezTo>
                  <a:cubicBezTo>
                    <a:pt x="1919" y="21129"/>
                    <a:pt x="2285" y="21483"/>
                    <a:pt x="2102" y="19417"/>
                  </a:cubicBezTo>
                  <a:cubicBezTo>
                    <a:pt x="1919" y="17352"/>
                    <a:pt x="1186" y="12867"/>
                    <a:pt x="637" y="9562"/>
                  </a:cubicBezTo>
                  <a:cubicBezTo>
                    <a:pt x="88" y="6257"/>
                    <a:pt x="-278" y="4132"/>
                    <a:pt x="271" y="2716"/>
                  </a:cubicBezTo>
                  <a:cubicBezTo>
                    <a:pt x="820" y="1299"/>
                    <a:pt x="2285" y="591"/>
                    <a:pt x="4298" y="237"/>
                  </a:cubicBezTo>
                  <a:cubicBezTo>
                    <a:pt x="6312" y="-117"/>
                    <a:pt x="8875" y="-117"/>
                    <a:pt x="11803" y="532"/>
                  </a:cubicBezTo>
                  <a:cubicBezTo>
                    <a:pt x="14732" y="1181"/>
                    <a:pt x="18027" y="2480"/>
                    <a:pt x="19675" y="3719"/>
                  </a:cubicBezTo>
                  <a:cubicBezTo>
                    <a:pt x="21322" y="4958"/>
                    <a:pt x="21322" y="6139"/>
                    <a:pt x="20590" y="6965"/>
                  </a:cubicBezTo>
                  <a:cubicBezTo>
                    <a:pt x="19858" y="7791"/>
                    <a:pt x="18393" y="8263"/>
                    <a:pt x="15830" y="8617"/>
                  </a:cubicBezTo>
                  <a:cubicBezTo>
                    <a:pt x="13268" y="8972"/>
                    <a:pt x="9607" y="9208"/>
                    <a:pt x="7776" y="9031"/>
                  </a:cubicBezTo>
                  <a:cubicBezTo>
                    <a:pt x="5946" y="8853"/>
                    <a:pt x="5946" y="8263"/>
                    <a:pt x="5946" y="76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227787" y="751730"/>
              <a:ext cx="125263" cy="14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17" fill="norm" stroke="1" extrusionOk="0">
                  <a:moveTo>
                    <a:pt x="14825" y="9582"/>
                  </a:moveTo>
                  <a:cubicBezTo>
                    <a:pt x="15185" y="7993"/>
                    <a:pt x="15545" y="6405"/>
                    <a:pt x="15545" y="4817"/>
                  </a:cubicBezTo>
                  <a:cubicBezTo>
                    <a:pt x="15545" y="3229"/>
                    <a:pt x="15185" y="1641"/>
                    <a:pt x="14105" y="688"/>
                  </a:cubicBezTo>
                  <a:cubicBezTo>
                    <a:pt x="13025" y="-265"/>
                    <a:pt x="11225" y="-583"/>
                    <a:pt x="8705" y="2117"/>
                  </a:cubicBezTo>
                  <a:cubicBezTo>
                    <a:pt x="6185" y="4817"/>
                    <a:pt x="2945" y="10535"/>
                    <a:pt x="1325" y="14188"/>
                  </a:cubicBezTo>
                  <a:cubicBezTo>
                    <a:pt x="-295" y="17841"/>
                    <a:pt x="-295" y="19429"/>
                    <a:pt x="605" y="20223"/>
                  </a:cubicBezTo>
                  <a:cubicBezTo>
                    <a:pt x="1505" y="21017"/>
                    <a:pt x="3305" y="21017"/>
                    <a:pt x="4565" y="20064"/>
                  </a:cubicBezTo>
                  <a:cubicBezTo>
                    <a:pt x="5825" y="19111"/>
                    <a:pt x="6545" y="17205"/>
                    <a:pt x="7445" y="15141"/>
                  </a:cubicBezTo>
                  <a:cubicBezTo>
                    <a:pt x="8345" y="13076"/>
                    <a:pt x="9425" y="10852"/>
                    <a:pt x="10505" y="10376"/>
                  </a:cubicBezTo>
                  <a:cubicBezTo>
                    <a:pt x="11585" y="9899"/>
                    <a:pt x="12665" y="11170"/>
                    <a:pt x="14465" y="13235"/>
                  </a:cubicBezTo>
                  <a:cubicBezTo>
                    <a:pt x="16265" y="15299"/>
                    <a:pt x="18785" y="18158"/>
                    <a:pt x="21305" y="210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359400" y="733031"/>
              <a:ext cx="120650" cy="15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876"/>
                  </a:moveTo>
                  <a:cubicBezTo>
                    <a:pt x="4547" y="4670"/>
                    <a:pt x="9095" y="8465"/>
                    <a:pt x="11558" y="11530"/>
                  </a:cubicBezTo>
                  <a:cubicBezTo>
                    <a:pt x="14021" y="14595"/>
                    <a:pt x="14400" y="16930"/>
                    <a:pt x="13832" y="18681"/>
                  </a:cubicBezTo>
                  <a:cubicBezTo>
                    <a:pt x="13263" y="20432"/>
                    <a:pt x="11747" y="21600"/>
                    <a:pt x="10800" y="21308"/>
                  </a:cubicBezTo>
                  <a:cubicBezTo>
                    <a:pt x="9853" y="21016"/>
                    <a:pt x="9474" y="19265"/>
                    <a:pt x="9853" y="16200"/>
                  </a:cubicBezTo>
                  <a:cubicBezTo>
                    <a:pt x="10232" y="13135"/>
                    <a:pt x="11368" y="8757"/>
                    <a:pt x="13453" y="5838"/>
                  </a:cubicBezTo>
                  <a:cubicBezTo>
                    <a:pt x="15537" y="2919"/>
                    <a:pt x="18568" y="1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496582" y="728697"/>
              <a:ext cx="110468" cy="14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02" fill="norm" stroke="1" extrusionOk="0">
                  <a:moveTo>
                    <a:pt x="12712" y="4398"/>
                  </a:moveTo>
                  <a:cubicBezTo>
                    <a:pt x="12712" y="2832"/>
                    <a:pt x="12712" y="1267"/>
                    <a:pt x="11693" y="485"/>
                  </a:cubicBezTo>
                  <a:cubicBezTo>
                    <a:pt x="10674" y="-298"/>
                    <a:pt x="8636" y="-298"/>
                    <a:pt x="6598" y="1737"/>
                  </a:cubicBezTo>
                  <a:cubicBezTo>
                    <a:pt x="4561" y="3772"/>
                    <a:pt x="2523" y="7841"/>
                    <a:pt x="1300" y="11128"/>
                  </a:cubicBezTo>
                  <a:cubicBezTo>
                    <a:pt x="78" y="14415"/>
                    <a:pt x="-330" y="16919"/>
                    <a:pt x="281" y="18641"/>
                  </a:cubicBezTo>
                  <a:cubicBezTo>
                    <a:pt x="893" y="20363"/>
                    <a:pt x="2523" y="21302"/>
                    <a:pt x="3949" y="20989"/>
                  </a:cubicBezTo>
                  <a:cubicBezTo>
                    <a:pt x="5376" y="20676"/>
                    <a:pt x="6598" y="19111"/>
                    <a:pt x="7617" y="17545"/>
                  </a:cubicBezTo>
                  <a:cubicBezTo>
                    <a:pt x="8636" y="15980"/>
                    <a:pt x="9451" y="14415"/>
                    <a:pt x="10470" y="12224"/>
                  </a:cubicBezTo>
                  <a:cubicBezTo>
                    <a:pt x="11489" y="10032"/>
                    <a:pt x="12712" y="7215"/>
                    <a:pt x="13323" y="6589"/>
                  </a:cubicBezTo>
                  <a:cubicBezTo>
                    <a:pt x="13934" y="5963"/>
                    <a:pt x="13934" y="7528"/>
                    <a:pt x="13934" y="9093"/>
                  </a:cubicBezTo>
                  <a:cubicBezTo>
                    <a:pt x="13934" y="10659"/>
                    <a:pt x="13934" y="12224"/>
                    <a:pt x="15157" y="14259"/>
                  </a:cubicBezTo>
                  <a:cubicBezTo>
                    <a:pt x="16379" y="16293"/>
                    <a:pt x="18825" y="18798"/>
                    <a:pt x="21270" y="213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670550" y="708915"/>
              <a:ext cx="152400" cy="15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2" fill="norm" stroke="1" extrusionOk="0">
                  <a:moveTo>
                    <a:pt x="0" y="5796"/>
                  </a:moveTo>
                  <a:cubicBezTo>
                    <a:pt x="0" y="8922"/>
                    <a:pt x="0" y="12048"/>
                    <a:pt x="0" y="14890"/>
                  </a:cubicBezTo>
                  <a:cubicBezTo>
                    <a:pt x="0" y="17732"/>
                    <a:pt x="0" y="20290"/>
                    <a:pt x="0" y="20717"/>
                  </a:cubicBezTo>
                  <a:cubicBezTo>
                    <a:pt x="0" y="21143"/>
                    <a:pt x="0" y="19438"/>
                    <a:pt x="450" y="16880"/>
                  </a:cubicBezTo>
                  <a:cubicBezTo>
                    <a:pt x="900" y="14322"/>
                    <a:pt x="1800" y="10911"/>
                    <a:pt x="2700" y="8496"/>
                  </a:cubicBezTo>
                  <a:cubicBezTo>
                    <a:pt x="3600" y="6080"/>
                    <a:pt x="4500" y="4659"/>
                    <a:pt x="5250" y="4659"/>
                  </a:cubicBezTo>
                  <a:cubicBezTo>
                    <a:pt x="6000" y="4659"/>
                    <a:pt x="6600" y="6080"/>
                    <a:pt x="7050" y="8069"/>
                  </a:cubicBezTo>
                  <a:cubicBezTo>
                    <a:pt x="7500" y="10059"/>
                    <a:pt x="7800" y="12617"/>
                    <a:pt x="8400" y="12759"/>
                  </a:cubicBezTo>
                  <a:cubicBezTo>
                    <a:pt x="9000" y="12901"/>
                    <a:pt x="9900" y="10627"/>
                    <a:pt x="11100" y="8211"/>
                  </a:cubicBezTo>
                  <a:cubicBezTo>
                    <a:pt x="12300" y="5796"/>
                    <a:pt x="13800" y="3238"/>
                    <a:pt x="15300" y="1675"/>
                  </a:cubicBezTo>
                  <a:cubicBezTo>
                    <a:pt x="16800" y="111"/>
                    <a:pt x="18300" y="-457"/>
                    <a:pt x="19050" y="396"/>
                  </a:cubicBezTo>
                  <a:cubicBezTo>
                    <a:pt x="19800" y="1248"/>
                    <a:pt x="19800" y="3522"/>
                    <a:pt x="20100" y="6790"/>
                  </a:cubicBezTo>
                  <a:cubicBezTo>
                    <a:pt x="20400" y="10059"/>
                    <a:pt x="21000" y="14322"/>
                    <a:pt x="21600" y="185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867400" y="697868"/>
              <a:ext cx="120650" cy="12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9" fill="norm" stroke="1" extrusionOk="0">
                  <a:moveTo>
                    <a:pt x="0" y="9969"/>
                  </a:moveTo>
                  <a:cubicBezTo>
                    <a:pt x="1516" y="8575"/>
                    <a:pt x="3032" y="7182"/>
                    <a:pt x="4926" y="5265"/>
                  </a:cubicBezTo>
                  <a:cubicBezTo>
                    <a:pt x="6821" y="3349"/>
                    <a:pt x="9095" y="911"/>
                    <a:pt x="9474" y="214"/>
                  </a:cubicBezTo>
                  <a:cubicBezTo>
                    <a:pt x="9853" y="-483"/>
                    <a:pt x="8337" y="562"/>
                    <a:pt x="6821" y="2827"/>
                  </a:cubicBezTo>
                  <a:cubicBezTo>
                    <a:pt x="5305" y="5091"/>
                    <a:pt x="3789" y="8575"/>
                    <a:pt x="3600" y="12059"/>
                  </a:cubicBezTo>
                  <a:cubicBezTo>
                    <a:pt x="3411" y="15543"/>
                    <a:pt x="4547" y="19027"/>
                    <a:pt x="7011" y="20072"/>
                  </a:cubicBezTo>
                  <a:cubicBezTo>
                    <a:pt x="9474" y="21117"/>
                    <a:pt x="13263" y="19723"/>
                    <a:pt x="15916" y="18504"/>
                  </a:cubicBezTo>
                  <a:cubicBezTo>
                    <a:pt x="18568" y="17285"/>
                    <a:pt x="20084" y="16240"/>
                    <a:pt x="21600" y="151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022715" y="536181"/>
              <a:ext cx="60586" cy="26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26" fill="norm" stroke="1" extrusionOk="0">
                  <a:moveTo>
                    <a:pt x="21319" y="0"/>
                  </a:moveTo>
                  <a:cubicBezTo>
                    <a:pt x="17595" y="348"/>
                    <a:pt x="13871" y="697"/>
                    <a:pt x="10891" y="1829"/>
                  </a:cubicBezTo>
                  <a:cubicBezTo>
                    <a:pt x="7912" y="2961"/>
                    <a:pt x="5678" y="4877"/>
                    <a:pt x="3816" y="7665"/>
                  </a:cubicBezTo>
                  <a:cubicBezTo>
                    <a:pt x="1953" y="10452"/>
                    <a:pt x="464" y="14110"/>
                    <a:pt x="91" y="16461"/>
                  </a:cubicBezTo>
                  <a:cubicBezTo>
                    <a:pt x="-281" y="18813"/>
                    <a:pt x="464" y="19858"/>
                    <a:pt x="2698" y="20555"/>
                  </a:cubicBezTo>
                  <a:cubicBezTo>
                    <a:pt x="4933" y="21252"/>
                    <a:pt x="8657" y="21600"/>
                    <a:pt x="12009" y="21513"/>
                  </a:cubicBezTo>
                  <a:cubicBezTo>
                    <a:pt x="15360" y="21426"/>
                    <a:pt x="18340" y="20903"/>
                    <a:pt x="21319" y="203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013450" y="669531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112742" y="638724"/>
              <a:ext cx="65808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54" fill="norm" stroke="1" extrusionOk="0">
                  <a:moveTo>
                    <a:pt x="10861" y="6727"/>
                  </a:moveTo>
                  <a:cubicBezTo>
                    <a:pt x="12211" y="5090"/>
                    <a:pt x="13561" y="3454"/>
                    <a:pt x="12886" y="2145"/>
                  </a:cubicBezTo>
                  <a:cubicBezTo>
                    <a:pt x="12211" y="836"/>
                    <a:pt x="9511" y="-146"/>
                    <a:pt x="7149" y="18"/>
                  </a:cubicBezTo>
                  <a:cubicBezTo>
                    <a:pt x="4786" y="181"/>
                    <a:pt x="2761" y="1490"/>
                    <a:pt x="1411" y="4599"/>
                  </a:cubicBezTo>
                  <a:cubicBezTo>
                    <a:pt x="61" y="7709"/>
                    <a:pt x="-614" y="12618"/>
                    <a:pt x="736" y="15727"/>
                  </a:cubicBezTo>
                  <a:cubicBezTo>
                    <a:pt x="2086" y="18836"/>
                    <a:pt x="5461" y="20145"/>
                    <a:pt x="9173" y="20799"/>
                  </a:cubicBezTo>
                  <a:cubicBezTo>
                    <a:pt x="12886" y="21454"/>
                    <a:pt x="16936" y="21454"/>
                    <a:pt x="20986" y="214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242050" y="618731"/>
              <a:ext cx="146050" cy="16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641"/>
                  </a:moveTo>
                  <a:cubicBezTo>
                    <a:pt x="2504" y="4922"/>
                    <a:pt x="5009" y="8203"/>
                    <a:pt x="6261" y="10663"/>
                  </a:cubicBezTo>
                  <a:cubicBezTo>
                    <a:pt x="7513" y="13124"/>
                    <a:pt x="7513" y="14765"/>
                    <a:pt x="7513" y="16268"/>
                  </a:cubicBezTo>
                  <a:cubicBezTo>
                    <a:pt x="7513" y="17772"/>
                    <a:pt x="7513" y="19139"/>
                    <a:pt x="6730" y="20096"/>
                  </a:cubicBezTo>
                  <a:cubicBezTo>
                    <a:pt x="5948" y="21053"/>
                    <a:pt x="4383" y="21600"/>
                    <a:pt x="3600" y="21053"/>
                  </a:cubicBezTo>
                  <a:cubicBezTo>
                    <a:pt x="2817" y="20506"/>
                    <a:pt x="2817" y="18866"/>
                    <a:pt x="5165" y="15585"/>
                  </a:cubicBezTo>
                  <a:cubicBezTo>
                    <a:pt x="7513" y="12304"/>
                    <a:pt x="12209" y="7382"/>
                    <a:pt x="15339" y="4511"/>
                  </a:cubicBezTo>
                  <a:cubicBezTo>
                    <a:pt x="18470" y="1641"/>
                    <a:pt x="20035" y="8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896099" y="656831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915150" y="58063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991377" y="597311"/>
              <a:ext cx="88895" cy="13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175" fill="norm" stroke="1" extrusionOk="0">
                  <a:moveTo>
                    <a:pt x="13248" y="2403"/>
                  </a:moveTo>
                  <a:cubicBezTo>
                    <a:pt x="10794" y="1728"/>
                    <a:pt x="8339" y="1053"/>
                    <a:pt x="5885" y="547"/>
                  </a:cubicBezTo>
                  <a:cubicBezTo>
                    <a:pt x="3430" y="40"/>
                    <a:pt x="976" y="-297"/>
                    <a:pt x="239" y="378"/>
                  </a:cubicBezTo>
                  <a:cubicBezTo>
                    <a:pt x="-497" y="1053"/>
                    <a:pt x="485" y="2740"/>
                    <a:pt x="2939" y="4597"/>
                  </a:cubicBezTo>
                  <a:cubicBezTo>
                    <a:pt x="5394" y="6453"/>
                    <a:pt x="9321" y="8478"/>
                    <a:pt x="12267" y="10165"/>
                  </a:cubicBezTo>
                  <a:cubicBezTo>
                    <a:pt x="15212" y="11853"/>
                    <a:pt x="17176" y="13203"/>
                    <a:pt x="18648" y="14722"/>
                  </a:cubicBezTo>
                  <a:cubicBezTo>
                    <a:pt x="20121" y="16241"/>
                    <a:pt x="21103" y="17928"/>
                    <a:pt x="20367" y="19109"/>
                  </a:cubicBezTo>
                  <a:cubicBezTo>
                    <a:pt x="19630" y="20291"/>
                    <a:pt x="17176" y="20965"/>
                    <a:pt x="14721" y="21134"/>
                  </a:cubicBezTo>
                  <a:cubicBezTo>
                    <a:pt x="12267" y="21303"/>
                    <a:pt x="9812" y="20965"/>
                    <a:pt x="7848" y="19784"/>
                  </a:cubicBezTo>
                  <a:cubicBezTo>
                    <a:pt x="5885" y="18603"/>
                    <a:pt x="4412" y="16578"/>
                    <a:pt x="2939" y="145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7407539" y="625081"/>
              <a:ext cx="123562" cy="10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12" fill="norm" stroke="1" extrusionOk="0">
                  <a:moveTo>
                    <a:pt x="2700" y="0"/>
                  </a:moveTo>
                  <a:cubicBezTo>
                    <a:pt x="1602" y="4752"/>
                    <a:pt x="503" y="9504"/>
                    <a:pt x="137" y="12960"/>
                  </a:cubicBezTo>
                  <a:cubicBezTo>
                    <a:pt x="-229" y="16416"/>
                    <a:pt x="137" y="18576"/>
                    <a:pt x="1235" y="19872"/>
                  </a:cubicBezTo>
                  <a:cubicBezTo>
                    <a:pt x="2334" y="21168"/>
                    <a:pt x="4164" y="21600"/>
                    <a:pt x="6727" y="19872"/>
                  </a:cubicBezTo>
                  <a:cubicBezTo>
                    <a:pt x="9290" y="18144"/>
                    <a:pt x="12585" y="14256"/>
                    <a:pt x="14232" y="11232"/>
                  </a:cubicBezTo>
                  <a:cubicBezTo>
                    <a:pt x="15879" y="8208"/>
                    <a:pt x="15879" y="6048"/>
                    <a:pt x="15513" y="6696"/>
                  </a:cubicBezTo>
                  <a:cubicBezTo>
                    <a:pt x="15147" y="7344"/>
                    <a:pt x="14415" y="10800"/>
                    <a:pt x="14415" y="13608"/>
                  </a:cubicBezTo>
                  <a:cubicBezTo>
                    <a:pt x="14415" y="16416"/>
                    <a:pt x="15147" y="18576"/>
                    <a:pt x="16429" y="19224"/>
                  </a:cubicBezTo>
                  <a:cubicBezTo>
                    <a:pt x="17710" y="19872"/>
                    <a:pt x="19540" y="19008"/>
                    <a:pt x="21371" y="181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7559881" y="631431"/>
              <a:ext cx="7281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1974" y="0"/>
                  </a:moveTo>
                  <a:cubicBezTo>
                    <a:pt x="9505" y="4950"/>
                    <a:pt x="7037" y="9900"/>
                    <a:pt x="5185" y="13725"/>
                  </a:cubicBezTo>
                  <a:cubicBezTo>
                    <a:pt x="3334" y="17550"/>
                    <a:pt x="2100" y="20250"/>
                    <a:pt x="1174" y="20475"/>
                  </a:cubicBezTo>
                  <a:cubicBezTo>
                    <a:pt x="248" y="20700"/>
                    <a:pt x="-369" y="18450"/>
                    <a:pt x="248" y="15975"/>
                  </a:cubicBezTo>
                  <a:cubicBezTo>
                    <a:pt x="865" y="13500"/>
                    <a:pt x="2717" y="10800"/>
                    <a:pt x="4877" y="8550"/>
                  </a:cubicBezTo>
                  <a:cubicBezTo>
                    <a:pt x="7037" y="6300"/>
                    <a:pt x="9505" y="4500"/>
                    <a:pt x="11974" y="4500"/>
                  </a:cubicBezTo>
                  <a:cubicBezTo>
                    <a:pt x="14442" y="4500"/>
                    <a:pt x="16911" y="6300"/>
                    <a:pt x="18454" y="9450"/>
                  </a:cubicBezTo>
                  <a:cubicBezTo>
                    <a:pt x="19997" y="12600"/>
                    <a:pt x="20614" y="17100"/>
                    <a:pt x="212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678371" y="447281"/>
              <a:ext cx="100380" cy="29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67" fill="norm" stroke="1" extrusionOk="0">
                  <a:moveTo>
                    <a:pt x="18640" y="0"/>
                  </a:moveTo>
                  <a:cubicBezTo>
                    <a:pt x="15940" y="3955"/>
                    <a:pt x="13240" y="7910"/>
                    <a:pt x="10765" y="11104"/>
                  </a:cubicBezTo>
                  <a:cubicBezTo>
                    <a:pt x="8290" y="14299"/>
                    <a:pt x="6040" y="16732"/>
                    <a:pt x="4240" y="18482"/>
                  </a:cubicBezTo>
                  <a:cubicBezTo>
                    <a:pt x="2440" y="20231"/>
                    <a:pt x="1090" y="21296"/>
                    <a:pt x="415" y="21448"/>
                  </a:cubicBezTo>
                  <a:cubicBezTo>
                    <a:pt x="-260" y="21600"/>
                    <a:pt x="-260" y="20839"/>
                    <a:pt x="1540" y="19090"/>
                  </a:cubicBezTo>
                  <a:cubicBezTo>
                    <a:pt x="3340" y="17341"/>
                    <a:pt x="6940" y="14603"/>
                    <a:pt x="9415" y="12854"/>
                  </a:cubicBezTo>
                  <a:cubicBezTo>
                    <a:pt x="11890" y="11104"/>
                    <a:pt x="13240" y="10344"/>
                    <a:pt x="14590" y="10268"/>
                  </a:cubicBezTo>
                  <a:cubicBezTo>
                    <a:pt x="15940" y="10192"/>
                    <a:pt x="17290" y="10800"/>
                    <a:pt x="17515" y="11485"/>
                  </a:cubicBezTo>
                  <a:cubicBezTo>
                    <a:pt x="17740" y="12169"/>
                    <a:pt x="16840" y="12930"/>
                    <a:pt x="15490" y="13614"/>
                  </a:cubicBezTo>
                  <a:cubicBezTo>
                    <a:pt x="14140" y="14299"/>
                    <a:pt x="12340" y="14907"/>
                    <a:pt x="13240" y="15972"/>
                  </a:cubicBezTo>
                  <a:cubicBezTo>
                    <a:pt x="14140" y="17037"/>
                    <a:pt x="17740" y="18558"/>
                    <a:pt x="21340" y="200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7832469" y="586981"/>
              <a:ext cx="117731" cy="1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3" fill="norm" stroke="1" extrusionOk="0">
                  <a:moveTo>
                    <a:pt x="7568" y="0"/>
                  </a:moveTo>
                  <a:cubicBezTo>
                    <a:pt x="5640" y="5948"/>
                    <a:pt x="3711" y="11896"/>
                    <a:pt x="2361" y="15809"/>
                  </a:cubicBezTo>
                  <a:cubicBezTo>
                    <a:pt x="1011" y="19722"/>
                    <a:pt x="240" y="21600"/>
                    <a:pt x="47" y="21443"/>
                  </a:cubicBezTo>
                  <a:cubicBezTo>
                    <a:pt x="-146" y="21287"/>
                    <a:pt x="240" y="19096"/>
                    <a:pt x="1590" y="16591"/>
                  </a:cubicBezTo>
                  <a:cubicBezTo>
                    <a:pt x="2940" y="14087"/>
                    <a:pt x="5254" y="11270"/>
                    <a:pt x="7183" y="9391"/>
                  </a:cubicBezTo>
                  <a:cubicBezTo>
                    <a:pt x="9111" y="7513"/>
                    <a:pt x="10654" y="6574"/>
                    <a:pt x="12004" y="6730"/>
                  </a:cubicBezTo>
                  <a:cubicBezTo>
                    <a:pt x="13354" y="6887"/>
                    <a:pt x="14511" y="8139"/>
                    <a:pt x="15090" y="9548"/>
                  </a:cubicBezTo>
                  <a:cubicBezTo>
                    <a:pt x="15668" y="10957"/>
                    <a:pt x="15668" y="12522"/>
                    <a:pt x="15283" y="14400"/>
                  </a:cubicBezTo>
                  <a:cubicBezTo>
                    <a:pt x="14897" y="16278"/>
                    <a:pt x="14125" y="18470"/>
                    <a:pt x="15090" y="19096"/>
                  </a:cubicBezTo>
                  <a:cubicBezTo>
                    <a:pt x="16054" y="19722"/>
                    <a:pt x="18754" y="18783"/>
                    <a:pt x="21454" y="178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7976608" y="648486"/>
              <a:ext cx="61851" cy="8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808" fill="norm" stroke="1" extrusionOk="0">
                  <a:moveTo>
                    <a:pt x="10457" y="2077"/>
                  </a:moveTo>
                  <a:cubicBezTo>
                    <a:pt x="6857" y="4184"/>
                    <a:pt x="3257" y="6292"/>
                    <a:pt x="1457" y="8663"/>
                  </a:cubicBezTo>
                  <a:cubicBezTo>
                    <a:pt x="-343" y="11033"/>
                    <a:pt x="-343" y="13667"/>
                    <a:pt x="737" y="16038"/>
                  </a:cubicBezTo>
                  <a:cubicBezTo>
                    <a:pt x="1817" y="18409"/>
                    <a:pt x="3977" y="20516"/>
                    <a:pt x="6497" y="20780"/>
                  </a:cubicBezTo>
                  <a:cubicBezTo>
                    <a:pt x="9017" y="21043"/>
                    <a:pt x="11897" y="19463"/>
                    <a:pt x="14417" y="17619"/>
                  </a:cubicBezTo>
                  <a:cubicBezTo>
                    <a:pt x="16937" y="15775"/>
                    <a:pt x="19097" y="13667"/>
                    <a:pt x="20177" y="10506"/>
                  </a:cubicBezTo>
                  <a:cubicBezTo>
                    <a:pt x="21257" y="7345"/>
                    <a:pt x="21257" y="3131"/>
                    <a:pt x="20537" y="1287"/>
                  </a:cubicBezTo>
                  <a:cubicBezTo>
                    <a:pt x="19817" y="-557"/>
                    <a:pt x="18377" y="-30"/>
                    <a:pt x="16937" y="4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8067856" y="656831"/>
              <a:ext cx="142695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449" y="0"/>
                  </a:moveTo>
                  <a:cubicBezTo>
                    <a:pt x="132" y="5795"/>
                    <a:pt x="-186" y="11590"/>
                    <a:pt x="132" y="15541"/>
                  </a:cubicBezTo>
                  <a:cubicBezTo>
                    <a:pt x="449" y="19493"/>
                    <a:pt x="1402" y="21600"/>
                    <a:pt x="2832" y="21600"/>
                  </a:cubicBezTo>
                  <a:cubicBezTo>
                    <a:pt x="4261" y="21600"/>
                    <a:pt x="6167" y="19493"/>
                    <a:pt x="7914" y="18966"/>
                  </a:cubicBezTo>
                  <a:cubicBezTo>
                    <a:pt x="9661" y="18439"/>
                    <a:pt x="11249" y="19493"/>
                    <a:pt x="13314" y="18702"/>
                  </a:cubicBezTo>
                  <a:cubicBezTo>
                    <a:pt x="15379" y="17912"/>
                    <a:pt x="17920" y="15278"/>
                    <a:pt x="19349" y="11854"/>
                  </a:cubicBezTo>
                  <a:cubicBezTo>
                    <a:pt x="20779" y="8429"/>
                    <a:pt x="21096" y="4215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233833" y="669531"/>
              <a:ext cx="10771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415" y="0"/>
                  </a:moveTo>
                  <a:cubicBezTo>
                    <a:pt x="831" y="3000"/>
                    <a:pt x="1246" y="6000"/>
                    <a:pt x="1038" y="8400"/>
                  </a:cubicBezTo>
                  <a:cubicBezTo>
                    <a:pt x="831" y="10800"/>
                    <a:pt x="0" y="12600"/>
                    <a:pt x="0" y="12600"/>
                  </a:cubicBezTo>
                  <a:cubicBezTo>
                    <a:pt x="0" y="12600"/>
                    <a:pt x="831" y="10800"/>
                    <a:pt x="2700" y="8700"/>
                  </a:cubicBezTo>
                  <a:cubicBezTo>
                    <a:pt x="4569" y="6600"/>
                    <a:pt x="7477" y="4200"/>
                    <a:pt x="10385" y="2850"/>
                  </a:cubicBezTo>
                  <a:cubicBezTo>
                    <a:pt x="13292" y="1500"/>
                    <a:pt x="16200" y="1200"/>
                    <a:pt x="18277" y="2850"/>
                  </a:cubicBezTo>
                  <a:cubicBezTo>
                    <a:pt x="20354" y="4500"/>
                    <a:pt x="21600" y="8100"/>
                    <a:pt x="20977" y="11550"/>
                  </a:cubicBezTo>
                  <a:cubicBezTo>
                    <a:pt x="20354" y="15000"/>
                    <a:pt x="17862" y="18300"/>
                    <a:pt x="1536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3" name="Drawing"/>
          <p:cNvGrpSpPr/>
          <p:nvPr/>
        </p:nvGrpSpPr>
        <p:grpSpPr>
          <a:xfrm>
            <a:off x="781552" y="2328285"/>
            <a:ext cx="9666099" cy="6231010"/>
            <a:chOff x="0" y="0"/>
            <a:chExt cx="9666098" cy="6231009"/>
          </a:xfrm>
        </p:grpSpPr>
        <p:sp>
          <p:nvSpPr>
            <p:cNvPr id="209" name="Line"/>
            <p:cNvSpPr/>
            <p:nvPr/>
          </p:nvSpPr>
          <p:spPr>
            <a:xfrm>
              <a:off x="488447" y="154564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469"/>
                    <a:pt x="14400" y="2939"/>
                    <a:pt x="18000" y="6539"/>
                  </a:cubicBezTo>
                  <a:cubicBezTo>
                    <a:pt x="21600" y="10139"/>
                    <a:pt x="21600" y="15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84214" y="43351"/>
              <a:ext cx="306617" cy="42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33" fill="norm" stroke="1" extrusionOk="0">
                  <a:moveTo>
                    <a:pt x="1176" y="5618"/>
                  </a:moveTo>
                  <a:cubicBezTo>
                    <a:pt x="588" y="5191"/>
                    <a:pt x="0" y="4763"/>
                    <a:pt x="0" y="3961"/>
                  </a:cubicBezTo>
                  <a:cubicBezTo>
                    <a:pt x="0" y="3159"/>
                    <a:pt x="588" y="1983"/>
                    <a:pt x="2131" y="1181"/>
                  </a:cubicBezTo>
                  <a:cubicBezTo>
                    <a:pt x="3673" y="379"/>
                    <a:pt x="6171" y="-49"/>
                    <a:pt x="8816" y="4"/>
                  </a:cubicBezTo>
                  <a:cubicBezTo>
                    <a:pt x="11461" y="58"/>
                    <a:pt x="14253" y="593"/>
                    <a:pt x="16457" y="2090"/>
                  </a:cubicBezTo>
                  <a:cubicBezTo>
                    <a:pt x="18661" y="3587"/>
                    <a:pt x="20278" y="6046"/>
                    <a:pt x="20939" y="8666"/>
                  </a:cubicBezTo>
                  <a:cubicBezTo>
                    <a:pt x="21600" y="11286"/>
                    <a:pt x="21306" y="14066"/>
                    <a:pt x="20131" y="16204"/>
                  </a:cubicBezTo>
                  <a:cubicBezTo>
                    <a:pt x="18955" y="18343"/>
                    <a:pt x="16898" y="19840"/>
                    <a:pt x="15355" y="20642"/>
                  </a:cubicBezTo>
                  <a:cubicBezTo>
                    <a:pt x="13812" y="21444"/>
                    <a:pt x="12784" y="21551"/>
                    <a:pt x="11461" y="21337"/>
                  </a:cubicBezTo>
                  <a:cubicBezTo>
                    <a:pt x="10139" y="21123"/>
                    <a:pt x="8522" y="20589"/>
                    <a:pt x="6906" y="20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971047" y="211714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034547" y="313314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529847" y="0"/>
              <a:ext cx="146051" cy="46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680"/>
                  </a:moveTo>
                  <a:cubicBezTo>
                    <a:pt x="18470" y="486"/>
                    <a:pt x="15339" y="292"/>
                    <a:pt x="12991" y="147"/>
                  </a:cubicBezTo>
                  <a:cubicBezTo>
                    <a:pt x="10643" y="2"/>
                    <a:pt x="9078" y="-95"/>
                    <a:pt x="8139" y="147"/>
                  </a:cubicBezTo>
                  <a:cubicBezTo>
                    <a:pt x="7200" y="389"/>
                    <a:pt x="6887" y="970"/>
                    <a:pt x="7826" y="2036"/>
                  </a:cubicBezTo>
                  <a:cubicBezTo>
                    <a:pt x="8765" y="3101"/>
                    <a:pt x="10957" y="4651"/>
                    <a:pt x="12052" y="6104"/>
                  </a:cubicBezTo>
                  <a:cubicBezTo>
                    <a:pt x="13148" y="7557"/>
                    <a:pt x="13148" y="8913"/>
                    <a:pt x="12052" y="9930"/>
                  </a:cubicBezTo>
                  <a:cubicBezTo>
                    <a:pt x="10957" y="10947"/>
                    <a:pt x="8765" y="11625"/>
                    <a:pt x="6887" y="12013"/>
                  </a:cubicBezTo>
                  <a:cubicBezTo>
                    <a:pt x="5009" y="12400"/>
                    <a:pt x="3443" y="12497"/>
                    <a:pt x="2191" y="12352"/>
                  </a:cubicBezTo>
                  <a:cubicBezTo>
                    <a:pt x="939" y="12206"/>
                    <a:pt x="0" y="11819"/>
                    <a:pt x="0" y="11383"/>
                  </a:cubicBezTo>
                  <a:cubicBezTo>
                    <a:pt x="0" y="10947"/>
                    <a:pt x="939" y="10463"/>
                    <a:pt x="2348" y="10172"/>
                  </a:cubicBezTo>
                  <a:cubicBezTo>
                    <a:pt x="3757" y="9882"/>
                    <a:pt x="5635" y="9785"/>
                    <a:pt x="7043" y="9930"/>
                  </a:cubicBezTo>
                  <a:cubicBezTo>
                    <a:pt x="8452" y="10075"/>
                    <a:pt x="9391" y="10463"/>
                    <a:pt x="9704" y="11383"/>
                  </a:cubicBezTo>
                  <a:cubicBezTo>
                    <a:pt x="10017" y="12303"/>
                    <a:pt x="9704" y="13756"/>
                    <a:pt x="8609" y="15257"/>
                  </a:cubicBezTo>
                  <a:cubicBezTo>
                    <a:pt x="7513" y="16759"/>
                    <a:pt x="5635" y="18309"/>
                    <a:pt x="4852" y="19326"/>
                  </a:cubicBezTo>
                  <a:cubicBezTo>
                    <a:pt x="4070" y="20343"/>
                    <a:pt x="4383" y="20827"/>
                    <a:pt x="5322" y="21118"/>
                  </a:cubicBezTo>
                  <a:cubicBezTo>
                    <a:pt x="6261" y="21408"/>
                    <a:pt x="7826" y="21505"/>
                    <a:pt x="10174" y="21360"/>
                  </a:cubicBezTo>
                  <a:cubicBezTo>
                    <a:pt x="12522" y="21214"/>
                    <a:pt x="15652" y="20827"/>
                    <a:pt x="18783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796547" y="110114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600"/>
                    <a:pt x="7680" y="7200"/>
                    <a:pt x="11280" y="10800"/>
                  </a:cubicBezTo>
                  <a:cubicBezTo>
                    <a:pt x="14880" y="14400"/>
                    <a:pt x="1824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850432" y="78364"/>
              <a:ext cx="168366" cy="32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95" fill="norm" stroke="1" extrusionOk="0">
                  <a:moveTo>
                    <a:pt x="21476" y="0"/>
                  </a:moveTo>
                  <a:cubicBezTo>
                    <a:pt x="20126" y="279"/>
                    <a:pt x="18776" y="557"/>
                    <a:pt x="17426" y="1672"/>
                  </a:cubicBezTo>
                  <a:cubicBezTo>
                    <a:pt x="16076" y="2787"/>
                    <a:pt x="14726" y="4738"/>
                    <a:pt x="12296" y="7734"/>
                  </a:cubicBezTo>
                  <a:cubicBezTo>
                    <a:pt x="9866" y="10730"/>
                    <a:pt x="6356" y="14772"/>
                    <a:pt x="3926" y="17350"/>
                  </a:cubicBezTo>
                  <a:cubicBezTo>
                    <a:pt x="1496" y="19928"/>
                    <a:pt x="146" y="21043"/>
                    <a:pt x="11" y="21321"/>
                  </a:cubicBezTo>
                  <a:cubicBezTo>
                    <a:pt x="-124" y="21600"/>
                    <a:pt x="956" y="21043"/>
                    <a:pt x="2036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101347" y="256164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247397" y="376814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526797" y="84714"/>
              <a:ext cx="139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760"/>
                    <a:pt x="0" y="3520"/>
                    <a:pt x="2291" y="6480"/>
                  </a:cubicBezTo>
                  <a:cubicBezTo>
                    <a:pt x="4582" y="9440"/>
                    <a:pt x="9164" y="13600"/>
                    <a:pt x="12764" y="16320"/>
                  </a:cubicBezTo>
                  <a:cubicBezTo>
                    <a:pt x="16364" y="19040"/>
                    <a:pt x="18982" y="20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545847" y="46614"/>
              <a:ext cx="127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57"/>
                    <a:pt x="18000" y="514"/>
                    <a:pt x="15840" y="1864"/>
                  </a:cubicBezTo>
                  <a:cubicBezTo>
                    <a:pt x="13680" y="3214"/>
                    <a:pt x="11160" y="5657"/>
                    <a:pt x="8460" y="9129"/>
                  </a:cubicBezTo>
                  <a:cubicBezTo>
                    <a:pt x="5760" y="12600"/>
                    <a:pt x="288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717297" y="269659"/>
              <a:ext cx="171451" cy="10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6194"/>
                  </a:moveTo>
                  <a:cubicBezTo>
                    <a:pt x="0" y="4076"/>
                    <a:pt x="0" y="1959"/>
                    <a:pt x="667" y="900"/>
                  </a:cubicBezTo>
                  <a:cubicBezTo>
                    <a:pt x="1333" y="-159"/>
                    <a:pt x="2667" y="-159"/>
                    <a:pt x="4267" y="265"/>
                  </a:cubicBezTo>
                  <a:cubicBezTo>
                    <a:pt x="5867" y="688"/>
                    <a:pt x="7733" y="1535"/>
                    <a:pt x="8800" y="4076"/>
                  </a:cubicBezTo>
                  <a:cubicBezTo>
                    <a:pt x="9867" y="6617"/>
                    <a:pt x="10133" y="10853"/>
                    <a:pt x="9733" y="14029"/>
                  </a:cubicBezTo>
                  <a:cubicBezTo>
                    <a:pt x="9333" y="17206"/>
                    <a:pt x="8267" y="19323"/>
                    <a:pt x="8533" y="20382"/>
                  </a:cubicBezTo>
                  <a:cubicBezTo>
                    <a:pt x="8800" y="21441"/>
                    <a:pt x="10400" y="21441"/>
                    <a:pt x="12800" y="20594"/>
                  </a:cubicBezTo>
                  <a:cubicBezTo>
                    <a:pt x="15200" y="19747"/>
                    <a:pt x="18400" y="18053"/>
                    <a:pt x="21600" y="16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926847" y="383164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085597" y="402214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333247" y="37046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701547" y="345064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71890" y="1962015"/>
              <a:ext cx="281708" cy="53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42" fill="norm" stroke="1" extrusionOk="0">
                  <a:moveTo>
                    <a:pt x="2094" y="1117"/>
                  </a:moveTo>
                  <a:cubicBezTo>
                    <a:pt x="2574" y="1459"/>
                    <a:pt x="3054" y="1800"/>
                    <a:pt x="4814" y="1758"/>
                  </a:cubicBezTo>
                  <a:cubicBezTo>
                    <a:pt x="6574" y="1715"/>
                    <a:pt x="9614" y="1288"/>
                    <a:pt x="11454" y="904"/>
                  </a:cubicBezTo>
                  <a:cubicBezTo>
                    <a:pt x="13294" y="520"/>
                    <a:pt x="13934" y="178"/>
                    <a:pt x="13854" y="50"/>
                  </a:cubicBezTo>
                  <a:cubicBezTo>
                    <a:pt x="13774" y="-78"/>
                    <a:pt x="12974" y="7"/>
                    <a:pt x="10814" y="690"/>
                  </a:cubicBezTo>
                  <a:cubicBezTo>
                    <a:pt x="8654" y="1373"/>
                    <a:pt x="5134" y="2654"/>
                    <a:pt x="3134" y="3465"/>
                  </a:cubicBezTo>
                  <a:cubicBezTo>
                    <a:pt x="1134" y="4276"/>
                    <a:pt x="654" y="4618"/>
                    <a:pt x="334" y="5002"/>
                  </a:cubicBezTo>
                  <a:cubicBezTo>
                    <a:pt x="14" y="5386"/>
                    <a:pt x="-146" y="5813"/>
                    <a:pt x="174" y="6197"/>
                  </a:cubicBezTo>
                  <a:cubicBezTo>
                    <a:pt x="494" y="6581"/>
                    <a:pt x="1294" y="6923"/>
                    <a:pt x="1694" y="7307"/>
                  </a:cubicBezTo>
                  <a:cubicBezTo>
                    <a:pt x="2094" y="7691"/>
                    <a:pt x="2094" y="8118"/>
                    <a:pt x="1934" y="8929"/>
                  </a:cubicBezTo>
                  <a:cubicBezTo>
                    <a:pt x="1774" y="9740"/>
                    <a:pt x="1454" y="10935"/>
                    <a:pt x="1374" y="11747"/>
                  </a:cubicBezTo>
                  <a:cubicBezTo>
                    <a:pt x="1294" y="12558"/>
                    <a:pt x="1454" y="12984"/>
                    <a:pt x="1934" y="13241"/>
                  </a:cubicBezTo>
                  <a:cubicBezTo>
                    <a:pt x="2414" y="13497"/>
                    <a:pt x="3214" y="13582"/>
                    <a:pt x="5614" y="13198"/>
                  </a:cubicBezTo>
                  <a:cubicBezTo>
                    <a:pt x="8014" y="12814"/>
                    <a:pt x="12014" y="11960"/>
                    <a:pt x="14334" y="11405"/>
                  </a:cubicBezTo>
                  <a:cubicBezTo>
                    <a:pt x="16654" y="10850"/>
                    <a:pt x="17294" y="10594"/>
                    <a:pt x="17774" y="10124"/>
                  </a:cubicBezTo>
                  <a:cubicBezTo>
                    <a:pt x="18254" y="9655"/>
                    <a:pt x="18574" y="8972"/>
                    <a:pt x="18334" y="8630"/>
                  </a:cubicBezTo>
                  <a:cubicBezTo>
                    <a:pt x="18094" y="8289"/>
                    <a:pt x="17294" y="8289"/>
                    <a:pt x="16574" y="8417"/>
                  </a:cubicBezTo>
                  <a:cubicBezTo>
                    <a:pt x="15854" y="8545"/>
                    <a:pt x="15214" y="8801"/>
                    <a:pt x="14734" y="9185"/>
                  </a:cubicBezTo>
                  <a:cubicBezTo>
                    <a:pt x="14254" y="9569"/>
                    <a:pt x="13934" y="10082"/>
                    <a:pt x="14174" y="10423"/>
                  </a:cubicBezTo>
                  <a:cubicBezTo>
                    <a:pt x="14414" y="10765"/>
                    <a:pt x="15214" y="10935"/>
                    <a:pt x="16094" y="10893"/>
                  </a:cubicBezTo>
                  <a:cubicBezTo>
                    <a:pt x="16974" y="10850"/>
                    <a:pt x="17934" y="10594"/>
                    <a:pt x="18734" y="10594"/>
                  </a:cubicBezTo>
                  <a:cubicBezTo>
                    <a:pt x="19534" y="10594"/>
                    <a:pt x="20174" y="10850"/>
                    <a:pt x="20654" y="11747"/>
                  </a:cubicBezTo>
                  <a:cubicBezTo>
                    <a:pt x="21134" y="12643"/>
                    <a:pt x="21454" y="14180"/>
                    <a:pt x="20974" y="15716"/>
                  </a:cubicBezTo>
                  <a:cubicBezTo>
                    <a:pt x="20494" y="17253"/>
                    <a:pt x="19214" y="18790"/>
                    <a:pt x="18094" y="19729"/>
                  </a:cubicBezTo>
                  <a:cubicBezTo>
                    <a:pt x="16974" y="20668"/>
                    <a:pt x="16014" y="21010"/>
                    <a:pt x="15054" y="21223"/>
                  </a:cubicBezTo>
                  <a:cubicBezTo>
                    <a:pt x="14094" y="21437"/>
                    <a:pt x="13134" y="21522"/>
                    <a:pt x="12654" y="21351"/>
                  </a:cubicBezTo>
                  <a:cubicBezTo>
                    <a:pt x="12174" y="21180"/>
                    <a:pt x="12174" y="20754"/>
                    <a:pt x="12974" y="20284"/>
                  </a:cubicBezTo>
                  <a:cubicBezTo>
                    <a:pt x="13774" y="19814"/>
                    <a:pt x="15374" y="19302"/>
                    <a:pt x="16894" y="18833"/>
                  </a:cubicBezTo>
                  <a:cubicBezTo>
                    <a:pt x="18414" y="18363"/>
                    <a:pt x="19854" y="17936"/>
                    <a:pt x="21294" y="17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27428" y="2364364"/>
              <a:ext cx="402370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481" y="20250"/>
                  </a:moveTo>
                  <a:cubicBezTo>
                    <a:pt x="690" y="20925"/>
                    <a:pt x="-102" y="21600"/>
                    <a:pt x="11" y="21600"/>
                  </a:cubicBezTo>
                  <a:cubicBezTo>
                    <a:pt x="124" y="21600"/>
                    <a:pt x="1142" y="20925"/>
                    <a:pt x="3800" y="18563"/>
                  </a:cubicBezTo>
                  <a:cubicBezTo>
                    <a:pt x="6457" y="16200"/>
                    <a:pt x="10755" y="12150"/>
                    <a:pt x="13978" y="8775"/>
                  </a:cubicBezTo>
                  <a:cubicBezTo>
                    <a:pt x="17201" y="5400"/>
                    <a:pt x="19349" y="2700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32947" y="2351664"/>
              <a:ext cx="158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237747" y="218021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250447" y="2288164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891797" y="2059564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47"/>
                    <a:pt x="5760" y="9095"/>
                    <a:pt x="9360" y="12695"/>
                  </a:cubicBezTo>
                  <a:cubicBezTo>
                    <a:pt x="12960" y="16295"/>
                    <a:pt x="1728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851253" y="2007302"/>
              <a:ext cx="233260" cy="30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42" fill="norm" stroke="1" extrusionOk="0">
                  <a:moveTo>
                    <a:pt x="219" y="4479"/>
                  </a:moveTo>
                  <a:cubicBezTo>
                    <a:pt x="29" y="3604"/>
                    <a:pt x="-160" y="2728"/>
                    <a:pt x="219" y="1998"/>
                  </a:cubicBezTo>
                  <a:cubicBezTo>
                    <a:pt x="598" y="1268"/>
                    <a:pt x="1545" y="685"/>
                    <a:pt x="3345" y="320"/>
                  </a:cubicBezTo>
                  <a:cubicBezTo>
                    <a:pt x="5145" y="-45"/>
                    <a:pt x="7798" y="-191"/>
                    <a:pt x="10451" y="393"/>
                  </a:cubicBezTo>
                  <a:cubicBezTo>
                    <a:pt x="13103" y="977"/>
                    <a:pt x="15756" y="2290"/>
                    <a:pt x="17840" y="4406"/>
                  </a:cubicBezTo>
                  <a:cubicBezTo>
                    <a:pt x="19924" y="6523"/>
                    <a:pt x="21440" y="9441"/>
                    <a:pt x="20682" y="12141"/>
                  </a:cubicBezTo>
                  <a:cubicBezTo>
                    <a:pt x="19924" y="14841"/>
                    <a:pt x="16893" y="17323"/>
                    <a:pt x="14429" y="18928"/>
                  </a:cubicBezTo>
                  <a:cubicBezTo>
                    <a:pt x="11966" y="20533"/>
                    <a:pt x="10072" y="21263"/>
                    <a:pt x="9693" y="21336"/>
                  </a:cubicBezTo>
                  <a:cubicBezTo>
                    <a:pt x="9314" y="21409"/>
                    <a:pt x="10451" y="20825"/>
                    <a:pt x="11587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339793" y="2135764"/>
              <a:ext cx="22510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483" y="21600"/>
                  </a:moveTo>
                  <a:cubicBezTo>
                    <a:pt x="877" y="19385"/>
                    <a:pt x="272" y="17169"/>
                    <a:pt x="70" y="14677"/>
                  </a:cubicBezTo>
                  <a:cubicBezTo>
                    <a:pt x="-132" y="12185"/>
                    <a:pt x="70" y="9415"/>
                    <a:pt x="1079" y="7200"/>
                  </a:cubicBezTo>
                  <a:cubicBezTo>
                    <a:pt x="2089" y="4985"/>
                    <a:pt x="3905" y="3323"/>
                    <a:pt x="5722" y="5538"/>
                  </a:cubicBezTo>
                  <a:cubicBezTo>
                    <a:pt x="7539" y="7754"/>
                    <a:pt x="9356" y="13846"/>
                    <a:pt x="10870" y="17169"/>
                  </a:cubicBezTo>
                  <a:cubicBezTo>
                    <a:pt x="12384" y="20492"/>
                    <a:pt x="13595" y="21046"/>
                    <a:pt x="15311" y="17723"/>
                  </a:cubicBezTo>
                  <a:cubicBezTo>
                    <a:pt x="17027" y="14400"/>
                    <a:pt x="19247" y="72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842133" y="1917869"/>
              <a:ext cx="211715" cy="37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42" fill="norm" stroke="1" extrusionOk="0">
                  <a:moveTo>
                    <a:pt x="21391" y="2285"/>
                  </a:moveTo>
                  <a:cubicBezTo>
                    <a:pt x="19894" y="1441"/>
                    <a:pt x="18397" y="596"/>
                    <a:pt x="16044" y="234"/>
                  </a:cubicBezTo>
                  <a:cubicBezTo>
                    <a:pt x="13692" y="-128"/>
                    <a:pt x="10484" y="-7"/>
                    <a:pt x="8345" y="174"/>
                  </a:cubicBezTo>
                  <a:cubicBezTo>
                    <a:pt x="6207" y="355"/>
                    <a:pt x="5138" y="596"/>
                    <a:pt x="4282" y="1441"/>
                  </a:cubicBezTo>
                  <a:cubicBezTo>
                    <a:pt x="3427" y="2285"/>
                    <a:pt x="2785" y="3733"/>
                    <a:pt x="2357" y="6147"/>
                  </a:cubicBezTo>
                  <a:cubicBezTo>
                    <a:pt x="1930" y="8560"/>
                    <a:pt x="1716" y="11939"/>
                    <a:pt x="1395" y="14292"/>
                  </a:cubicBezTo>
                  <a:cubicBezTo>
                    <a:pt x="1074" y="16645"/>
                    <a:pt x="646" y="17973"/>
                    <a:pt x="326" y="18998"/>
                  </a:cubicBezTo>
                  <a:cubicBezTo>
                    <a:pt x="5" y="20024"/>
                    <a:pt x="-209" y="20748"/>
                    <a:pt x="326" y="21110"/>
                  </a:cubicBezTo>
                  <a:cubicBezTo>
                    <a:pt x="860" y="21472"/>
                    <a:pt x="2143" y="21472"/>
                    <a:pt x="4710" y="21412"/>
                  </a:cubicBezTo>
                  <a:cubicBezTo>
                    <a:pt x="7276" y="21351"/>
                    <a:pt x="11126" y="21231"/>
                    <a:pt x="13692" y="21050"/>
                  </a:cubicBezTo>
                  <a:cubicBezTo>
                    <a:pt x="16258" y="20869"/>
                    <a:pt x="17541" y="20627"/>
                    <a:pt x="18825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876047" y="2129414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3098297" y="2116714"/>
              <a:ext cx="171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174497" y="2065914"/>
              <a:ext cx="889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4400" y="514"/>
                  </a:cubicBezTo>
                  <a:cubicBezTo>
                    <a:pt x="12343" y="1029"/>
                    <a:pt x="10800" y="2057"/>
                    <a:pt x="8486" y="4886"/>
                  </a:cubicBezTo>
                  <a:cubicBezTo>
                    <a:pt x="6171" y="7714"/>
                    <a:pt x="3086" y="12343"/>
                    <a:pt x="1543" y="15429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320973" y="2101160"/>
              <a:ext cx="138378" cy="49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24" fill="norm" stroke="1" extrusionOk="0">
                  <a:moveTo>
                    <a:pt x="4771" y="1509"/>
                  </a:moveTo>
                  <a:cubicBezTo>
                    <a:pt x="4448" y="5109"/>
                    <a:pt x="4126" y="8709"/>
                    <a:pt x="3965" y="11755"/>
                  </a:cubicBezTo>
                  <a:cubicBezTo>
                    <a:pt x="3804" y="14802"/>
                    <a:pt x="3804" y="17294"/>
                    <a:pt x="3481" y="18909"/>
                  </a:cubicBezTo>
                  <a:cubicBezTo>
                    <a:pt x="3159" y="20525"/>
                    <a:pt x="2514" y="21263"/>
                    <a:pt x="2031" y="21402"/>
                  </a:cubicBezTo>
                  <a:cubicBezTo>
                    <a:pt x="1547" y="21540"/>
                    <a:pt x="1225" y="21078"/>
                    <a:pt x="902" y="19094"/>
                  </a:cubicBezTo>
                  <a:cubicBezTo>
                    <a:pt x="580" y="17109"/>
                    <a:pt x="257" y="13602"/>
                    <a:pt x="96" y="10555"/>
                  </a:cubicBezTo>
                  <a:cubicBezTo>
                    <a:pt x="-65" y="7509"/>
                    <a:pt x="-65" y="4925"/>
                    <a:pt x="419" y="3355"/>
                  </a:cubicBezTo>
                  <a:cubicBezTo>
                    <a:pt x="902" y="1786"/>
                    <a:pt x="1869" y="1232"/>
                    <a:pt x="2998" y="817"/>
                  </a:cubicBezTo>
                  <a:cubicBezTo>
                    <a:pt x="4126" y="402"/>
                    <a:pt x="5416" y="125"/>
                    <a:pt x="7028" y="32"/>
                  </a:cubicBezTo>
                  <a:cubicBezTo>
                    <a:pt x="8639" y="-60"/>
                    <a:pt x="10574" y="32"/>
                    <a:pt x="12831" y="494"/>
                  </a:cubicBezTo>
                  <a:cubicBezTo>
                    <a:pt x="15087" y="955"/>
                    <a:pt x="17666" y="1786"/>
                    <a:pt x="19278" y="2709"/>
                  </a:cubicBezTo>
                  <a:cubicBezTo>
                    <a:pt x="20890" y="3632"/>
                    <a:pt x="21535" y="4648"/>
                    <a:pt x="20729" y="5478"/>
                  </a:cubicBezTo>
                  <a:cubicBezTo>
                    <a:pt x="19923" y="6309"/>
                    <a:pt x="17666" y="6955"/>
                    <a:pt x="14442" y="7278"/>
                  </a:cubicBezTo>
                  <a:cubicBezTo>
                    <a:pt x="11219" y="7602"/>
                    <a:pt x="7028" y="7602"/>
                    <a:pt x="2836" y="7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679053" y="1864730"/>
              <a:ext cx="155845" cy="44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02" fill="norm" stroke="1" extrusionOk="0">
                  <a:moveTo>
                    <a:pt x="21205" y="1445"/>
                  </a:moveTo>
                  <a:cubicBezTo>
                    <a:pt x="20341" y="931"/>
                    <a:pt x="19477" y="416"/>
                    <a:pt x="18181" y="159"/>
                  </a:cubicBezTo>
                  <a:cubicBezTo>
                    <a:pt x="16885" y="-98"/>
                    <a:pt x="15157" y="-98"/>
                    <a:pt x="13141" y="571"/>
                  </a:cubicBezTo>
                  <a:cubicBezTo>
                    <a:pt x="11125" y="1239"/>
                    <a:pt x="8821" y="2576"/>
                    <a:pt x="6517" y="4685"/>
                  </a:cubicBezTo>
                  <a:cubicBezTo>
                    <a:pt x="4213" y="6793"/>
                    <a:pt x="1909" y="9673"/>
                    <a:pt x="757" y="12039"/>
                  </a:cubicBezTo>
                  <a:cubicBezTo>
                    <a:pt x="-395" y="14405"/>
                    <a:pt x="-395" y="16256"/>
                    <a:pt x="1909" y="17748"/>
                  </a:cubicBezTo>
                  <a:cubicBezTo>
                    <a:pt x="4213" y="19239"/>
                    <a:pt x="8821" y="20371"/>
                    <a:pt x="1342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980995" y="1934135"/>
              <a:ext cx="203153" cy="29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29" fill="norm" stroke="1" extrusionOk="0">
                  <a:moveTo>
                    <a:pt x="7343" y="6877"/>
                  </a:moveTo>
                  <a:cubicBezTo>
                    <a:pt x="5116" y="6411"/>
                    <a:pt x="2890" y="5945"/>
                    <a:pt x="1553" y="5323"/>
                  </a:cubicBezTo>
                  <a:cubicBezTo>
                    <a:pt x="217" y="4702"/>
                    <a:pt x="-228" y="3925"/>
                    <a:pt x="106" y="2915"/>
                  </a:cubicBezTo>
                  <a:cubicBezTo>
                    <a:pt x="440" y="1905"/>
                    <a:pt x="1553" y="661"/>
                    <a:pt x="3335" y="195"/>
                  </a:cubicBezTo>
                  <a:cubicBezTo>
                    <a:pt x="5116" y="-271"/>
                    <a:pt x="7566" y="40"/>
                    <a:pt x="10127" y="1749"/>
                  </a:cubicBezTo>
                  <a:cubicBezTo>
                    <a:pt x="12687" y="3458"/>
                    <a:pt x="15360" y="6566"/>
                    <a:pt x="17252" y="10063"/>
                  </a:cubicBezTo>
                  <a:cubicBezTo>
                    <a:pt x="19145" y="13559"/>
                    <a:pt x="20259" y="17444"/>
                    <a:pt x="21372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035835" y="2064109"/>
              <a:ext cx="110213" cy="19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39" fill="norm" stroke="1" extrusionOk="0">
                  <a:moveTo>
                    <a:pt x="21221" y="194"/>
                  </a:moveTo>
                  <a:cubicBezTo>
                    <a:pt x="19183" y="-34"/>
                    <a:pt x="17146" y="-261"/>
                    <a:pt x="14700" y="762"/>
                  </a:cubicBezTo>
                  <a:cubicBezTo>
                    <a:pt x="12255" y="1785"/>
                    <a:pt x="9402" y="4059"/>
                    <a:pt x="6753" y="6787"/>
                  </a:cubicBezTo>
                  <a:cubicBezTo>
                    <a:pt x="4104" y="9516"/>
                    <a:pt x="1659" y="12699"/>
                    <a:pt x="640" y="15200"/>
                  </a:cubicBezTo>
                  <a:cubicBezTo>
                    <a:pt x="-379" y="17701"/>
                    <a:pt x="29" y="19520"/>
                    <a:pt x="436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304797" y="1932564"/>
              <a:ext cx="7494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5" h="21600" fill="norm" stroke="1" extrusionOk="0">
                  <a:moveTo>
                    <a:pt x="0" y="0"/>
                  </a:moveTo>
                  <a:cubicBezTo>
                    <a:pt x="5684" y="1523"/>
                    <a:pt x="11368" y="3046"/>
                    <a:pt x="15347" y="5608"/>
                  </a:cubicBezTo>
                  <a:cubicBezTo>
                    <a:pt x="19326" y="8169"/>
                    <a:pt x="21600" y="11769"/>
                    <a:pt x="19042" y="14608"/>
                  </a:cubicBezTo>
                  <a:cubicBezTo>
                    <a:pt x="16484" y="17446"/>
                    <a:pt x="9095" y="19523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038097" y="2358014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063497" y="2408814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948947" y="3247014"/>
              <a:ext cx="6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58"/>
                    <a:pt x="0" y="10716"/>
                    <a:pt x="3600" y="14316"/>
                  </a:cubicBezTo>
                  <a:cubicBezTo>
                    <a:pt x="7200" y="17916"/>
                    <a:pt x="14400" y="19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916215" y="3225520"/>
              <a:ext cx="218628" cy="32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21" fill="norm" stroke="1" extrusionOk="0">
                  <a:moveTo>
                    <a:pt x="2516" y="4822"/>
                  </a:moveTo>
                  <a:cubicBezTo>
                    <a:pt x="1910" y="4257"/>
                    <a:pt x="1305" y="3693"/>
                    <a:pt x="699" y="3057"/>
                  </a:cubicBezTo>
                  <a:cubicBezTo>
                    <a:pt x="94" y="2422"/>
                    <a:pt x="-512" y="1716"/>
                    <a:pt x="699" y="1081"/>
                  </a:cubicBezTo>
                  <a:cubicBezTo>
                    <a:pt x="1910" y="446"/>
                    <a:pt x="4938" y="-119"/>
                    <a:pt x="8067" y="22"/>
                  </a:cubicBezTo>
                  <a:cubicBezTo>
                    <a:pt x="11196" y="163"/>
                    <a:pt x="14426" y="1010"/>
                    <a:pt x="16748" y="2846"/>
                  </a:cubicBezTo>
                  <a:cubicBezTo>
                    <a:pt x="19069" y="4681"/>
                    <a:pt x="20482" y="7505"/>
                    <a:pt x="20785" y="10328"/>
                  </a:cubicBezTo>
                  <a:cubicBezTo>
                    <a:pt x="21088" y="13152"/>
                    <a:pt x="20281" y="15975"/>
                    <a:pt x="19574" y="17740"/>
                  </a:cubicBezTo>
                  <a:cubicBezTo>
                    <a:pt x="18867" y="19505"/>
                    <a:pt x="18262" y="20210"/>
                    <a:pt x="16748" y="20705"/>
                  </a:cubicBezTo>
                  <a:cubicBezTo>
                    <a:pt x="15234" y="21199"/>
                    <a:pt x="12811" y="21481"/>
                    <a:pt x="10995" y="21410"/>
                  </a:cubicBezTo>
                  <a:cubicBezTo>
                    <a:pt x="9178" y="21340"/>
                    <a:pt x="7967" y="20916"/>
                    <a:pt x="7361" y="20352"/>
                  </a:cubicBezTo>
                  <a:cubicBezTo>
                    <a:pt x="6755" y="19787"/>
                    <a:pt x="6755" y="19081"/>
                    <a:pt x="6755" y="1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343153" y="3348614"/>
              <a:ext cx="234445" cy="9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714" fill="norm" stroke="1" extrusionOk="0">
                  <a:moveTo>
                    <a:pt x="3457" y="20160"/>
                  </a:moveTo>
                  <a:cubicBezTo>
                    <a:pt x="2484" y="20640"/>
                    <a:pt x="1511" y="21120"/>
                    <a:pt x="927" y="20160"/>
                  </a:cubicBezTo>
                  <a:cubicBezTo>
                    <a:pt x="343" y="19200"/>
                    <a:pt x="149" y="16800"/>
                    <a:pt x="51" y="13920"/>
                  </a:cubicBezTo>
                  <a:cubicBezTo>
                    <a:pt x="-46" y="11040"/>
                    <a:pt x="-46" y="7680"/>
                    <a:pt x="440" y="4800"/>
                  </a:cubicBezTo>
                  <a:cubicBezTo>
                    <a:pt x="927" y="1920"/>
                    <a:pt x="1900" y="-480"/>
                    <a:pt x="3554" y="480"/>
                  </a:cubicBezTo>
                  <a:cubicBezTo>
                    <a:pt x="5208" y="1440"/>
                    <a:pt x="7543" y="5760"/>
                    <a:pt x="9878" y="9120"/>
                  </a:cubicBezTo>
                  <a:cubicBezTo>
                    <a:pt x="12213" y="12480"/>
                    <a:pt x="14549" y="14880"/>
                    <a:pt x="16495" y="13200"/>
                  </a:cubicBezTo>
                  <a:cubicBezTo>
                    <a:pt x="18440" y="11520"/>
                    <a:pt x="19997" y="5760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903564" y="3135758"/>
              <a:ext cx="241191" cy="39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6" fill="norm" stroke="1" extrusionOk="0">
                  <a:moveTo>
                    <a:pt x="3193" y="7722"/>
                  </a:moveTo>
                  <a:cubicBezTo>
                    <a:pt x="2817" y="11036"/>
                    <a:pt x="2442" y="14350"/>
                    <a:pt x="2254" y="16293"/>
                  </a:cubicBezTo>
                  <a:cubicBezTo>
                    <a:pt x="2066" y="18236"/>
                    <a:pt x="2066" y="18807"/>
                    <a:pt x="1878" y="19607"/>
                  </a:cubicBezTo>
                  <a:cubicBezTo>
                    <a:pt x="1690" y="20407"/>
                    <a:pt x="1315" y="21436"/>
                    <a:pt x="1033" y="21436"/>
                  </a:cubicBezTo>
                  <a:cubicBezTo>
                    <a:pt x="751" y="21436"/>
                    <a:pt x="563" y="20407"/>
                    <a:pt x="376" y="18122"/>
                  </a:cubicBezTo>
                  <a:cubicBezTo>
                    <a:pt x="188" y="15836"/>
                    <a:pt x="0" y="12293"/>
                    <a:pt x="0" y="9493"/>
                  </a:cubicBezTo>
                  <a:cubicBezTo>
                    <a:pt x="0" y="6693"/>
                    <a:pt x="188" y="4636"/>
                    <a:pt x="657" y="3379"/>
                  </a:cubicBezTo>
                  <a:cubicBezTo>
                    <a:pt x="1127" y="2122"/>
                    <a:pt x="1878" y="1665"/>
                    <a:pt x="2723" y="1607"/>
                  </a:cubicBezTo>
                  <a:cubicBezTo>
                    <a:pt x="3569" y="1550"/>
                    <a:pt x="4508" y="1893"/>
                    <a:pt x="5729" y="3207"/>
                  </a:cubicBezTo>
                  <a:cubicBezTo>
                    <a:pt x="6950" y="4522"/>
                    <a:pt x="8452" y="6807"/>
                    <a:pt x="9767" y="9207"/>
                  </a:cubicBezTo>
                  <a:cubicBezTo>
                    <a:pt x="11082" y="11607"/>
                    <a:pt x="12209" y="14122"/>
                    <a:pt x="12960" y="15779"/>
                  </a:cubicBezTo>
                  <a:cubicBezTo>
                    <a:pt x="13711" y="17436"/>
                    <a:pt x="14087" y="18236"/>
                    <a:pt x="14650" y="18807"/>
                  </a:cubicBezTo>
                  <a:cubicBezTo>
                    <a:pt x="15214" y="19379"/>
                    <a:pt x="15965" y="19722"/>
                    <a:pt x="16623" y="19607"/>
                  </a:cubicBezTo>
                  <a:cubicBezTo>
                    <a:pt x="17280" y="19493"/>
                    <a:pt x="17843" y="18922"/>
                    <a:pt x="18689" y="17036"/>
                  </a:cubicBezTo>
                  <a:cubicBezTo>
                    <a:pt x="19534" y="15150"/>
                    <a:pt x="20661" y="11950"/>
                    <a:pt x="21130" y="8979"/>
                  </a:cubicBezTo>
                  <a:cubicBezTo>
                    <a:pt x="21600" y="6007"/>
                    <a:pt x="21412" y="3265"/>
                    <a:pt x="20943" y="1722"/>
                  </a:cubicBezTo>
                  <a:cubicBezTo>
                    <a:pt x="20473" y="179"/>
                    <a:pt x="19722" y="-164"/>
                    <a:pt x="19346" y="65"/>
                  </a:cubicBezTo>
                  <a:cubicBezTo>
                    <a:pt x="18970" y="293"/>
                    <a:pt x="18970" y="1093"/>
                    <a:pt x="19158" y="1836"/>
                  </a:cubicBezTo>
                  <a:cubicBezTo>
                    <a:pt x="19346" y="2579"/>
                    <a:pt x="19722" y="3265"/>
                    <a:pt x="20097" y="3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234558" y="3288200"/>
              <a:ext cx="84831" cy="16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985" fill="norm" stroke="1" extrusionOk="0">
                  <a:moveTo>
                    <a:pt x="11919" y="6164"/>
                  </a:moveTo>
                  <a:cubicBezTo>
                    <a:pt x="11919" y="4797"/>
                    <a:pt x="11919" y="3429"/>
                    <a:pt x="11129" y="2199"/>
                  </a:cubicBezTo>
                  <a:cubicBezTo>
                    <a:pt x="10339" y="969"/>
                    <a:pt x="8758" y="-125"/>
                    <a:pt x="6914" y="12"/>
                  </a:cubicBezTo>
                  <a:cubicBezTo>
                    <a:pt x="5070" y="148"/>
                    <a:pt x="2963" y="1516"/>
                    <a:pt x="1646" y="4386"/>
                  </a:cubicBezTo>
                  <a:cubicBezTo>
                    <a:pt x="329" y="7257"/>
                    <a:pt x="-198" y="11632"/>
                    <a:pt x="65" y="14640"/>
                  </a:cubicBezTo>
                  <a:cubicBezTo>
                    <a:pt x="329" y="17647"/>
                    <a:pt x="1382" y="19288"/>
                    <a:pt x="3226" y="20245"/>
                  </a:cubicBezTo>
                  <a:cubicBezTo>
                    <a:pt x="5070" y="21202"/>
                    <a:pt x="7704" y="21475"/>
                    <a:pt x="10865" y="19561"/>
                  </a:cubicBezTo>
                  <a:cubicBezTo>
                    <a:pt x="14026" y="17647"/>
                    <a:pt x="17714" y="13546"/>
                    <a:pt x="19558" y="10675"/>
                  </a:cubicBezTo>
                  <a:cubicBezTo>
                    <a:pt x="21402" y="7804"/>
                    <a:pt x="21402" y="6164"/>
                    <a:pt x="20612" y="4660"/>
                  </a:cubicBezTo>
                  <a:cubicBezTo>
                    <a:pt x="19822" y="3156"/>
                    <a:pt x="18241" y="1789"/>
                    <a:pt x="16397" y="1516"/>
                  </a:cubicBezTo>
                  <a:cubicBezTo>
                    <a:pt x="14553" y="1242"/>
                    <a:pt x="12446" y="2062"/>
                    <a:pt x="11392" y="2746"/>
                  </a:cubicBezTo>
                  <a:cubicBezTo>
                    <a:pt x="10339" y="3429"/>
                    <a:pt x="10339" y="3976"/>
                    <a:pt x="10339" y="4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364997" y="3247014"/>
              <a:ext cx="120651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821"/>
                  </a:moveTo>
                  <a:cubicBezTo>
                    <a:pt x="1137" y="5912"/>
                    <a:pt x="2274" y="5002"/>
                    <a:pt x="3789" y="4775"/>
                  </a:cubicBezTo>
                  <a:cubicBezTo>
                    <a:pt x="5305" y="4547"/>
                    <a:pt x="7200" y="5002"/>
                    <a:pt x="9095" y="6480"/>
                  </a:cubicBezTo>
                  <a:cubicBezTo>
                    <a:pt x="10989" y="7958"/>
                    <a:pt x="12884" y="10459"/>
                    <a:pt x="13832" y="12846"/>
                  </a:cubicBezTo>
                  <a:cubicBezTo>
                    <a:pt x="14779" y="15234"/>
                    <a:pt x="14779" y="17507"/>
                    <a:pt x="13642" y="19099"/>
                  </a:cubicBezTo>
                  <a:cubicBezTo>
                    <a:pt x="12505" y="20691"/>
                    <a:pt x="10232" y="21600"/>
                    <a:pt x="8716" y="21486"/>
                  </a:cubicBezTo>
                  <a:cubicBezTo>
                    <a:pt x="7200" y="21373"/>
                    <a:pt x="6442" y="20236"/>
                    <a:pt x="6632" y="17507"/>
                  </a:cubicBezTo>
                  <a:cubicBezTo>
                    <a:pt x="6821" y="14779"/>
                    <a:pt x="7958" y="10459"/>
                    <a:pt x="10611" y="7276"/>
                  </a:cubicBezTo>
                  <a:cubicBezTo>
                    <a:pt x="13263" y="4093"/>
                    <a:pt x="17432" y="20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3555497" y="3279710"/>
              <a:ext cx="203201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799"/>
                  </a:moveTo>
                  <a:cubicBezTo>
                    <a:pt x="450" y="6072"/>
                    <a:pt x="900" y="9345"/>
                    <a:pt x="900" y="12618"/>
                  </a:cubicBezTo>
                  <a:cubicBezTo>
                    <a:pt x="900" y="15890"/>
                    <a:pt x="450" y="19163"/>
                    <a:pt x="225" y="19327"/>
                  </a:cubicBezTo>
                  <a:cubicBezTo>
                    <a:pt x="0" y="19490"/>
                    <a:pt x="0" y="16545"/>
                    <a:pt x="787" y="13109"/>
                  </a:cubicBezTo>
                  <a:cubicBezTo>
                    <a:pt x="1575" y="9672"/>
                    <a:pt x="3150" y="5745"/>
                    <a:pt x="4388" y="3290"/>
                  </a:cubicBezTo>
                  <a:cubicBezTo>
                    <a:pt x="5625" y="836"/>
                    <a:pt x="6525" y="-146"/>
                    <a:pt x="7312" y="18"/>
                  </a:cubicBezTo>
                  <a:cubicBezTo>
                    <a:pt x="8100" y="181"/>
                    <a:pt x="8775" y="1490"/>
                    <a:pt x="9112" y="2963"/>
                  </a:cubicBezTo>
                  <a:cubicBezTo>
                    <a:pt x="9450" y="4436"/>
                    <a:pt x="9450" y="6072"/>
                    <a:pt x="9900" y="6236"/>
                  </a:cubicBezTo>
                  <a:cubicBezTo>
                    <a:pt x="10350" y="6399"/>
                    <a:pt x="11250" y="5090"/>
                    <a:pt x="12038" y="3781"/>
                  </a:cubicBezTo>
                  <a:cubicBezTo>
                    <a:pt x="12825" y="2472"/>
                    <a:pt x="13500" y="1163"/>
                    <a:pt x="14962" y="672"/>
                  </a:cubicBezTo>
                  <a:cubicBezTo>
                    <a:pt x="16425" y="181"/>
                    <a:pt x="18675" y="509"/>
                    <a:pt x="19912" y="4109"/>
                  </a:cubicBezTo>
                  <a:cubicBezTo>
                    <a:pt x="21150" y="7709"/>
                    <a:pt x="21375" y="14581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3839090" y="3048007"/>
              <a:ext cx="262003" cy="37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82" fill="norm" stroke="1" extrusionOk="0">
                  <a:moveTo>
                    <a:pt x="6916" y="15328"/>
                  </a:moveTo>
                  <a:cubicBezTo>
                    <a:pt x="6743" y="14242"/>
                    <a:pt x="6570" y="13156"/>
                    <a:pt x="5965" y="12673"/>
                  </a:cubicBezTo>
                  <a:cubicBezTo>
                    <a:pt x="5361" y="12190"/>
                    <a:pt x="4324" y="12311"/>
                    <a:pt x="3287" y="13035"/>
                  </a:cubicBezTo>
                  <a:cubicBezTo>
                    <a:pt x="2250" y="13759"/>
                    <a:pt x="1213" y="15086"/>
                    <a:pt x="609" y="16414"/>
                  </a:cubicBezTo>
                  <a:cubicBezTo>
                    <a:pt x="4" y="17741"/>
                    <a:pt x="-169" y="19069"/>
                    <a:pt x="177" y="19853"/>
                  </a:cubicBezTo>
                  <a:cubicBezTo>
                    <a:pt x="522" y="20637"/>
                    <a:pt x="1386" y="20879"/>
                    <a:pt x="2077" y="20758"/>
                  </a:cubicBezTo>
                  <a:cubicBezTo>
                    <a:pt x="2769" y="20637"/>
                    <a:pt x="3287" y="20155"/>
                    <a:pt x="3719" y="19612"/>
                  </a:cubicBezTo>
                  <a:cubicBezTo>
                    <a:pt x="4151" y="19069"/>
                    <a:pt x="4497" y="18465"/>
                    <a:pt x="4756" y="17802"/>
                  </a:cubicBezTo>
                  <a:cubicBezTo>
                    <a:pt x="5015" y="17138"/>
                    <a:pt x="5188" y="16414"/>
                    <a:pt x="5274" y="16595"/>
                  </a:cubicBezTo>
                  <a:cubicBezTo>
                    <a:pt x="5361" y="16776"/>
                    <a:pt x="5361" y="17862"/>
                    <a:pt x="5620" y="18646"/>
                  </a:cubicBezTo>
                  <a:cubicBezTo>
                    <a:pt x="5879" y="19431"/>
                    <a:pt x="6397" y="19913"/>
                    <a:pt x="7089" y="20275"/>
                  </a:cubicBezTo>
                  <a:cubicBezTo>
                    <a:pt x="7780" y="20637"/>
                    <a:pt x="8644" y="20879"/>
                    <a:pt x="9940" y="20517"/>
                  </a:cubicBezTo>
                  <a:cubicBezTo>
                    <a:pt x="11236" y="20155"/>
                    <a:pt x="12964" y="19189"/>
                    <a:pt x="14865" y="16655"/>
                  </a:cubicBezTo>
                  <a:cubicBezTo>
                    <a:pt x="16765" y="14121"/>
                    <a:pt x="18839" y="10018"/>
                    <a:pt x="19962" y="7364"/>
                  </a:cubicBezTo>
                  <a:cubicBezTo>
                    <a:pt x="21085" y="4709"/>
                    <a:pt x="21258" y="3502"/>
                    <a:pt x="21345" y="2537"/>
                  </a:cubicBezTo>
                  <a:cubicBezTo>
                    <a:pt x="21431" y="1571"/>
                    <a:pt x="21431" y="847"/>
                    <a:pt x="20999" y="425"/>
                  </a:cubicBezTo>
                  <a:cubicBezTo>
                    <a:pt x="20567" y="3"/>
                    <a:pt x="19703" y="-118"/>
                    <a:pt x="19012" y="123"/>
                  </a:cubicBezTo>
                  <a:cubicBezTo>
                    <a:pt x="18321" y="365"/>
                    <a:pt x="17802" y="968"/>
                    <a:pt x="16938" y="3321"/>
                  </a:cubicBezTo>
                  <a:cubicBezTo>
                    <a:pt x="16074" y="5674"/>
                    <a:pt x="14865" y="9777"/>
                    <a:pt x="14519" y="12975"/>
                  </a:cubicBezTo>
                  <a:cubicBezTo>
                    <a:pt x="14173" y="16173"/>
                    <a:pt x="14692" y="18465"/>
                    <a:pt x="15469" y="19732"/>
                  </a:cubicBezTo>
                  <a:cubicBezTo>
                    <a:pt x="16247" y="20999"/>
                    <a:pt x="17284" y="21241"/>
                    <a:pt x="18321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358684" y="3034554"/>
              <a:ext cx="142964" cy="37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26" fill="norm" stroke="1" extrusionOk="0">
                  <a:moveTo>
                    <a:pt x="21454" y="1954"/>
                  </a:moveTo>
                  <a:cubicBezTo>
                    <a:pt x="21454" y="1357"/>
                    <a:pt x="21454" y="760"/>
                    <a:pt x="20501" y="402"/>
                  </a:cubicBezTo>
                  <a:cubicBezTo>
                    <a:pt x="19548" y="44"/>
                    <a:pt x="17642" y="-75"/>
                    <a:pt x="16054" y="44"/>
                  </a:cubicBezTo>
                  <a:cubicBezTo>
                    <a:pt x="14466" y="164"/>
                    <a:pt x="13195" y="522"/>
                    <a:pt x="10972" y="1834"/>
                  </a:cubicBezTo>
                  <a:cubicBezTo>
                    <a:pt x="8748" y="3147"/>
                    <a:pt x="5572" y="5415"/>
                    <a:pt x="3348" y="8159"/>
                  </a:cubicBezTo>
                  <a:cubicBezTo>
                    <a:pt x="1125" y="10904"/>
                    <a:pt x="-146" y="14126"/>
                    <a:pt x="13" y="16513"/>
                  </a:cubicBezTo>
                  <a:cubicBezTo>
                    <a:pt x="172" y="18900"/>
                    <a:pt x="1760" y="20451"/>
                    <a:pt x="4301" y="20988"/>
                  </a:cubicBezTo>
                  <a:cubicBezTo>
                    <a:pt x="6842" y="21525"/>
                    <a:pt x="10336" y="21048"/>
                    <a:pt x="13830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615897" y="3095192"/>
              <a:ext cx="124543" cy="25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38" fill="norm" stroke="1" extrusionOk="0">
                  <a:moveTo>
                    <a:pt x="1070" y="3191"/>
                  </a:moveTo>
                  <a:cubicBezTo>
                    <a:pt x="362" y="2291"/>
                    <a:pt x="-346" y="1391"/>
                    <a:pt x="185" y="851"/>
                  </a:cubicBezTo>
                  <a:cubicBezTo>
                    <a:pt x="716" y="311"/>
                    <a:pt x="2487" y="131"/>
                    <a:pt x="4434" y="41"/>
                  </a:cubicBezTo>
                  <a:cubicBezTo>
                    <a:pt x="6382" y="-49"/>
                    <a:pt x="8506" y="-49"/>
                    <a:pt x="10454" y="671"/>
                  </a:cubicBezTo>
                  <a:cubicBezTo>
                    <a:pt x="12402" y="1391"/>
                    <a:pt x="14172" y="2831"/>
                    <a:pt x="14172" y="4361"/>
                  </a:cubicBezTo>
                  <a:cubicBezTo>
                    <a:pt x="14172" y="5891"/>
                    <a:pt x="12402" y="7511"/>
                    <a:pt x="10631" y="8501"/>
                  </a:cubicBezTo>
                  <a:cubicBezTo>
                    <a:pt x="8861" y="9491"/>
                    <a:pt x="7090" y="9851"/>
                    <a:pt x="7090" y="10121"/>
                  </a:cubicBezTo>
                  <a:cubicBezTo>
                    <a:pt x="7090" y="10391"/>
                    <a:pt x="8861" y="10571"/>
                    <a:pt x="11516" y="11561"/>
                  </a:cubicBezTo>
                  <a:cubicBezTo>
                    <a:pt x="14172" y="12551"/>
                    <a:pt x="17713" y="14351"/>
                    <a:pt x="19484" y="15701"/>
                  </a:cubicBezTo>
                  <a:cubicBezTo>
                    <a:pt x="21254" y="17051"/>
                    <a:pt x="21254" y="17951"/>
                    <a:pt x="19661" y="18851"/>
                  </a:cubicBezTo>
                  <a:cubicBezTo>
                    <a:pt x="18067" y="19751"/>
                    <a:pt x="14880" y="20651"/>
                    <a:pt x="12224" y="21101"/>
                  </a:cubicBezTo>
                  <a:cubicBezTo>
                    <a:pt x="9569" y="21551"/>
                    <a:pt x="7444" y="21551"/>
                    <a:pt x="6205" y="21101"/>
                  </a:cubicBezTo>
                  <a:cubicBezTo>
                    <a:pt x="4965" y="20651"/>
                    <a:pt x="4611" y="19751"/>
                    <a:pt x="4257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857247" y="3374014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00"/>
                    <a:pt x="21600" y="8400"/>
                    <a:pt x="18000" y="12000"/>
                  </a:cubicBezTo>
                  <a:cubicBezTo>
                    <a:pt x="14400" y="15600"/>
                    <a:pt x="72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5171800" y="3208914"/>
              <a:ext cx="409348" cy="11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09" fill="norm" stroke="1" extrusionOk="0">
                  <a:moveTo>
                    <a:pt x="4497" y="1178"/>
                  </a:moveTo>
                  <a:cubicBezTo>
                    <a:pt x="4274" y="5891"/>
                    <a:pt x="4052" y="10604"/>
                    <a:pt x="3773" y="13745"/>
                  </a:cubicBezTo>
                  <a:cubicBezTo>
                    <a:pt x="3495" y="16887"/>
                    <a:pt x="3161" y="18458"/>
                    <a:pt x="2716" y="19636"/>
                  </a:cubicBezTo>
                  <a:cubicBezTo>
                    <a:pt x="2270" y="20815"/>
                    <a:pt x="1713" y="21600"/>
                    <a:pt x="1268" y="21207"/>
                  </a:cubicBezTo>
                  <a:cubicBezTo>
                    <a:pt x="823" y="20815"/>
                    <a:pt x="489" y="19244"/>
                    <a:pt x="266" y="17476"/>
                  </a:cubicBezTo>
                  <a:cubicBezTo>
                    <a:pt x="43" y="15709"/>
                    <a:pt x="-68" y="13745"/>
                    <a:pt x="43" y="11978"/>
                  </a:cubicBezTo>
                  <a:cubicBezTo>
                    <a:pt x="155" y="10211"/>
                    <a:pt x="489" y="8640"/>
                    <a:pt x="1658" y="6873"/>
                  </a:cubicBezTo>
                  <a:cubicBezTo>
                    <a:pt x="2827" y="5105"/>
                    <a:pt x="4831" y="3142"/>
                    <a:pt x="7893" y="2160"/>
                  </a:cubicBezTo>
                  <a:cubicBezTo>
                    <a:pt x="10955" y="1178"/>
                    <a:pt x="15074" y="1178"/>
                    <a:pt x="17524" y="982"/>
                  </a:cubicBezTo>
                  <a:cubicBezTo>
                    <a:pt x="19973" y="785"/>
                    <a:pt x="20753" y="393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581147" y="2993809"/>
              <a:ext cx="177801" cy="10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8567"/>
                  </a:moveTo>
                  <a:cubicBezTo>
                    <a:pt x="514" y="6490"/>
                    <a:pt x="1029" y="4413"/>
                    <a:pt x="1929" y="2959"/>
                  </a:cubicBezTo>
                  <a:cubicBezTo>
                    <a:pt x="2829" y="1506"/>
                    <a:pt x="4114" y="675"/>
                    <a:pt x="5400" y="259"/>
                  </a:cubicBezTo>
                  <a:cubicBezTo>
                    <a:pt x="6686" y="-156"/>
                    <a:pt x="7971" y="-156"/>
                    <a:pt x="8743" y="882"/>
                  </a:cubicBezTo>
                  <a:cubicBezTo>
                    <a:pt x="9514" y="1921"/>
                    <a:pt x="9771" y="3998"/>
                    <a:pt x="9386" y="6075"/>
                  </a:cubicBezTo>
                  <a:cubicBezTo>
                    <a:pt x="9000" y="8152"/>
                    <a:pt x="7971" y="10229"/>
                    <a:pt x="7071" y="12098"/>
                  </a:cubicBezTo>
                  <a:cubicBezTo>
                    <a:pt x="6171" y="13967"/>
                    <a:pt x="5400" y="15629"/>
                    <a:pt x="5400" y="17290"/>
                  </a:cubicBezTo>
                  <a:cubicBezTo>
                    <a:pt x="5400" y="18952"/>
                    <a:pt x="6171" y="20613"/>
                    <a:pt x="9000" y="21029"/>
                  </a:cubicBezTo>
                  <a:cubicBezTo>
                    <a:pt x="11829" y="21444"/>
                    <a:pt x="16714" y="20613"/>
                    <a:pt x="21600" y="19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5752597" y="2980314"/>
              <a:ext cx="120995" cy="45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66" fill="norm" stroke="1" extrusionOk="0">
                  <a:moveTo>
                    <a:pt x="9885" y="0"/>
                  </a:moveTo>
                  <a:cubicBezTo>
                    <a:pt x="13912" y="2477"/>
                    <a:pt x="17939" y="4954"/>
                    <a:pt x="19769" y="7679"/>
                  </a:cubicBezTo>
                  <a:cubicBezTo>
                    <a:pt x="21600" y="10404"/>
                    <a:pt x="21234" y="13376"/>
                    <a:pt x="18854" y="15754"/>
                  </a:cubicBezTo>
                  <a:cubicBezTo>
                    <a:pt x="16475" y="18132"/>
                    <a:pt x="12081" y="19916"/>
                    <a:pt x="8603" y="20758"/>
                  </a:cubicBezTo>
                  <a:cubicBezTo>
                    <a:pt x="5125" y="21600"/>
                    <a:pt x="2563" y="21501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58297" y="3939164"/>
              <a:ext cx="5340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" y="21352"/>
                    <a:pt x="582" y="21103"/>
                    <a:pt x="899" y="20731"/>
                  </a:cubicBezTo>
                  <a:cubicBezTo>
                    <a:pt x="1216" y="20359"/>
                    <a:pt x="1558" y="19862"/>
                    <a:pt x="1871" y="19366"/>
                  </a:cubicBezTo>
                  <a:cubicBezTo>
                    <a:pt x="2183" y="18869"/>
                    <a:pt x="2466" y="18372"/>
                    <a:pt x="2778" y="17752"/>
                  </a:cubicBezTo>
                  <a:cubicBezTo>
                    <a:pt x="3091" y="17131"/>
                    <a:pt x="3433" y="16386"/>
                    <a:pt x="3733" y="15641"/>
                  </a:cubicBezTo>
                  <a:cubicBezTo>
                    <a:pt x="4032" y="14897"/>
                    <a:pt x="4289" y="14152"/>
                    <a:pt x="4563" y="13407"/>
                  </a:cubicBezTo>
                  <a:cubicBezTo>
                    <a:pt x="4837" y="12662"/>
                    <a:pt x="5128" y="11917"/>
                    <a:pt x="5436" y="11172"/>
                  </a:cubicBezTo>
                  <a:cubicBezTo>
                    <a:pt x="5745" y="10428"/>
                    <a:pt x="6070" y="9683"/>
                    <a:pt x="6395" y="8938"/>
                  </a:cubicBezTo>
                  <a:cubicBezTo>
                    <a:pt x="6721" y="8193"/>
                    <a:pt x="7046" y="7448"/>
                    <a:pt x="7380" y="6828"/>
                  </a:cubicBezTo>
                  <a:cubicBezTo>
                    <a:pt x="7714" y="6207"/>
                    <a:pt x="8056" y="5710"/>
                    <a:pt x="8399" y="5338"/>
                  </a:cubicBezTo>
                  <a:cubicBezTo>
                    <a:pt x="8741" y="4966"/>
                    <a:pt x="9083" y="4717"/>
                    <a:pt x="9439" y="4469"/>
                  </a:cubicBezTo>
                  <a:cubicBezTo>
                    <a:pt x="9794" y="4221"/>
                    <a:pt x="10162" y="3972"/>
                    <a:pt x="10530" y="3724"/>
                  </a:cubicBezTo>
                  <a:cubicBezTo>
                    <a:pt x="10898" y="3476"/>
                    <a:pt x="11267" y="3228"/>
                    <a:pt x="11553" y="3103"/>
                  </a:cubicBezTo>
                  <a:cubicBezTo>
                    <a:pt x="11840" y="2979"/>
                    <a:pt x="12046" y="2979"/>
                    <a:pt x="12243" y="2979"/>
                  </a:cubicBezTo>
                  <a:cubicBezTo>
                    <a:pt x="12439" y="2979"/>
                    <a:pt x="12628" y="2979"/>
                    <a:pt x="12829" y="2855"/>
                  </a:cubicBezTo>
                  <a:cubicBezTo>
                    <a:pt x="13030" y="2731"/>
                    <a:pt x="13244" y="2483"/>
                    <a:pt x="13441" y="2359"/>
                  </a:cubicBezTo>
                  <a:cubicBezTo>
                    <a:pt x="13638" y="2234"/>
                    <a:pt x="13818" y="2234"/>
                    <a:pt x="14023" y="2234"/>
                  </a:cubicBezTo>
                  <a:cubicBezTo>
                    <a:pt x="14229" y="2234"/>
                    <a:pt x="14460" y="2234"/>
                    <a:pt x="14764" y="2110"/>
                  </a:cubicBezTo>
                  <a:cubicBezTo>
                    <a:pt x="15068" y="1986"/>
                    <a:pt x="15444" y="1738"/>
                    <a:pt x="15915" y="1366"/>
                  </a:cubicBezTo>
                  <a:cubicBezTo>
                    <a:pt x="16386" y="993"/>
                    <a:pt x="16951" y="497"/>
                    <a:pt x="17409" y="248"/>
                  </a:cubicBezTo>
                  <a:cubicBezTo>
                    <a:pt x="17867" y="0"/>
                    <a:pt x="18218" y="0"/>
                    <a:pt x="18561" y="0"/>
                  </a:cubicBezTo>
                  <a:cubicBezTo>
                    <a:pt x="18903" y="0"/>
                    <a:pt x="19237" y="0"/>
                    <a:pt x="19622" y="0"/>
                  </a:cubicBezTo>
                  <a:cubicBezTo>
                    <a:pt x="20008" y="0"/>
                    <a:pt x="20444" y="0"/>
                    <a:pt x="20782" y="124"/>
                  </a:cubicBezTo>
                  <a:cubicBezTo>
                    <a:pt x="21121" y="248"/>
                    <a:pt x="21360" y="497"/>
                    <a:pt x="21600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461219" y="4614001"/>
              <a:ext cx="309929" cy="36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18" fill="norm" stroke="1" extrusionOk="0">
                  <a:moveTo>
                    <a:pt x="10935" y="2520"/>
                  </a:moveTo>
                  <a:cubicBezTo>
                    <a:pt x="10642" y="1896"/>
                    <a:pt x="10348" y="1271"/>
                    <a:pt x="9833" y="834"/>
                  </a:cubicBezTo>
                  <a:cubicBezTo>
                    <a:pt x="9319" y="397"/>
                    <a:pt x="8584" y="148"/>
                    <a:pt x="7482" y="959"/>
                  </a:cubicBezTo>
                  <a:cubicBezTo>
                    <a:pt x="6380" y="1771"/>
                    <a:pt x="4911" y="3644"/>
                    <a:pt x="3588" y="6390"/>
                  </a:cubicBezTo>
                  <a:cubicBezTo>
                    <a:pt x="2266" y="9137"/>
                    <a:pt x="1091" y="12758"/>
                    <a:pt x="503" y="15130"/>
                  </a:cubicBezTo>
                  <a:cubicBezTo>
                    <a:pt x="-85" y="17503"/>
                    <a:pt x="-85" y="18626"/>
                    <a:pt x="135" y="19438"/>
                  </a:cubicBezTo>
                  <a:cubicBezTo>
                    <a:pt x="356" y="20249"/>
                    <a:pt x="797" y="20749"/>
                    <a:pt x="1531" y="21061"/>
                  </a:cubicBezTo>
                  <a:cubicBezTo>
                    <a:pt x="2266" y="21373"/>
                    <a:pt x="3295" y="21498"/>
                    <a:pt x="4764" y="20874"/>
                  </a:cubicBezTo>
                  <a:cubicBezTo>
                    <a:pt x="6233" y="20249"/>
                    <a:pt x="8144" y="18876"/>
                    <a:pt x="10127" y="16629"/>
                  </a:cubicBezTo>
                  <a:cubicBezTo>
                    <a:pt x="12111" y="14381"/>
                    <a:pt x="14168" y="11260"/>
                    <a:pt x="15417" y="9012"/>
                  </a:cubicBezTo>
                  <a:cubicBezTo>
                    <a:pt x="16666" y="6765"/>
                    <a:pt x="17107" y="5392"/>
                    <a:pt x="17327" y="4330"/>
                  </a:cubicBezTo>
                  <a:cubicBezTo>
                    <a:pt x="17548" y="3269"/>
                    <a:pt x="17548" y="2520"/>
                    <a:pt x="17401" y="1833"/>
                  </a:cubicBezTo>
                  <a:cubicBezTo>
                    <a:pt x="17254" y="1147"/>
                    <a:pt x="16960" y="522"/>
                    <a:pt x="16299" y="210"/>
                  </a:cubicBezTo>
                  <a:cubicBezTo>
                    <a:pt x="15637" y="-102"/>
                    <a:pt x="14609" y="-102"/>
                    <a:pt x="12993" y="460"/>
                  </a:cubicBezTo>
                  <a:cubicBezTo>
                    <a:pt x="11376" y="1022"/>
                    <a:pt x="9172" y="2145"/>
                    <a:pt x="7629" y="3082"/>
                  </a:cubicBezTo>
                  <a:cubicBezTo>
                    <a:pt x="6086" y="4018"/>
                    <a:pt x="5205" y="4767"/>
                    <a:pt x="4617" y="5454"/>
                  </a:cubicBezTo>
                  <a:cubicBezTo>
                    <a:pt x="4029" y="6141"/>
                    <a:pt x="3735" y="6765"/>
                    <a:pt x="3809" y="7389"/>
                  </a:cubicBezTo>
                  <a:cubicBezTo>
                    <a:pt x="3882" y="8014"/>
                    <a:pt x="4323" y="8638"/>
                    <a:pt x="5572" y="9012"/>
                  </a:cubicBezTo>
                  <a:cubicBezTo>
                    <a:pt x="6821" y="9387"/>
                    <a:pt x="8878" y="9512"/>
                    <a:pt x="11670" y="9262"/>
                  </a:cubicBezTo>
                  <a:cubicBezTo>
                    <a:pt x="14462" y="9012"/>
                    <a:pt x="17988" y="8388"/>
                    <a:pt x="21515" y="7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459997" y="4472564"/>
              <a:ext cx="330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2" y="21600"/>
                    <a:pt x="6923" y="21600"/>
                    <a:pt x="10523" y="18000"/>
                  </a:cubicBezTo>
                  <a:cubicBezTo>
                    <a:pt x="14123" y="14400"/>
                    <a:pt x="1786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758447" y="4415414"/>
              <a:ext cx="5615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0" y="0"/>
                  </a:moveTo>
                  <a:cubicBezTo>
                    <a:pt x="4000" y="327"/>
                    <a:pt x="8000" y="655"/>
                    <a:pt x="12400" y="1636"/>
                  </a:cubicBezTo>
                  <a:cubicBezTo>
                    <a:pt x="16800" y="2618"/>
                    <a:pt x="21600" y="4255"/>
                    <a:pt x="21200" y="7691"/>
                  </a:cubicBezTo>
                  <a:cubicBezTo>
                    <a:pt x="20800" y="11127"/>
                    <a:pt x="15200" y="16364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05947" y="4561464"/>
              <a:ext cx="1905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2479"/>
                    <a:pt x="3840" y="4957"/>
                    <a:pt x="6480" y="7495"/>
                  </a:cubicBezTo>
                  <a:cubicBezTo>
                    <a:pt x="9120" y="10033"/>
                    <a:pt x="12480" y="12630"/>
                    <a:pt x="15120" y="14990"/>
                  </a:cubicBezTo>
                  <a:cubicBezTo>
                    <a:pt x="17760" y="17351"/>
                    <a:pt x="19680" y="19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18647" y="4587384"/>
              <a:ext cx="234951" cy="35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2269"/>
                  </a:moveTo>
                  <a:cubicBezTo>
                    <a:pt x="21016" y="1247"/>
                    <a:pt x="20432" y="224"/>
                    <a:pt x="20043" y="33"/>
                  </a:cubicBezTo>
                  <a:cubicBezTo>
                    <a:pt x="19654" y="-159"/>
                    <a:pt x="19459" y="480"/>
                    <a:pt x="18097" y="2397"/>
                  </a:cubicBezTo>
                  <a:cubicBezTo>
                    <a:pt x="16735" y="4314"/>
                    <a:pt x="14205" y="7510"/>
                    <a:pt x="11092" y="10577"/>
                  </a:cubicBezTo>
                  <a:cubicBezTo>
                    <a:pt x="7978" y="13645"/>
                    <a:pt x="4281" y="16584"/>
                    <a:pt x="2335" y="18374"/>
                  </a:cubicBezTo>
                  <a:cubicBezTo>
                    <a:pt x="389" y="20163"/>
                    <a:pt x="195" y="20802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197212" y="4462314"/>
              <a:ext cx="148486" cy="50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96" fill="norm" stroke="1" extrusionOk="0">
                  <a:moveTo>
                    <a:pt x="21342" y="1246"/>
                  </a:moveTo>
                  <a:cubicBezTo>
                    <a:pt x="20429" y="706"/>
                    <a:pt x="19517" y="166"/>
                    <a:pt x="18300" y="31"/>
                  </a:cubicBezTo>
                  <a:cubicBezTo>
                    <a:pt x="17083" y="-104"/>
                    <a:pt x="15562" y="166"/>
                    <a:pt x="12824" y="1606"/>
                  </a:cubicBezTo>
                  <a:cubicBezTo>
                    <a:pt x="10086" y="3046"/>
                    <a:pt x="6131" y="5656"/>
                    <a:pt x="3545" y="8266"/>
                  </a:cubicBezTo>
                  <a:cubicBezTo>
                    <a:pt x="959" y="10876"/>
                    <a:pt x="-258" y="13486"/>
                    <a:pt x="46" y="15691"/>
                  </a:cubicBezTo>
                  <a:cubicBezTo>
                    <a:pt x="350" y="17896"/>
                    <a:pt x="2176" y="19696"/>
                    <a:pt x="400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961647" y="4517014"/>
              <a:ext cx="148346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9900" y="0"/>
                  </a:moveTo>
                  <a:cubicBezTo>
                    <a:pt x="11100" y="270"/>
                    <a:pt x="12300" y="540"/>
                    <a:pt x="13650" y="1530"/>
                  </a:cubicBezTo>
                  <a:cubicBezTo>
                    <a:pt x="15000" y="2520"/>
                    <a:pt x="16500" y="4230"/>
                    <a:pt x="18150" y="6255"/>
                  </a:cubicBezTo>
                  <a:cubicBezTo>
                    <a:pt x="19800" y="8280"/>
                    <a:pt x="21600" y="10620"/>
                    <a:pt x="20850" y="12735"/>
                  </a:cubicBezTo>
                  <a:cubicBezTo>
                    <a:pt x="20100" y="14850"/>
                    <a:pt x="16800" y="16740"/>
                    <a:pt x="12900" y="18180"/>
                  </a:cubicBezTo>
                  <a:cubicBezTo>
                    <a:pt x="9000" y="19620"/>
                    <a:pt x="4500" y="206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0" y="5576110"/>
              <a:ext cx="266198" cy="52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54" fill="norm" stroke="1" extrusionOk="0">
                  <a:moveTo>
                    <a:pt x="21390" y="1869"/>
                  </a:moveTo>
                  <a:cubicBezTo>
                    <a:pt x="20880" y="1264"/>
                    <a:pt x="20370" y="660"/>
                    <a:pt x="19604" y="314"/>
                  </a:cubicBezTo>
                  <a:cubicBezTo>
                    <a:pt x="18839" y="-32"/>
                    <a:pt x="17818" y="-118"/>
                    <a:pt x="16288" y="184"/>
                  </a:cubicBezTo>
                  <a:cubicBezTo>
                    <a:pt x="14757" y="487"/>
                    <a:pt x="12716" y="1178"/>
                    <a:pt x="10420" y="2690"/>
                  </a:cubicBezTo>
                  <a:cubicBezTo>
                    <a:pt x="8124" y="4202"/>
                    <a:pt x="5573" y="6535"/>
                    <a:pt x="3617" y="9213"/>
                  </a:cubicBezTo>
                  <a:cubicBezTo>
                    <a:pt x="1661" y="11892"/>
                    <a:pt x="300" y="14916"/>
                    <a:pt x="45" y="16903"/>
                  </a:cubicBezTo>
                  <a:cubicBezTo>
                    <a:pt x="-210" y="18890"/>
                    <a:pt x="640" y="19840"/>
                    <a:pt x="2256" y="20488"/>
                  </a:cubicBezTo>
                  <a:cubicBezTo>
                    <a:pt x="3872" y="21136"/>
                    <a:pt x="6253" y="21482"/>
                    <a:pt x="8039" y="21309"/>
                  </a:cubicBezTo>
                  <a:cubicBezTo>
                    <a:pt x="9825" y="21136"/>
                    <a:pt x="11015" y="20445"/>
                    <a:pt x="12631" y="19279"/>
                  </a:cubicBezTo>
                  <a:cubicBezTo>
                    <a:pt x="14247" y="18112"/>
                    <a:pt x="16288" y="16471"/>
                    <a:pt x="17478" y="15434"/>
                  </a:cubicBezTo>
                  <a:cubicBezTo>
                    <a:pt x="18669" y="14397"/>
                    <a:pt x="19009" y="13965"/>
                    <a:pt x="18754" y="13706"/>
                  </a:cubicBezTo>
                  <a:cubicBezTo>
                    <a:pt x="18499" y="13447"/>
                    <a:pt x="17648" y="13360"/>
                    <a:pt x="16713" y="13404"/>
                  </a:cubicBezTo>
                  <a:cubicBezTo>
                    <a:pt x="15777" y="13447"/>
                    <a:pt x="14757" y="13620"/>
                    <a:pt x="14162" y="13922"/>
                  </a:cubicBezTo>
                  <a:cubicBezTo>
                    <a:pt x="13566" y="14224"/>
                    <a:pt x="13396" y="14656"/>
                    <a:pt x="13226" y="15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40386" y="5864355"/>
              <a:ext cx="131798" cy="20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903" fill="norm" stroke="1" extrusionOk="0">
                  <a:moveTo>
                    <a:pt x="13483" y="6874"/>
                  </a:moveTo>
                  <a:cubicBezTo>
                    <a:pt x="13821" y="5815"/>
                    <a:pt x="14159" y="4756"/>
                    <a:pt x="14496" y="3486"/>
                  </a:cubicBezTo>
                  <a:cubicBezTo>
                    <a:pt x="14833" y="2215"/>
                    <a:pt x="15171" y="733"/>
                    <a:pt x="14496" y="203"/>
                  </a:cubicBezTo>
                  <a:cubicBezTo>
                    <a:pt x="13821" y="-326"/>
                    <a:pt x="12134" y="98"/>
                    <a:pt x="9602" y="2427"/>
                  </a:cubicBezTo>
                  <a:cubicBezTo>
                    <a:pt x="7071" y="4756"/>
                    <a:pt x="3696" y="8992"/>
                    <a:pt x="1840" y="12168"/>
                  </a:cubicBezTo>
                  <a:cubicBezTo>
                    <a:pt x="-17" y="15345"/>
                    <a:pt x="-354" y="17462"/>
                    <a:pt x="321" y="18945"/>
                  </a:cubicBezTo>
                  <a:cubicBezTo>
                    <a:pt x="996" y="20427"/>
                    <a:pt x="2683" y="21274"/>
                    <a:pt x="6227" y="20745"/>
                  </a:cubicBezTo>
                  <a:cubicBezTo>
                    <a:pt x="9771" y="20215"/>
                    <a:pt x="15171" y="18309"/>
                    <a:pt x="18040" y="15874"/>
                  </a:cubicBezTo>
                  <a:cubicBezTo>
                    <a:pt x="20908" y="13439"/>
                    <a:pt x="21246" y="10474"/>
                    <a:pt x="20908" y="8356"/>
                  </a:cubicBezTo>
                  <a:cubicBezTo>
                    <a:pt x="20571" y="6239"/>
                    <a:pt x="19558" y="4968"/>
                    <a:pt x="18209" y="4121"/>
                  </a:cubicBezTo>
                  <a:cubicBezTo>
                    <a:pt x="16858" y="3274"/>
                    <a:pt x="15171" y="2850"/>
                    <a:pt x="14327" y="3274"/>
                  </a:cubicBezTo>
                  <a:cubicBezTo>
                    <a:pt x="13483" y="3698"/>
                    <a:pt x="13483" y="4968"/>
                    <a:pt x="13483" y="6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72370" y="5646913"/>
              <a:ext cx="301504" cy="41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02" fill="norm" stroke="1" extrusionOk="0">
                  <a:moveTo>
                    <a:pt x="6653" y="14165"/>
                  </a:moveTo>
                  <a:cubicBezTo>
                    <a:pt x="6353" y="13617"/>
                    <a:pt x="6053" y="13069"/>
                    <a:pt x="5453" y="12685"/>
                  </a:cubicBezTo>
                  <a:cubicBezTo>
                    <a:pt x="4853" y="12301"/>
                    <a:pt x="3953" y="12082"/>
                    <a:pt x="2978" y="12795"/>
                  </a:cubicBezTo>
                  <a:cubicBezTo>
                    <a:pt x="2003" y="13508"/>
                    <a:pt x="953" y="15152"/>
                    <a:pt x="428" y="16304"/>
                  </a:cubicBezTo>
                  <a:cubicBezTo>
                    <a:pt x="-97" y="17455"/>
                    <a:pt x="-97" y="18113"/>
                    <a:pt x="203" y="18606"/>
                  </a:cubicBezTo>
                  <a:cubicBezTo>
                    <a:pt x="503" y="19099"/>
                    <a:pt x="1103" y="19428"/>
                    <a:pt x="2378" y="19209"/>
                  </a:cubicBezTo>
                  <a:cubicBezTo>
                    <a:pt x="3653" y="18990"/>
                    <a:pt x="5603" y="18222"/>
                    <a:pt x="6728" y="17345"/>
                  </a:cubicBezTo>
                  <a:cubicBezTo>
                    <a:pt x="7853" y="16468"/>
                    <a:pt x="8153" y="15481"/>
                    <a:pt x="8228" y="15317"/>
                  </a:cubicBezTo>
                  <a:cubicBezTo>
                    <a:pt x="8303" y="15152"/>
                    <a:pt x="8153" y="15810"/>
                    <a:pt x="8153" y="16413"/>
                  </a:cubicBezTo>
                  <a:cubicBezTo>
                    <a:pt x="8153" y="17016"/>
                    <a:pt x="8303" y="17564"/>
                    <a:pt x="8828" y="17893"/>
                  </a:cubicBezTo>
                  <a:cubicBezTo>
                    <a:pt x="9353" y="18222"/>
                    <a:pt x="10253" y="18332"/>
                    <a:pt x="11753" y="17619"/>
                  </a:cubicBezTo>
                  <a:cubicBezTo>
                    <a:pt x="13253" y="16907"/>
                    <a:pt x="15353" y="15372"/>
                    <a:pt x="17078" y="12740"/>
                  </a:cubicBezTo>
                  <a:cubicBezTo>
                    <a:pt x="18803" y="10109"/>
                    <a:pt x="20153" y="6381"/>
                    <a:pt x="20828" y="4078"/>
                  </a:cubicBezTo>
                  <a:cubicBezTo>
                    <a:pt x="21503" y="1776"/>
                    <a:pt x="21503" y="898"/>
                    <a:pt x="21053" y="405"/>
                  </a:cubicBezTo>
                  <a:cubicBezTo>
                    <a:pt x="20603" y="-88"/>
                    <a:pt x="19703" y="-198"/>
                    <a:pt x="18578" y="460"/>
                  </a:cubicBezTo>
                  <a:cubicBezTo>
                    <a:pt x="17453" y="1118"/>
                    <a:pt x="16103" y="2543"/>
                    <a:pt x="15128" y="5120"/>
                  </a:cubicBezTo>
                  <a:cubicBezTo>
                    <a:pt x="14153" y="7696"/>
                    <a:pt x="13553" y="11424"/>
                    <a:pt x="14228" y="14330"/>
                  </a:cubicBezTo>
                  <a:cubicBezTo>
                    <a:pt x="14903" y="17236"/>
                    <a:pt x="16853" y="19319"/>
                    <a:pt x="18803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32331" y="6136264"/>
              <a:ext cx="605367" cy="5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1888" y="16200"/>
                  </a:moveTo>
                  <a:cubicBezTo>
                    <a:pt x="1510" y="16200"/>
                    <a:pt x="1133" y="16200"/>
                    <a:pt x="755" y="16586"/>
                  </a:cubicBezTo>
                  <a:cubicBezTo>
                    <a:pt x="378" y="16971"/>
                    <a:pt x="0" y="17743"/>
                    <a:pt x="0" y="18900"/>
                  </a:cubicBezTo>
                  <a:cubicBezTo>
                    <a:pt x="0" y="20057"/>
                    <a:pt x="378" y="21600"/>
                    <a:pt x="1775" y="20829"/>
                  </a:cubicBezTo>
                  <a:cubicBezTo>
                    <a:pt x="3172" y="20057"/>
                    <a:pt x="5589" y="16971"/>
                    <a:pt x="7930" y="14657"/>
                  </a:cubicBezTo>
                  <a:cubicBezTo>
                    <a:pt x="10271" y="12343"/>
                    <a:pt x="12537" y="10800"/>
                    <a:pt x="14803" y="8486"/>
                  </a:cubicBezTo>
                  <a:cubicBezTo>
                    <a:pt x="17069" y="6171"/>
                    <a:pt x="1933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25242" y="6174364"/>
              <a:ext cx="423556" cy="5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09" fill="norm" stroke="1" extrusionOk="0">
                  <a:moveTo>
                    <a:pt x="3773" y="14400"/>
                  </a:moveTo>
                  <a:cubicBezTo>
                    <a:pt x="3128" y="16000"/>
                    <a:pt x="2483" y="17600"/>
                    <a:pt x="1731" y="18800"/>
                  </a:cubicBezTo>
                  <a:cubicBezTo>
                    <a:pt x="979" y="20000"/>
                    <a:pt x="119" y="20800"/>
                    <a:pt x="11" y="21200"/>
                  </a:cubicBezTo>
                  <a:cubicBezTo>
                    <a:pt x="-96" y="21600"/>
                    <a:pt x="549" y="21600"/>
                    <a:pt x="2591" y="19600"/>
                  </a:cubicBezTo>
                  <a:cubicBezTo>
                    <a:pt x="4632" y="17600"/>
                    <a:pt x="8071" y="13600"/>
                    <a:pt x="11456" y="10000"/>
                  </a:cubicBezTo>
                  <a:cubicBezTo>
                    <a:pt x="14841" y="6400"/>
                    <a:pt x="18173" y="320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056491" y="5837542"/>
              <a:ext cx="9807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424" fill="norm" stroke="1" extrusionOk="0">
                  <a:moveTo>
                    <a:pt x="20015" y="12324"/>
                  </a:moveTo>
                  <a:cubicBezTo>
                    <a:pt x="11375" y="5574"/>
                    <a:pt x="2735" y="-1176"/>
                    <a:pt x="575" y="174"/>
                  </a:cubicBezTo>
                  <a:cubicBezTo>
                    <a:pt x="-1585" y="1524"/>
                    <a:pt x="2735" y="10974"/>
                    <a:pt x="7055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028197" y="602196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472141" y="5735699"/>
              <a:ext cx="217497" cy="28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14" fill="norm" stroke="1" extrusionOk="0">
                  <a:moveTo>
                    <a:pt x="5608" y="985"/>
                  </a:moveTo>
                  <a:cubicBezTo>
                    <a:pt x="6225" y="1615"/>
                    <a:pt x="6842" y="2246"/>
                    <a:pt x="9208" y="2325"/>
                  </a:cubicBezTo>
                  <a:cubicBezTo>
                    <a:pt x="11574" y="2404"/>
                    <a:pt x="15688" y="1931"/>
                    <a:pt x="18157" y="1379"/>
                  </a:cubicBezTo>
                  <a:cubicBezTo>
                    <a:pt x="20625" y="827"/>
                    <a:pt x="21448" y="196"/>
                    <a:pt x="21037" y="39"/>
                  </a:cubicBezTo>
                  <a:cubicBezTo>
                    <a:pt x="20625" y="-119"/>
                    <a:pt x="18979" y="196"/>
                    <a:pt x="16819" y="1221"/>
                  </a:cubicBezTo>
                  <a:cubicBezTo>
                    <a:pt x="14659" y="2246"/>
                    <a:pt x="11985" y="3980"/>
                    <a:pt x="10339" y="5399"/>
                  </a:cubicBezTo>
                  <a:cubicBezTo>
                    <a:pt x="8694" y="6818"/>
                    <a:pt x="8077" y="7922"/>
                    <a:pt x="8591" y="8474"/>
                  </a:cubicBezTo>
                  <a:cubicBezTo>
                    <a:pt x="9105" y="9026"/>
                    <a:pt x="10751" y="9026"/>
                    <a:pt x="12191" y="9026"/>
                  </a:cubicBezTo>
                  <a:cubicBezTo>
                    <a:pt x="13631" y="9026"/>
                    <a:pt x="14865" y="9026"/>
                    <a:pt x="15071" y="9420"/>
                  </a:cubicBezTo>
                  <a:cubicBezTo>
                    <a:pt x="15277" y="9814"/>
                    <a:pt x="14454" y="10602"/>
                    <a:pt x="12191" y="11785"/>
                  </a:cubicBezTo>
                  <a:cubicBezTo>
                    <a:pt x="9928" y="12967"/>
                    <a:pt x="6225" y="14544"/>
                    <a:pt x="4065" y="15647"/>
                  </a:cubicBezTo>
                  <a:cubicBezTo>
                    <a:pt x="1905" y="16751"/>
                    <a:pt x="1288" y="17382"/>
                    <a:pt x="774" y="18091"/>
                  </a:cubicBezTo>
                  <a:cubicBezTo>
                    <a:pt x="259" y="18801"/>
                    <a:pt x="-152" y="19589"/>
                    <a:pt x="54" y="20220"/>
                  </a:cubicBezTo>
                  <a:cubicBezTo>
                    <a:pt x="259" y="20850"/>
                    <a:pt x="1082" y="21323"/>
                    <a:pt x="3448" y="21402"/>
                  </a:cubicBezTo>
                  <a:cubicBezTo>
                    <a:pt x="5814" y="21481"/>
                    <a:pt x="9722" y="21166"/>
                    <a:pt x="12397" y="20772"/>
                  </a:cubicBezTo>
                  <a:cubicBezTo>
                    <a:pt x="15071" y="20377"/>
                    <a:pt x="16511" y="19904"/>
                    <a:pt x="17951" y="1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735429" y="5860769"/>
              <a:ext cx="118269" cy="19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971" fill="norm" stroke="1" extrusionOk="0">
                  <a:moveTo>
                    <a:pt x="21174" y="1662"/>
                  </a:moveTo>
                  <a:cubicBezTo>
                    <a:pt x="17385" y="733"/>
                    <a:pt x="13595" y="-196"/>
                    <a:pt x="9995" y="36"/>
                  </a:cubicBezTo>
                  <a:cubicBezTo>
                    <a:pt x="6395" y="269"/>
                    <a:pt x="2985" y="1662"/>
                    <a:pt x="1279" y="3056"/>
                  </a:cubicBezTo>
                  <a:cubicBezTo>
                    <a:pt x="-426" y="4449"/>
                    <a:pt x="-426" y="5843"/>
                    <a:pt x="1279" y="7120"/>
                  </a:cubicBezTo>
                  <a:cubicBezTo>
                    <a:pt x="2985" y="8398"/>
                    <a:pt x="6395" y="9559"/>
                    <a:pt x="8858" y="10604"/>
                  </a:cubicBezTo>
                  <a:cubicBezTo>
                    <a:pt x="11321" y="11649"/>
                    <a:pt x="12837" y="12578"/>
                    <a:pt x="12458" y="14436"/>
                  </a:cubicBezTo>
                  <a:cubicBezTo>
                    <a:pt x="12079" y="16294"/>
                    <a:pt x="9806" y="19081"/>
                    <a:pt x="7721" y="20243"/>
                  </a:cubicBezTo>
                  <a:cubicBezTo>
                    <a:pt x="5637" y="21404"/>
                    <a:pt x="3742" y="20939"/>
                    <a:pt x="1848" y="2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937427" y="5698114"/>
              <a:ext cx="87721" cy="31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47" fill="norm" stroke="1" extrusionOk="0">
                  <a:moveTo>
                    <a:pt x="12056" y="0"/>
                  </a:moveTo>
                  <a:cubicBezTo>
                    <a:pt x="9999" y="2016"/>
                    <a:pt x="7942" y="4032"/>
                    <a:pt x="5884" y="6984"/>
                  </a:cubicBezTo>
                  <a:cubicBezTo>
                    <a:pt x="3827" y="9936"/>
                    <a:pt x="1770" y="13824"/>
                    <a:pt x="742" y="16416"/>
                  </a:cubicBezTo>
                  <a:cubicBezTo>
                    <a:pt x="-287" y="19008"/>
                    <a:pt x="-287" y="20304"/>
                    <a:pt x="999" y="20952"/>
                  </a:cubicBezTo>
                  <a:cubicBezTo>
                    <a:pt x="2284" y="21600"/>
                    <a:pt x="4856" y="21600"/>
                    <a:pt x="8456" y="21024"/>
                  </a:cubicBezTo>
                  <a:cubicBezTo>
                    <a:pt x="12056" y="20448"/>
                    <a:pt x="16684" y="19296"/>
                    <a:pt x="21313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906906" y="5863214"/>
              <a:ext cx="12459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4990" y="21600"/>
                  </a:moveTo>
                  <a:cubicBezTo>
                    <a:pt x="2830" y="20800"/>
                    <a:pt x="670" y="20000"/>
                    <a:pt x="130" y="18000"/>
                  </a:cubicBezTo>
                  <a:cubicBezTo>
                    <a:pt x="-410" y="16000"/>
                    <a:pt x="670" y="12800"/>
                    <a:pt x="4450" y="9600"/>
                  </a:cubicBezTo>
                  <a:cubicBezTo>
                    <a:pt x="8230" y="6400"/>
                    <a:pt x="14710" y="3200"/>
                    <a:pt x="211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2088647" y="5856864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101347" y="5780664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200270" y="5818764"/>
              <a:ext cx="16777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152" y="0"/>
                  </a:moveTo>
                  <a:cubicBezTo>
                    <a:pt x="1152" y="5959"/>
                    <a:pt x="1152" y="11917"/>
                    <a:pt x="1017" y="15517"/>
                  </a:cubicBezTo>
                  <a:cubicBezTo>
                    <a:pt x="882" y="19117"/>
                    <a:pt x="612" y="20359"/>
                    <a:pt x="342" y="20234"/>
                  </a:cubicBezTo>
                  <a:cubicBezTo>
                    <a:pt x="72" y="20110"/>
                    <a:pt x="-198" y="18621"/>
                    <a:pt x="207" y="16386"/>
                  </a:cubicBezTo>
                  <a:cubicBezTo>
                    <a:pt x="612" y="14152"/>
                    <a:pt x="1692" y="11172"/>
                    <a:pt x="2772" y="8690"/>
                  </a:cubicBezTo>
                  <a:cubicBezTo>
                    <a:pt x="3852" y="6207"/>
                    <a:pt x="4932" y="4221"/>
                    <a:pt x="6282" y="3103"/>
                  </a:cubicBezTo>
                  <a:cubicBezTo>
                    <a:pt x="7632" y="1986"/>
                    <a:pt x="9252" y="1738"/>
                    <a:pt x="10197" y="2234"/>
                  </a:cubicBezTo>
                  <a:cubicBezTo>
                    <a:pt x="11142" y="2731"/>
                    <a:pt x="11412" y="3972"/>
                    <a:pt x="11412" y="5834"/>
                  </a:cubicBezTo>
                  <a:cubicBezTo>
                    <a:pt x="11412" y="7697"/>
                    <a:pt x="11142" y="10179"/>
                    <a:pt x="10737" y="12041"/>
                  </a:cubicBezTo>
                  <a:cubicBezTo>
                    <a:pt x="10332" y="13903"/>
                    <a:pt x="9792" y="15145"/>
                    <a:pt x="9657" y="15145"/>
                  </a:cubicBezTo>
                  <a:cubicBezTo>
                    <a:pt x="9522" y="15145"/>
                    <a:pt x="9792" y="13903"/>
                    <a:pt x="10602" y="12166"/>
                  </a:cubicBezTo>
                  <a:cubicBezTo>
                    <a:pt x="11412" y="10428"/>
                    <a:pt x="12762" y="8193"/>
                    <a:pt x="13977" y="6703"/>
                  </a:cubicBezTo>
                  <a:cubicBezTo>
                    <a:pt x="15192" y="5214"/>
                    <a:pt x="16272" y="4469"/>
                    <a:pt x="17487" y="4097"/>
                  </a:cubicBezTo>
                  <a:cubicBezTo>
                    <a:pt x="18702" y="3724"/>
                    <a:pt x="20052" y="3724"/>
                    <a:pt x="20322" y="6207"/>
                  </a:cubicBezTo>
                  <a:cubicBezTo>
                    <a:pt x="20592" y="8690"/>
                    <a:pt x="19782" y="13655"/>
                    <a:pt x="19782" y="16634"/>
                  </a:cubicBezTo>
                  <a:cubicBezTo>
                    <a:pt x="19782" y="19614"/>
                    <a:pt x="20592" y="20607"/>
                    <a:pt x="21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413820" y="5629494"/>
              <a:ext cx="271728" cy="33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42" fill="norm" stroke="1" extrusionOk="0">
                  <a:moveTo>
                    <a:pt x="8435" y="14543"/>
                  </a:moveTo>
                  <a:cubicBezTo>
                    <a:pt x="8602" y="13753"/>
                    <a:pt x="8769" y="12963"/>
                    <a:pt x="8435" y="12502"/>
                  </a:cubicBezTo>
                  <a:cubicBezTo>
                    <a:pt x="8100" y="12041"/>
                    <a:pt x="7262" y="11909"/>
                    <a:pt x="6174" y="12370"/>
                  </a:cubicBezTo>
                  <a:cubicBezTo>
                    <a:pt x="5086" y="12831"/>
                    <a:pt x="3746" y="13885"/>
                    <a:pt x="2658" y="15070"/>
                  </a:cubicBezTo>
                  <a:cubicBezTo>
                    <a:pt x="1569" y="16255"/>
                    <a:pt x="732" y="17572"/>
                    <a:pt x="314" y="18560"/>
                  </a:cubicBezTo>
                  <a:cubicBezTo>
                    <a:pt x="-105" y="19548"/>
                    <a:pt x="-105" y="20207"/>
                    <a:pt x="314" y="20668"/>
                  </a:cubicBezTo>
                  <a:cubicBezTo>
                    <a:pt x="732" y="21129"/>
                    <a:pt x="1569" y="21392"/>
                    <a:pt x="2574" y="20799"/>
                  </a:cubicBezTo>
                  <a:cubicBezTo>
                    <a:pt x="3579" y="20207"/>
                    <a:pt x="4751" y="18758"/>
                    <a:pt x="5588" y="17704"/>
                  </a:cubicBezTo>
                  <a:cubicBezTo>
                    <a:pt x="6425" y="16651"/>
                    <a:pt x="6928" y="15992"/>
                    <a:pt x="7346" y="15268"/>
                  </a:cubicBezTo>
                  <a:cubicBezTo>
                    <a:pt x="7765" y="14543"/>
                    <a:pt x="8100" y="13753"/>
                    <a:pt x="8267" y="13687"/>
                  </a:cubicBezTo>
                  <a:cubicBezTo>
                    <a:pt x="8435" y="13621"/>
                    <a:pt x="8435" y="14280"/>
                    <a:pt x="8351" y="14938"/>
                  </a:cubicBezTo>
                  <a:cubicBezTo>
                    <a:pt x="8267" y="15597"/>
                    <a:pt x="8100" y="16255"/>
                    <a:pt x="8016" y="17112"/>
                  </a:cubicBezTo>
                  <a:cubicBezTo>
                    <a:pt x="7932" y="17968"/>
                    <a:pt x="7932" y="19021"/>
                    <a:pt x="8518" y="19351"/>
                  </a:cubicBezTo>
                  <a:cubicBezTo>
                    <a:pt x="9104" y="19680"/>
                    <a:pt x="10276" y="19285"/>
                    <a:pt x="11951" y="17441"/>
                  </a:cubicBezTo>
                  <a:cubicBezTo>
                    <a:pt x="13625" y="15597"/>
                    <a:pt x="15802" y="12304"/>
                    <a:pt x="17309" y="9604"/>
                  </a:cubicBezTo>
                  <a:cubicBezTo>
                    <a:pt x="18816" y="6904"/>
                    <a:pt x="19653" y="4797"/>
                    <a:pt x="20323" y="3151"/>
                  </a:cubicBezTo>
                  <a:cubicBezTo>
                    <a:pt x="20993" y="1504"/>
                    <a:pt x="21495" y="319"/>
                    <a:pt x="21495" y="55"/>
                  </a:cubicBezTo>
                  <a:cubicBezTo>
                    <a:pt x="21495" y="-208"/>
                    <a:pt x="20993" y="451"/>
                    <a:pt x="19988" y="2492"/>
                  </a:cubicBezTo>
                  <a:cubicBezTo>
                    <a:pt x="18983" y="4533"/>
                    <a:pt x="17476" y="7958"/>
                    <a:pt x="16639" y="10724"/>
                  </a:cubicBezTo>
                  <a:cubicBezTo>
                    <a:pt x="15802" y="13490"/>
                    <a:pt x="15635" y="15597"/>
                    <a:pt x="15467" y="17112"/>
                  </a:cubicBezTo>
                  <a:cubicBezTo>
                    <a:pt x="15300" y="18626"/>
                    <a:pt x="15132" y="19548"/>
                    <a:pt x="15467" y="19943"/>
                  </a:cubicBezTo>
                  <a:cubicBezTo>
                    <a:pt x="15802" y="20338"/>
                    <a:pt x="16639" y="20207"/>
                    <a:pt x="17476" y="19943"/>
                  </a:cubicBezTo>
                  <a:cubicBezTo>
                    <a:pt x="18314" y="19680"/>
                    <a:pt x="19151" y="19285"/>
                    <a:pt x="19988" y="1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583947" y="5818764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694014" y="5788726"/>
              <a:ext cx="207434" cy="12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4408" y="6189"/>
                  </a:moveTo>
                  <a:cubicBezTo>
                    <a:pt x="5510" y="6549"/>
                    <a:pt x="6612" y="6909"/>
                    <a:pt x="7824" y="5829"/>
                  </a:cubicBezTo>
                  <a:cubicBezTo>
                    <a:pt x="9037" y="4749"/>
                    <a:pt x="10359" y="2229"/>
                    <a:pt x="10469" y="969"/>
                  </a:cubicBezTo>
                  <a:cubicBezTo>
                    <a:pt x="10580" y="-291"/>
                    <a:pt x="9478" y="-291"/>
                    <a:pt x="7824" y="789"/>
                  </a:cubicBezTo>
                  <a:cubicBezTo>
                    <a:pt x="6171" y="1869"/>
                    <a:pt x="3967" y="4029"/>
                    <a:pt x="2424" y="7089"/>
                  </a:cubicBezTo>
                  <a:cubicBezTo>
                    <a:pt x="882" y="10149"/>
                    <a:pt x="0" y="14109"/>
                    <a:pt x="0" y="16629"/>
                  </a:cubicBezTo>
                  <a:cubicBezTo>
                    <a:pt x="0" y="19149"/>
                    <a:pt x="882" y="20229"/>
                    <a:pt x="4078" y="20589"/>
                  </a:cubicBezTo>
                  <a:cubicBezTo>
                    <a:pt x="7273" y="20949"/>
                    <a:pt x="12784" y="20589"/>
                    <a:pt x="16090" y="20589"/>
                  </a:cubicBezTo>
                  <a:cubicBezTo>
                    <a:pt x="19396" y="20589"/>
                    <a:pt x="20498" y="20949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3359153" y="5607474"/>
              <a:ext cx="65258" cy="33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246" fill="norm" stroke="1" extrusionOk="0">
                  <a:moveTo>
                    <a:pt x="9964" y="904"/>
                  </a:moveTo>
                  <a:cubicBezTo>
                    <a:pt x="11989" y="374"/>
                    <a:pt x="14014" y="-156"/>
                    <a:pt x="14689" y="43"/>
                  </a:cubicBezTo>
                  <a:cubicBezTo>
                    <a:pt x="15364" y="242"/>
                    <a:pt x="14689" y="1169"/>
                    <a:pt x="12327" y="3621"/>
                  </a:cubicBezTo>
                  <a:cubicBezTo>
                    <a:pt x="9964" y="6072"/>
                    <a:pt x="5914" y="10048"/>
                    <a:pt x="3551" y="12698"/>
                  </a:cubicBezTo>
                  <a:cubicBezTo>
                    <a:pt x="1189" y="15348"/>
                    <a:pt x="514" y="16673"/>
                    <a:pt x="176" y="17932"/>
                  </a:cubicBezTo>
                  <a:cubicBezTo>
                    <a:pt x="-161" y="19191"/>
                    <a:pt x="-161" y="20384"/>
                    <a:pt x="1526" y="20914"/>
                  </a:cubicBezTo>
                  <a:cubicBezTo>
                    <a:pt x="3214" y="21444"/>
                    <a:pt x="6589" y="21311"/>
                    <a:pt x="10302" y="20715"/>
                  </a:cubicBezTo>
                  <a:cubicBezTo>
                    <a:pt x="14014" y="20119"/>
                    <a:pt x="18064" y="19059"/>
                    <a:pt x="19752" y="18131"/>
                  </a:cubicBezTo>
                  <a:cubicBezTo>
                    <a:pt x="21439" y="17204"/>
                    <a:pt x="20764" y="16408"/>
                    <a:pt x="20089" y="15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332142" y="5621653"/>
              <a:ext cx="509106" cy="31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33" fill="norm" stroke="1" extrusionOk="0">
                  <a:moveTo>
                    <a:pt x="1660" y="13750"/>
                  </a:moveTo>
                  <a:cubicBezTo>
                    <a:pt x="853" y="13464"/>
                    <a:pt x="47" y="13178"/>
                    <a:pt x="2" y="12892"/>
                  </a:cubicBezTo>
                  <a:cubicBezTo>
                    <a:pt x="-43" y="12606"/>
                    <a:pt x="674" y="12320"/>
                    <a:pt x="2242" y="11247"/>
                  </a:cubicBezTo>
                  <a:cubicBezTo>
                    <a:pt x="3811" y="10174"/>
                    <a:pt x="6231" y="8315"/>
                    <a:pt x="7665" y="6670"/>
                  </a:cubicBezTo>
                  <a:cubicBezTo>
                    <a:pt x="9099" y="5025"/>
                    <a:pt x="9547" y="3594"/>
                    <a:pt x="9906" y="2378"/>
                  </a:cubicBezTo>
                  <a:cubicBezTo>
                    <a:pt x="10264" y="1162"/>
                    <a:pt x="10533" y="161"/>
                    <a:pt x="10578" y="18"/>
                  </a:cubicBezTo>
                  <a:cubicBezTo>
                    <a:pt x="10623" y="-125"/>
                    <a:pt x="10443" y="590"/>
                    <a:pt x="10130" y="2593"/>
                  </a:cubicBezTo>
                  <a:cubicBezTo>
                    <a:pt x="9816" y="4596"/>
                    <a:pt x="9368" y="7886"/>
                    <a:pt x="8964" y="10675"/>
                  </a:cubicBezTo>
                  <a:cubicBezTo>
                    <a:pt x="8561" y="13464"/>
                    <a:pt x="8203" y="15753"/>
                    <a:pt x="7934" y="17398"/>
                  </a:cubicBezTo>
                  <a:cubicBezTo>
                    <a:pt x="7665" y="19043"/>
                    <a:pt x="7486" y="20045"/>
                    <a:pt x="7441" y="20116"/>
                  </a:cubicBezTo>
                  <a:cubicBezTo>
                    <a:pt x="7396" y="20188"/>
                    <a:pt x="7486" y="19329"/>
                    <a:pt x="7710" y="18256"/>
                  </a:cubicBezTo>
                  <a:cubicBezTo>
                    <a:pt x="7934" y="17184"/>
                    <a:pt x="8292" y="15896"/>
                    <a:pt x="8651" y="14966"/>
                  </a:cubicBezTo>
                  <a:cubicBezTo>
                    <a:pt x="9009" y="14037"/>
                    <a:pt x="9368" y="13464"/>
                    <a:pt x="9771" y="13393"/>
                  </a:cubicBezTo>
                  <a:cubicBezTo>
                    <a:pt x="10174" y="13321"/>
                    <a:pt x="10623" y="13750"/>
                    <a:pt x="10981" y="14752"/>
                  </a:cubicBezTo>
                  <a:cubicBezTo>
                    <a:pt x="11340" y="15753"/>
                    <a:pt x="11608" y="17327"/>
                    <a:pt x="11877" y="18543"/>
                  </a:cubicBezTo>
                  <a:cubicBezTo>
                    <a:pt x="12146" y="19758"/>
                    <a:pt x="12415" y="20617"/>
                    <a:pt x="12774" y="21046"/>
                  </a:cubicBezTo>
                  <a:cubicBezTo>
                    <a:pt x="13132" y="21475"/>
                    <a:pt x="13580" y="21475"/>
                    <a:pt x="14208" y="20688"/>
                  </a:cubicBezTo>
                  <a:cubicBezTo>
                    <a:pt x="14835" y="19901"/>
                    <a:pt x="15642" y="18328"/>
                    <a:pt x="16359" y="16898"/>
                  </a:cubicBezTo>
                  <a:cubicBezTo>
                    <a:pt x="17076" y="15467"/>
                    <a:pt x="17703" y="14180"/>
                    <a:pt x="18106" y="13107"/>
                  </a:cubicBezTo>
                  <a:cubicBezTo>
                    <a:pt x="18510" y="12034"/>
                    <a:pt x="18689" y="11176"/>
                    <a:pt x="18510" y="10818"/>
                  </a:cubicBezTo>
                  <a:cubicBezTo>
                    <a:pt x="18330" y="10460"/>
                    <a:pt x="17793" y="10603"/>
                    <a:pt x="17210" y="11247"/>
                  </a:cubicBezTo>
                  <a:cubicBezTo>
                    <a:pt x="16628" y="11891"/>
                    <a:pt x="16000" y="13035"/>
                    <a:pt x="15642" y="14037"/>
                  </a:cubicBezTo>
                  <a:cubicBezTo>
                    <a:pt x="15283" y="15038"/>
                    <a:pt x="15194" y="15896"/>
                    <a:pt x="15238" y="16683"/>
                  </a:cubicBezTo>
                  <a:cubicBezTo>
                    <a:pt x="15283" y="17470"/>
                    <a:pt x="15462" y="18185"/>
                    <a:pt x="16538" y="18686"/>
                  </a:cubicBezTo>
                  <a:cubicBezTo>
                    <a:pt x="17613" y="19186"/>
                    <a:pt x="19585" y="19472"/>
                    <a:pt x="21557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229068" y="5737951"/>
              <a:ext cx="329730" cy="17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067" fill="norm" stroke="1" extrusionOk="0">
                  <a:moveTo>
                    <a:pt x="1631" y="2079"/>
                  </a:moveTo>
                  <a:cubicBezTo>
                    <a:pt x="1077" y="5891"/>
                    <a:pt x="523" y="9703"/>
                    <a:pt x="246" y="12244"/>
                  </a:cubicBezTo>
                  <a:cubicBezTo>
                    <a:pt x="-31" y="14785"/>
                    <a:pt x="-31" y="16056"/>
                    <a:pt x="38" y="17453"/>
                  </a:cubicBezTo>
                  <a:cubicBezTo>
                    <a:pt x="107" y="18851"/>
                    <a:pt x="246" y="20376"/>
                    <a:pt x="800" y="20884"/>
                  </a:cubicBezTo>
                  <a:cubicBezTo>
                    <a:pt x="1354" y="21392"/>
                    <a:pt x="2323" y="20884"/>
                    <a:pt x="3638" y="18851"/>
                  </a:cubicBezTo>
                  <a:cubicBezTo>
                    <a:pt x="4954" y="16818"/>
                    <a:pt x="6615" y="13260"/>
                    <a:pt x="7654" y="10465"/>
                  </a:cubicBezTo>
                  <a:cubicBezTo>
                    <a:pt x="8692" y="7670"/>
                    <a:pt x="9107" y="5637"/>
                    <a:pt x="9177" y="5637"/>
                  </a:cubicBezTo>
                  <a:cubicBezTo>
                    <a:pt x="9246" y="5637"/>
                    <a:pt x="8969" y="7670"/>
                    <a:pt x="8761" y="9321"/>
                  </a:cubicBezTo>
                  <a:cubicBezTo>
                    <a:pt x="8554" y="10973"/>
                    <a:pt x="8415" y="12244"/>
                    <a:pt x="8346" y="13514"/>
                  </a:cubicBezTo>
                  <a:cubicBezTo>
                    <a:pt x="8277" y="14785"/>
                    <a:pt x="8277" y="16056"/>
                    <a:pt x="8623" y="16818"/>
                  </a:cubicBezTo>
                  <a:cubicBezTo>
                    <a:pt x="8969" y="17580"/>
                    <a:pt x="9661" y="17834"/>
                    <a:pt x="10492" y="16945"/>
                  </a:cubicBezTo>
                  <a:cubicBezTo>
                    <a:pt x="11323" y="16056"/>
                    <a:pt x="12292" y="14023"/>
                    <a:pt x="13054" y="11863"/>
                  </a:cubicBezTo>
                  <a:cubicBezTo>
                    <a:pt x="13815" y="9703"/>
                    <a:pt x="14369" y="7416"/>
                    <a:pt x="14507" y="7161"/>
                  </a:cubicBezTo>
                  <a:cubicBezTo>
                    <a:pt x="14646" y="6907"/>
                    <a:pt x="14369" y="8686"/>
                    <a:pt x="14092" y="10592"/>
                  </a:cubicBezTo>
                  <a:cubicBezTo>
                    <a:pt x="13815" y="12498"/>
                    <a:pt x="13538" y="14531"/>
                    <a:pt x="13400" y="16183"/>
                  </a:cubicBezTo>
                  <a:cubicBezTo>
                    <a:pt x="13261" y="17834"/>
                    <a:pt x="13261" y="19105"/>
                    <a:pt x="13331" y="19105"/>
                  </a:cubicBezTo>
                  <a:cubicBezTo>
                    <a:pt x="13400" y="19105"/>
                    <a:pt x="13538" y="17834"/>
                    <a:pt x="14231" y="14658"/>
                  </a:cubicBezTo>
                  <a:cubicBezTo>
                    <a:pt x="14923" y="11481"/>
                    <a:pt x="16169" y="6399"/>
                    <a:pt x="17138" y="3477"/>
                  </a:cubicBezTo>
                  <a:cubicBezTo>
                    <a:pt x="18107" y="554"/>
                    <a:pt x="18800" y="-208"/>
                    <a:pt x="19354" y="46"/>
                  </a:cubicBezTo>
                  <a:cubicBezTo>
                    <a:pt x="19907" y="300"/>
                    <a:pt x="20323" y="1571"/>
                    <a:pt x="20669" y="4112"/>
                  </a:cubicBezTo>
                  <a:cubicBezTo>
                    <a:pt x="21015" y="6653"/>
                    <a:pt x="21292" y="10465"/>
                    <a:pt x="21569" y="14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622710" y="5577464"/>
              <a:ext cx="113888" cy="31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22" fill="norm" stroke="1" extrusionOk="0">
                  <a:moveTo>
                    <a:pt x="15240" y="0"/>
                  </a:moveTo>
                  <a:cubicBezTo>
                    <a:pt x="13276" y="3576"/>
                    <a:pt x="11313" y="7152"/>
                    <a:pt x="9742" y="10299"/>
                  </a:cubicBezTo>
                  <a:cubicBezTo>
                    <a:pt x="8171" y="13446"/>
                    <a:pt x="6993" y="16164"/>
                    <a:pt x="5618" y="18095"/>
                  </a:cubicBezTo>
                  <a:cubicBezTo>
                    <a:pt x="4244" y="20026"/>
                    <a:pt x="2673" y="21171"/>
                    <a:pt x="1495" y="21385"/>
                  </a:cubicBezTo>
                  <a:cubicBezTo>
                    <a:pt x="316" y="21600"/>
                    <a:pt x="-469" y="20885"/>
                    <a:pt x="316" y="18954"/>
                  </a:cubicBezTo>
                  <a:cubicBezTo>
                    <a:pt x="1102" y="17023"/>
                    <a:pt x="3458" y="13875"/>
                    <a:pt x="5422" y="11944"/>
                  </a:cubicBezTo>
                  <a:cubicBezTo>
                    <a:pt x="7386" y="10013"/>
                    <a:pt x="8956" y="9298"/>
                    <a:pt x="10527" y="8654"/>
                  </a:cubicBezTo>
                  <a:cubicBezTo>
                    <a:pt x="12098" y="8011"/>
                    <a:pt x="13669" y="7438"/>
                    <a:pt x="15240" y="7367"/>
                  </a:cubicBezTo>
                  <a:cubicBezTo>
                    <a:pt x="16811" y="7295"/>
                    <a:pt x="18382" y="7725"/>
                    <a:pt x="19364" y="9012"/>
                  </a:cubicBezTo>
                  <a:cubicBezTo>
                    <a:pt x="20346" y="10299"/>
                    <a:pt x="20738" y="12445"/>
                    <a:pt x="19560" y="14090"/>
                  </a:cubicBezTo>
                  <a:cubicBezTo>
                    <a:pt x="18382" y="15735"/>
                    <a:pt x="15633" y="16879"/>
                    <a:pt x="13276" y="17523"/>
                  </a:cubicBezTo>
                  <a:cubicBezTo>
                    <a:pt x="10920" y="18167"/>
                    <a:pt x="8956" y="18310"/>
                    <a:pt x="10331" y="18811"/>
                  </a:cubicBezTo>
                  <a:cubicBezTo>
                    <a:pt x="11706" y="19311"/>
                    <a:pt x="16418" y="20170"/>
                    <a:pt x="21131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791397" y="5723514"/>
              <a:ext cx="1340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8344" y="0"/>
                  </a:moveTo>
                  <a:cubicBezTo>
                    <a:pt x="7015" y="3948"/>
                    <a:pt x="5686" y="7897"/>
                    <a:pt x="4855" y="10800"/>
                  </a:cubicBezTo>
                  <a:cubicBezTo>
                    <a:pt x="4024" y="13703"/>
                    <a:pt x="3692" y="15561"/>
                    <a:pt x="2861" y="17071"/>
                  </a:cubicBezTo>
                  <a:cubicBezTo>
                    <a:pt x="2030" y="18581"/>
                    <a:pt x="701" y="19742"/>
                    <a:pt x="202" y="19277"/>
                  </a:cubicBezTo>
                  <a:cubicBezTo>
                    <a:pt x="-296" y="18813"/>
                    <a:pt x="36" y="16723"/>
                    <a:pt x="2196" y="13935"/>
                  </a:cubicBezTo>
                  <a:cubicBezTo>
                    <a:pt x="4356" y="11148"/>
                    <a:pt x="8344" y="7665"/>
                    <a:pt x="11169" y="5574"/>
                  </a:cubicBezTo>
                  <a:cubicBezTo>
                    <a:pt x="13993" y="3484"/>
                    <a:pt x="15655" y="2787"/>
                    <a:pt x="17316" y="2439"/>
                  </a:cubicBezTo>
                  <a:cubicBezTo>
                    <a:pt x="18978" y="2090"/>
                    <a:pt x="20639" y="2090"/>
                    <a:pt x="20972" y="5342"/>
                  </a:cubicBezTo>
                  <a:cubicBezTo>
                    <a:pt x="21304" y="8594"/>
                    <a:pt x="20307" y="15097"/>
                    <a:pt x="193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003289" y="5752714"/>
              <a:ext cx="106589" cy="16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907" fill="norm" stroke="1" extrusionOk="0">
                  <a:moveTo>
                    <a:pt x="16201" y="3565"/>
                  </a:moveTo>
                  <a:cubicBezTo>
                    <a:pt x="14124" y="2485"/>
                    <a:pt x="12048" y="1405"/>
                    <a:pt x="10178" y="1405"/>
                  </a:cubicBezTo>
                  <a:cubicBezTo>
                    <a:pt x="8309" y="1405"/>
                    <a:pt x="6648" y="2485"/>
                    <a:pt x="4778" y="4375"/>
                  </a:cubicBezTo>
                  <a:cubicBezTo>
                    <a:pt x="2909" y="6265"/>
                    <a:pt x="832" y="8965"/>
                    <a:pt x="209" y="11935"/>
                  </a:cubicBezTo>
                  <a:cubicBezTo>
                    <a:pt x="-414" y="14905"/>
                    <a:pt x="417" y="18145"/>
                    <a:pt x="1871" y="19765"/>
                  </a:cubicBezTo>
                  <a:cubicBezTo>
                    <a:pt x="3324" y="21385"/>
                    <a:pt x="5401" y="21385"/>
                    <a:pt x="8724" y="19090"/>
                  </a:cubicBezTo>
                  <a:cubicBezTo>
                    <a:pt x="12048" y="16795"/>
                    <a:pt x="16617" y="12205"/>
                    <a:pt x="18901" y="9235"/>
                  </a:cubicBezTo>
                  <a:cubicBezTo>
                    <a:pt x="21186" y="6265"/>
                    <a:pt x="21186" y="4915"/>
                    <a:pt x="20563" y="3700"/>
                  </a:cubicBezTo>
                  <a:cubicBezTo>
                    <a:pt x="19940" y="2485"/>
                    <a:pt x="18694" y="1405"/>
                    <a:pt x="17032" y="730"/>
                  </a:cubicBezTo>
                  <a:cubicBezTo>
                    <a:pt x="15371" y="55"/>
                    <a:pt x="13294" y="-215"/>
                    <a:pt x="12048" y="190"/>
                  </a:cubicBezTo>
                  <a:cubicBezTo>
                    <a:pt x="10801" y="595"/>
                    <a:pt x="10386" y="1675"/>
                    <a:pt x="9971" y="2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134203" y="5752587"/>
              <a:ext cx="179024" cy="15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66" fill="norm" stroke="1" extrusionOk="0">
                  <a:moveTo>
                    <a:pt x="4058" y="4747"/>
                  </a:moveTo>
                  <a:cubicBezTo>
                    <a:pt x="3053" y="5623"/>
                    <a:pt x="2048" y="6499"/>
                    <a:pt x="1421" y="7812"/>
                  </a:cubicBezTo>
                  <a:cubicBezTo>
                    <a:pt x="793" y="9126"/>
                    <a:pt x="541" y="10877"/>
                    <a:pt x="290" y="13212"/>
                  </a:cubicBezTo>
                  <a:cubicBezTo>
                    <a:pt x="39" y="15547"/>
                    <a:pt x="-212" y="18466"/>
                    <a:pt x="290" y="19926"/>
                  </a:cubicBezTo>
                  <a:cubicBezTo>
                    <a:pt x="793" y="21385"/>
                    <a:pt x="2048" y="21385"/>
                    <a:pt x="3179" y="20801"/>
                  </a:cubicBezTo>
                  <a:cubicBezTo>
                    <a:pt x="4309" y="20217"/>
                    <a:pt x="5314" y="19050"/>
                    <a:pt x="6193" y="17882"/>
                  </a:cubicBezTo>
                  <a:cubicBezTo>
                    <a:pt x="7072" y="16715"/>
                    <a:pt x="7825" y="15547"/>
                    <a:pt x="8704" y="15547"/>
                  </a:cubicBezTo>
                  <a:cubicBezTo>
                    <a:pt x="9583" y="15547"/>
                    <a:pt x="10588" y="16715"/>
                    <a:pt x="11718" y="17444"/>
                  </a:cubicBezTo>
                  <a:cubicBezTo>
                    <a:pt x="12848" y="18174"/>
                    <a:pt x="14104" y="18466"/>
                    <a:pt x="15737" y="16715"/>
                  </a:cubicBezTo>
                  <a:cubicBezTo>
                    <a:pt x="17369" y="14963"/>
                    <a:pt x="19379" y="11169"/>
                    <a:pt x="20383" y="8542"/>
                  </a:cubicBezTo>
                  <a:cubicBezTo>
                    <a:pt x="21388" y="5915"/>
                    <a:pt x="21388" y="4455"/>
                    <a:pt x="21011" y="3142"/>
                  </a:cubicBezTo>
                  <a:cubicBezTo>
                    <a:pt x="20635" y="1828"/>
                    <a:pt x="19881" y="661"/>
                    <a:pt x="19253" y="223"/>
                  </a:cubicBezTo>
                  <a:cubicBezTo>
                    <a:pt x="18625" y="-215"/>
                    <a:pt x="18123" y="77"/>
                    <a:pt x="17621" y="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351333" y="5716673"/>
              <a:ext cx="141478" cy="14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00" fill="norm" stroke="1" extrusionOk="0">
                  <a:moveTo>
                    <a:pt x="3041" y="11935"/>
                  </a:moveTo>
                  <a:cubicBezTo>
                    <a:pt x="2724" y="13456"/>
                    <a:pt x="2406" y="14977"/>
                    <a:pt x="1771" y="16803"/>
                  </a:cubicBezTo>
                  <a:cubicBezTo>
                    <a:pt x="1136" y="18628"/>
                    <a:pt x="183" y="20758"/>
                    <a:pt x="24" y="21062"/>
                  </a:cubicBezTo>
                  <a:cubicBezTo>
                    <a:pt x="-135" y="21366"/>
                    <a:pt x="500" y="19845"/>
                    <a:pt x="2406" y="16498"/>
                  </a:cubicBezTo>
                  <a:cubicBezTo>
                    <a:pt x="4312" y="13152"/>
                    <a:pt x="7489" y="7980"/>
                    <a:pt x="9553" y="4786"/>
                  </a:cubicBezTo>
                  <a:cubicBezTo>
                    <a:pt x="11618" y="1591"/>
                    <a:pt x="12571" y="374"/>
                    <a:pt x="13841" y="70"/>
                  </a:cubicBezTo>
                  <a:cubicBezTo>
                    <a:pt x="15112" y="-234"/>
                    <a:pt x="16700" y="374"/>
                    <a:pt x="18130" y="3265"/>
                  </a:cubicBezTo>
                  <a:cubicBezTo>
                    <a:pt x="19559" y="6155"/>
                    <a:pt x="20830" y="11327"/>
                    <a:pt x="21147" y="14673"/>
                  </a:cubicBezTo>
                  <a:cubicBezTo>
                    <a:pt x="21465" y="18020"/>
                    <a:pt x="20830" y="19541"/>
                    <a:pt x="20194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086316" y="5671584"/>
              <a:ext cx="195449" cy="38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91" fill="norm" stroke="1" extrusionOk="0">
                  <a:moveTo>
                    <a:pt x="1704" y="6437"/>
                  </a:moveTo>
                  <a:cubicBezTo>
                    <a:pt x="1704" y="10568"/>
                    <a:pt x="1704" y="14699"/>
                    <a:pt x="1356" y="17355"/>
                  </a:cubicBezTo>
                  <a:cubicBezTo>
                    <a:pt x="1007" y="20011"/>
                    <a:pt x="311" y="21191"/>
                    <a:pt x="78" y="21368"/>
                  </a:cubicBezTo>
                  <a:cubicBezTo>
                    <a:pt x="-154" y="21545"/>
                    <a:pt x="78" y="20719"/>
                    <a:pt x="1472" y="18417"/>
                  </a:cubicBezTo>
                  <a:cubicBezTo>
                    <a:pt x="2865" y="16115"/>
                    <a:pt x="5420" y="12338"/>
                    <a:pt x="7859" y="9211"/>
                  </a:cubicBezTo>
                  <a:cubicBezTo>
                    <a:pt x="10298" y="6083"/>
                    <a:pt x="12620" y="3604"/>
                    <a:pt x="14362" y="2070"/>
                  </a:cubicBezTo>
                  <a:cubicBezTo>
                    <a:pt x="16104" y="535"/>
                    <a:pt x="17265" y="-55"/>
                    <a:pt x="18194" y="4"/>
                  </a:cubicBezTo>
                  <a:cubicBezTo>
                    <a:pt x="19123" y="63"/>
                    <a:pt x="19820" y="771"/>
                    <a:pt x="20401" y="1952"/>
                  </a:cubicBezTo>
                  <a:cubicBezTo>
                    <a:pt x="20981" y="3132"/>
                    <a:pt x="21446" y="4784"/>
                    <a:pt x="21446" y="5906"/>
                  </a:cubicBezTo>
                  <a:cubicBezTo>
                    <a:pt x="21446" y="7027"/>
                    <a:pt x="20981" y="7617"/>
                    <a:pt x="20169" y="8030"/>
                  </a:cubicBezTo>
                  <a:cubicBezTo>
                    <a:pt x="19356" y="8443"/>
                    <a:pt x="18194" y="8679"/>
                    <a:pt x="16685" y="8856"/>
                  </a:cubicBezTo>
                  <a:cubicBezTo>
                    <a:pt x="15175" y="9034"/>
                    <a:pt x="13317" y="9152"/>
                    <a:pt x="11807" y="9152"/>
                  </a:cubicBezTo>
                  <a:cubicBezTo>
                    <a:pt x="10298" y="9152"/>
                    <a:pt x="9136" y="9034"/>
                    <a:pt x="9020" y="8797"/>
                  </a:cubicBezTo>
                  <a:cubicBezTo>
                    <a:pt x="8904" y="8561"/>
                    <a:pt x="9833" y="8207"/>
                    <a:pt x="10762" y="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372733" y="5700796"/>
              <a:ext cx="218065" cy="10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562" fill="norm" stroke="1" extrusionOk="0">
                  <a:moveTo>
                    <a:pt x="17659" y="4375"/>
                  </a:moveTo>
                  <a:cubicBezTo>
                    <a:pt x="15789" y="1929"/>
                    <a:pt x="13920" y="-516"/>
                    <a:pt x="11220" y="95"/>
                  </a:cubicBezTo>
                  <a:cubicBezTo>
                    <a:pt x="8520" y="707"/>
                    <a:pt x="4989" y="4375"/>
                    <a:pt x="3016" y="7227"/>
                  </a:cubicBezTo>
                  <a:cubicBezTo>
                    <a:pt x="1043" y="10080"/>
                    <a:pt x="628" y="12118"/>
                    <a:pt x="316" y="14156"/>
                  </a:cubicBezTo>
                  <a:cubicBezTo>
                    <a:pt x="5" y="16193"/>
                    <a:pt x="-203" y="18231"/>
                    <a:pt x="316" y="19454"/>
                  </a:cubicBezTo>
                  <a:cubicBezTo>
                    <a:pt x="835" y="20676"/>
                    <a:pt x="2082" y="21084"/>
                    <a:pt x="3535" y="19658"/>
                  </a:cubicBezTo>
                  <a:cubicBezTo>
                    <a:pt x="4989" y="18231"/>
                    <a:pt x="6651" y="14971"/>
                    <a:pt x="8105" y="12118"/>
                  </a:cubicBezTo>
                  <a:cubicBezTo>
                    <a:pt x="9559" y="9265"/>
                    <a:pt x="10805" y="6820"/>
                    <a:pt x="11739" y="7024"/>
                  </a:cubicBezTo>
                  <a:cubicBezTo>
                    <a:pt x="12674" y="7227"/>
                    <a:pt x="13297" y="10080"/>
                    <a:pt x="14855" y="12729"/>
                  </a:cubicBezTo>
                  <a:cubicBezTo>
                    <a:pt x="16412" y="15378"/>
                    <a:pt x="18905" y="17824"/>
                    <a:pt x="21397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635247" y="5693719"/>
              <a:ext cx="133351" cy="13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4472"/>
                  </a:moveTo>
                  <a:cubicBezTo>
                    <a:pt x="0" y="2883"/>
                    <a:pt x="0" y="1295"/>
                    <a:pt x="857" y="501"/>
                  </a:cubicBezTo>
                  <a:cubicBezTo>
                    <a:pt x="1714" y="-293"/>
                    <a:pt x="3429" y="-293"/>
                    <a:pt x="5314" y="1613"/>
                  </a:cubicBezTo>
                  <a:cubicBezTo>
                    <a:pt x="7200" y="3519"/>
                    <a:pt x="9257" y="7331"/>
                    <a:pt x="10286" y="10189"/>
                  </a:cubicBezTo>
                  <a:cubicBezTo>
                    <a:pt x="11314" y="13048"/>
                    <a:pt x="11314" y="14954"/>
                    <a:pt x="10971" y="16701"/>
                  </a:cubicBezTo>
                  <a:cubicBezTo>
                    <a:pt x="10629" y="18448"/>
                    <a:pt x="9943" y="20036"/>
                    <a:pt x="8571" y="20672"/>
                  </a:cubicBezTo>
                  <a:cubicBezTo>
                    <a:pt x="7200" y="21307"/>
                    <a:pt x="5143" y="20989"/>
                    <a:pt x="3943" y="20036"/>
                  </a:cubicBezTo>
                  <a:cubicBezTo>
                    <a:pt x="2743" y="19083"/>
                    <a:pt x="2400" y="17495"/>
                    <a:pt x="3429" y="14636"/>
                  </a:cubicBezTo>
                  <a:cubicBezTo>
                    <a:pt x="4457" y="11778"/>
                    <a:pt x="6857" y="7648"/>
                    <a:pt x="10114" y="5107"/>
                  </a:cubicBezTo>
                  <a:cubicBezTo>
                    <a:pt x="13371" y="2566"/>
                    <a:pt x="17486" y="1613"/>
                    <a:pt x="21600" y="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795320" y="5706166"/>
              <a:ext cx="132028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11" fill="norm" stroke="1" extrusionOk="0">
                  <a:moveTo>
                    <a:pt x="18300" y="1871"/>
                  </a:moveTo>
                  <a:cubicBezTo>
                    <a:pt x="16929" y="791"/>
                    <a:pt x="15557" y="-289"/>
                    <a:pt x="13329" y="71"/>
                  </a:cubicBezTo>
                  <a:cubicBezTo>
                    <a:pt x="11100" y="431"/>
                    <a:pt x="8015" y="2231"/>
                    <a:pt x="5615" y="4751"/>
                  </a:cubicBezTo>
                  <a:cubicBezTo>
                    <a:pt x="3215" y="7271"/>
                    <a:pt x="1500" y="10511"/>
                    <a:pt x="643" y="13211"/>
                  </a:cubicBezTo>
                  <a:cubicBezTo>
                    <a:pt x="-214" y="15911"/>
                    <a:pt x="-214" y="18071"/>
                    <a:pt x="643" y="19331"/>
                  </a:cubicBezTo>
                  <a:cubicBezTo>
                    <a:pt x="1500" y="20591"/>
                    <a:pt x="3215" y="20951"/>
                    <a:pt x="6129" y="19151"/>
                  </a:cubicBezTo>
                  <a:cubicBezTo>
                    <a:pt x="9043" y="17351"/>
                    <a:pt x="13157" y="13391"/>
                    <a:pt x="15900" y="10691"/>
                  </a:cubicBezTo>
                  <a:cubicBezTo>
                    <a:pt x="18643" y="7991"/>
                    <a:pt x="20015" y="6551"/>
                    <a:pt x="20357" y="7631"/>
                  </a:cubicBezTo>
                  <a:cubicBezTo>
                    <a:pt x="20700" y="8711"/>
                    <a:pt x="20015" y="12311"/>
                    <a:pt x="20015" y="15011"/>
                  </a:cubicBezTo>
                  <a:cubicBezTo>
                    <a:pt x="20015" y="17711"/>
                    <a:pt x="20700" y="19511"/>
                    <a:pt x="21386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007781" y="5721357"/>
              <a:ext cx="141817" cy="11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8" fill="norm" stroke="1" extrusionOk="0">
                  <a:moveTo>
                    <a:pt x="6125" y="2808"/>
                  </a:moveTo>
                  <a:cubicBezTo>
                    <a:pt x="4513" y="6408"/>
                    <a:pt x="2901" y="10008"/>
                    <a:pt x="1773" y="13408"/>
                  </a:cubicBezTo>
                  <a:cubicBezTo>
                    <a:pt x="645" y="16808"/>
                    <a:pt x="0" y="20008"/>
                    <a:pt x="0" y="20608"/>
                  </a:cubicBezTo>
                  <a:cubicBezTo>
                    <a:pt x="0" y="21208"/>
                    <a:pt x="645" y="19208"/>
                    <a:pt x="2257" y="16208"/>
                  </a:cubicBezTo>
                  <a:cubicBezTo>
                    <a:pt x="3869" y="13208"/>
                    <a:pt x="6448" y="9208"/>
                    <a:pt x="8382" y="6608"/>
                  </a:cubicBezTo>
                  <a:cubicBezTo>
                    <a:pt x="10316" y="4008"/>
                    <a:pt x="11606" y="2808"/>
                    <a:pt x="12251" y="3208"/>
                  </a:cubicBezTo>
                  <a:cubicBezTo>
                    <a:pt x="12896" y="3608"/>
                    <a:pt x="12896" y="5608"/>
                    <a:pt x="12412" y="7608"/>
                  </a:cubicBezTo>
                  <a:cubicBezTo>
                    <a:pt x="11928" y="9608"/>
                    <a:pt x="10961" y="11608"/>
                    <a:pt x="10800" y="11608"/>
                  </a:cubicBezTo>
                  <a:cubicBezTo>
                    <a:pt x="10639" y="11608"/>
                    <a:pt x="11284" y="9608"/>
                    <a:pt x="12412" y="7408"/>
                  </a:cubicBezTo>
                  <a:cubicBezTo>
                    <a:pt x="13540" y="5208"/>
                    <a:pt x="15152" y="2808"/>
                    <a:pt x="16764" y="1408"/>
                  </a:cubicBezTo>
                  <a:cubicBezTo>
                    <a:pt x="18376" y="8"/>
                    <a:pt x="19988" y="-392"/>
                    <a:pt x="20794" y="408"/>
                  </a:cubicBezTo>
                  <a:cubicBezTo>
                    <a:pt x="21600" y="1208"/>
                    <a:pt x="21600" y="3208"/>
                    <a:pt x="21600" y="6808"/>
                  </a:cubicBezTo>
                  <a:cubicBezTo>
                    <a:pt x="21600" y="10408"/>
                    <a:pt x="21600" y="15608"/>
                    <a:pt x="21600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232147" y="5532755"/>
              <a:ext cx="302685" cy="30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16769"/>
                  </a:moveTo>
                  <a:cubicBezTo>
                    <a:pt x="1813" y="16034"/>
                    <a:pt x="3625" y="15300"/>
                    <a:pt x="4909" y="14638"/>
                  </a:cubicBezTo>
                  <a:cubicBezTo>
                    <a:pt x="6193" y="13977"/>
                    <a:pt x="6948" y="13389"/>
                    <a:pt x="7401" y="12728"/>
                  </a:cubicBezTo>
                  <a:cubicBezTo>
                    <a:pt x="7855" y="12067"/>
                    <a:pt x="8006" y="11332"/>
                    <a:pt x="7703" y="11038"/>
                  </a:cubicBezTo>
                  <a:cubicBezTo>
                    <a:pt x="7401" y="10744"/>
                    <a:pt x="6646" y="10891"/>
                    <a:pt x="5438" y="11920"/>
                  </a:cubicBezTo>
                  <a:cubicBezTo>
                    <a:pt x="4229" y="12949"/>
                    <a:pt x="2568" y="14859"/>
                    <a:pt x="1586" y="16181"/>
                  </a:cubicBezTo>
                  <a:cubicBezTo>
                    <a:pt x="604" y="17504"/>
                    <a:pt x="302" y="18238"/>
                    <a:pt x="151" y="18973"/>
                  </a:cubicBezTo>
                  <a:cubicBezTo>
                    <a:pt x="0" y="19708"/>
                    <a:pt x="0" y="20442"/>
                    <a:pt x="378" y="20883"/>
                  </a:cubicBezTo>
                  <a:cubicBezTo>
                    <a:pt x="755" y="21324"/>
                    <a:pt x="1510" y="21471"/>
                    <a:pt x="3021" y="20736"/>
                  </a:cubicBezTo>
                  <a:cubicBezTo>
                    <a:pt x="4531" y="20002"/>
                    <a:pt x="6797" y="18385"/>
                    <a:pt x="9516" y="15520"/>
                  </a:cubicBezTo>
                  <a:cubicBezTo>
                    <a:pt x="12235" y="12655"/>
                    <a:pt x="15407" y="8540"/>
                    <a:pt x="17295" y="6116"/>
                  </a:cubicBezTo>
                  <a:cubicBezTo>
                    <a:pt x="19183" y="3691"/>
                    <a:pt x="19787" y="2957"/>
                    <a:pt x="20392" y="2075"/>
                  </a:cubicBezTo>
                  <a:cubicBezTo>
                    <a:pt x="20996" y="1193"/>
                    <a:pt x="21600" y="165"/>
                    <a:pt x="21600" y="18"/>
                  </a:cubicBezTo>
                  <a:cubicBezTo>
                    <a:pt x="21600" y="-129"/>
                    <a:pt x="20996" y="606"/>
                    <a:pt x="19636" y="2883"/>
                  </a:cubicBezTo>
                  <a:cubicBezTo>
                    <a:pt x="18277" y="5161"/>
                    <a:pt x="16162" y="8981"/>
                    <a:pt x="15029" y="11406"/>
                  </a:cubicBezTo>
                  <a:cubicBezTo>
                    <a:pt x="13897" y="13830"/>
                    <a:pt x="13745" y="14859"/>
                    <a:pt x="13594" y="15887"/>
                  </a:cubicBezTo>
                  <a:cubicBezTo>
                    <a:pt x="13443" y="16916"/>
                    <a:pt x="13292" y="17944"/>
                    <a:pt x="13670" y="18532"/>
                  </a:cubicBezTo>
                  <a:cubicBezTo>
                    <a:pt x="14048" y="19120"/>
                    <a:pt x="14954" y="19267"/>
                    <a:pt x="15709" y="19120"/>
                  </a:cubicBezTo>
                  <a:cubicBezTo>
                    <a:pt x="16464" y="18973"/>
                    <a:pt x="17069" y="18532"/>
                    <a:pt x="17673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397247" y="5698114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543935" y="5658238"/>
              <a:ext cx="75563" cy="12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75" fill="norm" stroke="1" extrusionOk="0">
                  <a:moveTo>
                    <a:pt x="7019" y="9094"/>
                  </a:moveTo>
                  <a:cubicBezTo>
                    <a:pt x="9419" y="7995"/>
                    <a:pt x="11819" y="6897"/>
                    <a:pt x="14219" y="5250"/>
                  </a:cubicBezTo>
                  <a:cubicBezTo>
                    <a:pt x="16619" y="3602"/>
                    <a:pt x="19019" y="1406"/>
                    <a:pt x="18719" y="490"/>
                  </a:cubicBezTo>
                  <a:cubicBezTo>
                    <a:pt x="18419" y="-425"/>
                    <a:pt x="15419" y="-59"/>
                    <a:pt x="12119" y="1589"/>
                  </a:cubicBezTo>
                  <a:cubicBezTo>
                    <a:pt x="8819" y="3236"/>
                    <a:pt x="5219" y="6165"/>
                    <a:pt x="3119" y="8544"/>
                  </a:cubicBezTo>
                  <a:cubicBezTo>
                    <a:pt x="1019" y="10924"/>
                    <a:pt x="419" y="12755"/>
                    <a:pt x="119" y="14585"/>
                  </a:cubicBezTo>
                  <a:cubicBezTo>
                    <a:pt x="-181" y="16416"/>
                    <a:pt x="-181" y="18246"/>
                    <a:pt x="3419" y="19344"/>
                  </a:cubicBezTo>
                  <a:cubicBezTo>
                    <a:pt x="7019" y="20443"/>
                    <a:pt x="14219" y="20809"/>
                    <a:pt x="21419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703721" y="5621914"/>
              <a:ext cx="157077" cy="17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43" fill="norm" stroke="1" extrusionOk="0">
                  <a:moveTo>
                    <a:pt x="628" y="5336"/>
                  </a:moveTo>
                  <a:cubicBezTo>
                    <a:pt x="2049" y="8386"/>
                    <a:pt x="3470" y="11435"/>
                    <a:pt x="4180" y="13976"/>
                  </a:cubicBezTo>
                  <a:cubicBezTo>
                    <a:pt x="4891" y="16518"/>
                    <a:pt x="4891" y="18551"/>
                    <a:pt x="4180" y="19821"/>
                  </a:cubicBezTo>
                  <a:cubicBezTo>
                    <a:pt x="3470" y="21092"/>
                    <a:pt x="2049" y="21600"/>
                    <a:pt x="1054" y="21219"/>
                  </a:cubicBezTo>
                  <a:cubicBezTo>
                    <a:pt x="59" y="20838"/>
                    <a:pt x="-509" y="19567"/>
                    <a:pt x="628" y="16772"/>
                  </a:cubicBezTo>
                  <a:cubicBezTo>
                    <a:pt x="1765" y="13976"/>
                    <a:pt x="4607" y="9656"/>
                    <a:pt x="8302" y="6607"/>
                  </a:cubicBezTo>
                  <a:cubicBezTo>
                    <a:pt x="11996" y="3558"/>
                    <a:pt x="16544" y="1779"/>
                    <a:pt x="210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464047" y="5660014"/>
              <a:ext cx="215901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258"/>
                  </a:moveTo>
                  <a:cubicBezTo>
                    <a:pt x="1482" y="3146"/>
                    <a:pt x="2965" y="5033"/>
                    <a:pt x="4024" y="7969"/>
                  </a:cubicBezTo>
                  <a:cubicBezTo>
                    <a:pt x="5082" y="10905"/>
                    <a:pt x="5718" y="14889"/>
                    <a:pt x="6247" y="17511"/>
                  </a:cubicBezTo>
                  <a:cubicBezTo>
                    <a:pt x="6776" y="20132"/>
                    <a:pt x="7200" y="21390"/>
                    <a:pt x="7624" y="21495"/>
                  </a:cubicBezTo>
                  <a:cubicBezTo>
                    <a:pt x="8047" y="21600"/>
                    <a:pt x="8471" y="20551"/>
                    <a:pt x="9741" y="17196"/>
                  </a:cubicBezTo>
                  <a:cubicBezTo>
                    <a:pt x="11012" y="13841"/>
                    <a:pt x="13129" y="8179"/>
                    <a:pt x="14506" y="4928"/>
                  </a:cubicBezTo>
                  <a:cubicBezTo>
                    <a:pt x="15882" y="1678"/>
                    <a:pt x="16518" y="839"/>
                    <a:pt x="17576" y="419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752140" y="5347733"/>
              <a:ext cx="363072" cy="49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76" fill="norm" stroke="1" extrusionOk="0">
                  <a:moveTo>
                    <a:pt x="7728" y="17145"/>
                  </a:moveTo>
                  <a:cubicBezTo>
                    <a:pt x="7478" y="16226"/>
                    <a:pt x="7228" y="15307"/>
                    <a:pt x="6854" y="14709"/>
                  </a:cubicBezTo>
                  <a:cubicBezTo>
                    <a:pt x="6479" y="14112"/>
                    <a:pt x="5980" y="13836"/>
                    <a:pt x="5106" y="14066"/>
                  </a:cubicBezTo>
                  <a:cubicBezTo>
                    <a:pt x="4232" y="14296"/>
                    <a:pt x="2983" y="15031"/>
                    <a:pt x="1985" y="16180"/>
                  </a:cubicBezTo>
                  <a:cubicBezTo>
                    <a:pt x="986" y="17329"/>
                    <a:pt x="237" y="18891"/>
                    <a:pt x="49" y="19857"/>
                  </a:cubicBezTo>
                  <a:cubicBezTo>
                    <a:pt x="-138" y="20822"/>
                    <a:pt x="237" y="21189"/>
                    <a:pt x="736" y="21373"/>
                  </a:cubicBezTo>
                  <a:cubicBezTo>
                    <a:pt x="1235" y="21557"/>
                    <a:pt x="1860" y="21557"/>
                    <a:pt x="3108" y="20822"/>
                  </a:cubicBezTo>
                  <a:cubicBezTo>
                    <a:pt x="4357" y="20086"/>
                    <a:pt x="6230" y="18616"/>
                    <a:pt x="7416" y="17743"/>
                  </a:cubicBezTo>
                  <a:cubicBezTo>
                    <a:pt x="8602" y="16869"/>
                    <a:pt x="9101" y="16594"/>
                    <a:pt x="9289" y="16686"/>
                  </a:cubicBezTo>
                  <a:cubicBezTo>
                    <a:pt x="9476" y="16777"/>
                    <a:pt x="9351" y="17237"/>
                    <a:pt x="9289" y="17743"/>
                  </a:cubicBezTo>
                  <a:cubicBezTo>
                    <a:pt x="9226" y="18248"/>
                    <a:pt x="9226" y="18800"/>
                    <a:pt x="9601" y="19121"/>
                  </a:cubicBezTo>
                  <a:cubicBezTo>
                    <a:pt x="9975" y="19443"/>
                    <a:pt x="10724" y="19535"/>
                    <a:pt x="11349" y="19351"/>
                  </a:cubicBezTo>
                  <a:cubicBezTo>
                    <a:pt x="11973" y="19167"/>
                    <a:pt x="12472" y="18708"/>
                    <a:pt x="13346" y="17513"/>
                  </a:cubicBezTo>
                  <a:cubicBezTo>
                    <a:pt x="14220" y="16318"/>
                    <a:pt x="15469" y="14388"/>
                    <a:pt x="16842" y="11768"/>
                  </a:cubicBezTo>
                  <a:cubicBezTo>
                    <a:pt x="18216" y="9148"/>
                    <a:pt x="19714" y="5840"/>
                    <a:pt x="20463" y="3909"/>
                  </a:cubicBezTo>
                  <a:cubicBezTo>
                    <a:pt x="21212" y="1979"/>
                    <a:pt x="21212" y="1428"/>
                    <a:pt x="21275" y="922"/>
                  </a:cubicBezTo>
                  <a:cubicBezTo>
                    <a:pt x="21337" y="417"/>
                    <a:pt x="21462" y="-43"/>
                    <a:pt x="21400" y="3"/>
                  </a:cubicBezTo>
                  <a:cubicBezTo>
                    <a:pt x="21337" y="49"/>
                    <a:pt x="21087" y="600"/>
                    <a:pt x="20463" y="2393"/>
                  </a:cubicBezTo>
                  <a:cubicBezTo>
                    <a:pt x="19839" y="4185"/>
                    <a:pt x="18840" y="7218"/>
                    <a:pt x="18091" y="10022"/>
                  </a:cubicBezTo>
                  <a:cubicBezTo>
                    <a:pt x="17342" y="12825"/>
                    <a:pt x="16842" y="15399"/>
                    <a:pt x="16593" y="16915"/>
                  </a:cubicBezTo>
                  <a:cubicBezTo>
                    <a:pt x="16343" y="18432"/>
                    <a:pt x="16343" y="18891"/>
                    <a:pt x="16655" y="19121"/>
                  </a:cubicBezTo>
                  <a:cubicBezTo>
                    <a:pt x="16967" y="19351"/>
                    <a:pt x="17591" y="19351"/>
                    <a:pt x="18216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124447" y="5625829"/>
              <a:ext cx="541652" cy="20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13" fill="norm" stroke="1" extrusionOk="0">
                  <a:moveTo>
                    <a:pt x="2269" y="915"/>
                  </a:moveTo>
                  <a:cubicBezTo>
                    <a:pt x="1513" y="5103"/>
                    <a:pt x="756" y="9291"/>
                    <a:pt x="378" y="11935"/>
                  </a:cubicBezTo>
                  <a:cubicBezTo>
                    <a:pt x="0" y="14580"/>
                    <a:pt x="0" y="15682"/>
                    <a:pt x="0" y="16784"/>
                  </a:cubicBezTo>
                  <a:cubicBezTo>
                    <a:pt x="0" y="17886"/>
                    <a:pt x="0" y="18989"/>
                    <a:pt x="210" y="19540"/>
                  </a:cubicBezTo>
                  <a:cubicBezTo>
                    <a:pt x="420" y="20091"/>
                    <a:pt x="840" y="20091"/>
                    <a:pt x="1681" y="18878"/>
                  </a:cubicBezTo>
                  <a:cubicBezTo>
                    <a:pt x="2521" y="17666"/>
                    <a:pt x="3782" y="15242"/>
                    <a:pt x="4707" y="13148"/>
                  </a:cubicBezTo>
                  <a:cubicBezTo>
                    <a:pt x="5631" y="11054"/>
                    <a:pt x="6219" y="9291"/>
                    <a:pt x="6682" y="7968"/>
                  </a:cubicBezTo>
                  <a:cubicBezTo>
                    <a:pt x="7144" y="6646"/>
                    <a:pt x="7480" y="5764"/>
                    <a:pt x="7480" y="6205"/>
                  </a:cubicBezTo>
                  <a:cubicBezTo>
                    <a:pt x="7480" y="6646"/>
                    <a:pt x="7144" y="8409"/>
                    <a:pt x="6934" y="9952"/>
                  </a:cubicBezTo>
                  <a:cubicBezTo>
                    <a:pt x="6724" y="11495"/>
                    <a:pt x="6640" y="12817"/>
                    <a:pt x="6640" y="14029"/>
                  </a:cubicBezTo>
                  <a:cubicBezTo>
                    <a:pt x="6640" y="15242"/>
                    <a:pt x="6724" y="16344"/>
                    <a:pt x="6976" y="17115"/>
                  </a:cubicBezTo>
                  <a:cubicBezTo>
                    <a:pt x="7228" y="17886"/>
                    <a:pt x="7648" y="18327"/>
                    <a:pt x="8489" y="17776"/>
                  </a:cubicBezTo>
                  <a:cubicBezTo>
                    <a:pt x="9329" y="17225"/>
                    <a:pt x="10590" y="15682"/>
                    <a:pt x="11682" y="13258"/>
                  </a:cubicBezTo>
                  <a:cubicBezTo>
                    <a:pt x="12775" y="10833"/>
                    <a:pt x="13700" y="7527"/>
                    <a:pt x="14246" y="5323"/>
                  </a:cubicBezTo>
                  <a:cubicBezTo>
                    <a:pt x="14792" y="3119"/>
                    <a:pt x="14960" y="2017"/>
                    <a:pt x="14792" y="1576"/>
                  </a:cubicBezTo>
                  <a:cubicBezTo>
                    <a:pt x="14624" y="1135"/>
                    <a:pt x="14120" y="1356"/>
                    <a:pt x="13616" y="2568"/>
                  </a:cubicBezTo>
                  <a:cubicBezTo>
                    <a:pt x="13111" y="3780"/>
                    <a:pt x="12607" y="5984"/>
                    <a:pt x="12229" y="8078"/>
                  </a:cubicBezTo>
                  <a:cubicBezTo>
                    <a:pt x="11851" y="10172"/>
                    <a:pt x="11598" y="12156"/>
                    <a:pt x="11472" y="13919"/>
                  </a:cubicBezTo>
                  <a:cubicBezTo>
                    <a:pt x="11346" y="15682"/>
                    <a:pt x="11346" y="17225"/>
                    <a:pt x="11682" y="18107"/>
                  </a:cubicBezTo>
                  <a:cubicBezTo>
                    <a:pt x="12019" y="18989"/>
                    <a:pt x="12691" y="19209"/>
                    <a:pt x="13784" y="18437"/>
                  </a:cubicBezTo>
                  <a:cubicBezTo>
                    <a:pt x="14876" y="17666"/>
                    <a:pt x="16389" y="15903"/>
                    <a:pt x="17734" y="13148"/>
                  </a:cubicBezTo>
                  <a:cubicBezTo>
                    <a:pt x="19079" y="10393"/>
                    <a:pt x="20255" y="6646"/>
                    <a:pt x="20886" y="4111"/>
                  </a:cubicBezTo>
                  <a:cubicBezTo>
                    <a:pt x="21516" y="1576"/>
                    <a:pt x="21600" y="254"/>
                    <a:pt x="21432" y="33"/>
                  </a:cubicBezTo>
                  <a:cubicBezTo>
                    <a:pt x="21264" y="-187"/>
                    <a:pt x="20844" y="695"/>
                    <a:pt x="20591" y="2568"/>
                  </a:cubicBezTo>
                  <a:cubicBezTo>
                    <a:pt x="20339" y="4442"/>
                    <a:pt x="20255" y="7307"/>
                    <a:pt x="20381" y="9731"/>
                  </a:cubicBezTo>
                  <a:cubicBezTo>
                    <a:pt x="20507" y="12156"/>
                    <a:pt x="20844" y="14140"/>
                    <a:pt x="21054" y="15682"/>
                  </a:cubicBezTo>
                  <a:cubicBezTo>
                    <a:pt x="21264" y="17225"/>
                    <a:pt x="21348" y="18327"/>
                    <a:pt x="20928" y="19209"/>
                  </a:cubicBezTo>
                  <a:cubicBezTo>
                    <a:pt x="20507" y="20091"/>
                    <a:pt x="19583" y="20752"/>
                    <a:pt x="18826" y="21082"/>
                  </a:cubicBezTo>
                  <a:cubicBezTo>
                    <a:pt x="18070" y="21413"/>
                    <a:pt x="17482" y="21413"/>
                    <a:pt x="16893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7" name="Drawing"/>
          <p:cNvGrpSpPr/>
          <p:nvPr/>
        </p:nvGrpSpPr>
        <p:grpSpPr>
          <a:xfrm>
            <a:off x="692150" y="1737049"/>
            <a:ext cx="12065001" cy="7688722"/>
            <a:chOff x="0" y="0"/>
            <a:chExt cx="12065000" cy="7688720"/>
          </a:xfrm>
        </p:grpSpPr>
        <p:sp>
          <p:nvSpPr>
            <p:cNvPr id="1601" name="Line"/>
            <p:cNvSpPr/>
            <p:nvPr/>
          </p:nvSpPr>
          <p:spPr>
            <a:xfrm>
              <a:off x="390752" y="27434"/>
              <a:ext cx="154457" cy="57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473" fill="norm" stroke="1" extrusionOk="0">
                  <a:moveTo>
                    <a:pt x="395" y="6864"/>
                  </a:moveTo>
                  <a:cubicBezTo>
                    <a:pt x="964" y="8199"/>
                    <a:pt x="1532" y="9534"/>
                    <a:pt x="2101" y="11341"/>
                  </a:cubicBezTo>
                  <a:cubicBezTo>
                    <a:pt x="2669" y="13147"/>
                    <a:pt x="3238" y="15425"/>
                    <a:pt x="3522" y="17035"/>
                  </a:cubicBezTo>
                  <a:cubicBezTo>
                    <a:pt x="3806" y="18645"/>
                    <a:pt x="3806" y="19588"/>
                    <a:pt x="3806" y="20295"/>
                  </a:cubicBezTo>
                  <a:cubicBezTo>
                    <a:pt x="3806" y="21002"/>
                    <a:pt x="3806" y="21473"/>
                    <a:pt x="3664" y="21473"/>
                  </a:cubicBezTo>
                  <a:cubicBezTo>
                    <a:pt x="3522" y="21473"/>
                    <a:pt x="3238" y="21002"/>
                    <a:pt x="2669" y="19431"/>
                  </a:cubicBezTo>
                  <a:cubicBezTo>
                    <a:pt x="2101" y="17860"/>
                    <a:pt x="1248" y="15189"/>
                    <a:pt x="680" y="12480"/>
                  </a:cubicBezTo>
                  <a:cubicBezTo>
                    <a:pt x="111" y="9770"/>
                    <a:pt x="-173" y="7021"/>
                    <a:pt x="111" y="5136"/>
                  </a:cubicBezTo>
                  <a:cubicBezTo>
                    <a:pt x="395" y="3250"/>
                    <a:pt x="1248" y="2229"/>
                    <a:pt x="2243" y="1522"/>
                  </a:cubicBezTo>
                  <a:cubicBezTo>
                    <a:pt x="3238" y="816"/>
                    <a:pt x="4374" y="423"/>
                    <a:pt x="5653" y="187"/>
                  </a:cubicBezTo>
                  <a:cubicBezTo>
                    <a:pt x="6932" y="-48"/>
                    <a:pt x="8353" y="-127"/>
                    <a:pt x="10627" y="344"/>
                  </a:cubicBezTo>
                  <a:cubicBezTo>
                    <a:pt x="12901" y="816"/>
                    <a:pt x="16027" y="1837"/>
                    <a:pt x="18159" y="3054"/>
                  </a:cubicBezTo>
                  <a:cubicBezTo>
                    <a:pt x="20290" y="4272"/>
                    <a:pt x="21427" y="5685"/>
                    <a:pt x="20290" y="6903"/>
                  </a:cubicBezTo>
                  <a:cubicBezTo>
                    <a:pt x="19153" y="8120"/>
                    <a:pt x="15743" y="9141"/>
                    <a:pt x="12190" y="9730"/>
                  </a:cubicBezTo>
                  <a:cubicBezTo>
                    <a:pt x="8638" y="10320"/>
                    <a:pt x="4943" y="10477"/>
                    <a:pt x="1248" y="10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24462" y="320350"/>
              <a:ext cx="193089" cy="22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42" fill="norm" stroke="1" extrusionOk="0">
                  <a:moveTo>
                    <a:pt x="2400" y="9512"/>
                  </a:moveTo>
                  <a:cubicBezTo>
                    <a:pt x="1695" y="8719"/>
                    <a:pt x="991" y="7927"/>
                    <a:pt x="521" y="7035"/>
                  </a:cubicBezTo>
                  <a:cubicBezTo>
                    <a:pt x="52" y="6143"/>
                    <a:pt x="-183" y="5152"/>
                    <a:pt x="169" y="4360"/>
                  </a:cubicBezTo>
                  <a:cubicBezTo>
                    <a:pt x="521" y="3567"/>
                    <a:pt x="1460" y="2972"/>
                    <a:pt x="3808" y="3567"/>
                  </a:cubicBezTo>
                  <a:cubicBezTo>
                    <a:pt x="6156" y="4161"/>
                    <a:pt x="9913" y="5945"/>
                    <a:pt x="12026" y="8521"/>
                  </a:cubicBezTo>
                  <a:cubicBezTo>
                    <a:pt x="14139" y="11097"/>
                    <a:pt x="14608" y="14466"/>
                    <a:pt x="14608" y="16646"/>
                  </a:cubicBezTo>
                  <a:cubicBezTo>
                    <a:pt x="14608" y="18826"/>
                    <a:pt x="14139" y="19817"/>
                    <a:pt x="13317" y="20510"/>
                  </a:cubicBezTo>
                  <a:cubicBezTo>
                    <a:pt x="12495" y="21204"/>
                    <a:pt x="11321" y="21600"/>
                    <a:pt x="10382" y="20213"/>
                  </a:cubicBezTo>
                  <a:cubicBezTo>
                    <a:pt x="9443" y="18826"/>
                    <a:pt x="8739" y="15655"/>
                    <a:pt x="9795" y="12187"/>
                  </a:cubicBezTo>
                  <a:cubicBezTo>
                    <a:pt x="10852" y="8719"/>
                    <a:pt x="13669" y="4954"/>
                    <a:pt x="15900" y="2873"/>
                  </a:cubicBezTo>
                  <a:cubicBezTo>
                    <a:pt x="18130" y="793"/>
                    <a:pt x="19774" y="396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57766" y="365742"/>
              <a:ext cx="96128" cy="19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130" fill="norm" stroke="1" extrusionOk="0">
                  <a:moveTo>
                    <a:pt x="13328" y="1250"/>
                  </a:moveTo>
                  <a:cubicBezTo>
                    <a:pt x="11489" y="575"/>
                    <a:pt x="9651" y="-100"/>
                    <a:pt x="8043" y="12"/>
                  </a:cubicBezTo>
                  <a:cubicBezTo>
                    <a:pt x="6434" y="125"/>
                    <a:pt x="5055" y="1025"/>
                    <a:pt x="3447" y="3500"/>
                  </a:cubicBezTo>
                  <a:cubicBezTo>
                    <a:pt x="1838" y="5975"/>
                    <a:pt x="0" y="10025"/>
                    <a:pt x="0" y="13287"/>
                  </a:cubicBezTo>
                  <a:cubicBezTo>
                    <a:pt x="0" y="16550"/>
                    <a:pt x="1838" y="19025"/>
                    <a:pt x="4136" y="20262"/>
                  </a:cubicBezTo>
                  <a:cubicBezTo>
                    <a:pt x="6434" y="21500"/>
                    <a:pt x="9191" y="21500"/>
                    <a:pt x="12409" y="19700"/>
                  </a:cubicBezTo>
                  <a:cubicBezTo>
                    <a:pt x="15626" y="17900"/>
                    <a:pt x="19302" y="14300"/>
                    <a:pt x="20451" y="11375"/>
                  </a:cubicBezTo>
                  <a:cubicBezTo>
                    <a:pt x="21600" y="8450"/>
                    <a:pt x="20221" y="6200"/>
                    <a:pt x="18383" y="4962"/>
                  </a:cubicBezTo>
                  <a:cubicBezTo>
                    <a:pt x="16545" y="3725"/>
                    <a:pt x="14247" y="3500"/>
                    <a:pt x="11949" y="3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927100" y="298888"/>
              <a:ext cx="135720" cy="51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47" fill="norm" stroke="1" extrusionOk="0">
                  <a:moveTo>
                    <a:pt x="0" y="4051"/>
                  </a:moveTo>
                  <a:cubicBezTo>
                    <a:pt x="1329" y="6948"/>
                    <a:pt x="2658" y="9846"/>
                    <a:pt x="3323" y="12612"/>
                  </a:cubicBezTo>
                  <a:cubicBezTo>
                    <a:pt x="3988" y="15378"/>
                    <a:pt x="3988" y="18012"/>
                    <a:pt x="3988" y="19548"/>
                  </a:cubicBezTo>
                  <a:cubicBezTo>
                    <a:pt x="3988" y="21085"/>
                    <a:pt x="3988" y="21524"/>
                    <a:pt x="3822" y="21436"/>
                  </a:cubicBezTo>
                  <a:cubicBezTo>
                    <a:pt x="3655" y="21348"/>
                    <a:pt x="3323" y="20734"/>
                    <a:pt x="2991" y="18802"/>
                  </a:cubicBezTo>
                  <a:cubicBezTo>
                    <a:pt x="2658" y="16870"/>
                    <a:pt x="2326" y="13622"/>
                    <a:pt x="2658" y="10680"/>
                  </a:cubicBezTo>
                  <a:cubicBezTo>
                    <a:pt x="2991" y="7739"/>
                    <a:pt x="3988" y="5104"/>
                    <a:pt x="5815" y="3392"/>
                  </a:cubicBezTo>
                  <a:cubicBezTo>
                    <a:pt x="7643" y="1680"/>
                    <a:pt x="10302" y="890"/>
                    <a:pt x="12462" y="451"/>
                  </a:cubicBezTo>
                  <a:cubicBezTo>
                    <a:pt x="14622" y="12"/>
                    <a:pt x="16283" y="-76"/>
                    <a:pt x="17778" y="56"/>
                  </a:cubicBezTo>
                  <a:cubicBezTo>
                    <a:pt x="19274" y="187"/>
                    <a:pt x="20603" y="539"/>
                    <a:pt x="21102" y="1461"/>
                  </a:cubicBezTo>
                  <a:cubicBezTo>
                    <a:pt x="21600" y="2383"/>
                    <a:pt x="21268" y="3875"/>
                    <a:pt x="19274" y="5104"/>
                  </a:cubicBezTo>
                  <a:cubicBezTo>
                    <a:pt x="17280" y="6334"/>
                    <a:pt x="13625" y="7300"/>
                    <a:pt x="10800" y="7826"/>
                  </a:cubicBezTo>
                  <a:cubicBezTo>
                    <a:pt x="7975" y="8353"/>
                    <a:pt x="5982" y="8441"/>
                    <a:pt x="4985" y="8178"/>
                  </a:cubicBezTo>
                  <a:cubicBezTo>
                    <a:pt x="3988" y="7914"/>
                    <a:pt x="3988" y="7300"/>
                    <a:pt x="3988" y="6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147703" y="297349"/>
              <a:ext cx="115948" cy="16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979" fill="norm" stroke="1" extrusionOk="0">
                  <a:moveTo>
                    <a:pt x="300" y="8824"/>
                  </a:moveTo>
                  <a:cubicBezTo>
                    <a:pt x="1458" y="9932"/>
                    <a:pt x="2615" y="11040"/>
                    <a:pt x="4158" y="11178"/>
                  </a:cubicBezTo>
                  <a:cubicBezTo>
                    <a:pt x="5700" y="11317"/>
                    <a:pt x="7629" y="10486"/>
                    <a:pt x="9172" y="9101"/>
                  </a:cubicBezTo>
                  <a:cubicBezTo>
                    <a:pt x="10715" y="7717"/>
                    <a:pt x="11872" y="5778"/>
                    <a:pt x="12450" y="3978"/>
                  </a:cubicBezTo>
                  <a:cubicBezTo>
                    <a:pt x="13029" y="2178"/>
                    <a:pt x="13029" y="517"/>
                    <a:pt x="11872" y="101"/>
                  </a:cubicBezTo>
                  <a:cubicBezTo>
                    <a:pt x="10715" y="-314"/>
                    <a:pt x="8400" y="517"/>
                    <a:pt x="6086" y="3148"/>
                  </a:cubicBezTo>
                  <a:cubicBezTo>
                    <a:pt x="3772" y="5778"/>
                    <a:pt x="1458" y="10209"/>
                    <a:pt x="493" y="13255"/>
                  </a:cubicBezTo>
                  <a:cubicBezTo>
                    <a:pt x="-471" y="16301"/>
                    <a:pt x="-85" y="17963"/>
                    <a:pt x="2229" y="19209"/>
                  </a:cubicBezTo>
                  <a:cubicBezTo>
                    <a:pt x="4543" y="20455"/>
                    <a:pt x="8786" y="21286"/>
                    <a:pt x="12258" y="20871"/>
                  </a:cubicBezTo>
                  <a:cubicBezTo>
                    <a:pt x="15729" y="20455"/>
                    <a:pt x="18429" y="18794"/>
                    <a:pt x="21129" y="17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320799" y="237800"/>
              <a:ext cx="95251" cy="17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6943"/>
                  </a:moveTo>
                  <a:cubicBezTo>
                    <a:pt x="4320" y="10029"/>
                    <a:pt x="8640" y="13114"/>
                    <a:pt x="10800" y="15557"/>
                  </a:cubicBezTo>
                  <a:cubicBezTo>
                    <a:pt x="12960" y="18000"/>
                    <a:pt x="12960" y="19800"/>
                    <a:pt x="11760" y="20700"/>
                  </a:cubicBezTo>
                  <a:cubicBezTo>
                    <a:pt x="10560" y="21600"/>
                    <a:pt x="8160" y="21600"/>
                    <a:pt x="6480" y="20957"/>
                  </a:cubicBezTo>
                  <a:cubicBezTo>
                    <a:pt x="4800" y="20314"/>
                    <a:pt x="3840" y="19029"/>
                    <a:pt x="3600" y="16843"/>
                  </a:cubicBezTo>
                  <a:cubicBezTo>
                    <a:pt x="3360" y="14657"/>
                    <a:pt x="3840" y="11571"/>
                    <a:pt x="6960" y="8614"/>
                  </a:cubicBezTo>
                  <a:cubicBezTo>
                    <a:pt x="10080" y="5657"/>
                    <a:pt x="15840" y="28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485900" y="108683"/>
              <a:ext cx="69850" cy="32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412"/>
                  </a:moveTo>
                  <a:cubicBezTo>
                    <a:pt x="1309" y="706"/>
                    <a:pt x="2618" y="0"/>
                    <a:pt x="3600" y="0"/>
                  </a:cubicBezTo>
                  <a:cubicBezTo>
                    <a:pt x="4582" y="0"/>
                    <a:pt x="5236" y="706"/>
                    <a:pt x="4909" y="2965"/>
                  </a:cubicBezTo>
                  <a:cubicBezTo>
                    <a:pt x="4582" y="5224"/>
                    <a:pt x="3273" y="9035"/>
                    <a:pt x="2291" y="12000"/>
                  </a:cubicBezTo>
                  <a:cubicBezTo>
                    <a:pt x="1309" y="14965"/>
                    <a:pt x="655" y="17082"/>
                    <a:pt x="655" y="18494"/>
                  </a:cubicBezTo>
                  <a:cubicBezTo>
                    <a:pt x="655" y="19906"/>
                    <a:pt x="1309" y="20612"/>
                    <a:pt x="3273" y="21035"/>
                  </a:cubicBezTo>
                  <a:cubicBezTo>
                    <a:pt x="5236" y="21459"/>
                    <a:pt x="8509" y="21600"/>
                    <a:pt x="11782" y="20965"/>
                  </a:cubicBezTo>
                  <a:cubicBezTo>
                    <a:pt x="15055" y="20329"/>
                    <a:pt x="18327" y="18918"/>
                    <a:pt x="21600" y="17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479550" y="174300"/>
              <a:ext cx="146050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392"/>
                  </a:moveTo>
                  <a:cubicBezTo>
                    <a:pt x="4383" y="9577"/>
                    <a:pt x="8765" y="8762"/>
                    <a:pt x="11739" y="8457"/>
                  </a:cubicBezTo>
                  <a:cubicBezTo>
                    <a:pt x="14713" y="8151"/>
                    <a:pt x="16278" y="8355"/>
                    <a:pt x="17217" y="8966"/>
                  </a:cubicBezTo>
                  <a:cubicBezTo>
                    <a:pt x="18157" y="9577"/>
                    <a:pt x="18470" y="10596"/>
                    <a:pt x="18313" y="12430"/>
                  </a:cubicBezTo>
                  <a:cubicBezTo>
                    <a:pt x="18157" y="14264"/>
                    <a:pt x="17530" y="16913"/>
                    <a:pt x="17061" y="18747"/>
                  </a:cubicBezTo>
                  <a:cubicBezTo>
                    <a:pt x="16591" y="20581"/>
                    <a:pt x="16278" y="21600"/>
                    <a:pt x="16122" y="21600"/>
                  </a:cubicBezTo>
                  <a:cubicBezTo>
                    <a:pt x="15965" y="21600"/>
                    <a:pt x="15965" y="20581"/>
                    <a:pt x="16904" y="16811"/>
                  </a:cubicBezTo>
                  <a:cubicBezTo>
                    <a:pt x="17843" y="13042"/>
                    <a:pt x="19722" y="65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676400" y="175746"/>
              <a:ext cx="233530" cy="23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67" fill="norm" stroke="1" extrusionOk="0">
                  <a:moveTo>
                    <a:pt x="0" y="6872"/>
                  </a:moveTo>
                  <a:cubicBezTo>
                    <a:pt x="579" y="7651"/>
                    <a:pt x="1157" y="8429"/>
                    <a:pt x="2025" y="8818"/>
                  </a:cubicBezTo>
                  <a:cubicBezTo>
                    <a:pt x="2893" y="9208"/>
                    <a:pt x="4050" y="9208"/>
                    <a:pt x="5014" y="8916"/>
                  </a:cubicBezTo>
                  <a:cubicBezTo>
                    <a:pt x="5979" y="8624"/>
                    <a:pt x="6750" y="8040"/>
                    <a:pt x="7232" y="7262"/>
                  </a:cubicBezTo>
                  <a:cubicBezTo>
                    <a:pt x="7714" y="6483"/>
                    <a:pt x="7907" y="5510"/>
                    <a:pt x="7329" y="5218"/>
                  </a:cubicBezTo>
                  <a:cubicBezTo>
                    <a:pt x="6750" y="4926"/>
                    <a:pt x="5400" y="5316"/>
                    <a:pt x="4050" y="6872"/>
                  </a:cubicBezTo>
                  <a:cubicBezTo>
                    <a:pt x="2700" y="8429"/>
                    <a:pt x="1350" y="11153"/>
                    <a:pt x="675" y="13197"/>
                  </a:cubicBezTo>
                  <a:cubicBezTo>
                    <a:pt x="0" y="15240"/>
                    <a:pt x="0" y="16602"/>
                    <a:pt x="964" y="17575"/>
                  </a:cubicBezTo>
                  <a:cubicBezTo>
                    <a:pt x="1929" y="18548"/>
                    <a:pt x="3857" y="19132"/>
                    <a:pt x="6846" y="17089"/>
                  </a:cubicBezTo>
                  <a:cubicBezTo>
                    <a:pt x="9836" y="15045"/>
                    <a:pt x="13886" y="10375"/>
                    <a:pt x="16104" y="7553"/>
                  </a:cubicBezTo>
                  <a:cubicBezTo>
                    <a:pt x="18321" y="4732"/>
                    <a:pt x="18707" y="3759"/>
                    <a:pt x="18996" y="2786"/>
                  </a:cubicBezTo>
                  <a:cubicBezTo>
                    <a:pt x="19286" y="1813"/>
                    <a:pt x="19479" y="840"/>
                    <a:pt x="19093" y="353"/>
                  </a:cubicBezTo>
                  <a:cubicBezTo>
                    <a:pt x="18707" y="-133"/>
                    <a:pt x="17743" y="-133"/>
                    <a:pt x="16682" y="451"/>
                  </a:cubicBezTo>
                  <a:cubicBezTo>
                    <a:pt x="15621" y="1035"/>
                    <a:pt x="14464" y="2202"/>
                    <a:pt x="13886" y="3370"/>
                  </a:cubicBezTo>
                  <a:cubicBezTo>
                    <a:pt x="13307" y="4537"/>
                    <a:pt x="13307" y="5705"/>
                    <a:pt x="13886" y="7164"/>
                  </a:cubicBezTo>
                  <a:cubicBezTo>
                    <a:pt x="14464" y="8624"/>
                    <a:pt x="15621" y="10375"/>
                    <a:pt x="17068" y="12224"/>
                  </a:cubicBezTo>
                  <a:cubicBezTo>
                    <a:pt x="18514" y="14072"/>
                    <a:pt x="20250" y="16018"/>
                    <a:pt x="20925" y="17478"/>
                  </a:cubicBezTo>
                  <a:cubicBezTo>
                    <a:pt x="21600" y="18937"/>
                    <a:pt x="21214" y="19910"/>
                    <a:pt x="20539" y="20494"/>
                  </a:cubicBezTo>
                  <a:cubicBezTo>
                    <a:pt x="19864" y="21078"/>
                    <a:pt x="18900" y="21272"/>
                    <a:pt x="17936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351201" y="-1"/>
              <a:ext cx="366600" cy="69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99" fill="norm" stroke="1" extrusionOk="0">
                  <a:moveTo>
                    <a:pt x="8466" y="7114"/>
                  </a:moveTo>
                  <a:cubicBezTo>
                    <a:pt x="7969" y="6919"/>
                    <a:pt x="7472" y="6723"/>
                    <a:pt x="6293" y="7016"/>
                  </a:cubicBezTo>
                  <a:cubicBezTo>
                    <a:pt x="5114" y="7309"/>
                    <a:pt x="3252" y="8090"/>
                    <a:pt x="2072" y="8773"/>
                  </a:cubicBezTo>
                  <a:cubicBezTo>
                    <a:pt x="893" y="9456"/>
                    <a:pt x="397" y="10041"/>
                    <a:pt x="148" y="10529"/>
                  </a:cubicBezTo>
                  <a:cubicBezTo>
                    <a:pt x="-100" y="11017"/>
                    <a:pt x="-100" y="11408"/>
                    <a:pt x="645" y="11570"/>
                  </a:cubicBezTo>
                  <a:cubicBezTo>
                    <a:pt x="1390" y="11733"/>
                    <a:pt x="2879" y="11668"/>
                    <a:pt x="4245" y="10855"/>
                  </a:cubicBezTo>
                  <a:cubicBezTo>
                    <a:pt x="5610" y="10041"/>
                    <a:pt x="6852" y="8480"/>
                    <a:pt x="7348" y="7374"/>
                  </a:cubicBezTo>
                  <a:cubicBezTo>
                    <a:pt x="7845" y="6268"/>
                    <a:pt x="7597" y="5617"/>
                    <a:pt x="7286" y="5162"/>
                  </a:cubicBezTo>
                  <a:cubicBezTo>
                    <a:pt x="6976" y="4706"/>
                    <a:pt x="6603" y="4446"/>
                    <a:pt x="6603" y="4153"/>
                  </a:cubicBezTo>
                  <a:cubicBezTo>
                    <a:pt x="6603" y="3861"/>
                    <a:pt x="6976" y="3535"/>
                    <a:pt x="8279" y="2885"/>
                  </a:cubicBezTo>
                  <a:cubicBezTo>
                    <a:pt x="9583" y="2234"/>
                    <a:pt x="11817" y="1258"/>
                    <a:pt x="13245" y="673"/>
                  </a:cubicBezTo>
                  <a:cubicBezTo>
                    <a:pt x="14672" y="87"/>
                    <a:pt x="15293" y="-108"/>
                    <a:pt x="15603" y="55"/>
                  </a:cubicBezTo>
                  <a:cubicBezTo>
                    <a:pt x="15914" y="217"/>
                    <a:pt x="15914" y="738"/>
                    <a:pt x="15293" y="2169"/>
                  </a:cubicBezTo>
                  <a:cubicBezTo>
                    <a:pt x="14672" y="3600"/>
                    <a:pt x="13431" y="5943"/>
                    <a:pt x="12190" y="8382"/>
                  </a:cubicBezTo>
                  <a:cubicBezTo>
                    <a:pt x="10948" y="10822"/>
                    <a:pt x="9707" y="13359"/>
                    <a:pt x="8900" y="15376"/>
                  </a:cubicBezTo>
                  <a:cubicBezTo>
                    <a:pt x="8093" y="17393"/>
                    <a:pt x="7721" y="18890"/>
                    <a:pt x="7597" y="19800"/>
                  </a:cubicBezTo>
                  <a:cubicBezTo>
                    <a:pt x="7472" y="20711"/>
                    <a:pt x="7597" y="21037"/>
                    <a:pt x="7969" y="21232"/>
                  </a:cubicBezTo>
                  <a:cubicBezTo>
                    <a:pt x="8341" y="21427"/>
                    <a:pt x="8962" y="21492"/>
                    <a:pt x="10017" y="21199"/>
                  </a:cubicBezTo>
                  <a:cubicBezTo>
                    <a:pt x="11072" y="20906"/>
                    <a:pt x="12562" y="20256"/>
                    <a:pt x="13866" y="19182"/>
                  </a:cubicBezTo>
                  <a:cubicBezTo>
                    <a:pt x="15169" y="18109"/>
                    <a:pt x="16286" y="16612"/>
                    <a:pt x="16845" y="15572"/>
                  </a:cubicBezTo>
                  <a:cubicBezTo>
                    <a:pt x="17403" y="14531"/>
                    <a:pt x="17403" y="13945"/>
                    <a:pt x="17155" y="13457"/>
                  </a:cubicBezTo>
                  <a:cubicBezTo>
                    <a:pt x="16907" y="12969"/>
                    <a:pt x="16410" y="12579"/>
                    <a:pt x="15852" y="12384"/>
                  </a:cubicBezTo>
                  <a:cubicBezTo>
                    <a:pt x="15293" y="12188"/>
                    <a:pt x="14672" y="12188"/>
                    <a:pt x="14859" y="12221"/>
                  </a:cubicBezTo>
                  <a:cubicBezTo>
                    <a:pt x="15045" y="12253"/>
                    <a:pt x="16038" y="12319"/>
                    <a:pt x="17279" y="12221"/>
                  </a:cubicBezTo>
                  <a:cubicBezTo>
                    <a:pt x="18521" y="12123"/>
                    <a:pt x="20010" y="11863"/>
                    <a:pt x="21500" y="11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139799" y="8069"/>
              <a:ext cx="257451" cy="37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35" fill="norm" stroke="1" extrusionOk="0">
                  <a:moveTo>
                    <a:pt x="3476" y="9165"/>
                  </a:moveTo>
                  <a:cubicBezTo>
                    <a:pt x="2768" y="12563"/>
                    <a:pt x="2060" y="15961"/>
                    <a:pt x="1528" y="18145"/>
                  </a:cubicBezTo>
                  <a:cubicBezTo>
                    <a:pt x="997" y="20330"/>
                    <a:pt x="643" y="21300"/>
                    <a:pt x="378" y="21422"/>
                  </a:cubicBezTo>
                  <a:cubicBezTo>
                    <a:pt x="112" y="21543"/>
                    <a:pt x="-65" y="20815"/>
                    <a:pt x="24" y="18509"/>
                  </a:cubicBezTo>
                  <a:cubicBezTo>
                    <a:pt x="112" y="16204"/>
                    <a:pt x="466" y="12321"/>
                    <a:pt x="997" y="9165"/>
                  </a:cubicBezTo>
                  <a:cubicBezTo>
                    <a:pt x="1528" y="6010"/>
                    <a:pt x="2237" y="3583"/>
                    <a:pt x="3122" y="2067"/>
                  </a:cubicBezTo>
                  <a:cubicBezTo>
                    <a:pt x="4007" y="550"/>
                    <a:pt x="5069" y="-57"/>
                    <a:pt x="5778" y="4"/>
                  </a:cubicBezTo>
                  <a:cubicBezTo>
                    <a:pt x="6486" y="64"/>
                    <a:pt x="6840" y="792"/>
                    <a:pt x="7371" y="1945"/>
                  </a:cubicBezTo>
                  <a:cubicBezTo>
                    <a:pt x="7902" y="3098"/>
                    <a:pt x="8610" y="4676"/>
                    <a:pt x="9319" y="5707"/>
                  </a:cubicBezTo>
                  <a:cubicBezTo>
                    <a:pt x="10027" y="6739"/>
                    <a:pt x="10735" y="7224"/>
                    <a:pt x="11532" y="7527"/>
                  </a:cubicBezTo>
                  <a:cubicBezTo>
                    <a:pt x="12328" y="7831"/>
                    <a:pt x="13214" y="7952"/>
                    <a:pt x="14542" y="7224"/>
                  </a:cubicBezTo>
                  <a:cubicBezTo>
                    <a:pt x="15869" y="6496"/>
                    <a:pt x="17640" y="4918"/>
                    <a:pt x="18791" y="3705"/>
                  </a:cubicBezTo>
                  <a:cubicBezTo>
                    <a:pt x="19942" y="2491"/>
                    <a:pt x="20473" y="1642"/>
                    <a:pt x="20738" y="1642"/>
                  </a:cubicBezTo>
                  <a:cubicBezTo>
                    <a:pt x="21004" y="1642"/>
                    <a:pt x="21004" y="2491"/>
                    <a:pt x="20915" y="4494"/>
                  </a:cubicBezTo>
                  <a:cubicBezTo>
                    <a:pt x="20827" y="6496"/>
                    <a:pt x="20650" y="9651"/>
                    <a:pt x="20473" y="11835"/>
                  </a:cubicBezTo>
                  <a:cubicBezTo>
                    <a:pt x="20296" y="14019"/>
                    <a:pt x="20119" y="15233"/>
                    <a:pt x="19942" y="16204"/>
                  </a:cubicBezTo>
                  <a:cubicBezTo>
                    <a:pt x="19765" y="17174"/>
                    <a:pt x="19587" y="17903"/>
                    <a:pt x="19853" y="18085"/>
                  </a:cubicBezTo>
                  <a:cubicBezTo>
                    <a:pt x="20119" y="18267"/>
                    <a:pt x="20827" y="17903"/>
                    <a:pt x="21535" y="17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461255" y="500"/>
              <a:ext cx="233534" cy="30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49" fill="norm" stroke="1" extrusionOk="0">
                  <a:moveTo>
                    <a:pt x="2873" y="7315"/>
                  </a:moveTo>
                  <a:cubicBezTo>
                    <a:pt x="1900" y="11486"/>
                    <a:pt x="927" y="15657"/>
                    <a:pt x="440" y="18115"/>
                  </a:cubicBezTo>
                  <a:cubicBezTo>
                    <a:pt x="-46" y="20573"/>
                    <a:pt x="-46" y="21318"/>
                    <a:pt x="51" y="21244"/>
                  </a:cubicBezTo>
                  <a:cubicBezTo>
                    <a:pt x="149" y="21169"/>
                    <a:pt x="343" y="20275"/>
                    <a:pt x="1122" y="17668"/>
                  </a:cubicBezTo>
                  <a:cubicBezTo>
                    <a:pt x="1900" y="15061"/>
                    <a:pt x="3262" y="10741"/>
                    <a:pt x="4040" y="8209"/>
                  </a:cubicBezTo>
                  <a:cubicBezTo>
                    <a:pt x="4819" y="5677"/>
                    <a:pt x="5013" y="4932"/>
                    <a:pt x="5208" y="4112"/>
                  </a:cubicBezTo>
                  <a:cubicBezTo>
                    <a:pt x="5403" y="3293"/>
                    <a:pt x="5597" y="2399"/>
                    <a:pt x="5695" y="2474"/>
                  </a:cubicBezTo>
                  <a:cubicBezTo>
                    <a:pt x="5792" y="2548"/>
                    <a:pt x="5792" y="3591"/>
                    <a:pt x="5889" y="4559"/>
                  </a:cubicBezTo>
                  <a:cubicBezTo>
                    <a:pt x="5986" y="5528"/>
                    <a:pt x="6181" y="6421"/>
                    <a:pt x="6570" y="7166"/>
                  </a:cubicBezTo>
                  <a:cubicBezTo>
                    <a:pt x="6959" y="7911"/>
                    <a:pt x="7543" y="8507"/>
                    <a:pt x="8322" y="8656"/>
                  </a:cubicBezTo>
                  <a:cubicBezTo>
                    <a:pt x="9100" y="8805"/>
                    <a:pt x="10073" y="8507"/>
                    <a:pt x="11922" y="7092"/>
                  </a:cubicBezTo>
                  <a:cubicBezTo>
                    <a:pt x="13770" y="5677"/>
                    <a:pt x="16495" y="3144"/>
                    <a:pt x="18246" y="1655"/>
                  </a:cubicBezTo>
                  <a:cubicBezTo>
                    <a:pt x="19997" y="165"/>
                    <a:pt x="20776" y="-282"/>
                    <a:pt x="21165" y="165"/>
                  </a:cubicBezTo>
                  <a:cubicBezTo>
                    <a:pt x="21554" y="612"/>
                    <a:pt x="21554" y="1952"/>
                    <a:pt x="21262" y="4783"/>
                  </a:cubicBezTo>
                  <a:cubicBezTo>
                    <a:pt x="20970" y="7613"/>
                    <a:pt x="20386" y="11933"/>
                    <a:pt x="20192" y="14466"/>
                  </a:cubicBezTo>
                  <a:cubicBezTo>
                    <a:pt x="19997" y="16998"/>
                    <a:pt x="20192" y="17743"/>
                    <a:pt x="20386" y="18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792474" y="270"/>
              <a:ext cx="182627" cy="28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94" fill="norm" stroke="1" extrusionOk="0">
                  <a:moveTo>
                    <a:pt x="17697" y="3008"/>
                  </a:moveTo>
                  <a:cubicBezTo>
                    <a:pt x="18442" y="2225"/>
                    <a:pt x="19187" y="1443"/>
                    <a:pt x="18938" y="817"/>
                  </a:cubicBezTo>
                  <a:cubicBezTo>
                    <a:pt x="18690" y="191"/>
                    <a:pt x="17449" y="-279"/>
                    <a:pt x="15214" y="191"/>
                  </a:cubicBezTo>
                  <a:cubicBezTo>
                    <a:pt x="12980" y="660"/>
                    <a:pt x="9752" y="2069"/>
                    <a:pt x="7021" y="4808"/>
                  </a:cubicBezTo>
                  <a:cubicBezTo>
                    <a:pt x="4290" y="7547"/>
                    <a:pt x="2055" y="11617"/>
                    <a:pt x="938" y="14434"/>
                  </a:cubicBezTo>
                  <a:cubicBezTo>
                    <a:pt x="-179" y="17251"/>
                    <a:pt x="-179" y="18817"/>
                    <a:pt x="318" y="19834"/>
                  </a:cubicBezTo>
                  <a:cubicBezTo>
                    <a:pt x="814" y="20851"/>
                    <a:pt x="1807" y="21321"/>
                    <a:pt x="4290" y="21164"/>
                  </a:cubicBezTo>
                  <a:cubicBezTo>
                    <a:pt x="6773" y="21008"/>
                    <a:pt x="10745" y="20225"/>
                    <a:pt x="13849" y="19208"/>
                  </a:cubicBezTo>
                  <a:cubicBezTo>
                    <a:pt x="16952" y="18191"/>
                    <a:pt x="19187" y="16938"/>
                    <a:pt x="21421" y="15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816350" y="164956"/>
              <a:ext cx="1524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41300" y="431193"/>
              <a:ext cx="3600450" cy="39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1557"/>
                  </a:moveTo>
                  <a:cubicBezTo>
                    <a:pt x="368" y="20973"/>
                    <a:pt x="737" y="20389"/>
                    <a:pt x="1162" y="19747"/>
                  </a:cubicBezTo>
                  <a:cubicBezTo>
                    <a:pt x="1587" y="19105"/>
                    <a:pt x="2070" y="18405"/>
                    <a:pt x="2521" y="17704"/>
                  </a:cubicBezTo>
                  <a:cubicBezTo>
                    <a:pt x="2971" y="17003"/>
                    <a:pt x="3390" y="16303"/>
                    <a:pt x="3867" y="15602"/>
                  </a:cubicBezTo>
                  <a:cubicBezTo>
                    <a:pt x="4343" y="14902"/>
                    <a:pt x="4876" y="14201"/>
                    <a:pt x="5371" y="13501"/>
                  </a:cubicBezTo>
                  <a:cubicBezTo>
                    <a:pt x="5867" y="12800"/>
                    <a:pt x="6324" y="12100"/>
                    <a:pt x="6813" y="11458"/>
                  </a:cubicBezTo>
                  <a:cubicBezTo>
                    <a:pt x="7302" y="10815"/>
                    <a:pt x="7822" y="10232"/>
                    <a:pt x="8349" y="9648"/>
                  </a:cubicBezTo>
                  <a:cubicBezTo>
                    <a:pt x="8876" y="9064"/>
                    <a:pt x="9410" y="8480"/>
                    <a:pt x="9949" y="7955"/>
                  </a:cubicBezTo>
                  <a:cubicBezTo>
                    <a:pt x="10489" y="7429"/>
                    <a:pt x="11035" y="6962"/>
                    <a:pt x="11581" y="6495"/>
                  </a:cubicBezTo>
                  <a:cubicBezTo>
                    <a:pt x="12127" y="6028"/>
                    <a:pt x="12673" y="5561"/>
                    <a:pt x="13213" y="5153"/>
                  </a:cubicBezTo>
                  <a:cubicBezTo>
                    <a:pt x="13752" y="4744"/>
                    <a:pt x="14286" y="4394"/>
                    <a:pt x="14794" y="4043"/>
                  </a:cubicBezTo>
                  <a:cubicBezTo>
                    <a:pt x="15302" y="3693"/>
                    <a:pt x="15784" y="3343"/>
                    <a:pt x="16254" y="2934"/>
                  </a:cubicBezTo>
                  <a:cubicBezTo>
                    <a:pt x="16724" y="2526"/>
                    <a:pt x="17181" y="2059"/>
                    <a:pt x="17670" y="1650"/>
                  </a:cubicBezTo>
                  <a:cubicBezTo>
                    <a:pt x="18159" y="1241"/>
                    <a:pt x="18679" y="891"/>
                    <a:pt x="19175" y="599"/>
                  </a:cubicBezTo>
                  <a:cubicBezTo>
                    <a:pt x="19670" y="307"/>
                    <a:pt x="20140" y="74"/>
                    <a:pt x="20540" y="15"/>
                  </a:cubicBezTo>
                  <a:cubicBezTo>
                    <a:pt x="20940" y="-43"/>
                    <a:pt x="21270" y="74"/>
                    <a:pt x="21600" y="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04850" y="447350"/>
              <a:ext cx="32575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" y="20974"/>
                    <a:pt x="674" y="20348"/>
                    <a:pt x="1137" y="19670"/>
                  </a:cubicBezTo>
                  <a:cubicBezTo>
                    <a:pt x="1600" y="18991"/>
                    <a:pt x="2189" y="18261"/>
                    <a:pt x="2779" y="17583"/>
                  </a:cubicBezTo>
                  <a:cubicBezTo>
                    <a:pt x="3368" y="16904"/>
                    <a:pt x="3958" y="16278"/>
                    <a:pt x="4519" y="15704"/>
                  </a:cubicBezTo>
                  <a:cubicBezTo>
                    <a:pt x="5081" y="15130"/>
                    <a:pt x="5614" y="14609"/>
                    <a:pt x="6168" y="14087"/>
                  </a:cubicBezTo>
                  <a:cubicBezTo>
                    <a:pt x="6723" y="13565"/>
                    <a:pt x="7298" y="13043"/>
                    <a:pt x="7839" y="12574"/>
                  </a:cubicBezTo>
                  <a:cubicBezTo>
                    <a:pt x="8379" y="12104"/>
                    <a:pt x="8884" y="11687"/>
                    <a:pt x="9375" y="11270"/>
                  </a:cubicBezTo>
                  <a:cubicBezTo>
                    <a:pt x="9867" y="10852"/>
                    <a:pt x="10344" y="10435"/>
                    <a:pt x="10849" y="9965"/>
                  </a:cubicBezTo>
                  <a:cubicBezTo>
                    <a:pt x="11354" y="9496"/>
                    <a:pt x="11888" y="8974"/>
                    <a:pt x="12400" y="8557"/>
                  </a:cubicBezTo>
                  <a:cubicBezTo>
                    <a:pt x="12912" y="8139"/>
                    <a:pt x="13404" y="7826"/>
                    <a:pt x="13895" y="7461"/>
                  </a:cubicBezTo>
                  <a:cubicBezTo>
                    <a:pt x="14386" y="7096"/>
                    <a:pt x="14877" y="6678"/>
                    <a:pt x="15411" y="6261"/>
                  </a:cubicBezTo>
                  <a:cubicBezTo>
                    <a:pt x="15944" y="5843"/>
                    <a:pt x="16519" y="5426"/>
                    <a:pt x="17060" y="5009"/>
                  </a:cubicBezTo>
                  <a:cubicBezTo>
                    <a:pt x="17600" y="4591"/>
                    <a:pt x="18105" y="4174"/>
                    <a:pt x="18653" y="3652"/>
                  </a:cubicBezTo>
                  <a:cubicBezTo>
                    <a:pt x="19200" y="3130"/>
                    <a:pt x="19789" y="2504"/>
                    <a:pt x="20288" y="1878"/>
                  </a:cubicBezTo>
                  <a:cubicBezTo>
                    <a:pt x="20786" y="1252"/>
                    <a:pt x="21193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4197350" y="12350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4171949" y="30765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187450" y="1393500"/>
              <a:ext cx="2172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457"/>
                    <a:pt x="15709" y="8914"/>
                    <a:pt x="18655" y="12514"/>
                  </a:cubicBezTo>
                  <a:cubicBezTo>
                    <a:pt x="21600" y="16114"/>
                    <a:pt x="19636" y="18857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90184" y="1264081"/>
              <a:ext cx="331822" cy="50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49" fill="norm" stroke="1" extrusionOk="0">
                  <a:moveTo>
                    <a:pt x="16736" y="1163"/>
                  </a:moveTo>
                  <a:cubicBezTo>
                    <a:pt x="14834" y="632"/>
                    <a:pt x="12932" y="101"/>
                    <a:pt x="11098" y="13"/>
                  </a:cubicBezTo>
                  <a:cubicBezTo>
                    <a:pt x="9264" y="-76"/>
                    <a:pt x="7498" y="278"/>
                    <a:pt x="5664" y="1783"/>
                  </a:cubicBezTo>
                  <a:cubicBezTo>
                    <a:pt x="3830" y="3288"/>
                    <a:pt x="1929" y="5944"/>
                    <a:pt x="910" y="8688"/>
                  </a:cubicBezTo>
                  <a:cubicBezTo>
                    <a:pt x="-109" y="11432"/>
                    <a:pt x="-245" y="14265"/>
                    <a:pt x="366" y="16390"/>
                  </a:cubicBezTo>
                  <a:cubicBezTo>
                    <a:pt x="978" y="18514"/>
                    <a:pt x="2336" y="19931"/>
                    <a:pt x="4578" y="20683"/>
                  </a:cubicBezTo>
                  <a:cubicBezTo>
                    <a:pt x="6819" y="21435"/>
                    <a:pt x="9944" y="21524"/>
                    <a:pt x="12729" y="20417"/>
                  </a:cubicBezTo>
                  <a:cubicBezTo>
                    <a:pt x="15513" y="19311"/>
                    <a:pt x="17959" y="17009"/>
                    <a:pt x="19385" y="14398"/>
                  </a:cubicBezTo>
                  <a:cubicBezTo>
                    <a:pt x="20812" y="11786"/>
                    <a:pt x="21219" y="8865"/>
                    <a:pt x="21287" y="6652"/>
                  </a:cubicBezTo>
                  <a:cubicBezTo>
                    <a:pt x="21355" y="4439"/>
                    <a:pt x="21083" y="2934"/>
                    <a:pt x="19589" y="2137"/>
                  </a:cubicBezTo>
                  <a:cubicBezTo>
                    <a:pt x="18095" y="1340"/>
                    <a:pt x="15378" y="1252"/>
                    <a:pt x="13000" y="1827"/>
                  </a:cubicBezTo>
                  <a:cubicBezTo>
                    <a:pt x="10623" y="2403"/>
                    <a:pt x="8585" y="3642"/>
                    <a:pt x="6547" y="4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765941" y="1302483"/>
              <a:ext cx="285109" cy="39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73" fill="norm" stroke="1" extrusionOk="0">
                  <a:moveTo>
                    <a:pt x="4272" y="8432"/>
                  </a:moveTo>
                  <a:cubicBezTo>
                    <a:pt x="3312" y="11782"/>
                    <a:pt x="2352" y="15132"/>
                    <a:pt x="1632" y="17442"/>
                  </a:cubicBezTo>
                  <a:cubicBezTo>
                    <a:pt x="912" y="19752"/>
                    <a:pt x="432" y="21022"/>
                    <a:pt x="192" y="21311"/>
                  </a:cubicBezTo>
                  <a:cubicBezTo>
                    <a:pt x="-48" y="21600"/>
                    <a:pt x="-48" y="20907"/>
                    <a:pt x="112" y="18597"/>
                  </a:cubicBezTo>
                  <a:cubicBezTo>
                    <a:pt x="272" y="16287"/>
                    <a:pt x="592" y="12359"/>
                    <a:pt x="992" y="9183"/>
                  </a:cubicBezTo>
                  <a:cubicBezTo>
                    <a:pt x="1392" y="6006"/>
                    <a:pt x="1872" y="3581"/>
                    <a:pt x="2272" y="2079"/>
                  </a:cubicBezTo>
                  <a:cubicBezTo>
                    <a:pt x="2672" y="578"/>
                    <a:pt x="2992" y="0"/>
                    <a:pt x="3312" y="0"/>
                  </a:cubicBezTo>
                  <a:cubicBezTo>
                    <a:pt x="3632" y="0"/>
                    <a:pt x="3952" y="578"/>
                    <a:pt x="4432" y="1848"/>
                  </a:cubicBezTo>
                  <a:cubicBezTo>
                    <a:pt x="4912" y="3119"/>
                    <a:pt x="5552" y="5082"/>
                    <a:pt x="6032" y="6353"/>
                  </a:cubicBezTo>
                  <a:cubicBezTo>
                    <a:pt x="6512" y="7624"/>
                    <a:pt x="6832" y="8201"/>
                    <a:pt x="7312" y="8663"/>
                  </a:cubicBezTo>
                  <a:cubicBezTo>
                    <a:pt x="7792" y="9125"/>
                    <a:pt x="8432" y="9472"/>
                    <a:pt x="9232" y="9587"/>
                  </a:cubicBezTo>
                  <a:cubicBezTo>
                    <a:pt x="10032" y="9703"/>
                    <a:pt x="10992" y="9587"/>
                    <a:pt x="12592" y="8490"/>
                  </a:cubicBezTo>
                  <a:cubicBezTo>
                    <a:pt x="14192" y="7393"/>
                    <a:pt x="16432" y="5313"/>
                    <a:pt x="17952" y="3812"/>
                  </a:cubicBezTo>
                  <a:cubicBezTo>
                    <a:pt x="19472" y="2310"/>
                    <a:pt x="20272" y="1386"/>
                    <a:pt x="20672" y="1271"/>
                  </a:cubicBezTo>
                  <a:cubicBezTo>
                    <a:pt x="21072" y="1155"/>
                    <a:pt x="21072" y="1848"/>
                    <a:pt x="21072" y="4620"/>
                  </a:cubicBezTo>
                  <a:cubicBezTo>
                    <a:pt x="21072" y="7393"/>
                    <a:pt x="21072" y="12244"/>
                    <a:pt x="21072" y="14958"/>
                  </a:cubicBezTo>
                  <a:cubicBezTo>
                    <a:pt x="21072" y="17673"/>
                    <a:pt x="21072" y="18250"/>
                    <a:pt x="21152" y="18539"/>
                  </a:cubicBezTo>
                  <a:cubicBezTo>
                    <a:pt x="21232" y="18828"/>
                    <a:pt x="21392" y="18828"/>
                    <a:pt x="21552" y="1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147094" y="1283433"/>
              <a:ext cx="253206" cy="34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79" fill="norm" stroke="1" extrusionOk="0">
                  <a:moveTo>
                    <a:pt x="3712" y="9333"/>
                  </a:moveTo>
                  <a:cubicBezTo>
                    <a:pt x="3172" y="10667"/>
                    <a:pt x="2632" y="12000"/>
                    <a:pt x="2182" y="13733"/>
                  </a:cubicBezTo>
                  <a:cubicBezTo>
                    <a:pt x="1732" y="15467"/>
                    <a:pt x="1372" y="17600"/>
                    <a:pt x="1012" y="19133"/>
                  </a:cubicBezTo>
                  <a:cubicBezTo>
                    <a:pt x="652" y="20667"/>
                    <a:pt x="292" y="21600"/>
                    <a:pt x="112" y="21467"/>
                  </a:cubicBezTo>
                  <a:cubicBezTo>
                    <a:pt x="-68" y="21333"/>
                    <a:pt x="-68" y="20133"/>
                    <a:pt x="382" y="17133"/>
                  </a:cubicBezTo>
                  <a:cubicBezTo>
                    <a:pt x="832" y="14133"/>
                    <a:pt x="1732" y="9333"/>
                    <a:pt x="2272" y="6400"/>
                  </a:cubicBezTo>
                  <a:cubicBezTo>
                    <a:pt x="2812" y="3467"/>
                    <a:pt x="2992" y="2400"/>
                    <a:pt x="3442" y="1533"/>
                  </a:cubicBezTo>
                  <a:cubicBezTo>
                    <a:pt x="3892" y="667"/>
                    <a:pt x="4612" y="0"/>
                    <a:pt x="5152" y="0"/>
                  </a:cubicBezTo>
                  <a:cubicBezTo>
                    <a:pt x="5692" y="0"/>
                    <a:pt x="6052" y="667"/>
                    <a:pt x="6502" y="2067"/>
                  </a:cubicBezTo>
                  <a:cubicBezTo>
                    <a:pt x="6952" y="3467"/>
                    <a:pt x="7492" y="5600"/>
                    <a:pt x="8122" y="7067"/>
                  </a:cubicBezTo>
                  <a:cubicBezTo>
                    <a:pt x="8752" y="8533"/>
                    <a:pt x="9472" y="9333"/>
                    <a:pt x="10912" y="9000"/>
                  </a:cubicBezTo>
                  <a:cubicBezTo>
                    <a:pt x="12352" y="8667"/>
                    <a:pt x="14512" y="7200"/>
                    <a:pt x="15862" y="6133"/>
                  </a:cubicBezTo>
                  <a:cubicBezTo>
                    <a:pt x="17212" y="5067"/>
                    <a:pt x="17752" y="4400"/>
                    <a:pt x="18292" y="3800"/>
                  </a:cubicBezTo>
                  <a:cubicBezTo>
                    <a:pt x="18832" y="3200"/>
                    <a:pt x="19372" y="2667"/>
                    <a:pt x="19642" y="2867"/>
                  </a:cubicBezTo>
                  <a:cubicBezTo>
                    <a:pt x="19912" y="3067"/>
                    <a:pt x="19912" y="4000"/>
                    <a:pt x="19912" y="7000"/>
                  </a:cubicBezTo>
                  <a:cubicBezTo>
                    <a:pt x="19912" y="10000"/>
                    <a:pt x="19912" y="15067"/>
                    <a:pt x="19912" y="17933"/>
                  </a:cubicBezTo>
                  <a:cubicBezTo>
                    <a:pt x="19912" y="20800"/>
                    <a:pt x="19912" y="21467"/>
                    <a:pt x="20182" y="21467"/>
                  </a:cubicBezTo>
                  <a:cubicBezTo>
                    <a:pt x="20452" y="21467"/>
                    <a:pt x="20992" y="20800"/>
                    <a:pt x="21532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492137" y="1281015"/>
              <a:ext cx="232013" cy="33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02" fill="norm" stroke="1" extrusionOk="0">
                  <a:moveTo>
                    <a:pt x="21524" y="1897"/>
                  </a:moveTo>
                  <a:cubicBezTo>
                    <a:pt x="20739" y="1227"/>
                    <a:pt x="19953" y="556"/>
                    <a:pt x="18971" y="220"/>
                  </a:cubicBezTo>
                  <a:cubicBezTo>
                    <a:pt x="17989" y="-115"/>
                    <a:pt x="16811" y="-115"/>
                    <a:pt x="14749" y="556"/>
                  </a:cubicBezTo>
                  <a:cubicBezTo>
                    <a:pt x="12688" y="1227"/>
                    <a:pt x="9742" y="2568"/>
                    <a:pt x="7189" y="5117"/>
                  </a:cubicBezTo>
                  <a:cubicBezTo>
                    <a:pt x="4637" y="7666"/>
                    <a:pt x="2477" y="11423"/>
                    <a:pt x="1299" y="13972"/>
                  </a:cubicBezTo>
                  <a:cubicBezTo>
                    <a:pt x="120" y="16521"/>
                    <a:pt x="-76" y="17863"/>
                    <a:pt x="22" y="18869"/>
                  </a:cubicBezTo>
                  <a:cubicBezTo>
                    <a:pt x="120" y="19875"/>
                    <a:pt x="513" y="20546"/>
                    <a:pt x="1200" y="20948"/>
                  </a:cubicBezTo>
                  <a:cubicBezTo>
                    <a:pt x="1888" y="21351"/>
                    <a:pt x="2869" y="21485"/>
                    <a:pt x="5422" y="20948"/>
                  </a:cubicBezTo>
                  <a:cubicBezTo>
                    <a:pt x="7975" y="20412"/>
                    <a:pt x="12099" y="19204"/>
                    <a:pt x="14553" y="18265"/>
                  </a:cubicBezTo>
                  <a:cubicBezTo>
                    <a:pt x="17008" y="17326"/>
                    <a:pt x="17793" y="16655"/>
                    <a:pt x="18579" y="15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2546350" y="1437950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840"/>
                    <a:pt x="12343" y="10080"/>
                    <a:pt x="15943" y="6480"/>
                  </a:cubicBezTo>
                  <a:cubicBezTo>
                    <a:pt x="19543" y="2880"/>
                    <a:pt x="205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511550" y="1463350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524250" y="1349050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3595925" y="1356408"/>
              <a:ext cx="74375" cy="24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244" fill="norm" stroke="1" extrusionOk="0">
                  <a:moveTo>
                    <a:pt x="20513" y="2659"/>
                  </a:moveTo>
                  <a:cubicBezTo>
                    <a:pt x="19345" y="1744"/>
                    <a:pt x="18178" y="828"/>
                    <a:pt x="16135" y="371"/>
                  </a:cubicBezTo>
                  <a:cubicBezTo>
                    <a:pt x="14091" y="-87"/>
                    <a:pt x="11172" y="-87"/>
                    <a:pt x="8545" y="188"/>
                  </a:cubicBezTo>
                  <a:cubicBezTo>
                    <a:pt x="5918" y="462"/>
                    <a:pt x="3583" y="1011"/>
                    <a:pt x="1832" y="2384"/>
                  </a:cubicBezTo>
                  <a:cubicBezTo>
                    <a:pt x="81" y="3757"/>
                    <a:pt x="-1087" y="5954"/>
                    <a:pt x="1540" y="8242"/>
                  </a:cubicBezTo>
                  <a:cubicBezTo>
                    <a:pt x="4167" y="10530"/>
                    <a:pt x="10589" y="12910"/>
                    <a:pt x="14675" y="14466"/>
                  </a:cubicBezTo>
                  <a:cubicBezTo>
                    <a:pt x="18762" y="16021"/>
                    <a:pt x="20513" y="16754"/>
                    <a:pt x="19637" y="17852"/>
                  </a:cubicBezTo>
                  <a:cubicBezTo>
                    <a:pt x="18762" y="18950"/>
                    <a:pt x="15259" y="20415"/>
                    <a:pt x="12048" y="20964"/>
                  </a:cubicBezTo>
                  <a:cubicBezTo>
                    <a:pt x="8837" y="21513"/>
                    <a:pt x="5918" y="21147"/>
                    <a:pt x="2999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352577" y="1399374"/>
              <a:ext cx="187673" cy="21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35" fill="norm" stroke="1" extrusionOk="0">
                  <a:moveTo>
                    <a:pt x="16959" y="1954"/>
                  </a:moveTo>
                  <a:cubicBezTo>
                    <a:pt x="16239" y="1107"/>
                    <a:pt x="15519" y="260"/>
                    <a:pt x="14439" y="48"/>
                  </a:cubicBezTo>
                  <a:cubicBezTo>
                    <a:pt x="13359" y="-164"/>
                    <a:pt x="11919" y="260"/>
                    <a:pt x="9399" y="2801"/>
                  </a:cubicBezTo>
                  <a:cubicBezTo>
                    <a:pt x="6879" y="5342"/>
                    <a:pt x="3279" y="10001"/>
                    <a:pt x="1479" y="12965"/>
                  </a:cubicBezTo>
                  <a:cubicBezTo>
                    <a:pt x="-321" y="15930"/>
                    <a:pt x="-321" y="17201"/>
                    <a:pt x="639" y="18577"/>
                  </a:cubicBezTo>
                  <a:cubicBezTo>
                    <a:pt x="1599" y="19954"/>
                    <a:pt x="3519" y="21436"/>
                    <a:pt x="7119" y="21330"/>
                  </a:cubicBezTo>
                  <a:cubicBezTo>
                    <a:pt x="10719" y="21224"/>
                    <a:pt x="15999" y="19530"/>
                    <a:pt x="21279" y="17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539897" y="1433796"/>
              <a:ext cx="133218" cy="18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0832" fill="norm" stroke="1" extrusionOk="0">
                  <a:moveTo>
                    <a:pt x="16745" y="5391"/>
                  </a:moveTo>
                  <a:cubicBezTo>
                    <a:pt x="16091" y="4217"/>
                    <a:pt x="15436" y="3043"/>
                    <a:pt x="14127" y="2339"/>
                  </a:cubicBezTo>
                  <a:cubicBezTo>
                    <a:pt x="12818" y="1634"/>
                    <a:pt x="10855" y="1399"/>
                    <a:pt x="8236" y="3630"/>
                  </a:cubicBezTo>
                  <a:cubicBezTo>
                    <a:pt x="5618" y="5860"/>
                    <a:pt x="2345" y="10556"/>
                    <a:pt x="873" y="13843"/>
                  </a:cubicBezTo>
                  <a:cubicBezTo>
                    <a:pt x="-600" y="17130"/>
                    <a:pt x="-273" y="19008"/>
                    <a:pt x="2345" y="20065"/>
                  </a:cubicBezTo>
                  <a:cubicBezTo>
                    <a:pt x="4964" y="21121"/>
                    <a:pt x="9873" y="21356"/>
                    <a:pt x="13636" y="19008"/>
                  </a:cubicBezTo>
                  <a:cubicBezTo>
                    <a:pt x="17400" y="16660"/>
                    <a:pt x="20018" y="11730"/>
                    <a:pt x="20509" y="8091"/>
                  </a:cubicBezTo>
                  <a:cubicBezTo>
                    <a:pt x="21000" y="4452"/>
                    <a:pt x="19364" y="2104"/>
                    <a:pt x="17727" y="930"/>
                  </a:cubicBezTo>
                  <a:cubicBezTo>
                    <a:pt x="16091" y="-244"/>
                    <a:pt x="14455" y="-244"/>
                    <a:pt x="13473" y="578"/>
                  </a:cubicBezTo>
                  <a:cubicBezTo>
                    <a:pt x="12491" y="1399"/>
                    <a:pt x="12164" y="3043"/>
                    <a:pt x="12818" y="4334"/>
                  </a:cubicBezTo>
                  <a:cubicBezTo>
                    <a:pt x="13473" y="5626"/>
                    <a:pt x="15109" y="6565"/>
                    <a:pt x="16745" y="7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737100" y="1436844"/>
              <a:ext cx="139700" cy="181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6913"/>
                  </a:moveTo>
                  <a:cubicBezTo>
                    <a:pt x="655" y="10931"/>
                    <a:pt x="1309" y="14950"/>
                    <a:pt x="1473" y="17587"/>
                  </a:cubicBezTo>
                  <a:cubicBezTo>
                    <a:pt x="1636" y="20224"/>
                    <a:pt x="1309" y="21480"/>
                    <a:pt x="982" y="21480"/>
                  </a:cubicBezTo>
                  <a:cubicBezTo>
                    <a:pt x="655" y="21480"/>
                    <a:pt x="327" y="20224"/>
                    <a:pt x="818" y="17210"/>
                  </a:cubicBezTo>
                  <a:cubicBezTo>
                    <a:pt x="1309" y="14196"/>
                    <a:pt x="2618" y="9424"/>
                    <a:pt x="4582" y="5908"/>
                  </a:cubicBezTo>
                  <a:cubicBezTo>
                    <a:pt x="6545" y="2392"/>
                    <a:pt x="9164" y="131"/>
                    <a:pt x="12109" y="6"/>
                  </a:cubicBezTo>
                  <a:cubicBezTo>
                    <a:pt x="15055" y="-120"/>
                    <a:pt x="18327" y="1889"/>
                    <a:pt x="19964" y="5280"/>
                  </a:cubicBezTo>
                  <a:cubicBezTo>
                    <a:pt x="21600" y="8671"/>
                    <a:pt x="21600" y="13443"/>
                    <a:pt x="21600" y="18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929702" y="1395323"/>
              <a:ext cx="91702" cy="23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291" fill="norm" stroke="1" extrusionOk="0">
                  <a:moveTo>
                    <a:pt x="19255" y="4463"/>
                  </a:moveTo>
                  <a:cubicBezTo>
                    <a:pt x="19255" y="2920"/>
                    <a:pt x="19255" y="1377"/>
                    <a:pt x="18081" y="605"/>
                  </a:cubicBezTo>
                  <a:cubicBezTo>
                    <a:pt x="16907" y="-166"/>
                    <a:pt x="14560" y="-166"/>
                    <a:pt x="11507" y="413"/>
                  </a:cubicBezTo>
                  <a:cubicBezTo>
                    <a:pt x="8455" y="991"/>
                    <a:pt x="4699" y="2148"/>
                    <a:pt x="2351" y="3691"/>
                  </a:cubicBezTo>
                  <a:cubicBezTo>
                    <a:pt x="3" y="5234"/>
                    <a:pt x="-936" y="7163"/>
                    <a:pt x="1177" y="9091"/>
                  </a:cubicBezTo>
                  <a:cubicBezTo>
                    <a:pt x="3290" y="11020"/>
                    <a:pt x="8455" y="12948"/>
                    <a:pt x="12212" y="14395"/>
                  </a:cubicBezTo>
                  <a:cubicBezTo>
                    <a:pt x="15968" y="15841"/>
                    <a:pt x="18316" y="16805"/>
                    <a:pt x="19490" y="17770"/>
                  </a:cubicBezTo>
                  <a:cubicBezTo>
                    <a:pt x="20664" y="18734"/>
                    <a:pt x="20664" y="19698"/>
                    <a:pt x="19255" y="20373"/>
                  </a:cubicBezTo>
                  <a:cubicBezTo>
                    <a:pt x="17847" y="21048"/>
                    <a:pt x="15029" y="21434"/>
                    <a:pt x="12916" y="21241"/>
                  </a:cubicBezTo>
                  <a:cubicBezTo>
                    <a:pt x="10803" y="21048"/>
                    <a:pt x="9394" y="20277"/>
                    <a:pt x="9629" y="18734"/>
                  </a:cubicBezTo>
                  <a:cubicBezTo>
                    <a:pt x="9864" y="17191"/>
                    <a:pt x="11742" y="14877"/>
                    <a:pt x="13621" y="12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099050" y="1457000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132916" y="1341568"/>
              <a:ext cx="4235" cy="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21600" y="21241"/>
                  </a:moveTo>
                  <a:cubicBezTo>
                    <a:pt x="21600" y="16612"/>
                    <a:pt x="21600" y="11984"/>
                    <a:pt x="16200" y="7741"/>
                  </a:cubicBezTo>
                  <a:cubicBezTo>
                    <a:pt x="10800" y="3498"/>
                    <a:pt x="0" y="-359"/>
                    <a:pt x="0" y="27"/>
                  </a:cubicBezTo>
                  <a:cubicBezTo>
                    <a:pt x="0" y="412"/>
                    <a:pt x="10800" y="5041"/>
                    <a:pt x="21600" y="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168193" y="1406200"/>
              <a:ext cx="89608" cy="21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41" fill="norm" stroke="1" extrusionOk="0">
                  <a:moveTo>
                    <a:pt x="20782" y="1271"/>
                  </a:moveTo>
                  <a:cubicBezTo>
                    <a:pt x="18818" y="635"/>
                    <a:pt x="16855" y="0"/>
                    <a:pt x="13418" y="0"/>
                  </a:cubicBezTo>
                  <a:cubicBezTo>
                    <a:pt x="9982" y="0"/>
                    <a:pt x="5073" y="635"/>
                    <a:pt x="2373" y="1588"/>
                  </a:cubicBezTo>
                  <a:cubicBezTo>
                    <a:pt x="-327" y="2541"/>
                    <a:pt x="-818" y="3812"/>
                    <a:pt x="1391" y="5400"/>
                  </a:cubicBezTo>
                  <a:cubicBezTo>
                    <a:pt x="3600" y="6988"/>
                    <a:pt x="8509" y="8894"/>
                    <a:pt x="11946" y="11224"/>
                  </a:cubicBezTo>
                  <a:cubicBezTo>
                    <a:pt x="15382" y="13553"/>
                    <a:pt x="17346" y="16306"/>
                    <a:pt x="17346" y="18106"/>
                  </a:cubicBezTo>
                  <a:cubicBezTo>
                    <a:pt x="17346" y="19906"/>
                    <a:pt x="15382" y="20753"/>
                    <a:pt x="13173" y="21176"/>
                  </a:cubicBezTo>
                  <a:cubicBezTo>
                    <a:pt x="10964" y="21600"/>
                    <a:pt x="8509" y="21600"/>
                    <a:pt x="6791" y="20541"/>
                  </a:cubicBezTo>
                  <a:cubicBezTo>
                    <a:pt x="5073" y="19482"/>
                    <a:pt x="4091" y="17365"/>
                    <a:pt x="4337" y="15565"/>
                  </a:cubicBezTo>
                  <a:cubicBezTo>
                    <a:pt x="4582" y="13765"/>
                    <a:pt x="6055" y="12282"/>
                    <a:pt x="7527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357320" y="1272850"/>
              <a:ext cx="103680" cy="32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12" fill="norm" stroke="1" extrusionOk="0">
                  <a:moveTo>
                    <a:pt x="21160" y="0"/>
                  </a:moveTo>
                  <a:cubicBezTo>
                    <a:pt x="19000" y="0"/>
                    <a:pt x="16840" y="0"/>
                    <a:pt x="14248" y="1129"/>
                  </a:cubicBezTo>
                  <a:cubicBezTo>
                    <a:pt x="11656" y="2259"/>
                    <a:pt x="8632" y="4518"/>
                    <a:pt x="6040" y="7765"/>
                  </a:cubicBezTo>
                  <a:cubicBezTo>
                    <a:pt x="3448" y="11012"/>
                    <a:pt x="1288" y="15247"/>
                    <a:pt x="424" y="17718"/>
                  </a:cubicBezTo>
                  <a:cubicBezTo>
                    <a:pt x="-440" y="20188"/>
                    <a:pt x="-8" y="20894"/>
                    <a:pt x="1936" y="21247"/>
                  </a:cubicBezTo>
                  <a:cubicBezTo>
                    <a:pt x="3880" y="21600"/>
                    <a:pt x="7336" y="21600"/>
                    <a:pt x="10144" y="21247"/>
                  </a:cubicBezTo>
                  <a:cubicBezTo>
                    <a:pt x="12952" y="20894"/>
                    <a:pt x="15112" y="20188"/>
                    <a:pt x="17272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336681" y="1444300"/>
              <a:ext cx="7987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5944" y="21600"/>
                  </a:moveTo>
                  <a:cubicBezTo>
                    <a:pt x="2621" y="21600"/>
                    <a:pt x="-702" y="21600"/>
                    <a:pt x="129" y="18000"/>
                  </a:cubicBezTo>
                  <a:cubicBezTo>
                    <a:pt x="960" y="14400"/>
                    <a:pt x="5944" y="7200"/>
                    <a:pt x="10098" y="3600"/>
                  </a:cubicBezTo>
                  <a:cubicBezTo>
                    <a:pt x="14252" y="0"/>
                    <a:pt x="17575" y="0"/>
                    <a:pt x="208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494122" y="1410820"/>
              <a:ext cx="239928" cy="16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655" fill="norm" stroke="1" extrusionOk="0">
                  <a:moveTo>
                    <a:pt x="1014" y="5678"/>
                  </a:moveTo>
                  <a:cubicBezTo>
                    <a:pt x="2340" y="5157"/>
                    <a:pt x="3666" y="4637"/>
                    <a:pt x="4614" y="3596"/>
                  </a:cubicBezTo>
                  <a:cubicBezTo>
                    <a:pt x="5561" y="2555"/>
                    <a:pt x="6130" y="993"/>
                    <a:pt x="5940" y="343"/>
                  </a:cubicBezTo>
                  <a:cubicBezTo>
                    <a:pt x="5751" y="-308"/>
                    <a:pt x="4803" y="-48"/>
                    <a:pt x="3666" y="1253"/>
                  </a:cubicBezTo>
                  <a:cubicBezTo>
                    <a:pt x="2530" y="2555"/>
                    <a:pt x="1203" y="4897"/>
                    <a:pt x="540" y="8150"/>
                  </a:cubicBezTo>
                  <a:cubicBezTo>
                    <a:pt x="-123" y="11403"/>
                    <a:pt x="-123" y="15567"/>
                    <a:pt x="256" y="18039"/>
                  </a:cubicBezTo>
                  <a:cubicBezTo>
                    <a:pt x="635" y="20511"/>
                    <a:pt x="1393" y="21292"/>
                    <a:pt x="3477" y="20121"/>
                  </a:cubicBezTo>
                  <a:cubicBezTo>
                    <a:pt x="5561" y="18950"/>
                    <a:pt x="8972" y="15827"/>
                    <a:pt x="10866" y="13615"/>
                  </a:cubicBezTo>
                  <a:cubicBezTo>
                    <a:pt x="12761" y="11403"/>
                    <a:pt x="13140" y="10102"/>
                    <a:pt x="13045" y="9972"/>
                  </a:cubicBezTo>
                  <a:cubicBezTo>
                    <a:pt x="12951" y="9841"/>
                    <a:pt x="12382" y="10882"/>
                    <a:pt x="12003" y="12053"/>
                  </a:cubicBezTo>
                  <a:cubicBezTo>
                    <a:pt x="11624" y="13225"/>
                    <a:pt x="11435" y="14526"/>
                    <a:pt x="11056" y="16217"/>
                  </a:cubicBezTo>
                  <a:cubicBezTo>
                    <a:pt x="10677" y="17909"/>
                    <a:pt x="10109" y="19991"/>
                    <a:pt x="10014" y="19991"/>
                  </a:cubicBezTo>
                  <a:cubicBezTo>
                    <a:pt x="9919" y="19991"/>
                    <a:pt x="10298" y="17909"/>
                    <a:pt x="11340" y="14786"/>
                  </a:cubicBezTo>
                  <a:cubicBezTo>
                    <a:pt x="12382" y="11663"/>
                    <a:pt x="14088" y="7499"/>
                    <a:pt x="15224" y="4897"/>
                  </a:cubicBezTo>
                  <a:cubicBezTo>
                    <a:pt x="16361" y="2294"/>
                    <a:pt x="16930" y="1253"/>
                    <a:pt x="17688" y="603"/>
                  </a:cubicBezTo>
                  <a:cubicBezTo>
                    <a:pt x="18445" y="-48"/>
                    <a:pt x="19393" y="-308"/>
                    <a:pt x="20151" y="1514"/>
                  </a:cubicBezTo>
                  <a:cubicBezTo>
                    <a:pt x="20909" y="3335"/>
                    <a:pt x="21477" y="7239"/>
                    <a:pt x="21477" y="10492"/>
                  </a:cubicBezTo>
                  <a:cubicBezTo>
                    <a:pt x="21477" y="13745"/>
                    <a:pt x="20909" y="16347"/>
                    <a:pt x="20340" y="1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810307" y="1256885"/>
              <a:ext cx="95193" cy="31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08" fill="norm" stroke="1" extrusionOk="0">
                  <a:moveTo>
                    <a:pt x="12666" y="1079"/>
                  </a:moveTo>
                  <a:cubicBezTo>
                    <a:pt x="14544" y="507"/>
                    <a:pt x="16422" y="-65"/>
                    <a:pt x="17127" y="7"/>
                  </a:cubicBezTo>
                  <a:cubicBezTo>
                    <a:pt x="17831" y="78"/>
                    <a:pt x="17361" y="793"/>
                    <a:pt x="14544" y="3368"/>
                  </a:cubicBezTo>
                  <a:cubicBezTo>
                    <a:pt x="11727" y="5943"/>
                    <a:pt x="6561" y="10377"/>
                    <a:pt x="3509" y="13667"/>
                  </a:cubicBezTo>
                  <a:cubicBezTo>
                    <a:pt x="457" y="16958"/>
                    <a:pt x="-482" y="19103"/>
                    <a:pt x="222" y="20248"/>
                  </a:cubicBezTo>
                  <a:cubicBezTo>
                    <a:pt x="927" y="21392"/>
                    <a:pt x="3275" y="21535"/>
                    <a:pt x="7031" y="21034"/>
                  </a:cubicBezTo>
                  <a:cubicBezTo>
                    <a:pt x="10788" y="20534"/>
                    <a:pt x="15953" y="19389"/>
                    <a:pt x="21118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791712" y="1412550"/>
              <a:ext cx="14553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5480" y="21600"/>
                  </a:moveTo>
                  <a:cubicBezTo>
                    <a:pt x="3011" y="18514"/>
                    <a:pt x="543" y="15429"/>
                    <a:pt x="80" y="13371"/>
                  </a:cubicBezTo>
                  <a:cubicBezTo>
                    <a:pt x="-383" y="11314"/>
                    <a:pt x="1160" y="10286"/>
                    <a:pt x="5017" y="8229"/>
                  </a:cubicBezTo>
                  <a:cubicBezTo>
                    <a:pt x="8874" y="6171"/>
                    <a:pt x="15046" y="3086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908550" y="2273156"/>
              <a:ext cx="2667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14" y="11918"/>
                    <a:pt x="8229" y="3818"/>
                    <a:pt x="11829" y="1118"/>
                  </a:cubicBezTo>
                  <a:cubicBezTo>
                    <a:pt x="15429" y="-1582"/>
                    <a:pt x="185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920676" y="2326950"/>
              <a:ext cx="324425" cy="6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73" fill="norm" stroke="1" extrusionOk="0">
                  <a:moveTo>
                    <a:pt x="2964" y="9818"/>
                  </a:moveTo>
                  <a:cubicBezTo>
                    <a:pt x="2267" y="11127"/>
                    <a:pt x="1571" y="12436"/>
                    <a:pt x="944" y="14400"/>
                  </a:cubicBezTo>
                  <a:cubicBezTo>
                    <a:pt x="316" y="16364"/>
                    <a:pt x="-241" y="18982"/>
                    <a:pt x="107" y="20291"/>
                  </a:cubicBezTo>
                  <a:cubicBezTo>
                    <a:pt x="456" y="21600"/>
                    <a:pt x="1710" y="21600"/>
                    <a:pt x="4079" y="20291"/>
                  </a:cubicBezTo>
                  <a:cubicBezTo>
                    <a:pt x="6448" y="18982"/>
                    <a:pt x="9932" y="16364"/>
                    <a:pt x="12998" y="12764"/>
                  </a:cubicBezTo>
                  <a:cubicBezTo>
                    <a:pt x="16064" y="9164"/>
                    <a:pt x="18711" y="4582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147733" y="2207576"/>
              <a:ext cx="182147" cy="25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91" fill="norm" stroke="1" extrusionOk="0">
                  <a:moveTo>
                    <a:pt x="2455" y="1511"/>
                  </a:moveTo>
                  <a:cubicBezTo>
                    <a:pt x="1227" y="971"/>
                    <a:pt x="0" y="431"/>
                    <a:pt x="0" y="161"/>
                  </a:cubicBezTo>
                  <a:cubicBezTo>
                    <a:pt x="0" y="-109"/>
                    <a:pt x="1227" y="-109"/>
                    <a:pt x="4541" y="701"/>
                  </a:cubicBezTo>
                  <a:cubicBezTo>
                    <a:pt x="7855" y="1511"/>
                    <a:pt x="13255" y="3131"/>
                    <a:pt x="16691" y="4931"/>
                  </a:cubicBezTo>
                  <a:cubicBezTo>
                    <a:pt x="20127" y="6731"/>
                    <a:pt x="21600" y="8711"/>
                    <a:pt x="20986" y="10781"/>
                  </a:cubicBezTo>
                  <a:cubicBezTo>
                    <a:pt x="20373" y="12851"/>
                    <a:pt x="17673" y="15011"/>
                    <a:pt x="15586" y="16811"/>
                  </a:cubicBezTo>
                  <a:cubicBezTo>
                    <a:pt x="13500" y="18611"/>
                    <a:pt x="12027" y="20051"/>
                    <a:pt x="10555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843742" y="2100165"/>
              <a:ext cx="366558" cy="37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58" fill="norm" stroke="1" extrusionOk="0">
                  <a:moveTo>
                    <a:pt x="11007" y="2792"/>
                  </a:moveTo>
                  <a:cubicBezTo>
                    <a:pt x="10760" y="2189"/>
                    <a:pt x="10513" y="1585"/>
                    <a:pt x="10081" y="1223"/>
                  </a:cubicBezTo>
                  <a:cubicBezTo>
                    <a:pt x="9649" y="861"/>
                    <a:pt x="9032" y="741"/>
                    <a:pt x="7921" y="1223"/>
                  </a:cubicBezTo>
                  <a:cubicBezTo>
                    <a:pt x="6810" y="1706"/>
                    <a:pt x="5206" y="2792"/>
                    <a:pt x="3725" y="5024"/>
                  </a:cubicBezTo>
                  <a:cubicBezTo>
                    <a:pt x="2244" y="7257"/>
                    <a:pt x="886" y="10636"/>
                    <a:pt x="330" y="13290"/>
                  </a:cubicBezTo>
                  <a:cubicBezTo>
                    <a:pt x="-225" y="15945"/>
                    <a:pt x="22" y="17876"/>
                    <a:pt x="330" y="19083"/>
                  </a:cubicBezTo>
                  <a:cubicBezTo>
                    <a:pt x="639" y="20289"/>
                    <a:pt x="1009" y="20772"/>
                    <a:pt x="1503" y="21074"/>
                  </a:cubicBezTo>
                  <a:cubicBezTo>
                    <a:pt x="1997" y="21375"/>
                    <a:pt x="2614" y="21496"/>
                    <a:pt x="3848" y="21134"/>
                  </a:cubicBezTo>
                  <a:cubicBezTo>
                    <a:pt x="5082" y="20772"/>
                    <a:pt x="6934" y="19927"/>
                    <a:pt x="8538" y="18660"/>
                  </a:cubicBezTo>
                  <a:cubicBezTo>
                    <a:pt x="10143" y="17393"/>
                    <a:pt x="11501" y="15704"/>
                    <a:pt x="12303" y="13411"/>
                  </a:cubicBezTo>
                  <a:cubicBezTo>
                    <a:pt x="13105" y="11118"/>
                    <a:pt x="13352" y="8222"/>
                    <a:pt x="13229" y="6171"/>
                  </a:cubicBezTo>
                  <a:cubicBezTo>
                    <a:pt x="13105" y="4119"/>
                    <a:pt x="12612" y="2913"/>
                    <a:pt x="11748" y="2008"/>
                  </a:cubicBezTo>
                  <a:cubicBezTo>
                    <a:pt x="10884" y="1103"/>
                    <a:pt x="9649" y="499"/>
                    <a:pt x="8415" y="198"/>
                  </a:cubicBezTo>
                  <a:cubicBezTo>
                    <a:pt x="7181" y="-104"/>
                    <a:pt x="5946" y="-104"/>
                    <a:pt x="4774" y="499"/>
                  </a:cubicBezTo>
                  <a:cubicBezTo>
                    <a:pt x="3601" y="1103"/>
                    <a:pt x="2490" y="2309"/>
                    <a:pt x="1935" y="3456"/>
                  </a:cubicBezTo>
                  <a:cubicBezTo>
                    <a:pt x="1380" y="4602"/>
                    <a:pt x="1380" y="5688"/>
                    <a:pt x="1565" y="6473"/>
                  </a:cubicBezTo>
                  <a:cubicBezTo>
                    <a:pt x="1750" y="7257"/>
                    <a:pt x="2120" y="7740"/>
                    <a:pt x="3540" y="8102"/>
                  </a:cubicBezTo>
                  <a:cubicBezTo>
                    <a:pt x="4959" y="8464"/>
                    <a:pt x="7428" y="8705"/>
                    <a:pt x="10266" y="8343"/>
                  </a:cubicBezTo>
                  <a:cubicBezTo>
                    <a:pt x="13105" y="7981"/>
                    <a:pt x="16314" y="7016"/>
                    <a:pt x="18228" y="6473"/>
                  </a:cubicBezTo>
                  <a:cubicBezTo>
                    <a:pt x="20141" y="5930"/>
                    <a:pt x="20758" y="5809"/>
                    <a:pt x="21375" y="5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388100" y="2217868"/>
              <a:ext cx="247650" cy="7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3323" y="17492"/>
                  </a:moveTo>
                  <a:cubicBezTo>
                    <a:pt x="2585" y="19398"/>
                    <a:pt x="1846" y="21304"/>
                    <a:pt x="1200" y="20986"/>
                  </a:cubicBezTo>
                  <a:cubicBezTo>
                    <a:pt x="554" y="20669"/>
                    <a:pt x="0" y="18128"/>
                    <a:pt x="0" y="15269"/>
                  </a:cubicBezTo>
                  <a:cubicBezTo>
                    <a:pt x="0" y="12410"/>
                    <a:pt x="554" y="9233"/>
                    <a:pt x="1662" y="6057"/>
                  </a:cubicBezTo>
                  <a:cubicBezTo>
                    <a:pt x="2769" y="2880"/>
                    <a:pt x="4431" y="-296"/>
                    <a:pt x="6000" y="22"/>
                  </a:cubicBezTo>
                  <a:cubicBezTo>
                    <a:pt x="7569" y="339"/>
                    <a:pt x="9046" y="4151"/>
                    <a:pt x="10523" y="7963"/>
                  </a:cubicBezTo>
                  <a:cubicBezTo>
                    <a:pt x="12000" y="11775"/>
                    <a:pt x="13477" y="15586"/>
                    <a:pt x="14677" y="17175"/>
                  </a:cubicBezTo>
                  <a:cubicBezTo>
                    <a:pt x="15877" y="18763"/>
                    <a:pt x="16800" y="18128"/>
                    <a:pt x="17908" y="15586"/>
                  </a:cubicBezTo>
                  <a:cubicBezTo>
                    <a:pt x="19015" y="13045"/>
                    <a:pt x="20308" y="8598"/>
                    <a:pt x="21600" y="4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6396566" y="2358700"/>
              <a:ext cx="23918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9" y="21600"/>
                  </a:moveTo>
                  <a:cubicBezTo>
                    <a:pt x="765" y="19636"/>
                    <a:pt x="0" y="17673"/>
                    <a:pt x="0" y="15382"/>
                  </a:cubicBezTo>
                  <a:cubicBezTo>
                    <a:pt x="0" y="13091"/>
                    <a:pt x="765" y="10473"/>
                    <a:pt x="2103" y="8836"/>
                  </a:cubicBezTo>
                  <a:cubicBezTo>
                    <a:pt x="3441" y="7200"/>
                    <a:pt x="5352" y="6545"/>
                    <a:pt x="7168" y="8182"/>
                  </a:cubicBezTo>
                  <a:cubicBezTo>
                    <a:pt x="8984" y="9818"/>
                    <a:pt x="10704" y="13745"/>
                    <a:pt x="12042" y="16036"/>
                  </a:cubicBezTo>
                  <a:cubicBezTo>
                    <a:pt x="13381" y="18327"/>
                    <a:pt x="14336" y="18982"/>
                    <a:pt x="15865" y="16036"/>
                  </a:cubicBezTo>
                  <a:cubicBezTo>
                    <a:pt x="17395" y="13091"/>
                    <a:pt x="19497" y="65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899048" y="2149141"/>
              <a:ext cx="282803" cy="31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16" fill="norm" stroke="1" extrusionOk="0">
                  <a:moveTo>
                    <a:pt x="13800" y="2576"/>
                  </a:moveTo>
                  <a:cubicBezTo>
                    <a:pt x="13961" y="1861"/>
                    <a:pt x="14122" y="1145"/>
                    <a:pt x="13800" y="645"/>
                  </a:cubicBezTo>
                  <a:cubicBezTo>
                    <a:pt x="13477" y="144"/>
                    <a:pt x="12671" y="-142"/>
                    <a:pt x="11543" y="73"/>
                  </a:cubicBezTo>
                  <a:cubicBezTo>
                    <a:pt x="10415" y="287"/>
                    <a:pt x="8964" y="1002"/>
                    <a:pt x="7030" y="3291"/>
                  </a:cubicBezTo>
                  <a:cubicBezTo>
                    <a:pt x="5095" y="5580"/>
                    <a:pt x="2677" y="9442"/>
                    <a:pt x="1388" y="12303"/>
                  </a:cubicBezTo>
                  <a:cubicBezTo>
                    <a:pt x="98" y="15164"/>
                    <a:pt x="-63" y="17024"/>
                    <a:pt x="18" y="18383"/>
                  </a:cubicBezTo>
                  <a:cubicBezTo>
                    <a:pt x="98" y="19741"/>
                    <a:pt x="421" y="20600"/>
                    <a:pt x="1065" y="21029"/>
                  </a:cubicBezTo>
                  <a:cubicBezTo>
                    <a:pt x="1710" y="21458"/>
                    <a:pt x="2677" y="21458"/>
                    <a:pt x="4612" y="20671"/>
                  </a:cubicBezTo>
                  <a:cubicBezTo>
                    <a:pt x="6546" y="19884"/>
                    <a:pt x="9447" y="18311"/>
                    <a:pt x="11785" y="16451"/>
                  </a:cubicBezTo>
                  <a:cubicBezTo>
                    <a:pt x="14122" y="14592"/>
                    <a:pt x="15895" y="12446"/>
                    <a:pt x="16862" y="10658"/>
                  </a:cubicBezTo>
                  <a:cubicBezTo>
                    <a:pt x="17830" y="8870"/>
                    <a:pt x="17991" y="7439"/>
                    <a:pt x="17507" y="6009"/>
                  </a:cubicBezTo>
                  <a:cubicBezTo>
                    <a:pt x="17024" y="4579"/>
                    <a:pt x="15895" y="3148"/>
                    <a:pt x="14444" y="2361"/>
                  </a:cubicBezTo>
                  <a:cubicBezTo>
                    <a:pt x="12994" y="1575"/>
                    <a:pt x="11221" y="1432"/>
                    <a:pt x="9528" y="1718"/>
                  </a:cubicBezTo>
                  <a:cubicBezTo>
                    <a:pt x="7836" y="2004"/>
                    <a:pt x="6224" y="2719"/>
                    <a:pt x="5176" y="3434"/>
                  </a:cubicBezTo>
                  <a:cubicBezTo>
                    <a:pt x="4128" y="4149"/>
                    <a:pt x="3644" y="4865"/>
                    <a:pt x="3483" y="5580"/>
                  </a:cubicBezTo>
                  <a:cubicBezTo>
                    <a:pt x="3322" y="6295"/>
                    <a:pt x="3483" y="7010"/>
                    <a:pt x="4692" y="7583"/>
                  </a:cubicBezTo>
                  <a:cubicBezTo>
                    <a:pt x="5901" y="8155"/>
                    <a:pt x="8158" y="8584"/>
                    <a:pt x="11140" y="8226"/>
                  </a:cubicBezTo>
                  <a:cubicBezTo>
                    <a:pt x="14122" y="7869"/>
                    <a:pt x="17830" y="6724"/>
                    <a:pt x="21537" y="5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009843" y="1958751"/>
              <a:ext cx="127557" cy="13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57" fill="norm" stroke="1" extrusionOk="0">
                  <a:moveTo>
                    <a:pt x="4342" y="6857"/>
                  </a:moveTo>
                  <a:cubicBezTo>
                    <a:pt x="3280" y="10130"/>
                    <a:pt x="2218" y="13402"/>
                    <a:pt x="1332" y="16184"/>
                  </a:cubicBezTo>
                  <a:cubicBezTo>
                    <a:pt x="447" y="18966"/>
                    <a:pt x="-261" y="21257"/>
                    <a:pt x="93" y="21257"/>
                  </a:cubicBezTo>
                  <a:cubicBezTo>
                    <a:pt x="447" y="21257"/>
                    <a:pt x="1864" y="18966"/>
                    <a:pt x="3988" y="15202"/>
                  </a:cubicBezTo>
                  <a:cubicBezTo>
                    <a:pt x="6113" y="11439"/>
                    <a:pt x="8946" y="6202"/>
                    <a:pt x="11424" y="3257"/>
                  </a:cubicBezTo>
                  <a:cubicBezTo>
                    <a:pt x="13903" y="312"/>
                    <a:pt x="16028" y="-343"/>
                    <a:pt x="17267" y="148"/>
                  </a:cubicBezTo>
                  <a:cubicBezTo>
                    <a:pt x="18506" y="639"/>
                    <a:pt x="18860" y="2275"/>
                    <a:pt x="19391" y="5384"/>
                  </a:cubicBezTo>
                  <a:cubicBezTo>
                    <a:pt x="19923" y="8493"/>
                    <a:pt x="20631" y="13075"/>
                    <a:pt x="21339" y="17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131050" y="2374487"/>
              <a:ext cx="182971" cy="23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10" fill="norm" stroke="1" extrusionOk="0">
                  <a:moveTo>
                    <a:pt x="0" y="21510"/>
                  </a:moveTo>
                  <a:cubicBezTo>
                    <a:pt x="497" y="18565"/>
                    <a:pt x="993" y="15619"/>
                    <a:pt x="2234" y="12281"/>
                  </a:cubicBezTo>
                  <a:cubicBezTo>
                    <a:pt x="3476" y="8943"/>
                    <a:pt x="5462" y="5212"/>
                    <a:pt x="6828" y="2954"/>
                  </a:cubicBezTo>
                  <a:cubicBezTo>
                    <a:pt x="8193" y="695"/>
                    <a:pt x="8938" y="-90"/>
                    <a:pt x="9310" y="8"/>
                  </a:cubicBezTo>
                  <a:cubicBezTo>
                    <a:pt x="9683" y="106"/>
                    <a:pt x="9683" y="1088"/>
                    <a:pt x="9683" y="2070"/>
                  </a:cubicBezTo>
                  <a:cubicBezTo>
                    <a:pt x="9683" y="3052"/>
                    <a:pt x="9683" y="4034"/>
                    <a:pt x="9807" y="5212"/>
                  </a:cubicBezTo>
                  <a:cubicBezTo>
                    <a:pt x="9931" y="6390"/>
                    <a:pt x="10179" y="7765"/>
                    <a:pt x="10924" y="8157"/>
                  </a:cubicBezTo>
                  <a:cubicBezTo>
                    <a:pt x="11669" y="8550"/>
                    <a:pt x="12910" y="7961"/>
                    <a:pt x="14276" y="6783"/>
                  </a:cubicBezTo>
                  <a:cubicBezTo>
                    <a:pt x="15641" y="5605"/>
                    <a:pt x="17131" y="3837"/>
                    <a:pt x="18372" y="2561"/>
                  </a:cubicBezTo>
                  <a:cubicBezTo>
                    <a:pt x="19614" y="1285"/>
                    <a:pt x="20607" y="499"/>
                    <a:pt x="21103" y="695"/>
                  </a:cubicBezTo>
                  <a:cubicBezTo>
                    <a:pt x="21600" y="892"/>
                    <a:pt x="21600" y="2070"/>
                    <a:pt x="20979" y="4917"/>
                  </a:cubicBezTo>
                  <a:cubicBezTo>
                    <a:pt x="20359" y="7765"/>
                    <a:pt x="19117" y="12281"/>
                    <a:pt x="17876" y="16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356702" y="2351220"/>
              <a:ext cx="177265" cy="23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52" fill="norm" stroke="1" extrusionOk="0">
                  <a:moveTo>
                    <a:pt x="6453" y="6923"/>
                  </a:moveTo>
                  <a:cubicBezTo>
                    <a:pt x="5182" y="8628"/>
                    <a:pt x="3912" y="10333"/>
                    <a:pt x="2895" y="12133"/>
                  </a:cubicBezTo>
                  <a:cubicBezTo>
                    <a:pt x="1879" y="13933"/>
                    <a:pt x="1117" y="15828"/>
                    <a:pt x="608" y="17249"/>
                  </a:cubicBezTo>
                  <a:cubicBezTo>
                    <a:pt x="100" y="18670"/>
                    <a:pt x="-154" y="19617"/>
                    <a:pt x="100" y="19238"/>
                  </a:cubicBezTo>
                  <a:cubicBezTo>
                    <a:pt x="354" y="18859"/>
                    <a:pt x="1117" y="17154"/>
                    <a:pt x="2514" y="14028"/>
                  </a:cubicBezTo>
                  <a:cubicBezTo>
                    <a:pt x="3912" y="10901"/>
                    <a:pt x="5945" y="6354"/>
                    <a:pt x="7215" y="3607"/>
                  </a:cubicBezTo>
                  <a:cubicBezTo>
                    <a:pt x="8486" y="859"/>
                    <a:pt x="8994" y="-88"/>
                    <a:pt x="9248" y="7"/>
                  </a:cubicBezTo>
                  <a:cubicBezTo>
                    <a:pt x="9502" y="101"/>
                    <a:pt x="9502" y="1238"/>
                    <a:pt x="9502" y="2280"/>
                  </a:cubicBezTo>
                  <a:cubicBezTo>
                    <a:pt x="9502" y="3323"/>
                    <a:pt x="9502" y="4270"/>
                    <a:pt x="9630" y="5217"/>
                  </a:cubicBezTo>
                  <a:cubicBezTo>
                    <a:pt x="9757" y="6165"/>
                    <a:pt x="10011" y="7112"/>
                    <a:pt x="10900" y="7396"/>
                  </a:cubicBezTo>
                  <a:cubicBezTo>
                    <a:pt x="11790" y="7680"/>
                    <a:pt x="13314" y="7301"/>
                    <a:pt x="15093" y="6638"/>
                  </a:cubicBezTo>
                  <a:cubicBezTo>
                    <a:pt x="16872" y="5975"/>
                    <a:pt x="18905" y="5028"/>
                    <a:pt x="20048" y="5123"/>
                  </a:cubicBezTo>
                  <a:cubicBezTo>
                    <a:pt x="21192" y="5217"/>
                    <a:pt x="21446" y="6354"/>
                    <a:pt x="21192" y="8817"/>
                  </a:cubicBezTo>
                  <a:cubicBezTo>
                    <a:pt x="20938" y="11280"/>
                    <a:pt x="20175" y="15070"/>
                    <a:pt x="19540" y="17533"/>
                  </a:cubicBezTo>
                  <a:cubicBezTo>
                    <a:pt x="18905" y="19996"/>
                    <a:pt x="18397" y="21133"/>
                    <a:pt x="18651" y="21323"/>
                  </a:cubicBezTo>
                  <a:cubicBezTo>
                    <a:pt x="18905" y="21512"/>
                    <a:pt x="19921" y="20754"/>
                    <a:pt x="20938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7590204" y="2384100"/>
              <a:ext cx="131447" cy="21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07" fill="norm" stroke="1" extrusionOk="0">
                  <a:moveTo>
                    <a:pt x="19938" y="3208"/>
                  </a:moveTo>
                  <a:cubicBezTo>
                    <a:pt x="20613" y="2139"/>
                    <a:pt x="21288" y="1069"/>
                    <a:pt x="20782" y="535"/>
                  </a:cubicBezTo>
                  <a:cubicBezTo>
                    <a:pt x="20276" y="0"/>
                    <a:pt x="18588" y="0"/>
                    <a:pt x="16901" y="0"/>
                  </a:cubicBezTo>
                  <a:cubicBezTo>
                    <a:pt x="15213" y="0"/>
                    <a:pt x="13526" y="0"/>
                    <a:pt x="10657" y="2352"/>
                  </a:cubicBezTo>
                  <a:cubicBezTo>
                    <a:pt x="7788" y="4705"/>
                    <a:pt x="3738" y="9410"/>
                    <a:pt x="1713" y="12297"/>
                  </a:cubicBezTo>
                  <a:cubicBezTo>
                    <a:pt x="-312" y="15184"/>
                    <a:pt x="-312" y="16253"/>
                    <a:pt x="532" y="17750"/>
                  </a:cubicBezTo>
                  <a:cubicBezTo>
                    <a:pt x="1375" y="19248"/>
                    <a:pt x="3063" y="21172"/>
                    <a:pt x="6607" y="21386"/>
                  </a:cubicBezTo>
                  <a:cubicBezTo>
                    <a:pt x="10150" y="21600"/>
                    <a:pt x="15551" y="20103"/>
                    <a:pt x="20951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7581900" y="2511100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74700" y="3780489"/>
              <a:ext cx="209550" cy="2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521"/>
                  </a:moveTo>
                  <a:cubicBezTo>
                    <a:pt x="655" y="1697"/>
                    <a:pt x="1309" y="872"/>
                    <a:pt x="2727" y="378"/>
                  </a:cubicBezTo>
                  <a:cubicBezTo>
                    <a:pt x="4145" y="-117"/>
                    <a:pt x="6327" y="-282"/>
                    <a:pt x="8291" y="872"/>
                  </a:cubicBezTo>
                  <a:cubicBezTo>
                    <a:pt x="10255" y="2026"/>
                    <a:pt x="12000" y="4500"/>
                    <a:pt x="11455" y="7550"/>
                  </a:cubicBezTo>
                  <a:cubicBezTo>
                    <a:pt x="10909" y="10600"/>
                    <a:pt x="8073" y="14228"/>
                    <a:pt x="6327" y="16371"/>
                  </a:cubicBezTo>
                  <a:cubicBezTo>
                    <a:pt x="4582" y="18515"/>
                    <a:pt x="3927" y="19174"/>
                    <a:pt x="3164" y="19752"/>
                  </a:cubicBezTo>
                  <a:cubicBezTo>
                    <a:pt x="2400" y="20329"/>
                    <a:pt x="1527" y="20823"/>
                    <a:pt x="1636" y="21071"/>
                  </a:cubicBezTo>
                  <a:cubicBezTo>
                    <a:pt x="1745" y="21318"/>
                    <a:pt x="2836" y="21318"/>
                    <a:pt x="6327" y="20658"/>
                  </a:cubicBezTo>
                  <a:cubicBezTo>
                    <a:pt x="9818" y="19999"/>
                    <a:pt x="15709" y="18680"/>
                    <a:pt x="21600" y="17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647174" y="3558850"/>
              <a:ext cx="475763" cy="62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16" fill="norm" stroke="1" extrusionOk="0">
                  <a:moveTo>
                    <a:pt x="13666" y="2376"/>
                  </a:moveTo>
                  <a:cubicBezTo>
                    <a:pt x="13097" y="1728"/>
                    <a:pt x="12529" y="1080"/>
                    <a:pt x="12008" y="648"/>
                  </a:cubicBezTo>
                  <a:cubicBezTo>
                    <a:pt x="11487" y="216"/>
                    <a:pt x="11013" y="0"/>
                    <a:pt x="10255" y="0"/>
                  </a:cubicBezTo>
                  <a:cubicBezTo>
                    <a:pt x="9497" y="0"/>
                    <a:pt x="8455" y="216"/>
                    <a:pt x="7034" y="1080"/>
                  </a:cubicBezTo>
                  <a:cubicBezTo>
                    <a:pt x="5613" y="1944"/>
                    <a:pt x="3813" y="3456"/>
                    <a:pt x="2487" y="5256"/>
                  </a:cubicBezTo>
                  <a:cubicBezTo>
                    <a:pt x="1160" y="7056"/>
                    <a:pt x="308" y="9144"/>
                    <a:pt x="71" y="11376"/>
                  </a:cubicBezTo>
                  <a:cubicBezTo>
                    <a:pt x="-166" y="13608"/>
                    <a:pt x="213" y="15984"/>
                    <a:pt x="876" y="17640"/>
                  </a:cubicBezTo>
                  <a:cubicBezTo>
                    <a:pt x="1539" y="19296"/>
                    <a:pt x="2487" y="20232"/>
                    <a:pt x="4192" y="20808"/>
                  </a:cubicBezTo>
                  <a:cubicBezTo>
                    <a:pt x="5897" y="21384"/>
                    <a:pt x="8360" y="21600"/>
                    <a:pt x="10681" y="21240"/>
                  </a:cubicBezTo>
                  <a:cubicBezTo>
                    <a:pt x="13002" y="20880"/>
                    <a:pt x="15181" y="19944"/>
                    <a:pt x="16887" y="18468"/>
                  </a:cubicBezTo>
                  <a:cubicBezTo>
                    <a:pt x="18592" y="16992"/>
                    <a:pt x="19823" y="14976"/>
                    <a:pt x="20534" y="12780"/>
                  </a:cubicBezTo>
                  <a:cubicBezTo>
                    <a:pt x="21245" y="10584"/>
                    <a:pt x="21434" y="8208"/>
                    <a:pt x="21197" y="6408"/>
                  </a:cubicBezTo>
                  <a:cubicBezTo>
                    <a:pt x="20960" y="4608"/>
                    <a:pt x="20297" y="3384"/>
                    <a:pt x="19160" y="2664"/>
                  </a:cubicBezTo>
                  <a:cubicBezTo>
                    <a:pt x="18023" y="1944"/>
                    <a:pt x="16413" y="1728"/>
                    <a:pt x="14945" y="1872"/>
                  </a:cubicBezTo>
                  <a:cubicBezTo>
                    <a:pt x="13476" y="2016"/>
                    <a:pt x="12150" y="2520"/>
                    <a:pt x="10823" y="3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733913" y="3763046"/>
              <a:ext cx="232471" cy="28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25" fill="norm" stroke="1" extrusionOk="0">
                  <a:moveTo>
                    <a:pt x="555" y="4690"/>
                  </a:moveTo>
                  <a:cubicBezTo>
                    <a:pt x="359" y="9772"/>
                    <a:pt x="162" y="14854"/>
                    <a:pt x="64" y="17793"/>
                  </a:cubicBezTo>
                  <a:cubicBezTo>
                    <a:pt x="-34" y="20731"/>
                    <a:pt x="-34" y="21525"/>
                    <a:pt x="162" y="21525"/>
                  </a:cubicBezTo>
                  <a:cubicBezTo>
                    <a:pt x="359" y="21525"/>
                    <a:pt x="751" y="20731"/>
                    <a:pt x="1144" y="18269"/>
                  </a:cubicBezTo>
                  <a:cubicBezTo>
                    <a:pt x="1537" y="15807"/>
                    <a:pt x="1930" y="11678"/>
                    <a:pt x="2224" y="8819"/>
                  </a:cubicBezTo>
                  <a:cubicBezTo>
                    <a:pt x="2519" y="5960"/>
                    <a:pt x="2715" y="4372"/>
                    <a:pt x="2911" y="3181"/>
                  </a:cubicBezTo>
                  <a:cubicBezTo>
                    <a:pt x="3108" y="1990"/>
                    <a:pt x="3304" y="1196"/>
                    <a:pt x="3893" y="719"/>
                  </a:cubicBezTo>
                  <a:cubicBezTo>
                    <a:pt x="4482" y="243"/>
                    <a:pt x="5464" y="84"/>
                    <a:pt x="6348" y="640"/>
                  </a:cubicBezTo>
                  <a:cubicBezTo>
                    <a:pt x="7231" y="1196"/>
                    <a:pt x="8017" y="2466"/>
                    <a:pt x="8606" y="3578"/>
                  </a:cubicBezTo>
                  <a:cubicBezTo>
                    <a:pt x="9195" y="4690"/>
                    <a:pt x="9588" y="5643"/>
                    <a:pt x="10177" y="6357"/>
                  </a:cubicBezTo>
                  <a:cubicBezTo>
                    <a:pt x="10766" y="7072"/>
                    <a:pt x="11551" y="7549"/>
                    <a:pt x="12435" y="7549"/>
                  </a:cubicBezTo>
                  <a:cubicBezTo>
                    <a:pt x="13319" y="7549"/>
                    <a:pt x="14301" y="7072"/>
                    <a:pt x="15086" y="6516"/>
                  </a:cubicBezTo>
                  <a:cubicBezTo>
                    <a:pt x="15871" y="5960"/>
                    <a:pt x="16461" y="5325"/>
                    <a:pt x="17050" y="4531"/>
                  </a:cubicBezTo>
                  <a:cubicBezTo>
                    <a:pt x="17639" y="3737"/>
                    <a:pt x="18228" y="2784"/>
                    <a:pt x="18915" y="1831"/>
                  </a:cubicBezTo>
                  <a:cubicBezTo>
                    <a:pt x="19602" y="878"/>
                    <a:pt x="20388" y="-75"/>
                    <a:pt x="20781" y="4"/>
                  </a:cubicBezTo>
                  <a:cubicBezTo>
                    <a:pt x="21173" y="84"/>
                    <a:pt x="21173" y="1196"/>
                    <a:pt x="21271" y="4293"/>
                  </a:cubicBezTo>
                  <a:cubicBezTo>
                    <a:pt x="21370" y="7390"/>
                    <a:pt x="21566" y="12472"/>
                    <a:pt x="21566" y="15490"/>
                  </a:cubicBezTo>
                  <a:cubicBezTo>
                    <a:pt x="21566" y="18507"/>
                    <a:pt x="21370" y="19460"/>
                    <a:pt x="21173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134105" y="3741869"/>
              <a:ext cx="234446" cy="30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62" fill="norm" stroke="1" extrusionOk="0">
                  <a:moveTo>
                    <a:pt x="1122" y="4487"/>
                  </a:moveTo>
                  <a:cubicBezTo>
                    <a:pt x="1122" y="8748"/>
                    <a:pt x="1122" y="13010"/>
                    <a:pt x="1024" y="15508"/>
                  </a:cubicBezTo>
                  <a:cubicBezTo>
                    <a:pt x="927" y="18005"/>
                    <a:pt x="732" y="18740"/>
                    <a:pt x="538" y="19622"/>
                  </a:cubicBezTo>
                  <a:cubicBezTo>
                    <a:pt x="343" y="20503"/>
                    <a:pt x="149" y="21532"/>
                    <a:pt x="51" y="21459"/>
                  </a:cubicBezTo>
                  <a:cubicBezTo>
                    <a:pt x="-46" y="21385"/>
                    <a:pt x="-46" y="20210"/>
                    <a:pt x="440" y="17491"/>
                  </a:cubicBezTo>
                  <a:cubicBezTo>
                    <a:pt x="927" y="14773"/>
                    <a:pt x="1900" y="10512"/>
                    <a:pt x="2678" y="7573"/>
                  </a:cubicBezTo>
                  <a:cubicBezTo>
                    <a:pt x="3457" y="4634"/>
                    <a:pt x="4040" y="3018"/>
                    <a:pt x="4430" y="1842"/>
                  </a:cubicBezTo>
                  <a:cubicBezTo>
                    <a:pt x="4819" y="667"/>
                    <a:pt x="5013" y="-68"/>
                    <a:pt x="5305" y="5"/>
                  </a:cubicBezTo>
                  <a:cubicBezTo>
                    <a:pt x="5597" y="79"/>
                    <a:pt x="5986" y="961"/>
                    <a:pt x="6473" y="2650"/>
                  </a:cubicBezTo>
                  <a:cubicBezTo>
                    <a:pt x="6959" y="4340"/>
                    <a:pt x="7543" y="6838"/>
                    <a:pt x="8322" y="8161"/>
                  </a:cubicBezTo>
                  <a:cubicBezTo>
                    <a:pt x="9100" y="9483"/>
                    <a:pt x="10073" y="9630"/>
                    <a:pt x="11240" y="9042"/>
                  </a:cubicBezTo>
                  <a:cubicBezTo>
                    <a:pt x="12408" y="8454"/>
                    <a:pt x="13770" y="7132"/>
                    <a:pt x="14743" y="6177"/>
                  </a:cubicBezTo>
                  <a:cubicBezTo>
                    <a:pt x="15716" y="5222"/>
                    <a:pt x="16300" y="4634"/>
                    <a:pt x="17078" y="3899"/>
                  </a:cubicBezTo>
                  <a:cubicBezTo>
                    <a:pt x="17857" y="3165"/>
                    <a:pt x="18830" y="2283"/>
                    <a:pt x="19413" y="2356"/>
                  </a:cubicBezTo>
                  <a:cubicBezTo>
                    <a:pt x="19997" y="2430"/>
                    <a:pt x="20192" y="3459"/>
                    <a:pt x="20484" y="5883"/>
                  </a:cubicBezTo>
                  <a:cubicBezTo>
                    <a:pt x="20776" y="8308"/>
                    <a:pt x="21165" y="12128"/>
                    <a:pt x="21554" y="15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477679" y="3715483"/>
              <a:ext cx="214721" cy="31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99" fill="norm" stroke="1" extrusionOk="0">
                  <a:moveTo>
                    <a:pt x="21482" y="2773"/>
                  </a:moveTo>
                  <a:cubicBezTo>
                    <a:pt x="21270" y="2043"/>
                    <a:pt x="21058" y="1314"/>
                    <a:pt x="20423" y="803"/>
                  </a:cubicBezTo>
                  <a:cubicBezTo>
                    <a:pt x="19788" y="292"/>
                    <a:pt x="18729" y="0"/>
                    <a:pt x="17670" y="0"/>
                  </a:cubicBezTo>
                  <a:cubicBezTo>
                    <a:pt x="16611" y="0"/>
                    <a:pt x="15553" y="292"/>
                    <a:pt x="13011" y="2408"/>
                  </a:cubicBezTo>
                  <a:cubicBezTo>
                    <a:pt x="10470" y="4524"/>
                    <a:pt x="6447" y="8465"/>
                    <a:pt x="4011" y="11238"/>
                  </a:cubicBezTo>
                  <a:cubicBezTo>
                    <a:pt x="1576" y="14011"/>
                    <a:pt x="729" y="15616"/>
                    <a:pt x="306" y="17003"/>
                  </a:cubicBezTo>
                  <a:cubicBezTo>
                    <a:pt x="-118" y="18389"/>
                    <a:pt x="-118" y="19557"/>
                    <a:pt x="411" y="20359"/>
                  </a:cubicBezTo>
                  <a:cubicBezTo>
                    <a:pt x="941" y="21162"/>
                    <a:pt x="2000" y="21600"/>
                    <a:pt x="4541" y="21308"/>
                  </a:cubicBezTo>
                  <a:cubicBezTo>
                    <a:pt x="7082" y="21016"/>
                    <a:pt x="11106" y="19995"/>
                    <a:pt x="13435" y="19265"/>
                  </a:cubicBezTo>
                  <a:cubicBezTo>
                    <a:pt x="15764" y="18535"/>
                    <a:pt x="16400" y="18097"/>
                    <a:pt x="17035" y="17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514599" y="3870000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6800"/>
                    <a:pt x="8100" y="12000"/>
                    <a:pt x="11700" y="8400"/>
                  </a:cubicBezTo>
                  <a:cubicBezTo>
                    <a:pt x="15300" y="4800"/>
                    <a:pt x="184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454400" y="3889050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492500" y="3806500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584333" y="3823115"/>
              <a:ext cx="107316" cy="19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07" fill="norm" stroke="1" extrusionOk="0">
                  <a:moveTo>
                    <a:pt x="14107" y="2308"/>
                  </a:moveTo>
                  <a:cubicBezTo>
                    <a:pt x="12884" y="1399"/>
                    <a:pt x="11661" y="489"/>
                    <a:pt x="9216" y="148"/>
                  </a:cubicBezTo>
                  <a:cubicBezTo>
                    <a:pt x="6771" y="-193"/>
                    <a:pt x="3103" y="34"/>
                    <a:pt x="1269" y="1058"/>
                  </a:cubicBezTo>
                  <a:cubicBezTo>
                    <a:pt x="-565" y="2081"/>
                    <a:pt x="-565" y="3900"/>
                    <a:pt x="2288" y="6173"/>
                  </a:cubicBezTo>
                  <a:cubicBezTo>
                    <a:pt x="5141" y="8447"/>
                    <a:pt x="10846" y="11175"/>
                    <a:pt x="14514" y="13108"/>
                  </a:cubicBezTo>
                  <a:cubicBezTo>
                    <a:pt x="18182" y="15041"/>
                    <a:pt x="19812" y="16178"/>
                    <a:pt x="20424" y="17314"/>
                  </a:cubicBezTo>
                  <a:cubicBezTo>
                    <a:pt x="21035" y="18451"/>
                    <a:pt x="20627" y="19588"/>
                    <a:pt x="17367" y="20270"/>
                  </a:cubicBezTo>
                  <a:cubicBezTo>
                    <a:pt x="14107" y="20952"/>
                    <a:pt x="7993" y="21180"/>
                    <a:pt x="188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311649" y="3607233"/>
              <a:ext cx="193952" cy="48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3" fill="norm" stroke="1" extrusionOk="0">
                  <a:moveTo>
                    <a:pt x="7043" y="10720"/>
                  </a:moveTo>
                  <a:cubicBezTo>
                    <a:pt x="7043" y="10161"/>
                    <a:pt x="7043" y="9603"/>
                    <a:pt x="6809" y="9882"/>
                  </a:cubicBezTo>
                  <a:cubicBezTo>
                    <a:pt x="6574" y="10161"/>
                    <a:pt x="6104" y="11279"/>
                    <a:pt x="5165" y="13141"/>
                  </a:cubicBezTo>
                  <a:cubicBezTo>
                    <a:pt x="4226" y="15003"/>
                    <a:pt x="2817" y="17610"/>
                    <a:pt x="1761" y="19239"/>
                  </a:cubicBezTo>
                  <a:cubicBezTo>
                    <a:pt x="704" y="20868"/>
                    <a:pt x="0" y="21520"/>
                    <a:pt x="0" y="21287"/>
                  </a:cubicBezTo>
                  <a:cubicBezTo>
                    <a:pt x="0" y="21054"/>
                    <a:pt x="704" y="19937"/>
                    <a:pt x="1996" y="17889"/>
                  </a:cubicBezTo>
                  <a:cubicBezTo>
                    <a:pt x="3287" y="15841"/>
                    <a:pt x="5165" y="12861"/>
                    <a:pt x="7630" y="9836"/>
                  </a:cubicBezTo>
                  <a:cubicBezTo>
                    <a:pt x="10096" y="6810"/>
                    <a:pt x="13148" y="3737"/>
                    <a:pt x="15261" y="2015"/>
                  </a:cubicBezTo>
                  <a:cubicBezTo>
                    <a:pt x="17374" y="292"/>
                    <a:pt x="18548" y="-80"/>
                    <a:pt x="19370" y="13"/>
                  </a:cubicBezTo>
                  <a:cubicBezTo>
                    <a:pt x="20191" y="106"/>
                    <a:pt x="20661" y="665"/>
                    <a:pt x="21013" y="2713"/>
                  </a:cubicBezTo>
                  <a:cubicBezTo>
                    <a:pt x="21365" y="4761"/>
                    <a:pt x="21600" y="8299"/>
                    <a:pt x="21483" y="11186"/>
                  </a:cubicBezTo>
                  <a:cubicBezTo>
                    <a:pt x="21365" y="14072"/>
                    <a:pt x="20896" y="16306"/>
                    <a:pt x="20543" y="17656"/>
                  </a:cubicBezTo>
                  <a:cubicBezTo>
                    <a:pt x="20191" y="19006"/>
                    <a:pt x="19957" y="19472"/>
                    <a:pt x="19604" y="19611"/>
                  </a:cubicBezTo>
                  <a:cubicBezTo>
                    <a:pt x="19252" y="19751"/>
                    <a:pt x="18783" y="19565"/>
                    <a:pt x="18313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368799" y="389540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570507" y="3855948"/>
              <a:ext cx="77693" cy="23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147" fill="norm" stroke="1" extrusionOk="0">
                  <a:moveTo>
                    <a:pt x="20329" y="1826"/>
                  </a:moveTo>
                  <a:cubicBezTo>
                    <a:pt x="18114" y="1258"/>
                    <a:pt x="15898" y="689"/>
                    <a:pt x="12852" y="310"/>
                  </a:cubicBezTo>
                  <a:cubicBezTo>
                    <a:pt x="9806" y="-69"/>
                    <a:pt x="5929" y="-258"/>
                    <a:pt x="3160" y="689"/>
                  </a:cubicBezTo>
                  <a:cubicBezTo>
                    <a:pt x="391" y="1637"/>
                    <a:pt x="-1271" y="3721"/>
                    <a:pt x="1221" y="6184"/>
                  </a:cubicBezTo>
                  <a:cubicBezTo>
                    <a:pt x="3714" y="8647"/>
                    <a:pt x="10360" y="11489"/>
                    <a:pt x="13960" y="13953"/>
                  </a:cubicBezTo>
                  <a:cubicBezTo>
                    <a:pt x="17560" y="16416"/>
                    <a:pt x="18114" y="18500"/>
                    <a:pt x="16729" y="19731"/>
                  </a:cubicBezTo>
                  <a:cubicBezTo>
                    <a:pt x="15344" y="20963"/>
                    <a:pt x="12021" y="21342"/>
                    <a:pt x="10083" y="21058"/>
                  </a:cubicBezTo>
                  <a:cubicBezTo>
                    <a:pt x="8144" y="20774"/>
                    <a:pt x="7591" y="19826"/>
                    <a:pt x="7591" y="18879"/>
                  </a:cubicBezTo>
                  <a:cubicBezTo>
                    <a:pt x="7591" y="17931"/>
                    <a:pt x="8144" y="16984"/>
                    <a:pt x="8698" y="16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710477" y="3901750"/>
              <a:ext cx="105356" cy="38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89" fill="norm" stroke="1" extrusionOk="0">
                  <a:moveTo>
                    <a:pt x="1515" y="0"/>
                  </a:moveTo>
                  <a:cubicBezTo>
                    <a:pt x="668" y="1899"/>
                    <a:pt x="-179" y="3798"/>
                    <a:pt x="33" y="5163"/>
                  </a:cubicBezTo>
                  <a:cubicBezTo>
                    <a:pt x="245" y="6527"/>
                    <a:pt x="1515" y="7358"/>
                    <a:pt x="4056" y="7655"/>
                  </a:cubicBezTo>
                  <a:cubicBezTo>
                    <a:pt x="6597" y="7952"/>
                    <a:pt x="10409" y="7714"/>
                    <a:pt x="13162" y="6943"/>
                  </a:cubicBezTo>
                  <a:cubicBezTo>
                    <a:pt x="15915" y="6171"/>
                    <a:pt x="17609" y="4866"/>
                    <a:pt x="18668" y="3738"/>
                  </a:cubicBezTo>
                  <a:cubicBezTo>
                    <a:pt x="19727" y="2611"/>
                    <a:pt x="20150" y="1662"/>
                    <a:pt x="20362" y="1780"/>
                  </a:cubicBezTo>
                  <a:cubicBezTo>
                    <a:pt x="20574" y="1899"/>
                    <a:pt x="20574" y="3086"/>
                    <a:pt x="20786" y="5281"/>
                  </a:cubicBezTo>
                  <a:cubicBezTo>
                    <a:pt x="20997" y="7477"/>
                    <a:pt x="21421" y="10681"/>
                    <a:pt x="20574" y="13292"/>
                  </a:cubicBezTo>
                  <a:cubicBezTo>
                    <a:pt x="19727" y="15903"/>
                    <a:pt x="17609" y="17921"/>
                    <a:pt x="15492" y="19167"/>
                  </a:cubicBezTo>
                  <a:cubicBezTo>
                    <a:pt x="13374" y="20413"/>
                    <a:pt x="11256" y="20888"/>
                    <a:pt x="8927" y="21185"/>
                  </a:cubicBezTo>
                  <a:cubicBezTo>
                    <a:pt x="6597" y="21481"/>
                    <a:pt x="4056" y="21600"/>
                    <a:pt x="2362" y="21363"/>
                  </a:cubicBezTo>
                  <a:cubicBezTo>
                    <a:pt x="668" y="21125"/>
                    <a:pt x="-179" y="20532"/>
                    <a:pt x="245" y="19286"/>
                  </a:cubicBezTo>
                  <a:cubicBezTo>
                    <a:pt x="668" y="18040"/>
                    <a:pt x="2362" y="16141"/>
                    <a:pt x="4056" y="14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876800" y="3906413"/>
              <a:ext cx="149485" cy="16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75" fill="norm" stroke="1" extrusionOk="0">
                  <a:moveTo>
                    <a:pt x="0" y="3455"/>
                  </a:moveTo>
                  <a:cubicBezTo>
                    <a:pt x="0" y="7775"/>
                    <a:pt x="0" y="12095"/>
                    <a:pt x="0" y="14930"/>
                  </a:cubicBezTo>
                  <a:cubicBezTo>
                    <a:pt x="0" y="17765"/>
                    <a:pt x="0" y="19115"/>
                    <a:pt x="0" y="19115"/>
                  </a:cubicBezTo>
                  <a:cubicBezTo>
                    <a:pt x="0" y="19115"/>
                    <a:pt x="0" y="17765"/>
                    <a:pt x="608" y="14795"/>
                  </a:cubicBezTo>
                  <a:cubicBezTo>
                    <a:pt x="1217" y="11825"/>
                    <a:pt x="2434" y="7235"/>
                    <a:pt x="3499" y="4400"/>
                  </a:cubicBezTo>
                  <a:cubicBezTo>
                    <a:pt x="4563" y="1565"/>
                    <a:pt x="5476" y="485"/>
                    <a:pt x="6237" y="755"/>
                  </a:cubicBezTo>
                  <a:cubicBezTo>
                    <a:pt x="6997" y="1025"/>
                    <a:pt x="7606" y="2645"/>
                    <a:pt x="7910" y="4805"/>
                  </a:cubicBezTo>
                  <a:cubicBezTo>
                    <a:pt x="8214" y="6965"/>
                    <a:pt x="8214" y="9665"/>
                    <a:pt x="8062" y="11690"/>
                  </a:cubicBezTo>
                  <a:cubicBezTo>
                    <a:pt x="7910" y="13715"/>
                    <a:pt x="7606" y="15065"/>
                    <a:pt x="8062" y="14390"/>
                  </a:cubicBezTo>
                  <a:cubicBezTo>
                    <a:pt x="8518" y="13715"/>
                    <a:pt x="9735" y="11015"/>
                    <a:pt x="11256" y="8315"/>
                  </a:cubicBezTo>
                  <a:cubicBezTo>
                    <a:pt x="12777" y="5615"/>
                    <a:pt x="14603" y="2915"/>
                    <a:pt x="16276" y="1430"/>
                  </a:cubicBezTo>
                  <a:cubicBezTo>
                    <a:pt x="17949" y="-55"/>
                    <a:pt x="19470" y="-325"/>
                    <a:pt x="20383" y="350"/>
                  </a:cubicBezTo>
                  <a:cubicBezTo>
                    <a:pt x="21296" y="1025"/>
                    <a:pt x="21600" y="2645"/>
                    <a:pt x="21448" y="6290"/>
                  </a:cubicBezTo>
                  <a:cubicBezTo>
                    <a:pt x="21296" y="9935"/>
                    <a:pt x="20687" y="15605"/>
                    <a:pt x="20079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048250" y="3896397"/>
              <a:ext cx="130030" cy="40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92" fill="norm" stroke="1" extrusionOk="0">
                  <a:moveTo>
                    <a:pt x="11314" y="3357"/>
                  </a:moveTo>
                  <a:cubicBezTo>
                    <a:pt x="9257" y="6426"/>
                    <a:pt x="7200" y="9495"/>
                    <a:pt x="5657" y="12224"/>
                  </a:cubicBezTo>
                  <a:cubicBezTo>
                    <a:pt x="4114" y="14952"/>
                    <a:pt x="3086" y="17340"/>
                    <a:pt x="2057" y="18988"/>
                  </a:cubicBezTo>
                  <a:cubicBezTo>
                    <a:pt x="1029" y="20637"/>
                    <a:pt x="0" y="21546"/>
                    <a:pt x="0" y="21489"/>
                  </a:cubicBezTo>
                  <a:cubicBezTo>
                    <a:pt x="0" y="21432"/>
                    <a:pt x="1029" y="20409"/>
                    <a:pt x="3086" y="17794"/>
                  </a:cubicBezTo>
                  <a:cubicBezTo>
                    <a:pt x="5143" y="15180"/>
                    <a:pt x="8229" y="10973"/>
                    <a:pt x="10286" y="8018"/>
                  </a:cubicBezTo>
                  <a:cubicBezTo>
                    <a:pt x="12343" y="5062"/>
                    <a:pt x="13371" y="3357"/>
                    <a:pt x="14229" y="2106"/>
                  </a:cubicBezTo>
                  <a:cubicBezTo>
                    <a:pt x="15086" y="855"/>
                    <a:pt x="15771" y="60"/>
                    <a:pt x="16629" y="3"/>
                  </a:cubicBezTo>
                  <a:cubicBezTo>
                    <a:pt x="17486" y="-54"/>
                    <a:pt x="18514" y="628"/>
                    <a:pt x="19543" y="1992"/>
                  </a:cubicBezTo>
                  <a:cubicBezTo>
                    <a:pt x="20571" y="3357"/>
                    <a:pt x="21600" y="5403"/>
                    <a:pt x="20743" y="6767"/>
                  </a:cubicBezTo>
                  <a:cubicBezTo>
                    <a:pt x="19886" y="8131"/>
                    <a:pt x="17143" y="8813"/>
                    <a:pt x="13543" y="8870"/>
                  </a:cubicBezTo>
                  <a:cubicBezTo>
                    <a:pt x="9943" y="8927"/>
                    <a:pt x="5486" y="8359"/>
                    <a:pt x="1029" y="7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354058" y="3704900"/>
              <a:ext cx="56143" cy="33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62" fill="norm" stroke="1" extrusionOk="0">
                  <a:moveTo>
                    <a:pt x="6819" y="0"/>
                  </a:moveTo>
                  <a:cubicBezTo>
                    <a:pt x="6819" y="4127"/>
                    <a:pt x="6819" y="8255"/>
                    <a:pt x="5619" y="11557"/>
                  </a:cubicBezTo>
                  <a:cubicBezTo>
                    <a:pt x="4419" y="14859"/>
                    <a:pt x="2019" y="17335"/>
                    <a:pt x="819" y="18917"/>
                  </a:cubicBezTo>
                  <a:cubicBezTo>
                    <a:pt x="-381" y="20499"/>
                    <a:pt x="-381" y="21187"/>
                    <a:pt x="1619" y="21394"/>
                  </a:cubicBezTo>
                  <a:cubicBezTo>
                    <a:pt x="3619" y="21600"/>
                    <a:pt x="7619" y="21325"/>
                    <a:pt x="11219" y="20775"/>
                  </a:cubicBezTo>
                  <a:cubicBezTo>
                    <a:pt x="14819" y="20224"/>
                    <a:pt x="18019" y="19399"/>
                    <a:pt x="21219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346700" y="3908100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488106" y="3901750"/>
              <a:ext cx="100675" cy="11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098" fill="norm" stroke="1" extrusionOk="0">
                  <a:moveTo>
                    <a:pt x="8724" y="1178"/>
                  </a:moveTo>
                  <a:cubicBezTo>
                    <a:pt x="6564" y="1964"/>
                    <a:pt x="4404" y="2749"/>
                    <a:pt x="2676" y="5891"/>
                  </a:cubicBezTo>
                  <a:cubicBezTo>
                    <a:pt x="948" y="9033"/>
                    <a:pt x="-348" y="14531"/>
                    <a:pt x="84" y="17673"/>
                  </a:cubicBezTo>
                  <a:cubicBezTo>
                    <a:pt x="516" y="20815"/>
                    <a:pt x="2676" y="21600"/>
                    <a:pt x="6348" y="20815"/>
                  </a:cubicBezTo>
                  <a:cubicBezTo>
                    <a:pt x="10020" y="20029"/>
                    <a:pt x="15204" y="17673"/>
                    <a:pt x="18012" y="15120"/>
                  </a:cubicBezTo>
                  <a:cubicBezTo>
                    <a:pt x="20820" y="12567"/>
                    <a:pt x="21252" y="9818"/>
                    <a:pt x="19524" y="7265"/>
                  </a:cubicBezTo>
                  <a:cubicBezTo>
                    <a:pt x="17796" y="4713"/>
                    <a:pt x="13908" y="2356"/>
                    <a:pt x="100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634566" y="3676235"/>
              <a:ext cx="74085" cy="36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62" fill="norm" stroke="1" extrusionOk="0">
                  <a:moveTo>
                    <a:pt x="21000" y="948"/>
                  </a:moveTo>
                  <a:cubicBezTo>
                    <a:pt x="19200" y="445"/>
                    <a:pt x="17400" y="-57"/>
                    <a:pt x="15900" y="6"/>
                  </a:cubicBezTo>
                  <a:cubicBezTo>
                    <a:pt x="14400" y="69"/>
                    <a:pt x="13200" y="696"/>
                    <a:pt x="10800" y="3083"/>
                  </a:cubicBezTo>
                  <a:cubicBezTo>
                    <a:pt x="8400" y="5469"/>
                    <a:pt x="4800" y="9613"/>
                    <a:pt x="2700" y="12627"/>
                  </a:cubicBezTo>
                  <a:cubicBezTo>
                    <a:pt x="600" y="15641"/>
                    <a:pt x="0" y="17524"/>
                    <a:pt x="0" y="18780"/>
                  </a:cubicBezTo>
                  <a:cubicBezTo>
                    <a:pt x="0" y="20036"/>
                    <a:pt x="600" y="20664"/>
                    <a:pt x="2400" y="21041"/>
                  </a:cubicBezTo>
                  <a:cubicBezTo>
                    <a:pt x="4200" y="21417"/>
                    <a:pt x="7200" y="21543"/>
                    <a:pt x="10800" y="20978"/>
                  </a:cubicBezTo>
                  <a:cubicBezTo>
                    <a:pt x="14400" y="20413"/>
                    <a:pt x="18600" y="19157"/>
                    <a:pt x="20100" y="18090"/>
                  </a:cubicBezTo>
                  <a:cubicBezTo>
                    <a:pt x="21600" y="17022"/>
                    <a:pt x="20400" y="16143"/>
                    <a:pt x="19200" y="15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657849" y="3787450"/>
              <a:ext cx="13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20000"/>
                    <a:pt x="1964" y="18400"/>
                    <a:pt x="4255" y="17400"/>
                  </a:cubicBezTo>
                  <a:cubicBezTo>
                    <a:pt x="6545" y="16400"/>
                    <a:pt x="10145" y="16000"/>
                    <a:pt x="12600" y="16600"/>
                  </a:cubicBezTo>
                  <a:cubicBezTo>
                    <a:pt x="15055" y="17200"/>
                    <a:pt x="16364" y="18800"/>
                    <a:pt x="17345" y="17800"/>
                  </a:cubicBezTo>
                  <a:cubicBezTo>
                    <a:pt x="18327" y="16800"/>
                    <a:pt x="18982" y="13200"/>
                    <a:pt x="19636" y="9800"/>
                  </a:cubicBezTo>
                  <a:cubicBezTo>
                    <a:pt x="20291" y="6400"/>
                    <a:pt x="2094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821374" y="3704467"/>
              <a:ext cx="557049" cy="66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84" fill="norm" stroke="1" extrusionOk="0">
                  <a:moveTo>
                    <a:pt x="3240" y="5262"/>
                  </a:moveTo>
                  <a:cubicBezTo>
                    <a:pt x="3158" y="4926"/>
                    <a:pt x="3077" y="4589"/>
                    <a:pt x="2832" y="4421"/>
                  </a:cubicBezTo>
                  <a:cubicBezTo>
                    <a:pt x="2588" y="4253"/>
                    <a:pt x="2180" y="4253"/>
                    <a:pt x="1691" y="4522"/>
                  </a:cubicBezTo>
                  <a:cubicBezTo>
                    <a:pt x="1202" y="4791"/>
                    <a:pt x="632" y="5329"/>
                    <a:pt x="306" y="5800"/>
                  </a:cubicBezTo>
                  <a:cubicBezTo>
                    <a:pt x="-20" y="6272"/>
                    <a:pt x="-102" y="6675"/>
                    <a:pt x="143" y="7146"/>
                  </a:cubicBezTo>
                  <a:cubicBezTo>
                    <a:pt x="387" y="7617"/>
                    <a:pt x="958" y="8156"/>
                    <a:pt x="1854" y="8290"/>
                  </a:cubicBezTo>
                  <a:cubicBezTo>
                    <a:pt x="2751" y="8425"/>
                    <a:pt x="3973" y="8156"/>
                    <a:pt x="4952" y="7685"/>
                  </a:cubicBezTo>
                  <a:cubicBezTo>
                    <a:pt x="5930" y="7214"/>
                    <a:pt x="6663" y="6541"/>
                    <a:pt x="7112" y="6036"/>
                  </a:cubicBezTo>
                  <a:cubicBezTo>
                    <a:pt x="7560" y="5531"/>
                    <a:pt x="7723" y="5195"/>
                    <a:pt x="7478" y="5128"/>
                  </a:cubicBezTo>
                  <a:cubicBezTo>
                    <a:pt x="7234" y="5060"/>
                    <a:pt x="6582" y="5262"/>
                    <a:pt x="6011" y="5666"/>
                  </a:cubicBezTo>
                  <a:cubicBezTo>
                    <a:pt x="5441" y="6070"/>
                    <a:pt x="4952" y="6675"/>
                    <a:pt x="4707" y="7146"/>
                  </a:cubicBezTo>
                  <a:cubicBezTo>
                    <a:pt x="4463" y="7617"/>
                    <a:pt x="4463" y="7954"/>
                    <a:pt x="4707" y="8156"/>
                  </a:cubicBezTo>
                  <a:cubicBezTo>
                    <a:pt x="4952" y="8358"/>
                    <a:pt x="5441" y="8425"/>
                    <a:pt x="5848" y="8324"/>
                  </a:cubicBezTo>
                  <a:cubicBezTo>
                    <a:pt x="6256" y="8223"/>
                    <a:pt x="6582" y="7954"/>
                    <a:pt x="6908" y="7617"/>
                  </a:cubicBezTo>
                  <a:cubicBezTo>
                    <a:pt x="7234" y="7281"/>
                    <a:pt x="7560" y="6877"/>
                    <a:pt x="7682" y="6911"/>
                  </a:cubicBezTo>
                  <a:cubicBezTo>
                    <a:pt x="7804" y="6944"/>
                    <a:pt x="7723" y="7415"/>
                    <a:pt x="7682" y="7853"/>
                  </a:cubicBezTo>
                  <a:cubicBezTo>
                    <a:pt x="7641" y="8290"/>
                    <a:pt x="7641" y="8694"/>
                    <a:pt x="7845" y="8862"/>
                  </a:cubicBezTo>
                  <a:cubicBezTo>
                    <a:pt x="8049" y="9030"/>
                    <a:pt x="8456" y="8963"/>
                    <a:pt x="9109" y="8358"/>
                  </a:cubicBezTo>
                  <a:cubicBezTo>
                    <a:pt x="9761" y="7752"/>
                    <a:pt x="10657" y="6608"/>
                    <a:pt x="11472" y="5363"/>
                  </a:cubicBezTo>
                  <a:cubicBezTo>
                    <a:pt x="12287" y="4118"/>
                    <a:pt x="13021" y="2772"/>
                    <a:pt x="13429" y="1797"/>
                  </a:cubicBezTo>
                  <a:cubicBezTo>
                    <a:pt x="13836" y="821"/>
                    <a:pt x="13918" y="215"/>
                    <a:pt x="13795" y="47"/>
                  </a:cubicBezTo>
                  <a:cubicBezTo>
                    <a:pt x="13673" y="-121"/>
                    <a:pt x="13347" y="148"/>
                    <a:pt x="12776" y="1023"/>
                  </a:cubicBezTo>
                  <a:cubicBezTo>
                    <a:pt x="12206" y="1898"/>
                    <a:pt x="11391" y="3378"/>
                    <a:pt x="10861" y="4791"/>
                  </a:cubicBezTo>
                  <a:cubicBezTo>
                    <a:pt x="10331" y="6204"/>
                    <a:pt x="10087" y="7550"/>
                    <a:pt x="9964" y="8391"/>
                  </a:cubicBezTo>
                  <a:cubicBezTo>
                    <a:pt x="9842" y="9232"/>
                    <a:pt x="9842" y="9569"/>
                    <a:pt x="10046" y="9771"/>
                  </a:cubicBezTo>
                  <a:cubicBezTo>
                    <a:pt x="10250" y="9972"/>
                    <a:pt x="10657" y="10040"/>
                    <a:pt x="11350" y="9703"/>
                  </a:cubicBezTo>
                  <a:cubicBezTo>
                    <a:pt x="12043" y="9367"/>
                    <a:pt x="13021" y="8627"/>
                    <a:pt x="14121" y="7516"/>
                  </a:cubicBezTo>
                  <a:cubicBezTo>
                    <a:pt x="15222" y="6406"/>
                    <a:pt x="16444" y="4926"/>
                    <a:pt x="17178" y="3984"/>
                  </a:cubicBezTo>
                  <a:cubicBezTo>
                    <a:pt x="17912" y="3042"/>
                    <a:pt x="18156" y="2638"/>
                    <a:pt x="18319" y="2268"/>
                  </a:cubicBezTo>
                  <a:cubicBezTo>
                    <a:pt x="18482" y="1898"/>
                    <a:pt x="18564" y="1561"/>
                    <a:pt x="18401" y="1427"/>
                  </a:cubicBezTo>
                  <a:cubicBezTo>
                    <a:pt x="18238" y="1292"/>
                    <a:pt x="17830" y="1359"/>
                    <a:pt x="17300" y="1864"/>
                  </a:cubicBezTo>
                  <a:cubicBezTo>
                    <a:pt x="16770" y="2369"/>
                    <a:pt x="16118" y="3311"/>
                    <a:pt x="15589" y="4623"/>
                  </a:cubicBezTo>
                  <a:cubicBezTo>
                    <a:pt x="15059" y="5935"/>
                    <a:pt x="14651" y="7617"/>
                    <a:pt x="14447" y="8627"/>
                  </a:cubicBezTo>
                  <a:cubicBezTo>
                    <a:pt x="14244" y="9636"/>
                    <a:pt x="14244" y="9972"/>
                    <a:pt x="14447" y="10141"/>
                  </a:cubicBezTo>
                  <a:cubicBezTo>
                    <a:pt x="14651" y="10309"/>
                    <a:pt x="15059" y="10309"/>
                    <a:pt x="15711" y="9737"/>
                  </a:cubicBezTo>
                  <a:cubicBezTo>
                    <a:pt x="16363" y="9165"/>
                    <a:pt x="17260" y="8021"/>
                    <a:pt x="17789" y="7247"/>
                  </a:cubicBezTo>
                  <a:cubicBezTo>
                    <a:pt x="18319" y="6473"/>
                    <a:pt x="18482" y="6070"/>
                    <a:pt x="18441" y="6036"/>
                  </a:cubicBezTo>
                  <a:cubicBezTo>
                    <a:pt x="18401" y="6002"/>
                    <a:pt x="18156" y="6339"/>
                    <a:pt x="17993" y="6743"/>
                  </a:cubicBezTo>
                  <a:cubicBezTo>
                    <a:pt x="17830" y="7146"/>
                    <a:pt x="17749" y="7617"/>
                    <a:pt x="17708" y="8021"/>
                  </a:cubicBezTo>
                  <a:cubicBezTo>
                    <a:pt x="17667" y="8425"/>
                    <a:pt x="17667" y="8761"/>
                    <a:pt x="17871" y="8963"/>
                  </a:cubicBezTo>
                  <a:cubicBezTo>
                    <a:pt x="18075" y="9165"/>
                    <a:pt x="18482" y="9232"/>
                    <a:pt x="19012" y="8997"/>
                  </a:cubicBezTo>
                  <a:cubicBezTo>
                    <a:pt x="19542" y="8761"/>
                    <a:pt x="20194" y="8223"/>
                    <a:pt x="20642" y="7819"/>
                  </a:cubicBezTo>
                  <a:cubicBezTo>
                    <a:pt x="21090" y="7415"/>
                    <a:pt x="21335" y="7146"/>
                    <a:pt x="21416" y="7180"/>
                  </a:cubicBezTo>
                  <a:cubicBezTo>
                    <a:pt x="21498" y="7214"/>
                    <a:pt x="21416" y="7550"/>
                    <a:pt x="21376" y="9098"/>
                  </a:cubicBezTo>
                  <a:cubicBezTo>
                    <a:pt x="21335" y="10645"/>
                    <a:pt x="21335" y="13404"/>
                    <a:pt x="21090" y="15558"/>
                  </a:cubicBezTo>
                  <a:cubicBezTo>
                    <a:pt x="20846" y="17711"/>
                    <a:pt x="20357" y="19258"/>
                    <a:pt x="19664" y="20200"/>
                  </a:cubicBezTo>
                  <a:cubicBezTo>
                    <a:pt x="18971" y="21143"/>
                    <a:pt x="18075" y="21479"/>
                    <a:pt x="17137" y="21176"/>
                  </a:cubicBezTo>
                  <a:cubicBezTo>
                    <a:pt x="16200" y="20873"/>
                    <a:pt x="15222" y="19931"/>
                    <a:pt x="14244" y="18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760392" y="3908100"/>
              <a:ext cx="1810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215"/>
                    <a:pt x="-1068" y="4431"/>
                    <a:pt x="132" y="8031"/>
                  </a:cubicBezTo>
                  <a:cubicBezTo>
                    <a:pt x="1332" y="11631"/>
                    <a:pt x="10932" y="16615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760633" y="3722820"/>
              <a:ext cx="227045" cy="38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03" fill="norm" stroke="1" extrusionOk="0">
                  <a:moveTo>
                    <a:pt x="2600" y="8915"/>
                  </a:moveTo>
                  <a:cubicBezTo>
                    <a:pt x="2200" y="12102"/>
                    <a:pt x="1800" y="15289"/>
                    <a:pt x="1500" y="17178"/>
                  </a:cubicBezTo>
                  <a:cubicBezTo>
                    <a:pt x="1200" y="19066"/>
                    <a:pt x="1000" y="19656"/>
                    <a:pt x="700" y="19597"/>
                  </a:cubicBezTo>
                  <a:cubicBezTo>
                    <a:pt x="400" y="19538"/>
                    <a:pt x="0" y="18830"/>
                    <a:pt x="0" y="16352"/>
                  </a:cubicBezTo>
                  <a:cubicBezTo>
                    <a:pt x="0" y="13873"/>
                    <a:pt x="400" y="9624"/>
                    <a:pt x="700" y="7027"/>
                  </a:cubicBezTo>
                  <a:cubicBezTo>
                    <a:pt x="1000" y="4430"/>
                    <a:pt x="1200" y="3486"/>
                    <a:pt x="1700" y="2719"/>
                  </a:cubicBezTo>
                  <a:cubicBezTo>
                    <a:pt x="2200" y="1952"/>
                    <a:pt x="3000" y="1361"/>
                    <a:pt x="3800" y="1243"/>
                  </a:cubicBezTo>
                  <a:cubicBezTo>
                    <a:pt x="4600" y="1125"/>
                    <a:pt x="5400" y="1479"/>
                    <a:pt x="6400" y="3073"/>
                  </a:cubicBezTo>
                  <a:cubicBezTo>
                    <a:pt x="7400" y="4666"/>
                    <a:pt x="8600" y="7499"/>
                    <a:pt x="9400" y="10450"/>
                  </a:cubicBezTo>
                  <a:cubicBezTo>
                    <a:pt x="10200" y="13401"/>
                    <a:pt x="10600" y="16470"/>
                    <a:pt x="11100" y="18417"/>
                  </a:cubicBezTo>
                  <a:cubicBezTo>
                    <a:pt x="11600" y="20365"/>
                    <a:pt x="12200" y="21191"/>
                    <a:pt x="12800" y="21368"/>
                  </a:cubicBezTo>
                  <a:cubicBezTo>
                    <a:pt x="13400" y="21545"/>
                    <a:pt x="14000" y="21073"/>
                    <a:pt x="15100" y="19302"/>
                  </a:cubicBezTo>
                  <a:cubicBezTo>
                    <a:pt x="16200" y="17532"/>
                    <a:pt x="17800" y="14463"/>
                    <a:pt x="19000" y="11217"/>
                  </a:cubicBezTo>
                  <a:cubicBezTo>
                    <a:pt x="20200" y="7971"/>
                    <a:pt x="21000" y="4548"/>
                    <a:pt x="21300" y="2542"/>
                  </a:cubicBezTo>
                  <a:cubicBezTo>
                    <a:pt x="21600" y="535"/>
                    <a:pt x="21400" y="-55"/>
                    <a:pt x="21200" y="4"/>
                  </a:cubicBezTo>
                  <a:cubicBezTo>
                    <a:pt x="21000" y="63"/>
                    <a:pt x="20800" y="771"/>
                    <a:pt x="20700" y="1656"/>
                  </a:cubicBezTo>
                  <a:cubicBezTo>
                    <a:pt x="20600" y="2542"/>
                    <a:pt x="20600" y="3604"/>
                    <a:pt x="20600" y="4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7012108" y="3931789"/>
              <a:ext cx="111004" cy="18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750" fill="norm" stroke="1" extrusionOk="0">
                  <a:moveTo>
                    <a:pt x="9277" y="7313"/>
                  </a:moveTo>
                  <a:cubicBezTo>
                    <a:pt x="9277" y="6126"/>
                    <a:pt x="9277" y="4939"/>
                    <a:pt x="9277" y="3515"/>
                  </a:cubicBezTo>
                  <a:cubicBezTo>
                    <a:pt x="9277" y="2091"/>
                    <a:pt x="9277" y="429"/>
                    <a:pt x="8477" y="73"/>
                  </a:cubicBezTo>
                  <a:cubicBezTo>
                    <a:pt x="7677" y="-283"/>
                    <a:pt x="6077" y="666"/>
                    <a:pt x="4277" y="2803"/>
                  </a:cubicBezTo>
                  <a:cubicBezTo>
                    <a:pt x="2477" y="4939"/>
                    <a:pt x="477" y="8262"/>
                    <a:pt x="77" y="11585"/>
                  </a:cubicBezTo>
                  <a:cubicBezTo>
                    <a:pt x="-323" y="14908"/>
                    <a:pt x="877" y="18231"/>
                    <a:pt x="2677" y="19774"/>
                  </a:cubicBezTo>
                  <a:cubicBezTo>
                    <a:pt x="4477" y="21317"/>
                    <a:pt x="6877" y="21080"/>
                    <a:pt x="10077" y="18706"/>
                  </a:cubicBezTo>
                  <a:cubicBezTo>
                    <a:pt x="13277" y="16332"/>
                    <a:pt x="17277" y="11822"/>
                    <a:pt x="19277" y="8974"/>
                  </a:cubicBezTo>
                  <a:cubicBezTo>
                    <a:pt x="21277" y="6126"/>
                    <a:pt x="21277" y="4939"/>
                    <a:pt x="20477" y="3990"/>
                  </a:cubicBezTo>
                  <a:cubicBezTo>
                    <a:pt x="19677" y="3040"/>
                    <a:pt x="18077" y="2328"/>
                    <a:pt x="16677" y="2209"/>
                  </a:cubicBezTo>
                  <a:cubicBezTo>
                    <a:pt x="15277" y="2091"/>
                    <a:pt x="14077" y="2565"/>
                    <a:pt x="12877" y="3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7150100" y="3918683"/>
              <a:ext cx="146050" cy="19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298"/>
                  </a:moveTo>
                  <a:cubicBezTo>
                    <a:pt x="1252" y="1149"/>
                    <a:pt x="2504" y="0"/>
                    <a:pt x="3913" y="0"/>
                  </a:cubicBezTo>
                  <a:cubicBezTo>
                    <a:pt x="5322" y="0"/>
                    <a:pt x="6887" y="1149"/>
                    <a:pt x="8452" y="4136"/>
                  </a:cubicBezTo>
                  <a:cubicBezTo>
                    <a:pt x="10017" y="7123"/>
                    <a:pt x="11583" y="11949"/>
                    <a:pt x="12052" y="14936"/>
                  </a:cubicBezTo>
                  <a:cubicBezTo>
                    <a:pt x="12522" y="17923"/>
                    <a:pt x="11896" y="19072"/>
                    <a:pt x="10957" y="19991"/>
                  </a:cubicBezTo>
                  <a:cubicBezTo>
                    <a:pt x="10017" y="20911"/>
                    <a:pt x="8765" y="21600"/>
                    <a:pt x="7983" y="21255"/>
                  </a:cubicBezTo>
                  <a:cubicBezTo>
                    <a:pt x="7200" y="20911"/>
                    <a:pt x="6887" y="19532"/>
                    <a:pt x="7513" y="16545"/>
                  </a:cubicBezTo>
                  <a:cubicBezTo>
                    <a:pt x="8139" y="13557"/>
                    <a:pt x="9704" y="8962"/>
                    <a:pt x="11896" y="5974"/>
                  </a:cubicBezTo>
                  <a:cubicBezTo>
                    <a:pt x="14087" y="2987"/>
                    <a:pt x="16904" y="1609"/>
                    <a:pt x="18626" y="919"/>
                  </a:cubicBezTo>
                  <a:cubicBezTo>
                    <a:pt x="20348" y="230"/>
                    <a:pt x="20974" y="230"/>
                    <a:pt x="21600" y="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368919" y="3737864"/>
              <a:ext cx="510856" cy="35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41" fill="norm" stroke="1" extrusionOk="0">
                  <a:moveTo>
                    <a:pt x="410" y="11744"/>
                  </a:moveTo>
                  <a:cubicBezTo>
                    <a:pt x="410" y="14412"/>
                    <a:pt x="410" y="17080"/>
                    <a:pt x="322" y="18795"/>
                  </a:cubicBezTo>
                  <a:cubicBezTo>
                    <a:pt x="233" y="20511"/>
                    <a:pt x="55" y="21273"/>
                    <a:pt x="10" y="21336"/>
                  </a:cubicBezTo>
                  <a:cubicBezTo>
                    <a:pt x="-34" y="21400"/>
                    <a:pt x="55" y="20765"/>
                    <a:pt x="366" y="19431"/>
                  </a:cubicBezTo>
                  <a:cubicBezTo>
                    <a:pt x="677" y="18096"/>
                    <a:pt x="1210" y="16064"/>
                    <a:pt x="1788" y="14793"/>
                  </a:cubicBezTo>
                  <a:cubicBezTo>
                    <a:pt x="2366" y="13522"/>
                    <a:pt x="2988" y="13014"/>
                    <a:pt x="3299" y="13205"/>
                  </a:cubicBezTo>
                  <a:cubicBezTo>
                    <a:pt x="3610" y="13395"/>
                    <a:pt x="3610" y="14285"/>
                    <a:pt x="3610" y="15111"/>
                  </a:cubicBezTo>
                  <a:cubicBezTo>
                    <a:pt x="3610" y="15936"/>
                    <a:pt x="3610" y="16699"/>
                    <a:pt x="3610" y="17398"/>
                  </a:cubicBezTo>
                  <a:cubicBezTo>
                    <a:pt x="3610" y="18096"/>
                    <a:pt x="3610" y="18732"/>
                    <a:pt x="3699" y="18732"/>
                  </a:cubicBezTo>
                  <a:cubicBezTo>
                    <a:pt x="3788" y="18732"/>
                    <a:pt x="3966" y="18096"/>
                    <a:pt x="4322" y="17080"/>
                  </a:cubicBezTo>
                  <a:cubicBezTo>
                    <a:pt x="4677" y="16064"/>
                    <a:pt x="5210" y="14666"/>
                    <a:pt x="5610" y="13713"/>
                  </a:cubicBezTo>
                  <a:cubicBezTo>
                    <a:pt x="6010" y="12760"/>
                    <a:pt x="6277" y="12252"/>
                    <a:pt x="6633" y="11998"/>
                  </a:cubicBezTo>
                  <a:cubicBezTo>
                    <a:pt x="6988" y="11744"/>
                    <a:pt x="7433" y="11744"/>
                    <a:pt x="7699" y="12061"/>
                  </a:cubicBezTo>
                  <a:cubicBezTo>
                    <a:pt x="7966" y="12379"/>
                    <a:pt x="8055" y="13014"/>
                    <a:pt x="8010" y="14031"/>
                  </a:cubicBezTo>
                  <a:cubicBezTo>
                    <a:pt x="7966" y="15047"/>
                    <a:pt x="7788" y="16445"/>
                    <a:pt x="7699" y="17461"/>
                  </a:cubicBezTo>
                  <a:cubicBezTo>
                    <a:pt x="7610" y="18478"/>
                    <a:pt x="7610" y="19113"/>
                    <a:pt x="7833" y="19494"/>
                  </a:cubicBezTo>
                  <a:cubicBezTo>
                    <a:pt x="8055" y="19875"/>
                    <a:pt x="8499" y="20002"/>
                    <a:pt x="9122" y="19494"/>
                  </a:cubicBezTo>
                  <a:cubicBezTo>
                    <a:pt x="9744" y="18986"/>
                    <a:pt x="10544" y="17842"/>
                    <a:pt x="11166" y="17080"/>
                  </a:cubicBezTo>
                  <a:cubicBezTo>
                    <a:pt x="11788" y="16318"/>
                    <a:pt x="12233" y="15936"/>
                    <a:pt x="12544" y="15428"/>
                  </a:cubicBezTo>
                  <a:cubicBezTo>
                    <a:pt x="12855" y="14920"/>
                    <a:pt x="13033" y="14285"/>
                    <a:pt x="13033" y="13649"/>
                  </a:cubicBezTo>
                  <a:cubicBezTo>
                    <a:pt x="13033" y="13014"/>
                    <a:pt x="12855" y="12379"/>
                    <a:pt x="12544" y="12315"/>
                  </a:cubicBezTo>
                  <a:cubicBezTo>
                    <a:pt x="12233" y="12252"/>
                    <a:pt x="11788" y="12760"/>
                    <a:pt x="11344" y="13649"/>
                  </a:cubicBezTo>
                  <a:cubicBezTo>
                    <a:pt x="10899" y="14539"/>
                    <a:pt x="10455" y="15809"/>
                    <a:pt x="10233" y="16889"/>
                  </a:cubicBezTo>
                  <a:cubicBezTo>
                    <a:pt x="10010" y="17969"/>
                    <a:pt x="10010" y="18859"/>
                    <a:pt x="10233" y="19304"/>
                  </a:cubicBezTo>
                  <a:cubicBezTo>
                    <a:pt x="10455" y="19748"/>
                    <a:pt x="10899" y="19748"/>
                    <a:pt x="11433" y="19240"/>
                  </a:cubicBezTo>
                  <a:cubicBezTo>
                    <a:pt x="11966" y="18732"/>
                    <a:pt x="12588" y="17715"/>
                    <a:pt x="13033" y="16889"/>
                  </a:cubicBezTo>
                  <a:cubicBezTo>
                    <a:pt x="13477" y="16064"/>
                    <a:pt x="13744" y="15428"/>
                    <a:pt x="13833" y="15428"/>
                  </a:cubicBezTo>
                  <a:cubicBezTo>
                    <a:pt x="13922" y="15428"/>
                    <a:pt x="13833" y="16064"/>
                    <a:pt x="13833" y="16762"/>
                  </a:cubicBezTo>
                  <a:cubicBezTo>
                    <a:pt x="13833" y="17461"/>
                    <a:pt x="13922" y="18224"/>
                    <a:pt x="14233" y="18605"/>
                  </a:cubicBezTo>
                  <a:cubicBezTo>
                    <a:pt x="14544" y="18986"/>
                    <a:pt x="15077" y="18986"/>
                    <a:pt x="15699" y="18351"/>
                  </a:cubicBezTo>
                  <a:cubicBezTo>
                    <a:pt x="16322" y="17715"/>
                    <a:pt x="17033" y="16445"/>
                    <a:pt x="17966" y="13649"/>
                  </a:cubicBezTo>
                  <a:cubicBezTo>
                    <a:pt x="18899" y="10854"/>
                    <a:pt x="20055" y="6534"/>
                    <a:pt x="20722" y="3929"/>
                  </a:cubicBezTo>
                  <a:cubicBezTo>
                    <a:pt x="21388" y="1325"/>
                    <a:pt x="21566" y="435"/>
                    <a:pt x="21388" y="118"/>
                  </a:cubicBezTo>
                  <a:cubicBezTo>
                    <a:pt x="21210" y="-200"/>
                    <a:pt x="20677" y="54"/>
                    <a:pt x="19877" y="1769"/>
                  </a:cubicBezTo>
                  <a:cubicBezTo>
                    <a:pt x="19077" y="3485"/>
                    <a:pt x="18010" y="6661"/>
                    <a:pt x="17388" y="9266"/>
                  </a:cubicBezTo>
                  <a:cubicBezTo>
                    <a:pt x="16766" y="11871"/>
                    <a:pt x="16588" y="13904"/>
                    <a:pt x="17033" y="15492"/>
                  </a:cubicBezTo>
                  <a:cubicBezTo>
                    <a:pt x="17477" y="17080"/>
                    <a:pt x="18544" y="18224"/>
                    <a:pt x="19299" y="18668"/>
                  </a:cubicBezTo>
                  <a:cubicBezTo>
                    <a:pt x="20055" y="19113"/>
                    <a:pt x="20499" y="18859"/>
                    <a:pt x="20944" y="1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335112" y="3786961"/>
              <a:ext cx="135788" cy="28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63" fill="norm" stroke="1" extrusionOk="0">
                  <a:moveTo>
                    <a:pt x="21318" y="1456"/>
                  </a:moveTo>
                  <a:cubicBezTo>
                    <a:pt x="20321" y="825"/>
                    <a:pt x="19324" y="194"/>
                    <a:pt x="17995" y="37"/>
                  </a:cubicBezTo>
                  <a:cubicBezTo>
                    <a:pt x="16666" y="-121"/>
                    <a:pt x="15004" y="194"/>
                    <a:pt x="12346" y="1771"/>
                  </a:cubicBezTo>
                  <a:cubicBezTo>
                    <a:pt x="9687" y="3348"/>
                    <a:pt x="6032" y="6186"/>
                    <a:pt x="3540" y="9418"/>
                  </a:cubicBezTo>
                  <a:cubicBezTo>
                    <a:pt x="1047" y="12650"/>
                    <a:pt x="-282" y="16276"/>
                    <a:pt x="50" y="18405"/>
                  </a:cubicBezTo>
                  <a:cubicBezTo>
                    <a:pt x="383" y="20533"/>
                    <a:pt x="2376" y="21164"/>
                    <a:pt x="4370" y="21321"/>
                  </a:cubicBezTo>
                  <a:cubicBezTo>
                    <a:pt x="6364" y="21479"/>
                    <a:pt x="8358" y="21164"/>
                    <a:pt x="10352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493497" y="3765135"/>
              <a:ext cx="139598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34" fill="norm" stroke="1" extrusionOk="0">
                  <a:moveTo>
                    <a:pt x="15901" y="3703"/>
                  </a:moveTo>
                  <a:cubicBezTo>
                    <a:pt x="13000" y="5588"/>
                    <a:pt x="10098" y="7472"/>
                    <a:pt x="7842" y="9647"/>
                  </a:cubicBezTo>
                  <a:cubicBezTo>
                    <a:pt x="5585" y="11821"/>
                    <a:pt x="3973" y="14286"/>
                    <a:pt x="2683" y="16098"/>
                  </a:cubicBezTo>
                  <a:cubicBezTo>
                    <a:pt x="1394" y="17910"/>
                    <a:pt x="427" y="19070"/>
                    <a:pt x="104" y="19142"/>
                  </a:cubicBezTo>
                  <a:cubicBezTo>
                    <a:pt x="-218" y="19215"/>
                    <a:pt x="104" y="18200"/>
                    <a:pt x="2522" y="15445"/>
                  </a:cubicBezTo>
                  <a:cubicBezTo>
                    <a:pt x="4940" y="12691"/>
                    <a:pt x="9454" y="8197"/>
                    <a:pt x="12355" y="5515"/>
                  </a:cubicBezTo>
                  <a:cubicBezTo>
                    <a:pt x="15257" y="2833"/>
                    <a:pt x="16546" y="1964"/>
                    <a:pt x="17675" y="1239"/>
                  </a:cubicBezTo>
                  <a:cubicBezTo>
                    <a:pt x="18803" y="514"/>
                    <a:pt x="19770" y="-66"/>
                    <a:pt x="20415" y="6"/>
                  </a:cubicBezTo>
                  <a:cubicBezTo>
                    <a:pt x="21060" y="79"/>
                    <a:pt x="21382" y="804"/>
                    <a:pt x="21221" y="3486"/>
                  </a:cubicBezTo>
                  <a:cubicBezTo>
                    <a:pt x="21060" y="6168"/>
                    <a:pt x="20415" y="10806"/>
                    <a:pt x="20092" y="14141"/>
                  </a:cubicBezTo>
                  <a:cubicBezTo>
                    <a:pt x="19770" y="17475"/>
                    <a:pt x="19770" y="19504"/>
                    <a:pt x="1977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515350" y="3908100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5600"/>
                    <a:pt x="10643" y="9600"/>
                    <a:pt x="14243" y="6000"/>
                  </a:cubicBezTo>
                  <a:cubicBezTo>
                    <a:pt x="17843" y="2400"/>
                    <a:pt x="1972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740499" y="3796501"/>
              <a:ext cx="174901" cy="24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84" fill="norm" stroke="1" extrusionOk="0">
                  <a:moveTo>
                    <a:pt x="4328" y="3035"/>
                  </a:moveTo>
                  <a:cubicBezTo>
                    <a:pt x="3547" y="6665"/>
                    <a:pt x="2767" y="10296"/>
                    <a:pt x="2376" y="12837"/>
                  </a:cubicBezTo>
                  <a:cubicBezTo>
                    <a:pt x="1986" y="15378"/>
                    <a:pt x="1986" y="16830"/>
                    <a:pt x="1726" y="18010"/>
                  </a:cubicBezTo>
                  <a:cubicBezTo>
                    <a:pt x="1465" y="19190"/>
                    <a:pt x="945" y="20097"/>
                    <a:pt x="555" y="20097"/>
                  </a:cubicBezTo>
                  <a:cubicBezTo>
                    <a:pt x="164" y="20097"/>
                    <a:pt x="-96" y="19190"/>
                    <a:pt x="34" y="16286"/>
                  </a:cubicBezTo>
                  <a:cubicBezTo>
                    <a:pt x="164" y="13381"/>
                    <a:pt x="685" y="8481"/>
                    <a:pt x="1465" y="5213"/>
                  </a:cubicBezTo>
                  <a:cubicBezTo>
                    <a:pt x="2246" y="1946"/>
                    <a:pt x="3287" y="313"/>
                    <a:pt x="4068" y="40"/>
                  </a:cubicBezTo>
                  <a:cubicBezTo>
                    <a:pt x="4849" y="-232"/>
                    <a:pt x="5369" y="857"/>
                    <a:pt x="6280" y="3580"/>
                  </a:cubicBezTo>
                  <a:cubicBezTo>
                    <a:pt x="7191" y="6302"/>
                    <a:pt x="8492" y="10659"/>
                    <a:pt x="9663" y="13835"/>
                  </a:cubicBezTo>
                  <a:cubicBezTo>
                    <a:pt x="10834" y="17012"/>
                    <a:pt x="11875" y="19008"/>
                    <a:pt x="13046" y="20097"/>
                  </a:cubicBezTo>
                  <a:cubicBezTo>
                    <a:pt x="14217" y="21186"/>
                    <a:pt x="15518" y="21368"/>
                    <a:pt x="16950" y="20097"/>
                  </a:cubicBezTo>
                  <a:cubicBezTo>
                    <a:pt x="18381" y="18827"/>
                    <a:pt x="19943" y="16104"/>
                    <a:pt x="20723" y="12655"/>
                  </a:cubicBezTo>
                  <a:cubicBezTo>
                    <a:pt x="21504" y="9207"/>
                    <a:pt x="21504" y="5032"/>
                    <a:pt x="21504" y="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985250" y="3693069"/>
              <a:ext cx="65581" cy="34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16" fill="norm" stroke="1" extrusionOk="0">
                  <a:moveTo>
                    <a:pt x="0" y="3069"/>
                  </a:moveTo>
                  <a:cubicBezTo>
                    <a:pt x="1350" y="2158"/>
                    <a:pt x="2700" y="1247"/>
                    <a:pt x="5062" y="662"/>
                  </a:cubicBezTo>
                  <a:cubicBezTo>
                    <a:pt x="7425" y="76"/>
                    <a:pt x="10800" y="-184"/>
                    <a:pt x="13500" y="141"/>
                  </a:cubicBezTo>
                  <a:cubicBezTo>
                    <a:pt x="16200" y="467"/>
                    <a:pt x="18225" y="1377"/>
                    <a:pt x="19575" y="3459"/>
                  </a:cubicBezTo>
                  <a:cubicBezTo>
                    <a:pt x="20925" y="5541"/>
                    <a:pt x="21600" y="8794"/>
                    <a:pt x="19912" y="11787"/>
                  </a:cubicBezTo>
                  <a:cubicBezTo>
                    <a:pt x="18225" y="14780"/>
                    <a:pt x="14175" y="17512"/>
                    <a:pt x="10462" y="19074"/>
                  </a:cubicBezTo>
                  <a:cubicBezTo>
                    <a:pt x="6750" y="20635"/>
                    <a:pt x="3375" y="21026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0" y="5648000"/>
              <a:ext cx="109664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08"/>
                  </a:moveTo>
                  <a:cubicBezTo>
                    <a:pt x="63" y="9072"/>
                    <a:pt x="125" y="9936"/>
                    <a:pt x="223" y="10440"/>
                  </a:cubicBezTo>
                  <a:cubicBezTo>
                    <a:pt x="321" y="10944"/>
                    <a:pt x="454" y="11088"/>
                    <a:pt x="594" y="11016"/>
                  </a:cubicBezTo>
                  <a:cubicBezTo>
                    <a:pt x="734" y="10944"/>
                    <a:pt x="880" y="10656"/>
                    <a:pt x="1032" y="10296"/>
                  </a:cubicBezTo>
                  <a:cubicBezTo>
                    <a:pt x="1184" y="9936"/>
                    <a:pt x="1342" y="9504"/>
                    <a:pt x="1507" y="9144"/>
                  </a:cubicBezTo>
                  <a:cubicBezTo>
                    <a:pt x="1672" y="8784"/>
                    <a:pt x="1843" y="8496"/>
                    <a:pt x="2020" y="8352"/>
                  </a:cubicBezTo>
                  <a:cubicBezTo>
                    <a:pt x="2197" y="8208"/>
                    <a:pt x="2381" y="8208"/>
                    <a:pt x="2547" y="8136"/>
                  </a:cubicBezTo>
                  <a:cubicBezTo>
                    <a:pt x="2714" y="8064"/>
                    <a:pt x="2864" y="7920"/>
                    <a:pt x="3025" y="7776"/>
                  </a:cubicBezTo>
                  <a:cubicBezTo>
                    <a:pt x="3185" y="7632"/>
                    <a:pt x="3356" y="7488"/>
                    <a:pt x="3521" y="7272"/>
                  </a:cubicBezTo>
                  <a:cubicBezTo>
                    <a:pt x="3685" y="7056"/>
                    <a:pt x="3844" y="6768"/>
                    <a:pt x="4009" y="6480"/>
                  </a:cubicBezTo>
                  <a:cubicBezTo>
                    <a:pt x="4173" y="6192"/>
                    <a:pt x="4344" y="5904"/>
                    <a:pt x="4521" y="5544"/>
                  </a:cubicBezTo>
                  <a:cubicBezTo>
                    <a:pt x="4699" y="5184"/>
                    <a:pt x="4882" y="4752"/>
                    <a:pt x="5040" y="4464"/>
                  </a:cubicBezTo>
                  <a:cubicBezTo>
                    <a:pt x="5199" y="4176"/>
                    <a:pt x="5332" y="4032"/>
                    <a:pt x="5472" y="3816"/>
                  </a:cubicBezTo>
                  <a:cubicBezTo>
                    <a:pt x="5612" y="3600"/>
                    <a:pt x="5757" y="3312"/>
                    <a:pt x="5901" y="3024"/>
                  </a:cubicBezTo>
                  <a:cubicBezTo>
                    <a:pt x="6045" y="2736"/>
                    <a:pt x="6187" y="2448"/>
                    <a:pt x="6329" y="2232"/>
                  </a:cubicBezTo>
                  <a:cubicBezTo>
                    <a:pt x="6470" y="2016"/>
                    <a:pt x="6612" y="1872"/>
                    <a:pt x="6756" y="1656"/>
                  </a:cubicBezTo>
                  <a:cubicBezTo>
                    <a:pt x="6900" y="1440"/>
                    <a:pt x="7046" y="1152"/>
                    <a:pt x="7202" y="936"/>
                  </a:cubicBezTo>
                  <a:cubicBezTo>
                    <a:pt x="7358" y="720"/>
                    <a:pt x="7525" y="576"/>
                    <a:pt x="7688" y="432"/>
                  </a:cubicBezTo>
                  <a:cubicBezTo>
                    <a:pt x="7850" y="288"/>
                    <a:pt x="8009" y="144"/>
                    <a:pt x="8171" y="72"/>
                  </a:cubicBezTo>
                  <a:cubicBezTo>
                    <a:pt x="8334" y="0"/>
                    <a:pt x="8501" y="0"/>
                    <a:pt x="8668" y="0"/>
                  </a:cubicBezTo>
                  <a:cubicBezTo>
                    <a:pt x="8834" y="0"/>
                    <a:pt x="9001" y="0"/>
                    <a:pt x="9174" y="0"/>
                  </a:cubicBezTo>
                  <a:cubicBezTo>
                    <a:pt x="9347" y="0"/>
                    <a:pt x="9526" y="0"/>
                    <a:pt x="9704" y="72"/>
                  </a:cubicBezTo>
                  <a:cubicBezTo>
                    <a:pt x="9881" y="144"/>
                    <a:pt x="10056" y="288"/>
                    <a:pt x="10189" y="360"/>
                  </a:cubicBezTo>
                  <a:cubicBezTo>
                    <a:pt x="10323" y="432"/>
                    <a:pt x="10414" y="432"/>
                    <a:pt x="10510" y="504"/>
                  </a:cubicBezTo>
                  <a:cubicBezTo>
                    <a:pt x="10606" y="576"/>
                    <a:pt x="10706" y="720"/>
                    <a:pt x="10800" y="864"/>
                  </a:cubicBezTo>
                  <a:cubicBezTo>
                    <a:pt x="10894" y="1008"/>
                    <a:pt x="10981" y="1152"/>
                    <a:pt x="11075" y="1224"/>
                  </a:cubicBezTo>
                  <a:cubicBezTo>
                    <a:pt x="11169" y="1296"/>
                    <a:pt x="11269" y="1296"/>
                    <a:pt x="11367" y="1368"/>
                  </a:cubicBezTo>
                  <a:cubicBezTo>
                    <a:pt x="11465" y="1440"/>
                    <a:pt x="11561" y="1584"/>
                    <a:pt x="11665" y="1728"/>
                  </a:cubicBezTo>
                  <a:cubicBezTo>
                    <a:pt x="11769" y="1872"/>
                    <a:pt x="11882" y="2016"/>
                    <a:pt x="11980" y="2088"/>
                  </a:cubicBezTo>
                  <a:cubicBezTo>
                    <a:pt x="12078" y="2160"/>
                    <a:pt x="12161" y="2160"/>
                    <a:pt x="12261" y="2232"/>
                  </a:cubicBezTo>
                  <a:cubicBezTo>
                    <a:pt x="12361" y="2304"/>
                    <a:pt x="12478" y="2448"/>
                    <a:pt x="12580" y="2520"/>
                  </a:cubicBezTo>
                  <a:cubicBezTo>
                    <a:pt x="12682" y="2592"/>
                    <a:pt x="12770" y="2592"/>
                    <a:pt x="12868" y="2664"/>
                  </a:cubicBezTo>
                  <a:cubicBezTo>
                    <a:pt x="12966" y="2736"/>
                    <a:pt x="13074" y="2880"/>
                    <a:pt x="13178" y="2952"/>
                  </a:cubicBezTo>
                  <a:cubicBezTo>
                    <a:pt x="13283" y="3024"/>
                    <a:pt x="13383" y="3024"/>
                    <a:pt x="13483" y="3096"/>
                  </a:cubicBezTo>
                  <a:cubicBezTo>
                    <a:pt x="13583" y="3168"/>
                    <a:pt x="13683" y="3312"/>
                    <a:pt x="13783" y="3384"/>
                  </a:cubicBezTo>
                  <a:cubicBezTo>
                    <a:pt x="13883" y="3456"/>
                    <a:pt x="13983" y="3456"/>
                    <a:pt x="14089" y="3528"/>
                  </a:cubicBezTo>
                  <a:cubicBezTo>
                    <a:pt x="14196" y="3600"/>
                    <a:pt x="14308" y="3744"/>
                    <a:pt x="14408" y="3816"/>
                  </a:cubicBezTo>
                  <a:cubicBezTo>
                    <a:pt x="14508" y="3888"/>
                    <a:pt x="14596" y="3888"/>
                    <a:pt x="14692" y="3960"/>
                  </a:cubicBezTo>
                  <a:cubicBezTo>
                    <a:pt x="14788" y="4032"/>
                    <a:pt x="14892" y="4176"/>
                    <a:pt x="15052" y="4320"/>
                  </a:cubicBezTo>
                  <a:cubicBezTo>
                    <a:pt x="15213" y="4464"/>
                    <a:pt x="15430" y="4608"/>
                    <a:pt x="15640" y="4752"/>
                  </a:cubicBezTo>
                  <a:cubicBezTo>
                    <a:pt x="15851" y="4896"/>
                    <a:pt x="16055" y="5040"/>
                    <a:pt x="16203" y="5184"/>
                  </a:cubicBezTo>
                  <a:cubicBezTo>
                    <a:pt x="16351" y="5328"/>
                    <a:pt x="16443" y="5472"/>
                    <a:pt x="16541" y="5616"/>
                  </a:cubicBezTo>
                  <a:cubicBezTo>
                    <a:pt x="16639" y="5760"/>
                    <a:pt x="16743" y="5904"/>
                    <a:pt x="16847" y="6048"/>
                  </a:cubicBezTo>
                  <a:cubicBezTo>
                    <a:pt x="16951" y="6192"/>
                    <a:pt x="17056" y="6336"/>
                    <a:pt x="17156" y="6480"/>
                  </a:cubicBezTo>
                  <a:cubicBezTo>
                    <a:pt x="17256" y="6624"/>
                    <a:pt x="17352" y="6768"/>
                    <a:pt x="17448" y="6912"/>
                  </a:cubicBezTo>
                  <a:cubicBezTo>
                    <a:pt x="17543" y="7056"/>
                    <a:pt x="17639" y="7200"/>
                    <a:pt x="17739" y="7344"/>
                  </a:cubicBezTo>
                  <a:cubicBezTo>
                    <a:pt x="17839" y="7488"/>
                    <a:pt x="17944" y="7632"/>
                    <a:pt x="18085" y="7848"/>
                  </a:cubicBezTo>
                  <a:cubicBezTo>
                    <a:pt x="18227" y="8064"/>
                    <a:pt x="18406" y="8352"/>
                    <a:pt x="18584" y="8712"/>
                  </a:cubicBezTo>
                  <a:cubicBezTo>
                    <a:pt x="18761" y="9072"/>
                    <a:pt x="18936" y="9504"/>
                    <a:pt x="19101" y="9936"/>
                  </a:cubicBezTo>
                  <a:cubicBezTo>
                    <a:pt x="19265" y="10368"/>
                    <a:pt x="19420" y="10800"/>
                    <a:pt x="19565" y="11232"/>
                  </a:cubicBezTo>
                  <a:cubicBezTo>
                    <a:pt x="19711" y="11664"/>
                    <a:pt x="19849" y="12096"/>
                    <a:pt x="20012" y="12744"/>
                  </a:cubicBezTo>
                  <a:cubicBezTo>
                    <a:pt x="20174" y="13392"/>
                    <a:pt x="20362" y="14256"/>
                    <a:pt x="20551" y="15264"/>
                  </a:cubicBezTo>
                  <a:cubicBezTo>
                    <a:pt x="20741" y="16272"/>
                    <a:pt x="20933" y="17424"/>
                    <a:pt x="21108" y="18504"/>
                  </a:cubicBezTo>
                  <a:cubicBezTo>
                    <a:pt x="21283" y="19584"/>
                    <a:pt x="21442" y="205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30762" y="5991001"/>
              <a:ext cx="167689" cy="34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61" fill="norm" stroke="1" extrusionOk="0">
                  <a:moveTo>
                    <a:pt x="6810" y="5162"/>
                  </a:moveTo>
                  <a:cubicBezTo>
                    <a:pt x="6000" y="8474"/>
                    <a:pt x="5190" y="11787"/>
                    <a:pt x="4515" y="14239"/>
                  </a:cubicBezTo>
                  <a:cubicBezTo>
                    <a:pt x="3840" y="16690"/>
                    <a:pt x="3300" y="18281"/>
                    <a:pt x="2625" y="19473"/>
                  </a:cubicBezTo>
                  <a:cubicBezTo>
                    <a:pt x="1950" y="20666"/>
                    <a:pt x="1140" y="21461"/>
                    <a:pt x="600" y="21461"/>
                  </a:cubicBezTo>
                  <a:cubicBezTo>
                    <a:pt x="60" y="21461"/>
                    <a:pt x="-210" y="20666"/>
                    <a:pt x="195" y="18082"/>
                  </a:cubicBezTo>
                  <a:cubicBezTo>
                    <a:pt x="600" y="15498"/>
                    <a:pt x="1680" y="11125"/>
                    <a:pt x="3435" y="7878"/>
                  </a:cubicBezTo>
                  <a:cubicBezTo>
                    <a:pt x="5190" y="4632"/>
                    <a:pt x="7620" y="2511"/>
                    <a:pt x="9510" y="1319"/>
                  </a:cubicBezTo>
                  <a:cubicBezTo>
                    <a:pt x="11400" y="126"/>
                    <a:pt x="12750" y="-139"/>
                    <a:pt x="13830" y="60"/>
                  </a:cubicBezTo>
                  <a:cubicBezTo>
                    <a:pt x="14910" y="259"/>
                    <a:pt x="15720" y="921"/>
                    <a:pt x="16530" y="2710"/>
                  </a:cubicBezTo>
                  <a:cubicBezTo>
                    <a:pt x="17340" y="4499"/>
                    <a:pt x="18150" y="7414"/>
                    <a:pt x="18960" y="10528"/>
                  </a:cubicBezTo>
                  <a:cubicBezTo>
                    <a:pt x="19770" y="13643"/>
                    <a:pt x="20580" y="16955"/>
                    <a:pt x="21390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84150" y="6162350"/>
              <a:ext cx="17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673"/>
                    <a:pt x="7200" y="13745"/>
                    <a:pt x="10800" y="10145"/>
                  </a:cubicBezTo>
                  <a:cubicBezTo>
                    <a:pt x="14400" y="6545"/>
                    <a:pt x="180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13113" y="6010313"/>
              <a:ext cx="253638" cy="28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125" fill="norm" stroke="1" extrusionOk="0">
                  <a:moveTo>
                    <a:pt x="3209" y="6916"/>
                  </a:moveTo>
                  <a:cubicBezTo>
                    <a:pt x="2849" y="9230"/>
                    <a:pt x="2489" y="11545"/>
                    <a:pt x="2219" y="13319"/>
                  </a:cubicBezTo>
                  <a:cubicBezTo>
                    <a:pt x="1949" y="15093"/>
                    <a:pt x="1769" y="16328"/>
                    <a:pt x="1499" y="17716"/>
                  </a:cubicBezTo>
                  <a:cubicBezTo>
                    <a:pt x="1229" y="19105"/>
                    <a:pt x="869" y="20648"/>
                    <a:pt x="599" y="21033"/>
                  </a:cubicBezTo>
                  <a:cubicBezTo>
                    <a:pt x="329" y="21419"/>
                    <a:pt x="149" y="20648"/>
                    <a:pt x="59" y="17639"/>
                  </a:cubicBezTo>
                  <a:cubicBezTo>
                    <a:pt x="-31" y="14630"/>
                    <a:pt x="-31" y="9385"/>
                    <a:pt x="149" y="6376"/>
                  </a:cubicBezTo>
                  <a:cubicBezTo>
                    <a:pt x="329" y="3368"/>
                    <a:pt x="689" y="2596"/>
                    <a:pt x="1229" y="1979"/>
                  </a:cubicBezTo>
                  <a:cubicBezTo>
                    <a:pt x="1769" y="1362"/>
                    <a:pt x="2489" y="899"/>
                    <a:pt x="3119" y="976"/>
                  </a:cubicBezTo>
                  <a:cubicBezTo>
                    <a:pt x="3749" y="1053"/>
                    <a:pt x="4289" y="1670"/>
                    <a:pt x="5279" y="3830"/>
                  </a:cubicBezTo>
                  <a:cubicBezTo>
                    <a:pt x="6269" y="5990"/>
                    <a:pt x="7709" y="9693"/>
                    <a:pt x="8519" y="11930"/>
                  </a:cubicBezTo>
                  <a:cubicBezTo>
                    <a:pt x="9329" y="14168"/>
                    <a:pt x="9509" y="14939"/>
                    <a:pt x="9869" y="15710"/>
                  </a:cubicBezTo>
                  <a:cubicBezTo>
                    <a:pt x="10229" y="16482"/>
                    <a:pt x="10769" y="17253"/>
                    <a:pt x="11399" y="17408"/>
                  </a:cubicBezTo>
                  <a:cubicBezTo>
                    <a:pt x="12029" y="17562"/>
                    <a:pt x="12749" y="17099"/>
                    <a:pt x="14099" y="14939"/>
                  </a:cubicBezTo>
                  <a:cubicBezTo>
                    <a:pt x="15449" y="12779"/>
                    <a:pt x="17429" y="8922"/>
                    <a:pt x="18509" y="6530"/>
                  </a:cubicBezTo>
                  <a:cubicBezTo>
                    <a:pt x="19589" y="4139"/>
                    <a:pt x="19769" y="3213"/>
                    <a:pt x="20129" y="2288"/>
                  </a:cubicBezTo>
                  <a:cubicBezTo>
                    <a:pt x="20489" y="1362"/>
                    <a:pt x="21029" y="436"/>
                    <a:pt x="21299" y="128"/>
                  </a:cubicBezTo>
                  <a:cubicBezTo>
                    <a:pt x="21569" y="-181"/>
                    <a:pt x="21569" y="128"/>
                    <a:pt x="21569" y="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34950" y="6397300"/>
              <a:ext cx="298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4400"/>
                    <a:pt x="10417" y="7200"/>
                    <a:pt x="14017" y="3600"/>
                  </a:cubicBezTo>
                  <a:cubicBezTo>
                    <a:pt x="17617" y="0"/>
                    <a:pt x="196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55600" y="6429050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95350" y="6117900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01699" y="62957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757730" y="6066615"/>
              <a:ext cx="229820" cy="31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49" fill="norm" stroke="1" extrusionOk="0">
                  <a:moveTo>
                    <a:pt x="13193" y="3443"/>
                  </a:moveTo>
                  <a:cubicBezTo>
                    <a:pt x="13193" y="2732"/>
                    <a:pt x="13193" y="2022"/>
                    <a:pt x="12896" y="1382"/>
                  </a:cubicBezTo>
                  <a:cubicBezTo>
                    <a:pt x="12599" y="743"/>
                    <a:pt x="12004" y="174"/>
                    <a:pt x="11211" y="32"/>
                  </a:cubicBezTo>
                  <a:cubicBezTo>
                    <a:pt x="10419" y="-110"/>
                    <a:pt x="9428" y="174"/>
                    <a:pt x="7744" y="1666"/>
                  </a:cubicBezTo>
                  <a:cubicBezTo>
                    <a:pt x="6059" y="3158"/>
                    <a:pt x="3681" y="5858"/>
                    <a:pt x="2195" y="8914"/>
                  </a:cubicBezTo>
                  <a:cubicBezTo>
                    <a:pt x="709" y="11969"/>
                    <a:pt x="114" y="15379"/>
                    <a:pt x="15" y="17440"/>
                  </a:cubicBezTo>
                  <a:cubicBezTo>
                    <a:pt x="-84" y="19501"/>
                    <a:pt x="312" y="20211"/>
                    <a:pt x="1006" y="20708"/>
                  </a:cubicBezTo>
                  <a:cubicBezTo>
                    <a:pt x="1699" y="21206"/>
                    <a:pt x="2690" y="21490"/>
                    <a:pt x="4375" y="21277"/>
                  </a:cubicBezTo>
                  <a:cubicBezTo>
                    <a:pt x="6059" y="21064"/>
                    <a:pt x="8437" y="20353"/>
                    <a:pt x="10914" y="18008"/>
                  </a:cubicBezTo>
                  <a:cubicBezTo>
                    <a:pt x="13391" y="15664"/>
                    <a:pt x="15967" y="11685"/>
                    <a:pt x="17156" y="8914"/>
                  </a:cubicBezTo>
                  <a:cubicBezTo>
                    <a:pt x="18345" y="6143"/>
                    <a:pt x="18147" y="4579"/>
                    <a:pt x="17652" y="3514"/>
                  </a:cubicBezTo>
                  <a:cubicBezTo>
                    <a:pt x="17156" y="2448"/>
                    <a:pt x="16364" y="1879"/>
                    <a:pt x="14580" y="1951"/>
                  </a:cubicBezTo>
                  <a:cubicBezTo>
                    <a:pt x="12797" y="2022"/>
                    <a:pt x="10022" y="2732"/>
                    <a:pt x="7942" y="3940"/>
                  </a:cubicBezTo>
                  <a:cubicBezTo>
                    <a:pt x="5861" y="5148"/>
                    <a:pt x="4474" y="6853"/>
                    <a:pt x="3681" y="8132"/>
                  </a:cubicBezTo>
                  <a:cubicBezTo>
                    <a:pt x="2888" y="9411"/>
                    <a:pt x="2690" y="10264"/>
                    <a:pt x="2988" y="10903"/>
                  </a:cubicBezTo>
                  <a:cubicBezTo>
                    <a:pt x="3285" y="11543"/>
                    <a:pt x="4077" y="11969"/>
                    <a:pt x="5663" y="12182"/>
                  </a:cubicBezTo>
                  <a:cubicBezTo>
                    <a:pt x="7248" y="12395"/>
                    <a:pt x="9626" y="12395"/>
                    <a:pt x="12103" y="12111"/>
                  </a:cubicBezTo>
                  <a:cubicBezTo>
                    <a:pt x="14580" y="11827"/>
                    <a:pt x="17156" y="11258"/>
                    <a:pt x="18742" y="10619"/>
                  </a:cubicBezTo>
                  <a:cubicBezTo>
                    <a:pt x="20327" y="9979"/>
                    <a:pt x="20922" y="9269"/>
                    <a:pt x="21516" y="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846630" y="5921998"/>
              <a:ext cx="159971" cy="14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60" fill="norm" stroke="1" extrusionOk="0">
                  <a:moveTo>
                    <a:pt x="6985" y="2677"/>
                  </a:moveTo>
                  <a:cubicBezTo>
                    <a:pt x="5848" y="1738"/>
                    <a:pt x="4712" y="799"/>
                    <a:pt x="4001" y="1112"/>
                  </a:cubicBezTo>
                  <a:cubicBezTo>
                    <a:pt x="3291" y="1425"/>
                    <a:pt x="3006" y="2990"/>
                    <a:pt x="2722" y="4869"/>
                  </a:cubicBezTo>
                  <a:cubicBezTo>
                    <a:pt x="2438" y="6747"/>
                    <a:pt x="2154" y="8938"/>
                    <a:pt x="1585" y="11130"/>
                  </a:cubicBezTo>
                  <a:cubicBezTo>
                    <a:pt x="1017" y="13321"/>
                    <a:pt x="164" y="15512"/>
                    <a:pt x="22" y="15825"/>
                  </a:cubicBezTo>
                  <a:cubicBezTo>
                    <a:pt x="-120" y="16138"/>
                    <a:pt x="448" y="14573"/>
                    <a:pt x="1443" y="12069"/>
                  </a:cubicBezTo>
                  <a:cubicBezTo>
                    <a:pt x="2438" y="9564"/>
                    <a:pt x="3859" y="6121"/>
                    <a:pt x="4996" y="3773"/>
                  </a:cubicBezTo>
                  <a:cubicBezTo>
                    <a:pt x="6133" y="1425"/>
                    <a:pt x="6985" y="173"/>
                    <a:pt x="7980" y="17"/>
                  </a:cubicBezTo>
                  <a:cubicBezTo>
                    <a:pt x="8975" y="-140"/>
                    <a:pt x="10112" y="799"/>
                    <a:pt x="12385" y="4556"/>
                  </a:cubicBezTo>
                  <a:cubicBezTo>
                    <a:pt x="14659" y="8312"/>
                    <a:pt x="18069" y="14886"/>
                    <a:pt x="2148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2451099" y="6213150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442633" y="6124250"/>
              <a:ext cx="84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6400"/>
                    <a:pt x="0" y="11200"/>
                    <a:pt x="0" y="7600"/>
                  </a:cubicBezTo>
                  <a:cubicBezTo>
                    <a:pt x="0" y="4000"/>
                    <a:pt x="10800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506606" y="6154109"/>
              <a:ext cx="73271" cy="19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8" h="21116" fill="norm" stroke="1" extrusionOk="0">
                  <a:moveTo>
                    <a:pt x="17967" y="2298"/>
                  </a:moveTo>
                  <a:cubicBezTo>
                    <a:pt x="15632" y="1601"/>
                    <a:pt x="13297" y="904"/>
                    <a:pt x="10378" y="440"/>
                  </a:cubicBezTo>
                  <a:cubicBezTo>
                    <a:pt x="7459" y="-25"/>
                    <a:pt x="3956" y="-257"/>
                    <a:pt x="1913" y="440"/>
                  </a:cubicBezTo>
                  <a:cubicBezTo>
                    <a:pt x="-130" y="1137"/>
                    <a:pt x="-714" y="2762"/>
                    <a:pt x="1037" y="4504"/>
                  </a:cubicBezTo>
                  <a:cubicBezTo>
                    <a:pt x="2789" y="6246"/>
                    <a:pt x="6875" y="8104"/>
                    <a:pt x="10670" y="10427"/>
                  </a:cubicBezTo>
                  <a:cubicBezTo>
                    <a:pt x="14464" y="12749"/>
                    <a:pt x="17967" y="15537"/>
                    <a:pt x="19427" y="17511"/>
                  </a:cubicBezTo>
                  <a:cubicBezTo>
                    <a:pt x="20886" y="19485"/>
                    <a:pt x="20302" y="20646"/>
                    <a:pt x="17675" y="20995"/>
                  </a:cubicBezTo>
                  <a:cubicBezTo>
                    <a:pt x="15048" y="21343"/>
                    <a:pt x="10378" y="20878"/>
                    <a:pt x="5708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131771" y="6036296"/>
              <a:ext cx="154127" cy="32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38" fill="norm" stroke="1" extrusionOk="0">
                  <a:moveTo>
                    <a:pt x="11216" y="7830"/>
                  </a:moveTo>
                  <a:cubicBezTo>
                    <a:pt x="8881" y="11015"/>
                    <a:pt x="6546" y="14200"/>
                    <a:pt x="5086" y="16138"/>
                  </a:cubicBezTo>
                  <a:cubicBezTo>
                    <a:pt x="3627" y="18076"/>
                    <a:pt x="3043" y="18769"/>
                    <a:pt x="2313" y="19530"/>
                  </a:cubicBezTo>
                  <a:cubicBezTo>
                    <a:pt x="1583" y="20292"/>
                    <a:pt x="708" y="21123"/>
                    <a:pt x="270" y="20984"/>
                  </a:cubicBezTo>
                  <a:cubicBezTo>
                    <a:pt x="-168" y="20846"/>
                    <a:pt x="-168" y="19738"/>
                    <a:pt x="1000" y="17107"/>
                  </a:cubicBezTo>
                  <a:cubicBezTo>
                    <a:pt x="2167" y="14476"/>
                    <a:pt x="4502" y="10323"/>
                    <a:pt x="6546" y="7346"/>
                  </a:cubicBezTo>
                  <a:cubicBezTo>
                    <a:pt x="8589" y="4369"/>
                    <a:pt x="10340" y="2569"/>
                    <a:pt x="11800" y="1461"/>
                  </a:cubicBezTo>
                  <a:cubicBezTo>
                    <a:pt x="13259" y="353"/>
                    <a:pt x="14427" y="-62"/>
                    <a:pt x="15448" y="7"/>
                  </a:cubicBezTo>
                  <a:cubicBezTo>
                    <a:pt x="16470" y="76"/>
                    <a:pt x="17346" y="630"/>
                    <a:pt x="18221" y="2984"/>
                  </a:cubicBezTo>
                  <a:cubicBezTo>
                    <a:pt x="19097" y="5338"/>
                    <a:pt x="19973" y="9492"/>
                    <a:pt x="20556" y="12607"/>
                  </a:cubicBezTo>
                  <a:cubicBezTo>
                    <a:pt x="21140" y="15723"/>
                    <a:pt x="21432" y="17800"/>
                    <a:pt x="21140" y="19115"/>
                  </a:cubicBezTo>
                  <a:cubicBezTo>
                    <a:pt x="20848" y="20430"/>
                    <a:pt x="19973" y="20984"/>
                    <a:pt x="19097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168650" y="6206800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7280"/>
                    <a:pt x="2618" y="12960"/>
                    <a:pt x="6218" y="9360"/>
                  </a:cubicBezTo>
                  <a:cubicBezTo>
                    <a:pt x="9818" y="5760"/>
                    <a:pt x="1570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368393" y="6054400"/>
              <a:ext cx="200307" cy="251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75" fill="norm" stroke="1" extrusionOk="0">
                  <a:moveTo>
                    <a:pt x="3782" y="4320"/>
                  </a:moveTo>
                  <a:cubicBezTo>
                    <a:pt x="3100" y="9000"/>
                    <a:pt x="2418" y="13680"/>
                    <a:pt x="1963" y="16470"/>
                  </a:cubicBezTo>
                  <a:cubicBezTo>
                    <a:pt x="1509" y="19260"/>
                    <a:pt x="1281" y="20160"/>
                    <a:pt x="1054" y="20160"/>
                  </a:cubicBezTo>
                  <a:cubicBezTo>
                    <a:pt x="826" y="20160"/>
                    <a:pt x="599" y="19260"/>
                    <a:pt x="372" y="16830"/>
                  </a:cubicBezTo>
                  <a:cubicBezTo>
                    <a:pt x="144" y="14400"/>
                    <a:pt x="-83" y="10440"/>
                    <a:pt x="31" y="7650"/>
                  </a:cubicBezTo>
                  <a:cubicBezTo>
                    <a:pt x="144" y="4860"/>
                    <a:pt x="599" y="3240"/>
                    <a:pt x="1281" y="2070"/>
                  </a:cubicBezTo>
                  <a:cubicBezTo>
                    <a:pt x="1963" y="900"/>
                    <a:pt x="2873" y="180"/>
                    <a:pt x="3669" y="360"/>
                  </a:cubicBezTo>
                  <a:cubicBezTo>
                    <a:pt x="4464" y="540"/>
                    <a:pt x="5146" y="1620"/>
                    <a:pt x="6283" y="4410"/>
                  </a:cubicBezTo>
                  <a:cubicBezTo>
                    <a:pt x="7420" y="7200"/>
                    <a:pt x="9012" y="11700"/>
                    <a:pt x="10149" y="14850"/>
                  </a:cubicBezTo>
                  <a:cubicBezTo>
                    <a:pt x="11285" y="18000"/>
                    <a:pt x="11968" y="19800"/>
                    <a:pt x="12877" y="20700"/>
                  </a:cubicBezTo>
                  <a:cubicBezTo>
                    <a:pt x="13786" y="21600"/>
                    <a:pt x="14923" y="21600"/>
                    <a:pt x="15833" y="20700"/>
                  </a:cubicBezTo>
                  <a:cubicBezTo>
                    <a:pt x="16742" y="19800"/>
                    <a:pt x="17424" y="18000"/>
                    <a:pt x="18334" y="14400"/>
                  </a:cubicBezTo>
                  <a:cubicBezTo>
                    <a:pt x="19243" y="10800"/>
                    <a:pt x="20380" y="540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178300" y="6143300"/>
              <a:ext cx="1569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700"/>
                    <a:pt x="21600" y="11400"/>
                    <a:pt x="18900" y="15000"/>
                  </a:cubicBezTo>
                  <a:cubicBezTo>
                    <a:pt x="16200" y="18600"/>
                    <a:pt x="81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203700" y="6073450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273549" y="5918780"/>
              <a:ext cx="127001" cy="38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1600" y="3278"/>
                  </a:moveTo>
                  <a:cubicBezTo>
                    <a:pt x="21600" y="2577"/>
                    <a:pt x="21600" y="1877"/>
                    <a:pt x="21060" y="1293"/>
                  </a:cubicBezTo>
                  <a:cubicBezTo>
                    <a:pt x="20520" y="709"/>
                    <a:pt x="19440" y="242"/>
                    <a:pt x="18000" y="67"/>
                  </a:cubicBezTo>
                  <a:cubicBezTo>
                    <a:pt x="16560" y="-108"/>
                    <a:pt x="14760" y="9"/>
                    <a:pt x="12960" y="1060"/>
                  </a:cubicBezTo>
                  <a:cubicBezTo>
                    <a:pt x="11160" y="2110"/>
                    <a:pt x="9360" y="4095"/>
                    <a:pt x="7920" y="6781"/>
                  </a:cubicBezTo>
                  <a:cubicBezTo>
                    <a:pt x="6480" y="9466"/>
                    <a:pt x="5400" y="12852"/>
                    <a:pt x="4860" y="14837"/>
                  </a:cubicBezTo>
                  <a:cubicBezTo>
                    <a:pt x="4320" y="16822"/>
                    <a:pt x="4320" y="17406"/>
                    <a:pt x="4500" y="18398"/>
                  </a:cubicBezTo>
                  <a:cubicBezTo>
                    <a:pt x="4680" y="19390"/>
                    <a:pt x="5040" y="20791"/>
                    <a:pt x="4320" y="21142"/>
                  </a:cubicBezTo>
                  <a:cubicBezTo>
                    <a:pt x="3600" y="21492"/>
                    <a:pt x="1800" y="20791"/>
                    <a:pt x="0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241800" y="6175050"/>
              <a:ext cx="171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8000"/>
                    <a:pt x="533" y="14400"/>
                    <a:pt x="4133" y="10800"/>
                  </a:cubicBezTo>
                  <a:cubicBezTo>
                    <a:pt x="7733" y="7200"/>
                    <a:pt x="146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489855" y="6043591"/>
              <a:ext cx="231496" cy="29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38" fill="norm" stroke="1" extrusionOk="0">
                  <a:moveTo>
                    <a:pt x="11461" y="2584"/>
                  </a:moveTo>
                  <a:cubicBezTo>
                    <a:pt x="11461" y="1375"/>
                    <a:pt x="11461" y="167"/>
                    <a:pt x="10872" y="16"/>
                  </a:cubicBezTo>
                  <a:cubicBezTo>
                    <a:pt x="10283" y="-135"/>
                    <a:pt x="9105" y="771"/>
                    <a:pt x="7436" y="3113"/>
                  </a:cubicBezTo>
                  <a:cubicBezTo>
                    <a:pt x="5767" y="5454"/>
                    <a:pt x="3607" y="9230"/>
                    <a:pt x="2232" y="12100"/>
                  </a:cubicBezTo>
                  <a:cubicBezTo>
                    <a:pt x="858" y="14970"/>
                    <a:pt x="269" y="16934"/>
                    <a:pt x="72" y="18293"/>
                  </a:cubicBezTo>
                  <a:cubicBezTo>
                    <a:pt x="-124" y="19652"/>
                    <a:pt x="72" y="20408"/>
                    <a:pt x="760" y="20861"/>
                  </a:cubicBezTo>
                  <a:cubicBezTo>
                    <a:pt x="1447" y="21314"/>
                    <a:pt x="2625" y="21465"/>
                    <a:pt x="4687" y="20710"/>
                  </a:cubicBezTo>
                  <a:cubicBezTo>
                    <a:pt x="6749" y="19955"/>
                    <a:pt x="9694" y="18293"/>
                    <a:pt x="12247" y="15801"/>
                  </a:cubicBezTo>
                  <a:cubicBezTo>
                    <a:pt x="14800" y="13308"/>
                    <a:pt x="16960" y="9985"/>
                    <a:pt x="18040" y="7568"/>
                  </a:cubicBezTo>
                  <a:cubicBezTo>
                    <a:pt x="19120" y="5152"/>
                    <a:pt x="19120" y="3641"/>
                    <a:pt x="18825" y="2584"/>
                  </a:cubicBezTo>
                  <a:cubicBezTo>
                    <a:pt x="18531" y="1527"/>
                    <a:pt x="17941" y="922"/>
                    <a:pt x="16567" y="545"/>
                  </a:cubicBezTo>
                  <a:cubicBezTo>
                    <a:pt x="15192" y="167"/>
                    <a:pt x="13032" y="16"/>
                    <a:pt x="11461" y="92"/>
                  </a:cubicBezTo>
                  <a:cubicBezTo>
                    <a:pt x="9891" y="167"/>
                    <a:pt x="8909" y="469"/>
                    <a:pt x="8025" y="922"/>
                  </a:cubicBezTo>
                  <a:cubicBezTo>
                    <a:pt x="7141" y="1375"/>
                    <a:pt x="6356" y="1980"/>
                    <a:pt x="5963" y="2735"/>
                  </a:cubicBezTo>
                  <a:cubicBezTo>
                    <a:pt x="5571" y="3490"/>
                    <a:pt x="5571" y="4396"/>
                    <a:pt x="6160" y="4925"/>
                  </a:cubicBezTo>
                  <a:cubicBezTo>
                    <a:pt x="6749" y="5454"/>
                    <a:pt x="7927" y="5605"/>
                    <a:pt x="10578" y="5227"/>
                  </a:cubicBezTo>
                  <a:cubicBezTo>
                    <a:pt x="13229" y="4850"/>
                    <a:pt x="17352" y="3943"/>
                    <a:pt x="21476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571877" y="5882970"/>
              <a:ext cx="143123" cy="11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507" fill="norm" stroke="1" extrusionOk="0">
                  <a:moveTo>
                    <a:pt x="4325" y="3406"/>
                  </a:moveTo>
                  <a:cubicBezTo>
                    <a:pt x="3372" y="7196"/>
                    <a:pt x="2419" y="10985"/>
                    <a:pt x="1625" y="14206"/>
                  </a:cubicBezTo>
                  <a:cubicBezTo>
                    <a:pt x="831" y="17427"/>
                    <a:pt x="196" y="20080"/>
                    <a:pt x="37" y="20459"/>
                  </a:cubicBezTo>
                  <a:cubicBezTo>
                    <a:pt x="-122" y="20838"/>
                    <a:pt x="196" y="18943"/>
                    <a:pt x="1625" y="15533"/>
                  </a:cubicBezTo>
                  <a:cubicBezTo>
                    <a:pt x="3054" y="12122"/>
                    <a:pt x="5596" y="7196"/>
                    <a:pt x="7502" y="3975"/>
                  </a:cubicBezTo>
                  <a:cubicBezTo>
                    <a:pt x="9407" y="754"/>
                    <a:pt x="10678" y="-762"/>
                    <a:pt x="11631" y="375"/>
                  </a:cubicBezTo>
                  <a:cubicBezTo>
                    <a:pt x="12584" y="1512"/>
                    <a:pt x="13219" y="5301"/>
                    <a:pt x="14807" y="8901"/>
                  </a:cubicBezTo>
                  <a:cubicBezTo>
                    <a:pt x="16396" y="12501"/>
                    <a:pt x="18937" y="15912"/>
                    <a:pt x="21478" y="19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014392" y="6197184"/>
              <a:ext cx="240359" cy="4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19719" fill="norm" stroke="1" extrusionOk="0">
                  <a:moveTo>
                    <a:pt x="3327" y="11701"/>
                  </a:moveTo>
                  <a:cubicBezTo>
                    <a:pt x="2569" y="14293"/>
                    <a:pt x="1811" y="16885"/>
                    <a:pt x="1148" y="16453"/>
                  </a:cubicBezTo>
                  <a:cubicBezTo>
                    <a:pt x="484" y="16021"/>
                    <a:pt x="-84" y="12565"/>
                    <a:pt x="11" y="8677"/>
                  </a:cubicBezTo>
                  <a:cubicBezTo>
                    <a:pt x="105" y="4789"/>
                    <a:pt x="863" y="469"/>
                    <a:pt x="2474" y="37"/>
                  </a:cubicBezTo>
                  <a:cubicBezTo>
                    <a:pt x="4084" y="-395"/>
                    <a:pt x="6548" y="3061"/>
                    <a:pt x="8158" y="6085"/>
                  </a:cubicBezTo>
                  <a:cubicBezTo>
                    <a:pt x="9769" y="9109"/>
                    <a:pt x="10527" y="11701"/>
                    <a:pt x="11663" y="14725"/>
                  </a:cubicBezTo>
                  <a:cubicBezTo>
                    <a:pt x="12800" y="17749"/>
                    <a:pt x="14316" y="21205"/>
                    <a:pt x="16021" y="19045"/>
                  </a:cubicBezTo>
                  <a:cubicBezTo>
                    <a:pt x="17727" y="16885"/>
                    <a:pt x="19621" y="9109"/>
                    <a:pt x="21516" y="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5800443" y="6547267"/>
              <a:ext cx="98707" cy="15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30" fill="norm" stroke="1" extrusionOk="0">
                  <a:moveTo>
                    <a:pt x="2129" y="4472"/>
                  </a:moveTo>
                  <a:cubicBezTo>
                    <a:pt x="1669" y="9179"/>
                    <a:pt x="1210" y="13887"/>
                    <a:pt x="750" y="16933"/>
                  </a:cubicBezTo>
                  <a:cubicBezTo>
                    <a:pt x="291" y="19979"/>
                    <a:pt x="-169" y="21364"/>
                    <a:pt x="61" y="20810"/>
                  </a:cubicBezTo>
                  <a:cubicBezTo>
                    <a:pt x="291" y="20256"/>
                    <a:pt x="1210" y="17764"/>
                    <a:pt x="2359" y="14302"/>
                  </a:cubicBezTo>
                  <a:cubicBezTo>
                    <a:pt x="3508" y="10841"/>
                    <a:pt x="4886" y="6410"/>
                    <a:pt x="6495" y="3641"/>
                  </a:cubicBezTo>
                  <a:cubicBezTo>
                    <a:pt x="8103" y="872"/>
                    <a:pt x="9942" y="-236"/>
                    <a:pt x="11550" y="41"/>
                  </a:cubicBezTo>
                  <a:cubicBezTo>
                    <a:pt x="13159" y="318"/>
                    <a:pt x="14537" y="1979"/>
                    <a:pt x="15457" y="4195"/>
                  </a:cubicBezTo>
                  <a:cubicBezTo>
                    <a:pt x="16376" y="6410"/>
                    <a:pt x="16835" y="9179"/>
                    <a:pt x="17754" y="11672"/>
                  </a:cubicBezTo>
                  <a:cubicBezTo>
                    <a:pt x="18674" y="14164"/>
                    <a:pt x="20052" y="16379"/>
                    <a:pt x="21431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969000" y="6638600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6114999" y="6583154"/>
              <a:ext cx="50860" cy="9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230" fill="norm" stroke="1" extrusionOk="0">
                  <a:moveTo>
                    <a:pt x="2512" y="5145"/>
                  </a:moveTo>
                  <a:cubicBezTo>
                    <a:pt x="851" y="2847"/>
                    <a:pt x="-811" y="549"/>
                    <a:pt x="435" y="90"/>
                  </a:cubicBezTo>
                  <a:cubicBezTo>
                    <a:pt x="1681" y="-370"/>
                    <a:pt x="5835" y="1009"/>
                    <a:pt x="9989" y="2617"/>
                  </a:cubicBezTo>
                  <a:cubicBezTo>
                    <a:pt x="14143" y="4226"/>
                    <a:pt x="18297" y="6064"/>
                    <a:pt x="19543" y="9051"/>
                  </a:cubicBezTo>
                  <a:cubicBezTo>
                    <a:pt x="20789" y="12039"/>
                    <a:pt x="19127" y="16175"/>
                    <a:pt x="16220" y="18473"/>
                  </a:cubicBezTo>
                  <a:cubicBezTo>
                    <a:pt x="13312" y="20770"/>
                    <a:pt x="9158" y="21230"/>
                    <a:pt x="7081" y="21230"/>
                  </a:cubicBezTo>
                  <a:cubicBezTo>
                    <a:pt x="5004" y="21230"/>
                    <a:pt x="5004" y="20770"/>
                    <a:pt x="5004" y="2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245489" y="6544938"/>
              <a:ext cx="174334" cy="10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0950" fill="norm" stroke="1" extrusionOk="0">
                  <a:moveTo>
                    <a:pt x="12696" y="4585"/>
                  </a:moveTo>
                  <a:cubicBezTo>
                    <a:pt x="9868" y="9883"/>
                    <a:pt x="7039" y="15181"/>
                    <a:pt x="4982" y="18034"/>
                  </a:cubicBezTo>
                  <a:cubicBezTo>
                    <a:pt x="2925" y="20886"/>
                    <a:pt x="1639" y="21294"/>
                    <a:pt x="868" y="20275"/>
                  </a:cubicBezTo>
                  <a:cubicBezTo>
                    <a:pt x="96" y="19256"/>
                    <a:pt x="-161" y="16811"/>
                    <a:pt x="96" y="14773"/>
                  </a:cubicBezTo>
                  <a:cubicBezTo>
                    <a:pt x="353" y="12736"/>
                    <a:pt x="1125" y="11105"/>
                    <a:pt x="2796" y="10290"/>
                  </a:cubicBezTo>
                  <a:cubicBezTo>
                    <a:pt x="4468" y="9475"/>
                    <a:pt x="7039" y="9475"/>
                    <a:pt x="8582" y="10494"/>
                  </a:cubicBezTo>
                  <a:cubicBezTo>
                    <a:pt x="10125" y="11513"/>
                    <a:pt x="10639" y="13551"/>
                    <a:pt x="11410" y="15792"/>
                  </a:cubicBezTo>
                  <a:cubicBezTo>
                    <a:pt x="12182" y="18034"/>
                    <a:pt x="13210" y="20479"/>
                    <a:pt x="14753" y="20886"/>
                  </a:cubicBezTo>
                  <a:cubicBezTo>
                    <a:pt x="16296" y="21294"/>
                    <a:pt x="18353" y="19664"/>
                    <a:pt x="19639" y="17830"/>
                  </a:cubicBezTo>
                  <a:cubicBezTo>
                    <a:pt x="20925" y="15996"/>
                    <a:pt x="21439" y="13958"/>
                    <a:pt x="21053" y="10902"/>
                  </a:cubicBezTo>
                  <a:cubicBezTo>
                    <a:pt x="20668" y="7845"/>
                    <a:pt x="19382" y="3769"/>
                    <a:pt x="18096" y="1732"/>
                  </a:cubicBezTo>
                  <a:cubicBezTo>
                    <a:pt x="16810" y="-306"/>
                    <a:pt x="15525" y="-306"/>
                    <a:pt x="14368" y="509"/>
                  </a:cubicBezTo>
                  <a:cubicBezTo>
                    <a:pt x="13210" y="1324"/>
                    <a:pt x="12182" y="2954"/>
                    <a:pt x="11153" y="4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508749" y="5964369"/>
              <a:ext cx="256995" cy="31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67" fill="norm" stroke="1" extrusionOk="0">
                  <a:moveTo>
                    <a:pt x="2125" y="7083"/>
                  </a:moveTo>
                  <a:cubicBezTo>
                    <a:pt x="1948" y="11170"/>
                    <a:pt x="1770" y="15256"/>
                    <a:pt x="1593" y="17664"/>
                  </a:cubicBezTo>
                  <a:cubicBezTo>
                    <a:pt x="1416" y="20073"/>
                    <a:pt x="1239" y="20802"/>
                    <a:pt x="885" y="20656"/>
                  </a:cubicBezTo>
                  <a:cubicBezTo>
                    <a:pt x="531" y="20510"/>
                    <a:pt x="0" y="19489"/>
                    <a:pt x="0" y="17081"/>
                  </a:cubicBezTo>
                  <a:cubicBezTo>
                    <a:pt x="0" y="14673"/>
                    <a:pt x="531" y="10878"/>
                    <a:pt x="1151" y="8178"/>
                  </a:cubicBezTo>
                  <a:cubicBezTo>
                    <a:pt x="1770" y="5478"/>
                    <a:pt x="2479" y="3873"/>
                    <a:pt x="3187" y="2851"/>
                  </a:cubicBezTo>
                  <a:cubicBezTo>
                    <a:pt x="3895" y="1829"/>
                    <a:pt x="4603" y="1391"/>
                    <a:pt x="5311" y="1756"/>
                  </a:cubicBezTo>
                  <a:cubicBezTo>
                    <a:pt x="6020" y="2121"/>
                    <a:pt x="6728" y="3289"/>
                    <a:pt x="7702" y="5989"/>
                  </a:cubicBezTo>
                  <a:cubicBezTo>
                    <a:pt x="8675" y="8689"/>
                    <a:pt x="9915" y="12921"/>
                    <a:pt x="10623" y="15621"/>
                  </a:cubicBezTo>
                  <a:cubicBezTo>
                    <a:pt x="11331" y="18321"/>
                    <a:pt x="11508" y="19489"/>
                    <a:pt x="11951" y="20291"/>
                  </a:cubicBezTo>
                  <a:cubicBezTo>
                    <a:pt x="12393" y="21094"/>
                    <a:pt x="13102" y="21532"/>
                    <a:pt x="13721" y="21459"/>
                  </a:cubicBezTo>
                  <a:cubicBezTo>
                    <a:pt x="14341" y="21386"/>
                    <a:pt x="14872" y="20802"/>
                    <a:pt x="15934" y="18686"/>
                  </a:cubicBezTo>
                  <a:cubicBezTo>
                    <a:pt x="16997" y="16570"/>
                    <a:pt x="18590" y="12921"/>
                    <a:pt x="19652" y="9783"/>
                  </a:cubicBezTo>
                  <a:cubicBezTo>
                    <a:pt x="20715" y="6646"/>
                    <a:pt x="21246" y="4018"/>
                    <a:pt x="21423" y="2340"/>
                  </a:cubicBezTo>
                  <a:cubicBezTo>
                    <a:pt x="21600" y="662"/>
                    <a:pt x="21423" y="-68"/>
                    <a:pt x="21246" y="5"/>
                  </a:cubicBezTo>
                  <a:cubicBezTo>
                    <a:pt x="21069" y="78"/>
                    <a:pt x="20892" y="954"/>
                    <a:pt x="20715" y="1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807994" y="6119346"/>
              <a:ext cx="75407" cy="16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2" fill="norm" stroke="1" extrusionOk="0">
                  <a:moveTo>
                    <a:pt x="17775" y="4676"/>
                  </a:moveTo>
                  <a:cubicBezTo>
                    <a:pt x="14775" y="4676"/>
                    <a:pt x="11775" y="4676"/>
                    <a:pt x="8775" y="5756"/>
                  </a:cubicBezTo>
                  <a:cubicBezTo>
                    <a:pt x="5775" y="6836"/>
                    <a:pt x="2775" y="8996"/>
                    <a:pt x="1275" y="11291"/>
                  </a:cubicBezTo>
                  <a:cubicBezTo>
                    <a:pt x="-225" y="13586"/>
                    <a:pt x="-225" y="16016"/>
                    <a:pt x="375" y="17906"/>
                  </a:cubicBezTo>
                  <a:cubicBezTo>
                    <a:pt x="975" y="19796"/>
                    <a:pt x="2175" y="21146"/>
                    <a:pt x="5175" y="21281"/>
                  </a:cubicBezTo>
                  <a:cubicBezTo>
                    <a:pt x="8175" y="21416"/>
                    <a:pt x="12975" y="20336"/>
                    <a:pt x="16275" y="17231"/>
                  </a:cubicBezTo>
                  <a:cubicBezTo>
                    <a:pt x="19575" y="14126"/>
                    <a:pt x="21375" y="8996"/>
                    <a:pt x="21375" y="5756"/>
                  </a:cubicBezTo>
                  <a:cubicBezTo>
                    <a:pt x="21375" y="2516"/>
                    <a:pt x="19575" y="1166"/>
                    <a:pt x="17175" y="491"/>
                  </a:cubicBezTo>
                  <a:cubicBezTo>
                    <a:pt x="14775" y="-184"/>
                    <a:pt x="11775" y="-184"/>
                    <a:pt x="10575" y="626"/>
                  </a:cubicBezTo>
                  <a:cubicBezTo>
                    <a:pt x="9375" y="1436"/>
                    <a:pt x="9975" y="3056"/>
                    <a:pt x="10575" y="4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6915150" y="6098850"/>
              <a:ext cx="12700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44"/>
                  </a:moveTo>
                  <a:cubicBezTo>
                    <a:pt x="0" y="4231"/>
                    <a:pt x="0" y="3118"/>
                    <a:pt x="900" y="2672"/>
                  </a:cubicBezTo>
                  <a:cubicBezTo>
                    <a:pt x="1800" y="2227"/>
                    <a:pt x="3600" y="2449"/>
                    <a:pt x="5760" y="3786"/>
                  </a:cubicBezTo>
                  <a:cubicBezTo>
                    <a:pt x="7920" y="5122"/>
                    <a:pt x="10440" y="7571"/>
                    <a:pt x="12060" y="10355"/>
                  </a:cubicBezTo>
                  <a:cubicBezTo>
                    <a:pt x="13680" y="13138"/>
                    <a:pt x="14400" y="16256"/>
                    <a:pt x="13680" y="18371"/>
                  </a:cubicBezTo>
                  <a:cubicBezTo>
                    <a:pt x="12960" y="20487"/>
                    <a:pt x="10800" y="21600"/>
                    <a:pt x="9180" y="21600"/>
                  </a:cubicBezTo>
                  <a:cubicBezTo>
                    <a:pt x="7560" y="21600"/>
                    <a:pt x="6480" y="20487"/>
                    <a:pt x="6120" y="17592"/>
                  </a:cubicBezTo>
                  <a:cubicBezTo>
                    <a:pt x="5760" y="14697"/>
                    <a:pt x="6120" y="10021"/>
                    <a:pt x="7920" y="6792"/>
                  </a:cubicBezTo>
                  <a:cubicBezTo>
                    <a:pt x="9720" y="3563"/>
                    <a:pt x="12960" y="1781"/>
                    <a:pt x="15480" y="891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177876" y="5992352"/>
              <a:ext cx="137324" cy="32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03" fill="norm" stroke="1" extrusionOk="0">
                  <a:moveTo>
                    <a:pt x="21233" y="3208"/>
                  </a:moveTo>
                  <a:cubicBezTo>
                    <a:pt x="20906" y="2107"/>
                    <a:pt x="20578" y="1007"/>
                    <a:pt x="19597" y="456"/>
                  </a:cubicBezTo>
                  <a:cubicBezTo>
                    <a:pt x="18615" y="-94"/>
                    <a:pt x="16978" y="-94"/>
                    <a:pt x="15669" y="181"/>
                  </a:cubicBezTo>
                  <a:cubicBezTo>
                    <a:pt x="14360" y="456"/>
                    <a:pt x="13378" y="1007"/>
                    <a:pt x="11088" y="2726"/>
                  </a:cubicBezTo>
                  <a:cubicBezTo>
                    <a:pt x="8797" y="4446"/>
                    <a:pt x="5197" y="7335"/>
                    <a:pt x="2906" y="10156"/>
                  </a:cubicBezTo>
                  <a:cubicBezTo>
                    <a:pt x="615" y="12976"/>
                    <a:pt x="-367" y="15728"/>
                    <a:pt x="124" y="17654"/>
                  </a:cubicBezTo>
                  <a:cubicBezTo>
                    <a:pt x="615" y="19580"/>
                    <a:pt x="2578" y="20681"/>
                    <a:pt x="5524" y="21093"/>
                  </a:cubicBezTo>
                  <a:cubicBezTo>
                    <a:pt x="8469" y="21506"/>
                    <a:pt x="12397" y="21231"/>
                    <a:pt x="16324" y="20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7319251" y="6037466"/>
              <a:ext cx="288049" cy="26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43" fill="norm" stroke="1" extrusionOk="0">
                  <a:moveTo>
                    <a:pt x="11050" y="3974"/>
                  </a:moveTo>
                  <a:cubicBezTo>
                    <a:pt x="11050" y="3110"/>
                    <a:pt x="11050" y="2246"/>
                    <a:pt x="10735" y="1469"/>
                  </a:cubicBezTo>
                  <a:cubicBezTo>
                    <a:pt x="10420" y="691"/>
                    <a:pt x="9789" y="0"/>
                    <a:pt x="9158" y="0"/>
                  </a:cubicBezTo>
                  <a:cubicBezTo>
                    <a:pt x="8528" y="0"/>
                    <a:pt x="7897" y="691"/>
                    <a:pt x="6399" y="3110"/>
                  </a:cubicBezTo>
                  <a:cubicBezTo>
                    <a:pt x="4901" y="5530"/>
                    <a:pt x="2536" y="9677"/>
                    <a:pt x="1275" y="12701"/>
                  </a:cubicBezTo>
                  <a:cubicBezTo>
                    <a:pt x="14" y="15725"/>
                    <a:pt x="-144" y="17626"/>
                    <a:pt x="92" y="18922"/>
                  </a:cubicBezTo>
                  <a:cubicBezTo>
                    <a:pt x="329" y="20218"/>
                    <a:pt x="960" y="20909"/>
                    <a:pt x="1748" y="21254"/>
                  </a:cubicBezTo>
                  <a:cubicBezTo>
                    <a:pt x="2536" y="21600"/>
                    <a:pt x="3482" y="21600"/>
                    <a:pt x="5374" y="20131"/>
                  </a:cubicBezTo>
                  <a:cubicBezTo>
                    <a:pt x="7266" y="18662"/>
                    <a:pt x="10104" y="15725"/>
                    <a:pt x="11760" y="12701"/>
                  </a:cubicBezTo>
                  <a:cubicBezTo>
                    <a:pt x="13415" y="9677"/>
                    <a:pt x="13888" y="6566"/>
                    <a:pt x="13888" y="4666"/>
                  </a:cubicBezTo>
                  <a:cubicBezTo>
                    <a:pt x="13888" y="2765"/>
                    <a:pt x="13415" y="2074"/>
                    <a:pt x="12390" y="1469"/>
                  </a:cubicBezTo>
                  <a:cubicBezTo>
                    <a:pt x="11365" y="864"/>
                    <a:pt x="9789" y="346"/>
                    <a:pt x="8606" y="259"/>
                  </a:cubicBezTo>
                  <a:cubicBezTo>
                    <a:pt x="7424" y="173"/>
                    <a:pt x="6636" y="518"/>
                    <a:pt x="6005" y="1037"/>
                  </a:cubicBezTo>
                  <a:cubicBezTo>
                    <a:pt x="5374" y="1555"/>
                    <a:pt x="4901" y="2246"/>
                    <a:pt x="4586" y="3024"/>
                  </a:cubicBezTo>
                  <a:cubicBezTo>
                    <a:pt x="4271" y="3802"/>
                    <a:pt x="4113" y="4666"/>
                    <a:pt x="4113" y="5530"/>
                  </a:cubicBezTo>
                  <a:cubicBezTo>
                    <a:pt x="4113" y="6394"/>
                    <a:pt x="4271" y="7258"/>
                    <a:pt x="4822" y="7776"/>
                  </a:cubicBezTo>
                  <a:cubicBezTo>
                    <a:pt x="5374" y="8294"/>
                    <a:pt x="6320" y="8467"/>
                    <a:pt x="8606" y="8381"/>
                  </a:cubicBezTo>
                  <a:cubicBezTo>
                    <a:pt x="10892" y="8294"/>
                    <a:pt x="14519" y="7949"/>
                    <a:pt x="16884" y="7690"/>
                  </a:cubicBezTo>
                  <a:cubicBezTo>
                    <a:pt x="19249" y="7430"/>
                    <a:pt x="20352" y="7258"/>
                    <a:pt x="21456" y="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7543800" y="6302050"/>
              <a:ext cx="952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7926220" y="6101765"/>
              <a:ext cx="74392" cy="18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509" fill="norm" stroke="1" extrusionOk="0">
                  <a:moveTo>
                    <a:pt x="18376" y="4709"/>
                  </a:moveTo>
                  <a:cubicBezTo>
                    <a:pt x="18376" y="3509"/>
                    <a:pt x="18376" y="2309"/>
                    <a:pt x="16955" y="1469"/>
                  </a:cubicBezTo>
                  <a:cubicBezTo>
                    <a:pt x="15534" y="629"/>
                    <a:pt x="12692" y="149"/>
                    <a:pt x="9850" y="29"/>
                  </a:cubicBezTo>
                  <a:cubicBezTo>
                    <a:pt x="7008" y="-91"/>
                    <a:pt x="4166" y="149"/>
                    <a:pt x="2176" y="869"/>
                  </a:cubicBezTo>
                  <a:cubicBezTo>
                    <a:pt x="187" y="1589"/>
                    <a:pt x="-950" y="2789"/>
                    <a:pt x="1039" y="4949"/>
                  </a:cubicBezTo>
                  <a:cubicBezTo>
                    <a:pt x="3029" y="7109"/>
                    <a:pt x="8145" y="10229"/>
                    <a:pt x="11555" y="12269"/>
                  </a:cubicBezTo>
                  <a:cubicBezTo>
                    <a:pt x="14966" y="14309"/>
                    <a:pt x="16671" y="15269"/>
                    <a:pt x="18092" y="16469"/>
                  </a:cubicBezTo>
                  <a:cubicBezTo>
                    <a:pt x="19513" y="17669"/>
                    <a:pt x="20650" y="19109"/>
                    <a:pt x="19513" y="20069"/>
                  </a:cubicBezTo>
                  <a:cubicBezTo>
                    <a:pt x="18376" y="21029"/>
                    <a:pt x="14966" y="21509"/>
                    <a:pt x="11839" y="21509"/>
                  </a:cubicBezTo>
                  <a:cubicBezTo>
                    <a:pt x="8713" y="21509"/>
                    <a:pt x="5871" y="21029"/>
                    <a:pt x="4734" y="20069"/>
                  </a:cubicBezTo>
                  <a:cubicBezTo>
                    <a:pt x="3597" y="19109"/>
                    <a:pt x="4166" y="17669"/>
                    <a:pt x="4734" y="16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8026929" y="6107451"/>
              <a:ext cx="151871" cy="16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13" fill="norm" stroke="1" extrusionOk="0">
                  <a:moveTo>
                    <a:pt x="1701" y="11053"/>
                  </a:moveTo>
                  <a:cubicBezTo>
                    <a:pt x="4660" y="10243"/>
                    <a:pt x="7619" y="9433"/>
                    <a:pt x="9838" y="8353"/>
                  </a:cubicBezTo>
                  <a:cubicBezTo>
                    <a:pt x="12057" y="7273"/>
                    <a:pt x="13537" y="5923"/>
                    <a:pt x="14277" y="4438"/>
                  </a:cubicBezTo>
                  <a:cubicBezTo>
                    <a:pt x="15016" y="2953"/>
                    <a:pt x="15016" y="1333"/>
                    <a:pt x="14129" y="523"/>
                  </a:cubicBezTo>
                  <a:cubicBezTo>
                    <a:pt x="13241" y="-287"/>
                    <a:pt x="11466" y="-287"/>
                    <a:pt x="9098" y="1468"/>
                  </a:cubicBezTo>
                  <a:cubicBezTo>
                    <a:pt x="6731" y="3223"/>
                    <a:pt x="3772" y="6733"/>
                    <a:pt x="1997" y="9973"/>
                  </a:cubicBezTo>
                  <a:cubicBezTo>
                    <a:pt x="222" y="13213"/>
                    <a:pt x="-370" y="16183"/>
                    <a:pt x="222" y="18208"/>
                  </a:cubicBezTo>
                  <a:cubicBezTo>
                    <a:pt x="814" y="20233"/>
                    <a:pt x="2589" y="21313"/>
                    <a:pt x="6288" y="21313"/>
                  </a:cubicBezTo>
                  <a:cubicBezTo>
                    <a:pt x="9986" y="21313"/>
                    <a:pt x="15608" y="20233"/>
                    <a:pt x="21230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8159750" y="5984554"/>
              <a:ext cx="139700" cy="10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5" fill="norm" stroke="1" extrusionOk="0">
                  <a:moveTo>
                    <a:pt x="0" y="4890"/>
                  </a:moveTo>
                  <a:cubicBezTo>
                    <a:pt x="655" y="2852"/>
                    <a:pt x="1309" y="815"/>
                    <a:pt x="2455" y="203"/>
                  </a:cubicBezTo>
                  <a:cubicBezTo>
                    <a:pt x="3600" y="-408"/>
                    <a:pt x="5236" y="407"/>
                    <a:pt x="6382" y="2037"/>
                  </a:cubicBezTo>
                  <a:cubicBezTo>
                    <a:pt x="7527" y="3667"/>
                    <a:pt x="8182" y="6113"/>
                    <a:pt x="8509" y="8354"/>
                  </a:cubicBezTo>
                  <a:cubicBezTo>
                    <a:pt x="8836" y="10596"/>
                    <a:pt x="8836" y="12634"/>
                    <a:pt x="8018" y="14875"/>
                  </a:cubicBezTo>
                  <a:cubicBezTo>
                    <a:pt x="7200" y="17117"/>
                    <a:pt x="5564" y="19562"/>
                    <a:pt x="5727" y="20377"/>
                  </a:cubicBezTo>
                  <a:cubicBezTo>
                    <a:pt x="5891" y="21192"/>
                    <a:pt x="7855" y="20377"/>
                    <a:pt x="10800" y="19969"/>
                  </a:cubicBezTo>
                  <a:cubicBezTo>
                    <a:pt x="13745" y="19562"/>
                    <a:pt x="17673" y="19562"/>
                    <a:pt x="2160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8312150" y="5965500"/>
              <a:ext cx="9764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2700" y="0"/>
                  </a:moveTo>
                  <a:cubicBezTo>
                    <a:pt x="9000" y="2880"/>
                    <a:pt x="15300" y="5760"/>
                    <a:pt x="18450" y="8313"/>
                  </a:cubicBezTo>
                  <a:cubicBezTo>
                    <a:pt x="21600" y="10865"/>
                    <a:pt x="21600" y="13091"/>
                    <a:pt x="18000" y="15251"/>
                  </a:cubicBezTo>
                  <a:cubicBezTo>
                    <a:pt x="14400" y="17411"/>
                    <a:pt x="7200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8420100" y="632745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035499" y="5832150"/>
              <a:ext cx="38152" cy="1079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563" fill="norm" stroke="1" extrusionOk="0">
                  <a:moveTo>
                    <a:pt x="20490" y="0"/>
                  </a:moveTo>
                  <a:cubicBezTo>
                    <a:pt x="17079" y="1099"/>
                    <a:pt x="13669" y="2198"/>
                    <a:pt x="10827" y="3424"/>
                  </a:cubicBezTo>
                  <a:cubicBezTo>
                    <a:pt x="7985" y="4650"/>
                    <a:pt x="5711" y="6002"/>
                    <a:pt x="4574" y="7376"/>
                  </a:cubicBezTo>
                  <a:cubicBezTo>
                    <a:pt x="3437" y="8750"/>
                    <a:pt x="3437" y="10145"/>
                    <a:pt x="5143" y="11561"/>
                  </a:cubicBezTo>
                  <a:cubicBezTo>
                    <a:pt x="6848" y="12977"/>
                    <a:pt x="10258" y="14414"/>
                    <a:pt x="11395" y="15830"/>
                  </a:cubicBezTo>
                  <a:cubicBezTo>
                    <a:pt x="12532" y="17246"/>
                    <a:pt x="11395" y="18641"/>
                    <a:pt x="9690" y="19486"/>
                  </a:cubicBezTo>
                  <a:cubicBezTo>
                    <a:pt x="7985" y="20332"/>
                    <a:pt x="5711" y="20628"/>
                    <a:pt x="3437" y="20924"/>
                  </a:cubicBezTo>
                  <a:cubicBezTo>
                    <a:pt x="1164" y="21220"/>
                    <a:pt x="-1110" y="21515"/>
                    <a:pt x="595" y="21558"/>
                  </a:cubicBezTo>
                  <a:cubicBezTo>
                    <a:pt x="2301" y="21600"/>
                    <a:pt x="7985" y="21389"/>
                    <a:pt x="13669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054600" y="5781879"/>
              <a:ext cx="3651250" cy="116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1524"/>
                  </a:moveTo>
                  <a:cubicBezTo>
                    <a:pt x="326" y="1249"/>
                    <a:pt x="651" y="974"/>
                    <a:pt x="1039" y="757"/>
                  </a:cubicBezTo>
                  <a:cubicBezTo>
                    <a:pt x="1427" y="541"/>
                    <a:pt x="1878" y="383"/>
                    <a:pt x="2291" y="265"/>
                  </a:cubicBezTo>
                  <a:cubicBezTo>
                    <a:pt x="2705" y="147"/>
                    <a:pt x="3080" y="69"/>
                    <a:pt x="3537" y="29"/>
                  </a:cubicBezTo>
                  <a:cubicBezTo>
                    <a:pt x="3994" y="-10"/>
                    <a:pt x="4533" y="-10"/>
                    <a:pt x="5021" y="29"/>
                  </a:cubicBezTo>
                  <a:cubicBezTo>
                    <a:pt x="5510" y="69"/>
                    <a:pt x="5948" y="147"/>
                    <a:pt x="6374" y="226"/>
                  </a:cubicBezTo>
                  <a:cubicBezTo>
                    <a:pt x="6799" y="305"/>
                    <a:pt x="7213" y="383"/>
                    <a:pt x="7645" y="462"/>
                  </a:cubicBezTo>
                  <a:cubicBezTo>
                    <a:pt x="8077" y="541"/>
                    <a:pt x="8527" y="620"/>
                    <a:pt x="8991" y="679"/>
                  </a:cubicBezTo>
                  <a:cubicBezTo>
                    <a:pt x="9454" y="738"/>
                    <a:pt x="9930" y="777"/>
                    <a:pt x="10381" y="816"/>
                  </a:cubicBezTo>
                  <a:cubicBezTo>
                    <a:pt x="10831" y="856"/>
                    <a:pt x="11257" y="895"/>
                    <a:pt x="11727" y="993"/>
                  </a:cubicBezTo>
                  <a:cubicBezTo>
                    <a:pt x="12196" y="1092"/>
                    <a:pt x="12710" y="1249"/>
                    <a:pt x="13229" y="1347"/>
                  </a:cubicBezTo>
                  <a:cubicBezTo>
                    <a:pt x="13749" y="1446"/>
                    <a:pt x="14275" y="1485"/>
                    <a:pt x="14782" y="1544"/>
                  </a:cubicBezTo>
                  <a:cubicBezTo>
                    <a:pt x="15289" y="1603"/>
                    <a:pt x="15777" y="1682"/>
                    <a:pt x="16222" y="1760"/>
                  </a:cubicBezTo>
                  <a:cubicBezTo>
                    <a:pt x="16666" y="1839"/>
                    <a:pt x="17067" y="1918"/>
                    <a:pt x="17537" y="1957"/>
                  </a:cubicBezTo>
                  <a:cubicBezTo>
                    <a:pt x="18006" y="1997"/>
                    <a:pt x="18545" y="1997"/>
                    <a:pt x="19021" y="1997"/>
                  </a:cubicBezTo>
                  <a:cubicBezTo>
                    <a:pt x="19496" y="1997"/>
                    <a:pt x="19910" y="1997"/>
                    <a:pt x="20216" y="1977"/>
                  </a:cubicBezTo>
                  <a:cubicBezTo>
                    <a:pt x="20523" y="1957"/>
                    <a:pt x="20723" y="1918"/>
                    <a:pt x="20918" y="1997"/>
                  </a:cubicBezTo>
                  <a:cubicBezTo>
                    <a:pt x="21112" y="2075"/>
                    <a:pt x="21299" y="2272"/>
                    <a:pt x="21412" y="2587"/>
                  </a:cubicBezTo>
                  <a:cubicBezTo>
                    <a:pt x="21525" y="2901"/>
                    <a:pt x="21562" y="3334"/>
                    <a:pt x="21581" y="4239"/>
                  </a:cubicBezTo>
                  <a:cubicBezTo>
                    <a:pt x="21600" y="5144"/>
                    <a:pt x="21600" y="6521"/>
                    <a:pt x="21600" y="7997"/>
                  </a:cubicBezTo>
                  <a:cubicBezTo>
                    <a:pt x="21600" y="9472"/>
                    <a:pt x="21600" y="11046"/>
                    <a:pt x="21581" y="12383"/>
                  </a:cubicBezTo>
                  <a:cubicBezTo>
                    <a:pt x="21562" y="13721"/>
                    <a:pt x="21525" y="14823"/>
                    <a:pt x="21475" y="15846"/>
                  </a:cubicBezTo>
                  <a:cubicBezTo>
                    <a:pt x="21425" y="16869"/>
                    <a:pt x="21362" y="17813"/>
                    <a:pt x="21325" y="18757"/>
                  </a:cubicBezTo>
                  <a:cubicBezTo>
                    <a:pt x="21287" y="19701"/>
                    <a:pt x="21274" y="20646"/>
                    <a:pt x="21262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060949" y="6908627"/>
              <a:ext cx="3586755" cy="7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247" fill="norm" stroke="1" extrusionOk="0">
                  <a:moveTo>
                    <a:pt x="0" y="4584"/>
                  </a:moveTo>
                  <a:cubicBezTo>
                    <a:pt x="51" y="2733"/>
                    <a:pt x="102" y="881"/>
                    <a:pt x="210" y="264"/>
                  </a:cubicBezTo>
                  <a:cubicBezTo>
                    <a:pt x="319" y="-353"/>
                    <a:pt x="484" y="264"/>
                    <a:pt x="841" y="573"/>
                  </a:cubicBezTo>
                  <a:cubicBezTo>
                    <a:pt x="1198" y="881"/>
                    <a:pt x="1746" y="881"/>
                    <a:pt x="2224" y="1190"/>
                  </a:cubicBezTo>
                  <a:cubicBezTo>
                    <a:pt x="2702" y="1498"/>
                    <a:pt x="3109" y="2116"/>
                    <a:pt x="3581" y="3041"/>
                  </a:cubicBezTo>
                  <a:cubicBezTo>
                    <a:pt x="4052" y="3967"/>
                    <a:pt x="4588" y="5201"/>
                    <a:pt x="5078" y="6127"/>
                  </a:cubicBezTo>
                  <a:cubicBezTo>
                    <a:pt x="5569" y="7053"/>
                    <a:pt x="6015" y="7670"/>
                    <a:pt x="6474" y="8596"/>
                  </a:cubicBezTo>
                  <a:cubicBezTo>
                    <a:pt x="6932" y="9521"/>
                    <a:pt x="7404" y="10756"/>
                    <a:pt x="7901" y="12298"/>
                  </a:cubicBezTo>
                  <a:cubicBezTo>
                    <a:pt x="8398" y="13841"/>
                    <a:pt x="8920" y="15693"/>
                    <a:pt x="9436" y="17236"/>
                  </a:cubicBezTo>
                  <a:cubicBezTo>
                    <a:pt x="9953" y="18778"/>
                    <a:pt x="10462" y="20013"/>
                    <a:pt x="10959" y="20630"/>
                  </a:cubicBezTo>
                  <a:cubicBezTo>
                    <a:pt x="11456" y="21247"/>
                    <a:pt x="11941" y="21247"/>
                    <a:pt x="12444" y="21247"/>
                  </a:cubicBezTo>
                  <a:cubicBezTo>
                    <a:pt x="12947" y="21247"/>
                    <a:pt x="13470" y="21247"/>
                    <a:pt x="13999" y="21247"/>
                  </a:cubicBezTo>
                  <a:cubicBezTo>
                    <a:pt x="14527" y="21247"/>
                    <a:pt x="15063" y="21247"/>
                    <a:pt x="15579" y="21247"/>
                  </a:cubicBezTo>
                  <a:cubicBezTo>
                    <a:pt x="16095" y="21247"/>
                    <a:pt x="16592" y="21247"/>
                    <a:pt x="17095" y="21247"/>
                  </a:cubicBezTo>
                  <a:cubicBezTo>
                    <a:pt x="17599" y="21247"/>
                    <a:pt x="18108" y="21247"/>
                    <a:pt x="18612" y="20938"/>
                  </a:cubicBezTo>
                  <a:cubicBezTo>
                    <a:pt x="19115" y="20630"/>
                    <a:pt x="19612" y="20013"/>
                    <a:pt x="20077" y="19704"/>
                  </a:cubicBezTo>
                  <a:cubicBezTo>
                    <a:pt x="20542" y="19396"/>
                    <a:pt x="20976" y="19396"/>
                    <a:pt x="21237" y="19396"/>
                  </a:cubicBezTo>
                  <a:cubicBezTo>
                    <a:pt x="21498" y="19396"/>
                    <a:pt x="21587" y="19396"/>
                    <a:pt x="21594" y="19087"/>
                  </a:cubicBezTo>
                  <a:cubicBezTo>
                    <a:pt x="21600" y="18778"/>
                    <a:pt x="21524" y="18161"/>
                    <a:pt x="21447" y="17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46843" y="7164519"/>
              <a:ext cx="215107" cy="37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38" fill="norm" stroke="1" extrusionOk="0">
                  <a:moveTo>
                    <a:pt x="5639" y="3323"/>
                  </a:moveTo>
                  <a:cubicBezTo>
                    <a:pt x="5639" y="6460"/>
                    <a:pt x="5639" y="9598"/>
                    <a:pt x="5427" y="12313"/>
                  </a:cubicBezTo>
                  <a:cubicBezTo>
                    <a:pt x="5215" y="15028"/>
                    <a:pt x="4792" y="17321"/>
                    <a:pt x="4156" y="18889"/>
                  </a:cubicBezTo>
                  <a:cubicBezTo>
                    <a:pt x="3521" y="20458"/>
                    <a:pt x="2674" y="21303"/>
                    <a:pt x="1933" y="21423"/>
                  </a:cubicBezTo>
                  <a:cubicBezTo>
                    <a:pt x="1192" y="21544"/>
                    <a:pt x="556" y="20941"/>
                    <a:pt x="239" y="18829"/>
                  </a:cubicBezTo>
                  <a:cubicBezTo>
                    <a:pt x="-79" y="16717"/>
                    <a:pt x="-79" y="13097"/>
                    <a:pt x="239" y="9899"/>
                  </a:cubicBezTo>
                  <a:cubicBezTo>
                    <a:pt x="556" y="6702"/>
                    <a:pt x="1192" y="3926"/>
                    <a:pt x="1721" y="2237"/>
                  </a:cubicBezTo>
                  <a:cubicBezTo>
                    <a:pt x="2250" y="547"/>
                    <a:pt x="2674" y="-56"/>
                    <a:pt x="3415" y="65"/>
                  </a:cubicBezTo>
                  <a:cubicBezTo>
                    <a:pt x="4156" y="185"/>
                    <a:pt x="5215" y="1030"/>
                    <a:pt x="6592" y="2961"/>
                  </a:cubicBezTo>
                  <a:cubicBezTo>
                    <a:pt x="7968" y="4891"/>
                    <a:pt x="9662" y="7908"/>
                    <a:pt x="11145" y="10382"/>
                  </a:cubicBezTo>
                  <a:cubicBezTo>
                    <a:pt x="12627" y="12856"/>
                    <a:pt x="13897" y="14786"/>
                    <a:pt x="14850" y="16053"/>
                  </a:cubicBezTo>
                  <a:cubicBezTo>
                    <a:pt x="15803" y="17321"/>
                    <a:pt x="16439" y="17924"/>
                    <a:pt x="17074" y="17984"/>
                  </a:cubicBezTo>
                  <a:cubicBezTo>
                    <a:pt x="17709" y="18045"/>
                    <a:pt x="18345" y="17562"/>
                    <a:pt x="18980" y="15752"/>
                  </a:cubicBezTo>
                  <a:cubicBezTo>
                    <a:pt x="19615" y="13942"/>
                    <a:pt x="20250" y="10804"/>
                    <a:pt x="20568" y="8150"/>
                  </a:cubicBezTo>
                  <a:cubicBezTo>
                    <a:pt x="20886" y="5495"/>
                    <a:pt x="20886" y="3323"/>
                    <a:pt x="20780" y="1935"/>
                  </a:cubicBezTo>
                  <a:cubicBezTo>
                    <a:pt x="20674" y="547"/>
                    <a:pt x="20462" y="-56"/>
                    <a:pt x="20356" y="4"/>
                  </a:cubicBezTo>
                  <a:cubicBezTo>
                    <a:pt x="20250" y="65"/>
                    <a:pt x="20250" y="789"/>
                    <a:pt x="20462" y="1513"/>
                  </a:cubicBezTo>
                  <a:cubicBezTo>
                    <a:pt x="20674" y="2237"/>
                    <a:pt x="21097" y="2961"/>
                    <a:pt x="21521" y="3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14573" y="7311700"/>
              <a:ext cx="82808" cy="14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004" fill="norm" stroke="1" extrusionOk="0">
                  <a:moveTo>
                    <a:pt x="18512" y="0"/>
                  </a:moveTo>
                  <a:cubicBezTo>
                    <a:pt x="15351" y="0"/>
                    <a:pt x="12190" y="0"/>
                    <a:pt x="9029" y="2434"/>
                  </a:cubicBezTo>
                  <a:cubicBezTo>
                    <a:pt x="5868" y="4868"/>
                    <a:pt x="2707" y="9735"/>
                    <a:pt x="1126" y="12930"/>
                  </a:cubicBezTo>
                  <a:cubicBezTo>
                    <a:pt x="-454" y="16124"/>
                    <a:pt x="-454" y="17645"/>
                    <a:pt x="1653" y="19014"/>
                  </a:cubicBezTo>
                  <a:cubicBezTo>
                    <a:pt x="3761" y="20383"/>
                    <a:pt x="7975" y="21600"/>
                    <a:pt x="11663" y="20687"/>
                  </a:cubicBezTo>
                  <a:cubicBezTo>
                    <a:pt x="15351" y="19775"/>
                    <a:pt x="18512" y="16732"/>
                    <a:pt x="19829" y="13690"/>
                  </a:cubicBezTo>
                  <a:cubicBezTo>
                    <a:pt x="21146" y="10648"/>
                    <a:pt x="20619" y="7606"/>
                    <a:pt x="19566" y="5476"/>
                  </a:cubicBezTo>
                  <a:cubicBezTo>
                    <a:pt x="18512" y="3346"/>
                    <a:pt x="16931" y="2130"/>
                    <a:pt x="15087" y="1977"/>
                  </a:cubicBezTo>
                  <a:cubicBezTo>
                    <a:pt x="13244" y="1825"/>
                    <a:pt x="11136" y="2738"/>
                    <a:pt x="9029" y="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39749" y="7289656"/>
              <a:ext cx="107951" cy="17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7485"/>
                  </a:moveTo>
                  <a:cubicBezTo>
                    <a:pt x="0" y="6168"/>
                    <a:pt x="0" y="4851"/>
                    <a:pt x="1059" y="4587"/>
                  </a:cubicBezTo>
                  <a:cubicBezTo>
                    <a:pt x="2118" y="4324"/>
                    <a:pt x="4235" y="5114"/>
                    <a:pt x="5929" y="7353"/>
                  </a:cubicBezTo>
                  <a:cubicBezTo>
                    <a:pt x="7624" y="9592"/>
                    <a:pt x="8894" y="13280"/>
                    <a:pt x="9529" y="15783"/>
                  </a:cubicBezTo>
                  <a:cubicBezTo>
                    <a:pt x="10165" y="18285"/>
                    <a:pt x="10165" y="19602"/>
                    <a:pt x="9106" y="20392"/>
                  </a:cubicBezTo>
                  <a:cubicBezTo>
                    <a:pt x="8047" y="21183"/>
                    <a:pt x="5929" y="21446"/>
                    <a:pt x="4659" y="20919"/>
                  </a:cubicBezTo>
                  <a:cubicBezTo>
                    <a:pt x="3388" y="20392"/>
                    <a:pt x="2965" y="19075"/>
                    <a:pt x="4024" y="15783"/>
                  </a:cubicBezTo>
                  <a:cubicBezTo>
                    <a:pt x="5082" y="12490"/>
                    <a:pt x="7624" y="7222"/>
                    <a:pt x="9741" y="4192"/>
                  </a:cubicBezTo>
                  <a:cubicBezTo>
                    <a:pt x="11859" y="1163"/>
                    <a:pt x="13553" y="373"/>
                    <a:pt x="15459" y="109"/>
                  </a:cubicBezTo>
                  <a:cubicBezTo>
                    <a:pt x="17365" y="-154"/>
                    <a:pt x="19482" y="109"/>
                    <a:pt x="21600" y="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73364" y="7318050"/>
              <a:ext cx="9498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380" y="0"/>
                  </a:moveTo>
                  <a:cubicBezTo>
                    <a:pt x="1380" y="3130"/>
                    <a:pt x="1380" y="6261"/>
                    <a:pt x="1140" y="9235"/>
                  </a:cubicBezTo>
                  <a:cubicBezTo>
                    <a:pt x="900" y="12209"/>
                    <a:pt x="420" y="15026"/>
                    <a:pt x="180" y="15339"/>
                  </a:cubicBezTo>
                  <a:cubicBezTo>
                    <a:pt x="-60" y="15652"/>
                    <a:pt x="-60" y="13461"/>
                    <a:pt x="180" y="11426"/>
                  </a:cubicBezTo>
                  <a:cubicBezTo>
                    <a:pt x="420" y="9391"/>
                    <a:pt x="900" y="7513"/>
                    <a:pt x="1860" y="5478"/>
                  </a:cubicBezTo>
                  <a:cubicBezTo>
                    <a:pt x="2820" y="3443"/>
                    <a:pt x="4260" y="1252"/>
                    <a:pt x="5460" y="939"/>
                  </a:cubicBezTo>
                  <a:cubicBezTo>
                    <a:pt x="6660" y="626"/>
                    <a:pt x="7620" y="2191"/>
                    <a:pt x="8100" y="3913"/>
                  </a:cubicBezTo>
                  <a:cubicBezTo>
                    <a:pt x="8580" y="5635"/>
                    <a:pt x="8580" y="7513"/>
                    <a:pt x="8820" y="9235"/>
                  </a:cubicBezTo>
                  <a:cubicBezTo>
                    <a:pt x="9060" y="10957"/>
                    <a:pt x="9540" y="12522"/>
                    <a:pt x="10020" y="12522"/>
                  </a:cubicBezTo>
                  <a:cubicBezTo>
                    <a:pt x="10500" y="12522"/>
                    <a:pt x="10980" y="10957"/>
                    <a:pt x="11700" y="9391"/>
                  </a:cubicBezTo>
                  <a:cubicBezTo>
                    <a:pt x="12420" y="7826"/>
                    <a:pt x="13380" y="6261"/>
                    <a:pt x="14580" y="4696"/>
                  </a:cubicBezTo>
                  <a:cubicBezTo>
                    <a:pt x="15780" y="3130"/>
                    <a:pt x="17220" y="1565"/>
                    <a:pt x="17940" y="1878"/>
                  </a:cubicBezTo>
                  <a:cubicBezTo>
                    <a:pt x="18660" y="2191"/>
                    <a:pt x="18660" y="4383"/>
                    <a:pt x="19140" y="7983"/>
                  </a:cubicBezTo>
                  <a:cubicBezTo>
                    <a:pt x="19620" y="11583"/>
                    <a:pt x="20580" y="16591"/>
                    <a:pt x="215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13593" y="7124289"/>
              <a:ext cx="138907" cy="33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37" fill="norm" stroke="1" extrusionOk="0">
                  <a:moveTo>
                    <a:pt x="7732" y="14975"/>
                  </a:moveTo>
                  <a:cubicBezTo>
                    <a:pt x="7732" y="14291"/>
                    <a:pt x="7732" y="13608"/>
                    <a:pt x="6913" y="13266"/>
                  </a:cubicBezTo>
                  <a:cubicBezTo>
                    <a:pt x="6095" y="12924"/>
                    <a:pt x="4459" y="12924"/>
                    <a:pt x="3150" y="13266"/>
                  </a:cubicBezTo>
                  <a:cubicBezTo>
                    <a:pt x="1841" y="13608"/>
                    <a:pt x="859" y="14291"/>
                    <a:pt x="368" y="14975"/>
                  </a:cubicBezTo>
                  <a:cubicBezTo>
                    <a:pt x="-123" y="15659"/>
                    <a:pt x="-123" y="16342"/>
                    <a:pt x="368" y="16957"/>
                  </a:cubicBezTo>
                  <a:cubicBezTo>
                    <a:pt x="859" y="17572"/>
                    <a:pt x="1841" y="18119"/>
                    <a:pt x="3150" y="18256"/>
                  </a:cubicBezTo>
                  <a:cubicBezTo>
                    <a:pt x="4459" y="18393"/>
                    <a:pt x="6095" y="18119"/>
                    <a:pt x="7241" y="17641"/>
                  </a:cubicBezTo>
                  <a:cubicBezTo>
                    <a:pt x="8386" y="17162"/>
                    <a:pt x="9041" y="16479"/>
                    <a:pt x="9859" y="16410"/>
                  </a:cubicBezTo>
                  <a:cubicBezTo>
                    <a:pt x="10677" y="16342"/>
                    <a:pt x="11659" y="16889"/>
                    <a:pt x="12641" y="16821"/>
                  </a:cubicBezTo>
                  <a:cubicBezTo>
                    <a:pt x="13622" y="16752"/>
                    <a:pt x="14604" y="16069"/>
                    <a:pt x="15913" y="13813"/>
                  </a:cubicBezTo>
                  <a:cubicBezTo>
                    <a:pt x="17222" y="11557"/>
                    <a:pt x="18859" y="7729"/>
                    <a:pt x="19841" y="5405"/>
                  </a:cubicBezTo>
                  <a:cubicBezTo>
                    <a:pt x="20822" y="3081"/>
                    <a:pt x="21150" y="2261"/>
                    <a:pt x="21313" y="1509"/>
                  </a:cubicBezTo>
                  <a:cubicBezTo>
                    <a:pt x="21477" y="757"/>
                    <a:pt x="21477" y="74"/>
                    <a:pt x="20986" y="5"/>
                  </a:cubicBezTo>
                  <a:cubicBezTo>
                    <a:pt x="20495" y="-63"/>
                    <a:pt x="19513" y="484"/>
                    <a:pt x="18695" y="2808"/>
                  </a:cubicBezTo>
                  <a:cubicBezTo>
                    <a:pt x="17877" y="5132"/>
                    <a:pt x="17222" y="9233"/>
                    <a:pt x="17059" y="12446"/>
                  </a:cubicBezTo>
                  <a:cubicBezTo>
                    <a:pt x="16895" y="15659"/>
                    <a:pt x="17222" y="17983"/>
                    <a:pt x="18041" y="19350"/>
                  </a:cubicBezTo>
                  <a:cubicBezTo>
                    <a:pt x="18859" y="20717"/>
                    <a:pt x="20168" y="21127"/>
                    <a:pt x="21477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022350" y="7311700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145116" y="7140250"/>
              <a:ext cx="105843" cy="29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64" fill="norm" stroke="1" extrusionOk="0">
                  <a:moveTo>
                    <a:pt x="4659" y="0"/>
                  </a:moveTo>
                  <a:cubicBezTo>
                    <a:pt x="3388" y="2486"/>
                    <a:pt x="2118" y="4973"/>
                    <a:pt x="1482" y="8158"/>
                  </a:cubicBezTo>
                  <a:cubicBezTo>
                    <a:pt x="847" y="11344"/>
                    <a:pt x="847" y="15229"/>
                    <a:pt x="635" y="17715"/>
                  </a:cubicBezTo>
                  <a:cubicBezTo>
                    <a:pt x="424" y="20201"/>
                    <a:pt x="0" y="21289"/>
                    <a:pt x="0" y="21445"/>
                  </a:cubicBezTo>
                  <a:cubicBezTo>
                    <a:pt x="0" y="21600"/>
                    <a:pt x="424" y="20823"/>
                    <a:pt x="1694" y="19347"/>
                  </a:cubicBezTo>
                  <a:cubicBezTo>
                    <a:pt x="2965" y="17871"/>
                    <a:pt x="5082" y="15695"/>
                    <a:pt x="7200" y="14452"/>
                  </a:cubicBezTo>
                  <a:cubicBezTo>
                    <a:pt x="9318" y="13209"/>
                    <a:pt x="11435" y="12898"/>
                    <a:pt x="13553" y="12898"/>
                  </a:cubicBezTo>
                  <a:cubicBezTo>
                    <a:pt x="15671" y="12898"/>
                    <a:pt x="17788" y="13209"/>
                    <a:pt x="19271" y="13753"/>
                  </a:cubicBezTo>
                  <a:cubicBezTo>
                    <a:pt x="20753" y="14296"/>
                    <a:pt x="21600" y="15073"/>
                    <a:pt x="20965" y="16161"/>
                  </a:cubicBezTo>
                  <a:cubicBezTo>
                    <a:pt x="20329" y="17249"/>
                    <a:pt x="18212" y="18647"/>
                    <a:pt x="14824" y="19269"/>
                  </a:cubicBezTo>
                  <a:cubicBezTo>
                    <a:pt x="11435" y="19891"/>
                    <a:pt x="6776" y="19735"/>
                    <a:pt x="2118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277144" y="7289385"/>
              <a:ext cx="132557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2" fill="norm" stroke="1" extrusionOk="0">
                  <a:moveTo>
                    <a:pt x="14271" y="11034"/>
                  </a:moveTo>
                  <a:cubicBezTo>
                    <a:pt x="13928" y="8874"/>
                    <a:pt x="13585" y="6714"/>
                    <a:pt x="12900" y="4554"/>
                  </a:cubicBezTo>
                  <a:cubicBezTo>
                    <a:pt x="12214" y="2394"/>
                    <a:pt x="11185" y="234"/>
                    <a:pt x="9300" y="18"/>
                  </a:cubicBezTo>
                  <a:cubicBezTo>
                    <a:pt x="7414" y="-198"/>
                    <a:pt x="4671" y="1530"/>
                    <a:pt x="2957" y="3906"/>
                  </a:cubicBezTo>
                  <a:cubicBezTo>
                    <a:pt x="1242" y="6282"/>
                    <a:pt x="557" y="9306"/>
                    <a:pt x="214" y="11898"/>
                  </a:cubicBezTo>
                  <a:cubicBezTo>
                    <a:pt x="-129" y="14490"/>
                    <a:pt x="-129" y="16650"/>
                    <a:pt x="728" y="18162"/>
                  </a:cubicBezTo>
                  <a:cubicBezTo>
                    <a:pt x="1585" y="19674"/>
                    <a:pt x="3300" y="20538"/>
                    <a:pt x="6900" y="20970"/>
                  </a:cubicBezTo>
                  <a:cubicBezTo>
                    <a:pt x="10500" y="21402"/>
                    <a:pt x="15985" y="21402"/>
                    <a:pt x="21471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439333" y="7270689"/>
              <a:ext cx="52917" cy="12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911" fill="norm" stroke="1" extrusionOk="0">
                  <a:moveTo>
                    <a:pt x="20769" y="2569"/>
                  </a:moveTo>
                  <a:cubicBezTo>
                    <a:pt x="17446" y="1524"/>
                    <a:pt x="14123" y="479"/>
                    <a:pt x="10384" y="130"/>
                  </a:cubicBezTo>
                  <a:cubicBezTo>
                    <a:pt x="6646" y="-218"/>
                    <a:pt x="2492" y="130"/>
                    <a:pt x="831" y="1176"/>
                  </a:cubicBezTo>
                  <a:cubicBezTo>
                    <a:pt x="-831" y="2221"/>
                    <a:pt x="0" y="3963"/>
                    <a:pt x="3323" y="6401"/>
                  </a:cubicBezTo>
                  <a:cubicBezTo>
                    <a:pt x="6646" y="8840"/>
                    <a:pt x="12461" y="11976"/>
                    <a:pt x="15784" y="14763"/>
                  </a:cubicBezTo>
                  <a:cubicBezTo>
                    <a:pt x="19107" y="17550"/>
                    <a:pt x="19938" y="19988"/>
                    <a:pt x="19107" y="20685"/>
                  </a:cubicBezTo>
                  <a:cubicBezTo>
                    <a:pt x="18277" y="21382"/>
                    <a:pt x="15784" y="20337"/>
                    <a:pt x="13292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538347" y="7113718"/>
              <a:ext cx="238859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26" fill="norm" stroke="1" extrusionOk="0">
                  <a:moveTo>
                    <a:pt x="421" y="14855"/>
                  </a:moveTo>
                  <a:cubicBezTo>
                    <a:pt x="990" y="15491"/>
                    <a:pt x="1558" y="16126"/>
                    <a:pt x="2221" y="16205"/>
                  </a:cubicBezTo>
                  <a:cubicBezTo>
                    <a:pt x="2885" y="16285"/>
                    <a:pt x="3642" y="15808"/>
                    <a:pt x="4211" y="15014"/>
                  </a:cubicBezTo>
                  <a:cubicBezTo>
                    <a:pt x="4779" y="14220"/>
                    <a:pt x="5158" y="13108"/>
                    <a:pt x="4779" y="12711"/>
                  </a:cubicBezTo>
                  <a:cubicBezTo>
                    <a:pt x="4400" y="12314"/>
                    <a:pt x="3264" y="12632"/>
                    <a:pt x="2316" y="13585"/>
                  </a:cubicBezTo>
                  <a:cubicBezTo>
                    <a:pt x="1369" y="14538"/>
                    <a:pt x="611" y="16126"/>
                    <a:pt x="232" y="17317"/>
                  </a:cubicBezTo>
                  <a:cubicBezTo>
                    <a:pt x="-147" y="18508"/>
                    <a:pt x="-147" y="19302"/>
                    <a:pt x="895" y="19938"/>
                  </a:cubicBezTo>
                  <a:cubicBezTo>
                    <a:pt x="1937" y="20573"/>
                    <a:pt x="4021" y="21050"/>
                    <a:pt x="6485" y="20970"/>
                  </a:cubicBezTo>
                  <a:cubicBezTo>
                    <a:pt x="8948" y="20891"/>
                    <a:pt x="11790" y="20255"/>
                    <a:pt x="13495" y="19541"/>
                  </a:cubicBezTo>
                  <a:cubicBezTo>
                    <a:pt x="15200" y="18826"/>
                    <a:pt x="15769" y="18032"/>
                    <a:pt x="16053" y="17238"/>
                  </a:cubicBezTo>
                  <a:cubicBezTo>
                    <a:pt x="16337" y="16444"/>
                    <a:pt x="16337" y="15650"/>
                    <a:pt x="15769" y="15094"/>
                  </a:cubicBezTo>
                  <a:cubicBezTo>
                    <a:pt x="15200" y="14538"/>
                    <a:pt x="14064" y="14220"/>
                    <a:pt x="12927" y="14855"/>
                  </a:cubicBezTo>
                  <a:cubicBezTo>
                    <a:pt x="11790" y="15491"/>
                    <a:pt x="10653" y="17079"/>
                    <a:pt x="10179" y="18270"/>
                  </a:cubicBezTo>
                  <a:cubicBezTo>
                    <a:pt x="9706" y="19461"/>
                    <a:pt x="9895" y="20255"/>
                    <a:pt x="10558" y="20732"/>
                  </a:cubicBezTo>
                  <a:cubicBezTo>
                    <a:pt x="11221" y="21208"/>
                    <a:pt x="12358" y="21367"/>
                    <a:pt x="13779" y="20494"/>
                  </a:cubicBezTo>
                  <a:cubicBezTo>
                    <a:pt x="15200" y="19620"/>
                    <a:pt x="16906" y="17714"/>
                    <a:pt x="18232" y="14855"/>
                  </a:cubicBezTo>
                  <a:cubicBezTo>
                    <a:pt x="19558" y="11997"/>
                    <a:pt x="20506" y="8185"/>
                    <a:pt x="20979" y="5802"/>
                  </a:cubicBezTo>
                  <a:cubicBezTo>
                    <a:pt x="21453" y="3420"/>
                    <a:pt x="21453" y="2467"/>
                    <a:pt x="21264" y="1594"/>
                  </a:cubicBezTo>
                  <a:cubicBezTo>
                    <a:pt x="21074" y="720"/>
                    <a:pt x="20695" y="-74"/>
                    <a:pt x="20221" y="5"/>
                  </a:cubicBezTo>
                  <a:cubicBezTo>
                    <a:pt x="19748" y="85"/>
                    <a:pt x="19179" y="1038"/>
                    <a:pt x="18516" y="4055"/>
                  </a:cubicBezTo>
                  <a:cubicBezTo>
                    <a:pt x="17853" y="7073"/>
                    <a:pt x="17095" y="12155"/>
                    <a:pt x="17095" y="15411"/>
                  </a:cubicBezTo>
                  <a:cubicBezTo>
                    <a:pt x="17095" y="18667"/>
                    <a:pt x="17853" y="20097"/>
                    <a:pt x="18611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2059221" y="7212297"/>
              <a:ext cx="125180" cy="15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0349" fill="norm" stroke="1" extrusionOk="0">
                  <a:moveTo>
                    <a:pt x="20941" y="3818"/>
                  </a:moveTo>
                  <a:cubicBezTo>
                    <a:pt x="19879" y="2724"/>
                    <a:pt x="18816" y="1630"/>
                    <a:pt x="16692" y="810"/>
                  </a:cubicBezTo>
                  <a:cubicBezTo>
                    <a:pt x="14567" y="-10"/>
                    <a:pt x="11380" y="-557"/>
                    <a:pt x="8193" y="947"/>
                  </a:cubicBezTo>
                  <a:cubicBezTo>
                    <a:pt x="5007" y="2451"/>
                    <a:pt x="1820" y="6005"/>
                    <a:pt x="580" y="9833"/>
                  </a:cubicBezTo>
                  <a:cubicBezTo>
                    <a:pt x="-659" y="13661"/>
                    <a:pt x="49" y="17762"/>
                    <a:pt x="3059" y="19402"/>
                  </a:cubicBezTo>
                  <a:cubicBezTo>
                    <a:pt x="6069" y="21043"/>
                    <a:pt x="11380" y="20223"/>
                    <a:pt x="16692" y="19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247899" y="7210100"/>
              <a:ext cx="31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3"/>
                    <a:pt x="7200" y="1067"/>
                    <a:pt x="3600" y="2667"/>
                  </a:cubicBezTo>
                  <a:cubicBezTo>
                    <a:pt x="0" y="4267"/>
                    <a:pt x="0" y="6933"/>
                    <a:pt x="0" y="9600"/>
                  </a:cubicBezTo>
                  <a:cubicBezTo>
                    <a:pt x="0" y="12267"/>
                    <a:pt x="0" y="14933"/>
                    <a:pt x="720" y="16933"/>
                  </a:cubicBezTo>
                  <a:cubicBezTo>
                    <a:pt x="1440" y="18933"/>
                    <a:pt x="2880" y="20267"/>
                    <a:pt x="5760" y="20933"/>
                  </a:cubicBezTo>
                  <a:cubicBezTo>
                    <a:pt x="8640" y="21600"/>
                    <a:pt x="12960" y="21600"/>
                    <a:pt x="17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209800" y="7189827"/>
              <a:ext cx="1270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190750" y="7349800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30200" y="7489500"/>
              <a:ext cx="17335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7" y="20800"/>
                    <a:pt x="1793" y="20000"/>
                    <a:pt x="2690" y="19000"/>
                  </a:cubicBezTo>
                  <a:cubicBezTo>
                    <a:pt x="3587" y="18000"/>
                    <a:pt x="4484" y="16800"/>
                    <a:pt x="5380" y="15600"/>
                  </a:cubicBezTo>
                  <a:cubicBezTo>
                    <a:pt x="6277" y="14400"/>
                    <a:pt x="7174" y="13200"/>
                    <a:pt x="8097" y="12200"/>
                  </a:cubicBezTo>
                  <a:cubicBezTo>
                    <a:pt x="9020" y="11200"/>
                    <a:pt x="9969" y="10400"/>
                    <a:pt x="10892" y="9600"/>
                  </a:cubicBezTo>
                  <a:cubicBezTo>
                    <a:pt x="11815" y="8800"/>
                    <a:pt x="12712" y="8000"/>
                    <a:pt x="13662" y="7400"/>
                  </a:cubicBezTo>
                  <a:cubicBezTo>
                    <a:pt x="14611" y="6800"/>
                    <a:pt x="15613" y="6400"/>
                    <a:pt x="16536" y="5800"/>
                  </a:cubicBezTo>
                  <a:cubicBezTo>
                    <a:pt x="17459" y="5200"/>
                    <a:pt x="18303" y="4400"/>
                    <a:pt x="19134" y="3400"/>
                  </a:cubicBezTo>
                  <a:cubicBezTo>
                    <a:pt x="19965" y="2400"/>
                    <a:pt x="2078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76744" y="7489500"/>
              <a:ext cx="1355256" cy="17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19" fill="norm" stroke="1" extrusionOk="0">
                  <a:moveTo>
                    <a:pt x="1051" y="20000"/>
                  </a:moveTo>
                  <a:cubicBezTo>
                    <a:pt x="614" y="20533"/>
                    <a:pt x="178" y="21067"/>
                    <a:pt x="43" y="21333"/>
                  </a:cubicBezTo>
                  <a:cubicBezTo>
                    <a:pt x="-91" y="21600"/>
                    <a:pt x="77" y="21600"/>
                    <a:pt x="732" y="21200"/>
                  </a:cubicBezTo>
                  <a:cubicBezTo>
                    <a:pt x="1387" y="20800"/>
                    <a:pt x="2529" y="20000"/>
                    <a:pt x="3705" y="18933"/>
                  </a:cubicBezTo>
                  <a:cubicBezTo>
                    <a:pt x="4881" y="17867"/>
                    <a:pt x="6090" y="16533"/>
                    <a:pt x="7383" y="15200"/>
                  </a:cubicBezTo>
                  <a:cubicBezTo>
                    <a:pt x="8677" y="13867"/>
                    <a:pt x="10054" y="12533"/>
                    <a:pt x="11448" y="11333"/>
                  </a:cubicBezTo>
                  <a:cubicBezTo>
                    <a:pt x="12842" y="10133"/>
                    <a:pt x="14253" y="9067"/>
                    <a:pt x="15748" y="7600"/>
                  </a:cubicBezTo>
                  <a:cubicBezTo>
                    <a:pt x="17243" y="6133"/>
                    <a:pt x="18822" y="4267"/>
                    <a:pt x="19796" y="2933"/>
                  </a:cubicBezTo>
                  <a:cubicBezTo>
                    <a:pt x="20770" y="1600"/>
                    <a:pt x="21139" y="800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520950" y="721010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508250" y="734980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810847" y="7168736"/>
              <a:ext cx="338754" cy="49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19" fill="norm" stroke="1" extrusionOk="0">
                  <a:moveTo>
                    <a:pt x="5372" y="1804"/>
                  </a:moveTo>
                  <a:cubicBezTo>
                    <a:pt x="4298" y="2820"/>
                    <a:pt x="3225" y="3835"/>
                    <a:pt x="2353" y="4343"/>
                  </a:cubicBezTo>
                  <a:cubicBezTo>
                    <a:pt x="1481" y="4850"/>
                    <a:pt x="810" y="4850"/>
                    <a:pt x="408" y="4620"/>
                  </a:cubicBezTo>
                  <a:cubicBezTo>
                    <a:pt x="5" y="4389"/>
                    <a:pt x="-129" y="3927"/>
                    <a:pt x="139" y="3281"/>
                  </a:cubicBezTo>
                  <a:cubicBezTo>
                    <a:pt x="408" y="2635"/>
                    <a:pt x="1078" y="1804"/>
                    <a:pt x="2152" y="1158"/>
                  </a:cubicBezTo>
                  <a:cubicBezTo>
                    <a:pt x="3225" y="512"/>
                    <a:pt x="4701" y="50"/>
                    <a:pt x="5640" y="4"/>
                  </a:cubicBezTo>
                  <a:cubicBezTo>
                    <a:pt x="6579" y="-42"/>
                    <a:pt x="6982" y="327"/>
                    <a:pt x="7183" y="973"/>
                  </a:cubicBezTo>
                  <a:cubicBezTo>
                    <a:pt x="7384" y="1620"/>
                    <a:pt x="7384" y="2543"/>
                    <a:pt x="6847" y="4020"/>
                  </a:cubicBezTo>
                  <a:cubicBezTo>
                    <a:pt x="6311" y="5496"/>
                    <a:pt x="5237" y="7527"/>
                    <a:pt x="4432" y="9050"/>
                  </a:cubicBezTo>
                  <a:cubicBezTo>
                    <a:pt x="3628" y="10573"/>
                    <a:pt x="3091" y="11589"/>
                    <a:pt x="2621" y="12327"/>
                  </a:cubicBezTo>
                  <a:cubicBezTo>
                    <a:pt x="2152" y="13066"/>
                    <a:pt x="1749" y="13527"/>
                    <a:pt x="1615" y="13527"/>
                  </a:cubicBezTo>
                  <a:cubicBezTo>
                    <a:pt x="1481" y="13527"/>
                    <a:pt x="1615" y="13066"/>
                    <a:pt x="2621" y="11773"/>
                  </a:cubicBezTo>
                  <a:cubicBezTo>
                    <a:pt x="3628" y="10481"/>
                    <a:pt x="5506" y="8358"/>
                    <a:pt x="7116" y="6512"/>
                  </a:cubicBezTo>
                  <a:cubicBezTo>
                    <a:pt x="8726" y="4666"/>
                    <a:pt x="10067" y="3096"/>
                    <a:pt x="11006" y="2127"/>
                  </a:cubicBezTo>
                  <a:cubicBezTo>
                    <a:pt x="11946" y="1158"/>
                    <a:pt x="12482" y="789"/>
                    <a:pt x="13086" y="512"/>
                  </a:cubicBezTo>
                  <a:cubicBezTo>
                    <a:pt x="13690" y="235"/>
                    <a:pt x="14360" y="50"/>
                    <a:pt x="14562" y="235"/>
                  </a:cubicBezTo>
                  <a:cubicBezTo>
                    <a:pt x="14763" y="420"/>
                    <a:pt x="14495" y="973"/>
                    <a:pt x="13690" y="2312"/>
                  </a:cubicBezTo>
                  <a:cubicBezTo>
                    <a:pt x="12885" y="3650"/>
                    <a:pt x="11543" y="5773"/>
                    <a:pt x="10201" y="8496"/>
                  </a:cubicBezTo>
                  <a:cubicBezTo>
                    <a:pt x="8860" y="11220"/>
                    <a:pt x="7518" y="14543"/>
                    <a:pt x="6780" y="16481"/>
                  </a:cubicBezTo>
                  <a:cubicBezTo>
                    <a:pt x="6042" y="18420"/>
                    <a:pt x="5908" y="18973"/>
                    <a:pt x="5841" y="19527"/>
                  </a:cubicBezTo>
                  <a:cubicBezTo>
                    <a:pt x="5774" y="20081"/>
                    <a:pt x="5774" y="20635"/>
                    <a:pt x="6110" y="21004"/>
                  </a:cubicBezTo>
                  <a:cubicBezTo>
                    <a:pt x="6445" y="21373"/>
                    <a:pt x="7116" y="21558"/>
                    <a:pt x="7719" y="21512"/>
                  </a:cubicBezTo>
                  <a:cubicBezTo>
                    <a:pt x="8323" y="21466"/>
                    <a:pt x="8860" y="21189"/>
                    <a:pt x="9799" y="20035"/>
                  </a:cubicBezTo>
                  <a:cubicBezTo>
                    <a:pt x="10738" y="18881"/>
                    <a:pt x="12080" y="16850"/>
                    <a:pt x="12751" y="15373"/>
                  </a:cubicBezTo>
                  <a:cubicBezTo>
                    <a:pt x="13421" y="13896"/>
                    <a:pt x="13421" y="12973"/>
                    <a:pt x="13287" y="12281"/>
                  </a:cubicBezTo>
                  <a:cubicBezTo>
                    <a:pt x="13153" y="11589"/>
                    <a:pt x="12885" y="11127"/>
                    <a:pt x="13086" y="10896"/>
                  </a:cubicBezTo>
                  <a:cubicBezTo>
                    <a:pt x="13287" y="10666"/>
                    <a:pt x="13958" y="10666"/>
                    <a:pt x="15434" y="10758"/>
                  </a:cubicBezTo>
                  <a:cubicBezTo>
                    <a:pt x="16910" y="10850"/>
                    <a:pt x="19190" y="11035"/>
                    <a:pt x="21471" y="1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3330343" y="7275796"/>
              <a:ext cx="206607" cy="25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20" fill="norm" stroke="1" extrusionOk="0">
                  <a:moveTo>
                    <a:pt x="15563" y="2931"/>
                  </a:moveTo>
                  <a:cubicBezTo>
                    <a:pt x="14681" y="2240"/>
                    <a:pt x="13800" y="1549"/>
                    <a:pt x="12698" y="1635"/>
                  </a:cubicBezTo>
                  <a:cubicBezTo>
                    <a:pt x="11596" y="1722"/>
                    <a:pt x="10273" y="2586"/>
                    <a:pt x="8179" y="5005"/>
                  </a:cubicBezTo>
                  <a:cubicBezTo>
                    <a:pt x="6085" y="7424"/>
                    <a:pt x="3220" y="11399"/>
                    <a:pt x="1677" y="13818"/>
                  </a:cubicBezTo>
                  <a:cubicBezTo>
                    <a:pt x="134" y="16237"/>
                    <a:pt x="-86" y="17101"/>
                    <a:pt x="24" y="18051"/>
                  </a:cubicBezTo>
                  <a:cubicBezTo>
                    <a:pt x="134" y="19002"/>
                    <a:pt x="575" y="20039"/>
                    <a:pt x="1787" y="20643"/>
                  </a:cubicBezTo>
                  <a:cubicBezTo>
                    <a:pt x="3000" y="21248"/>
                    <a:pt x="4983" y="21421"/>
                    <a:pt x="7959" y="20298"/>
                  </a:cubicBezTo>
                  <a:cubicBezTo>
                    <a:pt x="10934" y="19175"/>
                    <a:pt x="14902" y="16755"/>
                    <a:pt x="17216" y="13991"/>
                  </a:cubicBezTo>
                  <a:cubicBezTo>
                    <a:pt x="19530" y="11226"/>
                    <a:pt x="20192" y="8115"/>
                    <a:pt x="19751" y="5696"/>
                  </a:cubicBezTo>
                  <a:cubicBezTo>
                    <a:pt x="19310" y="3277"/>
                    <a:pt x="17767" y="1549"/>
                    <a:pt x="16445" y="685"/>
                  </a:cubicBezTo>
                  <a:cubicBezTo>
                    <a:pt x="15122" y="-179"/>
                    <a:pt x="14020" y="-179"/>
                    <a:pt x="12698" y="426"/>
                  </a:cubicBezTo>
                  <a:cubicBezTo>
                    <a:pt x="11375" y="1031"/>
                    <a:pt x="9832" y="2240"/>
                    <a:pt x="8730" y="3363"/>
                  </a:cubicBezTo>
                  <a:cubicBezTo>
                    <a:pt x="7628" y="4487"/>
                    <a:pt x="6967" y="5523"/>
                    <a:pt x="6526" y="6647"/>
                  </a:cubicBezTo>
                  <a:cubicBezTo>
                    <a:pt x="6085" y="7770"/>
                    <a:pt x="5865" y="8979"/>
                    <a:pt x="7187" y="9671"/>
                  </a:cubicBezTo>
                  <a:cubicBezTo>
                    <a:pt x="8510" y="10362"/>
                    <a:pt x="11375" y="10535"/>
                    <a:pt x="14020" y="10016"/>
                  </a:cubicBezTo>
                  <a:cubicBezTo>
                    <a:pt x="16665" y="9498"/>
                    <a:pt x="19090" y="8288"/>
                    <a:pt x="21514" y="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434125" y="7140891"/>
              <a:ext cx="134576" cy="1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15" fill="norm" stroke="1" extrusionOk="0">
                  <a:moveTo>
                    <a:pt x="6270" y="2122"/>
                  </a:moveTo>
                  <a:cubicBezTo>
                    <a:pt x="4920" y="3239"/>
                    <a:pt x="3570" y="4356"/>
                    <a:pt x="2727" y="5846"/>
                  </a:cubicBezTo>
                  <a:cubicBezTo>
                    <a:pt x="1883" y="7336"/>
                    <a:pt x="1545" y="9198"/>
                    <a:pt x="1039" y="11246"/>
                  </a:cubicBezTo>
                  <a:cubicBezTo>
                    <a:pt x="533" y="13294"/>
                    <a:pt x="-142" y="15529"/>
                    <a:pt x="27" y="15529"/>
                  </a:cubicBezTo>
                  <a:cubicBezTo>
                    <a:pt x="195" y="15529"/>
                    <a:pt x="1208" y="13294"/>
                    <a:pt x="2052" y="11246"/>
                  </a:cubicBezTo>
                  <a:cubicBezTo>
                    <a:pt x="2895" y="9198"/>
                    <a:pt x="3570" y="7336"/>
                    <a:pt x="4414" y="5287"/>
                  </a:cubicBezTo>
                  <a:cubicBezTo>
                    <a:pt x="5258" y="3239"/>
                    <a:pt x="6270" y="1005"/>
                    <a:pt x="7620" y="260"/>
                  </a:cubicBezTo>
                  <a:cubicBezTo>
                    <a:pt x="8970" y="-485"/>
                    <a:pt x="10658" y="260"/>
                    <a:pt x="13020" y="3984"/>
                  </a:cubicBezTo>
                  <a:cubicBezTo>
                    <a:pt x="15383" y="7708"/>
                    <a:pt x="18421" y="14412"/>
                    <a:pt x="21458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829050" y="7394250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3845983" y="7310574"/>
              <a:ext cx="40218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015" fill="norm" stroke="1" extrusionOk="0">
                  <a:moveTo>
                    <a:pt x="1080" y="20015"/>
                  </a:moveTo>
                  <a:cubicBezTo>
                    <a:pt x="0" y="11375"/>
                    <a:pt x="-1080" y="2735"/>
                    <a:pt x="2160" y="575"/>
                  </a:cubicBezTo>
                  <a:cubicBezTo>
                    <a:pt x="5400" y="-1585"/>
                    <a:pt x="12960" y="2735"/>
                    <a:pt x="2052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3879850" y="7343441"/>
              <a:ext cx="107950" cy="17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3051"/>
                  </a:moveTo>
                  <a:cubicBezTo>
                    <a:pt x="20329" y="1780"/>
                    <a:pt x="19059" y="509"/>
                    <a:pt x="16941" y="128"/>
                  </a:cubicBezTo>
                  <a:cubicBezTo>
                    <a:pt x="14824" y="-253"/>
                    <a:pt x="11859" y="255"/>
                    <a:pt x="11012" y="1145"/>
                  </a:cubicBezTo>
                  <a:cubicBezTo>
                    <a:pt x="10165" y="2034"/>
                    <a:pt x="11435" y="3305"/>
                    <a:pt x="13553" y="5083"/>
                  </a:cubicBezTo>
                  <a:cubicBezTo>
                    <a:pt x="15671" y="6862"/>
                    <a:pt x="18635" y="9149"/>
                    <a:pt x="19694" y="11563"/>
                  </a:cubicBezTo>
                  <a:cubicBezTo>
                    <a:pt x="20753" y="13978"/>
                    <a:pt x="19906" y="16519"/>
                    <a:pt x="16306" y="18171"/>
                  </a:cubicBezTo>
                  <a:cubicBezTo>
                    <a:pt x="12706" y="19822"/>
                    <a:pt x="6353" y="20585"/>
                    <a:pt x="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249371" y="7249148"/>
              <a:ext cx="132129" cy="25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69" fill="norm" stroke="1" extrusionOk="0">
                  <a:moveTo>
                    <a:pt x="12145" y="5232"/>
                  </a:moveTo>
                  <a:cubicBezTo>
                    <a:pt x="9059" y="10190"/>
                    <a:pt x="5973" y="15147"/>
                    <a:pt x="3916" y="17980"/>
                  </a:cubicBezTo>
                  <a:cubicBezTo>
                    <a:pt x="1859" y="20813"/>
                    <a:pt x="831" y="21521"/>
                    <a:pt x="316" y="21344"/>
                  </a:cubicBezTo>
                  <a:cubicBezTo>
                    <a:pt x="-198" y="21167"/>
                    <a:pt x="-198" y="20105"/>
                    <a:pt x="1173" y="17183"/>
                  </a:cubicBezTo>
                  <a:cubicBezTo>
                    <a:pt x="2545" y="14262"/>
                    <a:pt x="5288" y="9482"/>
                    <a:pt x="7173" y="6560"/>
                  </a:cubicBezTo>
                  <a:cubicBezTo>
                    <a:pt x="9059" y="3639"/>
                    <a:pt x="10088" y="2577"/>
                    <a:pt x="11116" y="1691"/>
                  </a:cubicBezTo>
                  <a:cubicBezTo>
                    <a:pt x="12145" y="806"/>
                    <a:pt x="13173" y="98"/>
                    <a:pt x="14373" y="10"/>
                  </a:cubicBezTo>
                  <a:cubicBezTo>
                    <a:pt x="15573" y="-79"/>
                    <a:pt x="16945" y="452"/>
                    <a:pt x="18145" y="2400"/>
                  </a:cubicBezTo>
                  <a:cubicBezTo>
                    <a:pt x="19345" y="4347"/>
                    <a:pt x="20373" y="7711"/>
                    <a:pt x="20888" y="10544"/>
                  </a:cubicBezTo>
                  <a:cubicBezTo>
                    <a:pt x="21402" y="13377"/>
                    <a:pt x="21402" y="15678"/>
                    <a:pt x="21402" y="17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294301" y="7362500"/>
              <a:ext cx="13164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781" y="21600"/>
                  </a:moveTo>
                  <a:cubicBezTo>
                    <a:pt x="753" y="18720"/>
                    <a:pt x="-276" y="15840"/>
                    <a:pt x="67" y="13680"/>
                  </a:cubicBezTo>
                  <a:cubicBezTo>
                    <a:pt x="410" y="11520"/>
                    <a:pt x="2124" y="10080"/>
                    <a:pt x="5895" y="7920"/>
                  </a:cubicBezTo>
                  <a:cubicBezTo>
                    <a:pt x="9667" y="5760"/>
                    <a:pt x="15495" y="288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470763" y="7229150"/>
              <a:ext cx="177437" cy="22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08" fill="norm" stroke="1" extrusionOk="0">
                  <a:moveTo>
                    <a:pt x="3042" y="4756"/>
                  </a:moveTo>
                  <a:cubicBezTo>
                    <a:pt x="2270" y="9710"/>
                    <a:pt x="1499" y="14664"/>
                    <a:pt x="985" y="17637"/>
                  </a:cubicBezTo>
                  <a:cubicBezTo>
                    <a:pt x="470" y="20609"/>
                    <a:pt x="213" y="21600"/>
                    <a:pt x="85" y="21501"/>
                  </a:cubicBezTo>
                  <a:cubicBezTo>
                    <a:pt x="-44" y="21402"/>
                    <a:pt x="-44" y="20213"/>
                    <a:pt x="213" y="17439"/>
                  </a:cubicBezTo>
                  <a:cubicBezTo>
                    <a:pt x="470" y="14664"/>
                    <a:pt x="985" y="10305"/>
                    <a:pt x="1627" y="7332"/>
                  </a:cubicBezTo>
                  <a:cubicBezTo>
                    <a:pt x="2270" y="4360"/>
                    <a:pt x="3042" y="2774"/>
                    <a:pt x="3813" y="2477"/>
                  </a:cubicBezTo>
                  <a:cubicBezTo>
                    <a:pt x="4585" y="2180"/>
                    <a:pt x="5356" y="3171"/>
                    <a:pt x="6899" y="5945"/>
                  </a:cubicBezTo>
                  <a:cubicBezTo>
                    <a:pt x="8442" y="8719"/>
                    <a:pt x="10756" y="13277"/>
                    <a:pt x="12427" y="15853"/>
                  </a:cubicBezTo>
                  <a:cubicBezTo>
                    <a:pt x="14099" y="18429"/>
                    <a:pt x="15127" y="19024"/>
                    <a:pt x="15899" y="18429"/>
                  </a:cubicBezTo>
                  <a:cubicBezTo>
                    <a:pt x="16670" y="17835"/>
                    <a:pt x="17185" y="16051"/>
                    <a:pt x="18085" y="12782"/>
                  </a:cubicBezTo>
                  <a:cubicBezTo>
                    <a:pt x="18985" y="9512"/>
                    <a:pt x="20270" y="4756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730750" y="7457750"/>
              <a:ext cx="69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964091" y="7192758"/>
              <a:ext cx="192109" cy="24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70" fill="norm" stroke="1" extrusionOk="0">
                  <a:moveTo>
                    <a:pt x="7222" y="398"/>
                  </a:moveTo>
                  <a:cubicBezTo>
                    <a:pt x="6752" y="3665"/>
                    <a:pt x="6283" y="6932"/>
                    <a:pt x="5696" y="10108"/>
                  </a:cubicBezTo>
                  <a:cubicBezTo>
                    <a:pt x="5109" y="13285"/>
                    <a:pt x="4405" y="16371"/>
                    <a:pt x="4170" y="18367"/>
                  </a:cubicBezTo>
                  <a:cubicBezTo>
                    <a:pt x="3935" y="20364"/>
                    <a:pt x="4170" y="21271"/>
                    <a:pt x="4639" y="21362"/>
                  </a:cubicBezTo>
                  <a:cubicBezTo>
                    <a:pt x="5109" y="21453"/>
                    <a:pt x="5813" y="20727"/>
                    <a:pt x="6166" y="19910"/>
                  </a:cubicBezTo>
                  <a:cubicBezTo>
                    <a:pt x="6518" y="19093"/>
                    <a:pt x="6518" y="18186"/>
                    <a:pt x="6048" y="17460"/>
                  </a:cubicBezTo>
                  <a:cubicBezTo>
                    <a:pt x="5579" y="16734"/>
                    <a:pt x="4639" y="16189"/>
                    <a:pt x="3466" y="15645"/>
                  </a:cubicBezTo>
                  <a:cubicBezTo>
                    <a:pt x="2292" y="15100"/>
                    <a:pt x="883" y="14556"/>
                    <a:pt x="296" y="13829"/>
                  </a:cubicBezTo>
                  <a:cubicBezTo>
                    <a:pt x="-291" y="13103"/>
                    <a:pt x="-56" y="12196"/>
                    <a:pt x="1470" y="10562"/>
                  </a:cubicBezTo>
                  <a:cubicBezTo>
                    <a:pt x="2996" y="8929"/>
                    <a:pt x="5813" y="6569"/>
                    <a:pt x="7574" y="4845"/>
                  </a:cubicBezTo>
                  <a:cubicBezTo>
                    <a:pt x="9335" y="3120"/>
                    <a:pt x="10039" y="2031"/>
                    <a:pt x="10861" y="1214"/>
                  </a:cubicBezTo>
                  <a:cubicBezTo>
                    <a:pt x="11683" y="398"/>
                    <a:pt x="12622" y="-147"/>
                    <a:pt x="13209" y="35"/>
                  </a:cubicBezTo>
                  <a:cubicBezTo>
                    <a:pt x="13796" y="216"/>
                    <a:pt x="14031" y="1124"/>
                    <a:pt x="13796" y="3846"/>
                  </a:cubicBezTo>
                  <a:cubicBezTo>
                    <a:pt x="13561" y="6569"/>
                    <a:pt x="12857" y="11107"/>
                    <a:pt x="12270" y="13829"/>
                  </a:cubicBezTo>
                  <a:cubicBezTo>
                    <a:pt x="11683" y="16552"/>
                    <a:pt x="11213" y="17460"/>
                    <a:pt x="10861" y="17460"/>
                  </a:cubicBezTo>
                  <a:cubicBezTo>
                    <a:pt x="10509" y="17460"/>
                    <a:pt x="10274" y="16552"/>
                    <a:pt x="10626" y="15554"/>
                  </a:cubicBezTo>
                  <a:cubicBezTo>
                    <a:pt x="10979" y="14556"/>
                    <a:pt x="11918" y="13466"/>
                    <a:pt x="12974" y="12831"/>
                  </a:cubicBezTo>
                  <a:cubicBezTo>
                    <a:pt x="14031" y="12196"/>
                    <a:pt x="15205" y="12014"/>
                    <a:pt x="16144" y="12559"/>
                  </a:cubicBezTo>
                  <a:cubicBezTo>
                    <a:pt x="17083" y="13103"/>
                    <a:pt x="17787" y="14374"/>
                    <a:pt x="18609" y="15826"/>
                  </a:cubicBezTo>
                  <a:cubicBezTo>
                    <a:pt x="19431" y="17278"/>
                    <a:pt x="20370" y="18912"/>
                    <a:pt x="21309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5195358" y="7310013"/>
              <a:ext cx="184312" cy="16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63" fill="norm" stroke="1" extrusionOk="0">
                  <a:moveTo>
                    <a:pt x="2086" y="11164"/>
                  </a:moveTo>
                  <a:cubicBezTo>
                    <a:pt x="1841" y="9762"/>
                    <a:pt x="1595" y="8359"/>
                    <a:pt x="1963" y="7237"/>
                  </a:cubicBezTo>
                  <a:cubicBezTo>
                    <a:pt x="2332" y="6115"/>
                    <a:pt x="3313" y="5273"/>
                    <a:pt x="4172" y="4011"/>
                  </a:cubicBezTo>
                  <a:cubicBezTo>
                    <a:pt x="5032" y="2749"/>
                    <a:pt x="5768" y="1066"/>
                    <a:pt x="5522" y="364"/>
                  </a:cubicBezTo>
                  <a:cubicBezTo>
                    <a:pt x="5277" y="-337"/>
                    <a:pt x="4050" y="-56"/>
                    <a:pt x="2945" y="1486"/>
                  </a:cubicBezTo>
                  <a:cubicBezTo>
                    <a:pt x="1841" y="3029"/>
                    <a:pt x="859" y="5834"/>
                    <a:pt x="368" y="7938"/>
                  </a:cubicBezTo>
                  <a:cubicBezTo>
                    <a:pt x="-123" y="10042"/>
                    <a:pt x="-123" y="11445"/>
                    <a:pt x="368" y="12567"/>
                  </a:cubicBezTo>
                  <a:cubicBezTo>
                    <a:pt x="859" y="13689"/>
                    <a:pt x="1841" y="14531"/>
                    <a:pt x="3436" y="14110"/>
                  </a:cubicBezTo>
                  <a:cubicBezTo>
                    <a:pt x="5032" y="13689"/>
                    <a:pt x="7241" y="12006"/>
                    <a:pt x="9082" y="10323"/>
                  </a:cubicBezTo>
                  <a:cubicBezTo>
                    <a:pt x="10922" y="8640"/>
                    <a:pt x="12395" y="6957"/>
                    <a:pt x="13009" y="6816"/>
                  </a:cubicBezTo>
                  <a:cubicBezTo>
                    <a:pt x="13622" y="6676"/>
                    <a:pt x="13377" y="8079"/>
                    <a:pt x="13132" y="9481"/>
                  </a:cubicBezTo>
                  <a:cubicBezTo>
                    <a:pt x="12886" y="10884"/>
                    <a:pt x="12641" y="12286"/>
                    <a:pt x="12395" y="13689"/>
                  </a:cubicBezTo>
                  <a:cubicBezTo>
                    <a:pt x="12150" y="15092"/>
                    <a:pt x="11904" y="16494"/>
                    <a:pt x="11904" y="16354"/>
                  </a:cubicBezTo>
                  <a:cubicBezTo>
                    <a:pt x="11904" y="16214"/>
                    <a:pt x="12150" y="14531"/>
                    <a:pt x="12641" y="12146"/>
                  </a:cubicBezTo>
                  <a:cubicBezTo>
                    <a:pt x="13132" y="9762"/>
                    <a:pt x="13868" y="6676"/>
                    <a:pt x="14604" y="4572"/>
                  </a:cubicBezTo>
                  <a:cubicBezTo>
                    <a:pt x="15341" y="2468"/>
                    <a:pt x="16077" y="1346"/>
                    <a:pt x="17059" y="785"/>
                  </a:cubicBezTo>
                  <a:cubicBezTo>
                    <a:pt x="18041" y="224"/>
                    <a:pt x="19268" y="224"/>
                    <a:pt x="20127" y="2889"/>
                  </a:cubicBezTo>
                  <a:cubicBezTo>
                    <a:pt x="20986" y="5554"/>
                    <a:pt x="21477" y="10884"/>
                    <a:pt x="21354" y="14390"/>
                  </a:cubicBezTo>
                  <a:cubicBezTo>
                    <a:pt x="21232" y="17897"/>
                    <a:pt x="20495" y="19580"/>
                    <a:pt x="19759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6067805" y="7296883"/>
              <a:ext cx="205995" cy="22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80" fill="norm" stroke="1" extrusionOk="0">
                  <a:moveTo>
                    <a:pt x="14177" y="3731"/>
                  </a:moveTo>
                  <a:cubicBezTo>
                    <a:pt x="13736" y="2749"/>
                    <a:pt x="13295" y="1768"/>
                    <a:pt x="12523" y="1277"/>
                  </a:cubicBezTo>
                  <a:cubicBezTo>
                    <a:pt x="11752" y="786"/>
                    <a:pt x="10650" y="786"/>
                    <a:pt x="8777" y="2553"/>
                  </a:cubicBezTo>
                  <a:cubicBezTo>
                    <a:pt x="6903" y="4320"/>
                    <a:pt x="4258" y="7855"/>
                    <a:pt x="2605" y="10800"/>
                  </a:cubicBezTo>
                  <a:cubicBezTo>
                    <a:pt x="952" y="13746"/>
                    <a:pt x="291" y="16102"/>
                    <a:pt x="70" y="17869"/>
                  </a:cubicBezTo>
                  <a:cubicBezTo>
                    <a:pt x="-150" y="19637"/>
                    <a:pt x="70" y="20815"/>
                    <a:pt x="1834" y="21109"/>
                  </a:cubicBezTo>
                  <a:cubicBezTo>
                    <a:pt x="3597" y="21404"/>
                    <a:pt x="6903" y="20815"/>
                    <a:pt x="9879" y="18655"/>
                  </a:cubicBezTo>
                  <a:cubicBezTo>
                    <a:pt x="12854" y="16495"/>
                    <a:pt x="15499" y="12764"/>
                    <a:pt x="16821" y="9819"/>
                  </a:cubicBezTo>
                  <a:cubicBezTo>
                    <a:pt x="18144" y="6873"/>
                    <a:pt x="18144" y="4713"/>
                    <a:pt x="17813" y="3142"/>
                  </a:cubicBezTo>
                  <a:cubicBezTo>
                    <a:pt x="17483" y="1571"/>
                    <a:pt x="16821" y="589"/>
                    <a:pt x="15389" y="197"/>
                  </a:cubicBezTo>
                  <a:cubicBezTo>
                    <a:pt x="13956" y="-196"/>
                    <a:pt x="11752" y="0"/>
                    <a:pt x="9768" y="786"/>
                  </a:cubicBezTo>
                  <a:cubicBezTo>
                    <a:pt x="7785" y="1571"/>
                    <a:pt x="6021" y="2946"/>
                    <a:pt x="4809" y="4124"/>
                  </a:cubicBezTo>
                  <a:cubicBezTo>
                    <a:pt x="3597" y="5302"/>
                    <a:pt x="2936" y="6284"/>
                    <a:pt x="3156" y="6873"/>
                  </a:cubicBezTo>
                  <a:cubicBezTo>
                    <a:pt x="3377" y="7462"/>
                    <a:pt x="4479" y="7659"/>
                    <a:pt x="6903" y="7560"/>
                  </a:cubicBezTo>
                  <a:cubicBezTo>
                    <a:pt x="9328" y="7462"/>
                    <a:pt x="13074" y="7069"/>
                    <a:pt x="15719" y="6186"/>
                  </a:cubicBezTo>
                  <a:cubicBezTo>
                    <a:pt x="18364" y="5302"/>
                    <a:pt x="19907" y="3928"/>
                    <a:pt x="21450" y="2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6127205" y="7131460"/>
              <a:ext cx="102145" cy="12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90" fill="norm" stroke="1" extrusionOk="0">
                  <a:moveTo>
                    <a:pt x="6726" y="4815"/>
                  </a:moveTo>
                  <a:cubicBezTo>
                    <a:pt x="5844" y="6646"/>
                    <a:pt x="4963" y="8476"/>
                    <a:pt x="3640" y="10856"/>
                  </a:cubicBezTo>
                  <a:cubicBezTo>
                    <a:pt x="2318" y="13236"/>
                    <a:pt x="555" y="16165"/>
                    <a:pt x="114" y="16531"/>
                  </a:cubicBezTo>
                  <a:cubicBezTo>
                    <a:pt x="-327" y="16897"/>
                    <a:pt x="555" y="14700"/>
                    <a:pt x="2097" y="11954"/>
                  </a:cubicBezTo>
                  <a:cubicBezTo>
                    <a:pt x="3640" y="9209"/>
                    <a:pt x="5844" y="5914"/>
                    <a:pt x="7828" y="3534"/>
                  </a:cubicBezTo>
                  <a:cubicBezTo>
                    <a:pt x="9812" y="1154"/>
                    <a:pt x="11575" y="-310"/>
                    <a:pt x="12897" y="56"/>
                  </a:cubicBezTo>
                  <a:cubicBezTo>
                    <a:pt x="14220" y="422"/>
                    <a:pt x="15102" y="2619"/>
                    <a:pt x="15763" y="5731"/>
                  </a:cubicBezTo>
                  <a:cubicBezTo>
                    <a:pt x="16424" y="8843"/>
                    <a:pt x="16865" y="12870"/>
                    <a:pt x="17746" y="15615"/>
                  </a:cubicBezTo>
                  <a:cubicBezTo>
                    <a:pt x="18628" y="18361"/>
                    <a:pt x="19951" y="19826"/>
                    <a:pt x="21273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6394450" y="7406950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6432550" y="7330750"/>
              <a:ext cx="317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6330950" y="7578400"/>
              <a:ext cx="1841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10800"/>
                    <a:pt x="8938" y="21600"/>
                    <a:pt x="12538" y="21600"/>
                  </a:cubicBezTo>
                  <a:cubicBezTo>
                    <a:pt x="16138" y="21600"/>
                    <a:pt x="1886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6718038" y="7363294"/>
              <a:ext cx="187767" cy="15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92" fill="norm" stroke="1" extrusionOk="0">
                  <a:moveTo>
                    <a:pt x="1454" y="1620"/>
                  </a:moveTo>
                  <a:cubicBezTo>
                    <a:pt x="6676" y="1044"/>
                    <a:pt x="11897" y="468"/>
                    <a:pt x="15339" y="180"/>
                  </a:cubicBezTo>
                  <a:cubicBezTo>
                    <a:pt x="18781" y="-108"/>
                    <a:pt x="20443" y="-108"/>
                    <a:pt x="20917" y="612"/>
                  </a:cubicBezTo>
                  <a:cubicBezTo>
                    <a:pt x="21392" y="1332"/>
                    <a:pt x="20680" y="2772"/>
                    <a:pt x="18306" y="5508"/>
                  </a:cubicBezTo>
                  <a:cubicBezTo>
                    <a:pt x="15933" y="8244"/>
                    <a:pt x="11897" y="12276"/>
                    <a:pt x="9168" y="14724"/>
                  </a:cubicBezTo>
                  <a:cubicBezTo>
                    <a:pt x="6438" y="17172"/>
                    <a:pt x="5014" y="18036"/>
                    <a:pt x="3471" y="18900"/>
                  </a:cubicBezTo>
                  <a:cubicBezTo>
                    <a:pt x="1928" y="19764"/>
                    <a:pt x="267" y="20628"/>
                    <a:pt x="29" y="21060"/>
                  </a:cubicBezTo>
                  <a:cubicBezTo>
                    <a:pt x="-208" y="21492"/>
                    <a:pt x="979" y="21492"/>
                    <a:pt x="4302" y="21492"/>
                  </a:cubicBezTo>
                  <a:cubicBezTo>
                    <a:pt x="7625" y="21492"/>
                    <a:pt x="13084" y="21492"/>
                    <a:pt x="18544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897546" y="7489500"/>
              <a:ext cx="8110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0"/>
                  </a:moveTo>
                  <a:cubicBezTo>
                    <a:pt x="21222" y="2118"/>
                    <a:pt x="21222" y="4235"/>
                    <a:pt x="19284" y="6776"/>
                  </a:cubicBezTo>
                  <a:cubicBezTo>
                    <a:pt x="17345" y="9318"/>
                    <a:pt x="13468" y="12282"/>
                    <a:pt x="9868" y="13976"/>
                  </a:cubicBezTo>
                  <a:cubicBezTo>
                    <a:pt x="6268" y="15671"/>
                    <a:pt x="2945" y="16094"/>
                    <a:pt x="1284" y="15247"/>
                  </a:cubicBezTo>
                  <a:cubicBezTo>
                    <a:pt x="-378" y="14400"/>
                    <a:pt x="-378" y="12282"/>
                    <a:pt x="1007" y="11012"/>
                  </a:cubicBezTo>
                  <a:cubicBezTo>
                    <a:pt x="2391" y="9741"/>
                    <a:pt x="5160" y="9318"/>
                    <a:pt x="7930" y="9529"/>
                  </a:cubicBezTo>
                  <a:cubicBezTo>
                    <a:pt x="10699" y="9741"/>
                    <a:pt x="13468" y="10588"/>
                    <a:pt x="15684" y="12706"/>
                  </a:cubicBezTo>
                  <a:cubicBezTo>
                    <a:pt x="17899" y="14824"/>
                    <a:pt x="19560" y="18212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7004050" y="7495850"/>
              <a:ext cx="698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538"/>
                    <a:pt x="11127" y="11077"/>
                    <a:pt x="7527" y="14677"/>
                  </a:cubicBezTo>
                  <a:cubicBezTo>
                    <a:pt x="3927" y="18277"/>
                    <a:pt x="1964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067280" y="7584750"/>
              <a:ext cx="82821" cy="10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20" fill="norm" stroke="1" extrusionOk="0">
                  <a:moveTo>
                    <a:pt x="69" y="0"/>
                  </a:moveTo>
                  <a:cubicBezTo>
                    <a:pt x="2769" y="0"/>
                    <a:pt x="5469" y="0"/>
                    <a:pt x="8169" y="648"/>
                  </a:cubicBezTo>
                  <a:cubicBezTo>
                    <a:pt x="10869" y="1296"/>
                    <a:pt x="13569" y="2592"/>
                    <a:pt x="13569" y="5184"/>
                  </a:cubicBezTo>
                  <a:cubicBezTo>
                    <a:pt x="13569" y="7776"/>
                    <a:pt x="10869" y="11664"/>
                    <a:pt x="7629" y="14688"/>
                  </a:cubicBezTo>
                  <a:cubicBezTo>
                    <a:pt x="4389" y="17712"/>
                    <a:pt x="609" y="19872"/>
                    <a:pt x="69" y="20736"/>
                  </a:cubicBezTo>
                  <a:cubicBezTo>
                    <a:pt x="-471" y="21600"/>
                    <a:pt x="2229" y="21168"/>
                    <a:pt x="6279" y="20520"/>
                  </a:cubicBezTo>
                  <a:cubicBezTo>
                    <a:pt x="10329" y="19872"/>
                    <a:pt x="15729" y="19008"/>
                    <a:pt x="21129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7232650" y="753395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7396398" y="7406405"/>
              <a:ext cx="90252" cy="17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80" fill="norm" stroke="1" extrusionOk="0">
                  <a:moveTo>
                    <a:pt x="20932" y="4639"/>
                  </a:moveTo>
                  <a:cubicBezTo>
                    <a:pt x="20441" y="3369"/>
                    <a:pt x="19950" y="2098"/>
                    <a:pt x="17250" y="1209"/>
                  </a:cubicBezTo>
                  <a:cubicBezTo>
                    <a:pt x="14550" y="319"/>
                    <a:pt x="9641" y="-189"/>
                    <a:pt x="6450" y="65"/>
                  </a:cubicBezTo>
                  <a:cubicBezTo>
                    <a:pt x="3259" y="319"/>
                    <a:pt x="1787" y="1336"/>
                    <a:pt x="805" y="2479"/>
                  </a:cubicBezTo>
                  <a:cubicBezTo>
                    <a:pt x="-177" y="3623"/>
                    <a:pt x="-668" y="4893"/>
                    <a:pt x="1787" y="7053"/>
                  </a:cubicBezTo>
                  <a:cubicBezTo>
                    <a:pt x="4241" y="9213"/>
                    <a:pt x="9641" y="12263"/>
                    <a:pt x="12587" y="14423"/>
                  </a:cubicBezTo>
                  <a:cubicBezTo>
                    <a:pt x="15532" y="16583"/>
                    <a:pt x="16023" y="17853"/>
                    <a:pt x="14796" y="18870"/>
                  </a:cubicBezTo>
                  <a:cubicBezTo>
                    <a:pt x="13568" y="19886"/>
                    <a:pt x="10623" y="20649"/>
                    <a:pt x="7923" y="21030"/>
                  </a:cubicBezTo>
                  <a:cubicBezTo>
                    <a:pt x="5223" y="21411"/>
                    <a:pt x="2768" y="21411"/>
                    <a:pt x="2277" y="20649"/>
                  </a:cubicBezTo>
                  <a:cubicBezTo>
                    <a:pt x="1787" y="19886"/>
                    <a:pt x="3259" y="18362"/>
                    <a:pt x="4732" y="16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520137" y="7434450"/>
              <a:ext cx="195113" cy="11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24" fill="norm" stroke="1" extrusionOk="0">
                  <a:moveTo>
                    <a:pt x="506" y="12129"/>
                  </a:moveTo>
                  <a:cubicBezTo>
                    <a:pt x="2828" y="11371"/>
                    <a:pt x="5151" y="10613"/>
                    <a:pt x="6777" y="9666"/>
                  </a:cubicBezTo>
                  <a:cubicBezTo>
                    <a:pt x="8403" y="8719"/>
                    <a:pt x="9332" y="7582"/>
                    <a:pt x="9796" y="5877"/>
                  </a:cubicBezTo>
                  <a:cubicBezTo>
                    <a:pt x="10261" y="4171"/>
                    <a:pt x="10261" y="1898"/>
                    <a:pt x="9564" y="761"/>
                  </a:cubicBezTo>
                  <a:cubicBezTo>
                    <a:pt x="8867" y="-376"/>
                    <a:pt x="7474" y="-376"/>
                    <a:pt x="5732" y="1708"/>
                  </a:cubicBezTo>
                  <a:cubicBezTo>
                    <a:pt x="3990" y="3792"/>
                    <a:pt x="1899" y="7961"/>
                    <a:pt x="854" y="11182"/>
                  </a:cubicBezTo>
                  <a:cubicBezTo>
                    <a:pt x="-191" y="14403"/>
                    <a:pt x="-191" y="16677"/>
                    <a:pt x="390" y="18192"/>
                  </a:cubicBezTo>
                  <a:cubicBezTo>
                    <a:pt x="970" y="19708"/>
                    <a:pt x="2132" y="20466"/>
                    <a:pt x="5732" y="20845"/>
                  </a:cubicBezTo>
                  <a:cubicBezTo>
                    <a:pt x="9332" y="21224"/>
                    <a:pt x="15370" y="21224"/>
                    <a:pt x="21409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8274050" y="7426000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8305800" y="735615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8358306" y="7391998"/>
              <a:ext cx="95984" cy="12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10" fill="norm" stroke="1" extrusionOk="0">
                  <a:moveTo>
                    <a:pt x="5144" y="4703"/>
                  </a:moveTo>
                  <a:cubicBezTo>
                    <a:pt x="6523" y="3263"/>
                    <a:pt x="7901" y="1823"/>
                    <a:pt x="7442" y="923"/>
                  </a:cubicBezTo>
                  <a:cubicBezTo>
                    <a:pt x="6982" y="23"/>
                    <a:pt x="4684" y="-337"/>
                    <a:pt x="2846" y="383"/>
                  </a:cubicBezTo>
                  <a:cubicBezTo>
                    <a:pt x="1008" y="1103"/>
                    <a:pt x="-371" y="2903"/>
                    <a:pt x="89" y="4343"/>
                  </a:cubicBezTo>
                  <a:cubicBezTo>
                    <a:pt x="548" y="5783"/>
                    <a:pt x="2846" y="6863"/>
                    <a:pt x="6063" y="8303"/>
                  </a:cubicBezTo>
                  <a:cubicBezTo>
                    <a:pt x="9280" y="9743"/>
                    <a:pt x="13416" y="11543"/>
                    <a:pt x="16403" y="13523"/>
                  </a:cubicBezTo>
                  <a:cubicBezTo>
                    <a:pt x="19391" y="15503"/>
                    <a:pt x="21229" y="17663"/>
                    <a:pt x="20769" y="19103"/>
                  </a:cubicBezTo>
                  <a:cubicBezTo>
                    <a:pt x="20310" y="20543"/>
                    <a:pt x="17552" y="21263"/>
                    <a:pt x="15255" y="21083"/>
                  </a:cubicBezTo>
                  <a:cubicBezTo>
                    <a:pt x="12957" y="20903"/>
                    <a:pt x="11118" y="19823"/>
                    <a:pt x="9280" y="18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8746723" y="7403346"/>
              <a:ext cx="276627" cy="14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94" fill="norm" stroke="1" extrusionOk="0">
                  <a:moveTo>
                    <a:pt x="8131" y="11803"/>
                  </a:moveTo>
                  <a:cubicBezTo>
                    <a:pt x="8131" y="10237"/>
                    <a:pt x="8131" y="8672"/>
                    <a:pt x="8131" y="6637"/>
                  </a:cubicBezTo>
                  <a:cubicBezTo>
                    <a:pt x="8131" y="4603"/>
                    <a:pt x="8131" y="2098"/>
                    <a:pt x="7641" y="846"/>
                  </a:cubicBezTo>
                  <a:cubicBezTo>
                    <a:pt x="7150" y="-406"/>
                    <a:pt x="6168" y="-406"/>
                    <a:pt x="4777" y="1785"/>
                  </a:cubicBezTo>
                  <a:cubicBezTo>
                    <a:pt x="3386" y="3977"/>
                    <a:pt x="1586" y="8359"/>
                    <a:pt x="686" y="11333"/>
                  </a:cubicBezTo>
                  <a:cubicBezTo>
                    <a:pt x="-214" y="14307"/>
                    <a:pt x="-214" y="15872"/>
                    <a:pt x="604" y="17124"/>
                  </a:cubicBezTo>
                  <a:cubicBezTo>
                    <a:pt x="1422" y="18377"/>
                    <a:pt x="3059" y="19316"/>
                    <a:pt x="4695" y="18846"/>
                  </a:cubicBezTo>
                  <a:cubicBezTo>
                    <a:pt x="6331" y="18377"/>
                    <a:pt x="7968" y="16498"/>
                    <a:pt x="9113" y="14777"/>
                  </a:cubicBezTo>
                  <a:cubicBezTo>
                    <a:pt x="10259" y="13055"/>
                    <a:pt x="10913" y="11490"/>
                    <a:pt x="11486" y="11333"/>
                  </a:cubicBezTo>
                  <a:cubicBezTo>
                    <a:pt x="12059" y="11177"/>
                    <a:pt x="12550" y="12429"/>
                    <a:pt x="14186" y="14307"/>
                  </a:cubicBezTo>
                  <a:cubicBezTo>
                    <a:pt x="15822" y="16185"/>
                    <a:pt x="18604" y="18690"/>
                    <a:pt x="21386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330266" y="7329683"/>
              <a:ext cx="105834" cy="26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21600" y="5789"/>
                  </a:moveTo>
                  <a:cubicBezTo>
                    <a:pt x="21600" y="4925"/>
                    <a:pt x="21600" y="4061"/>
                    <a:pt x="21600" y="3024"/>
                  </a:cubicBezTo>
                  <a:cubicBezTo>
                    <a:pt x="21600" y="1987"/>
                    <a:pt x="21600" y="778"/>
                    <a:pt x="20304" y="259"/>
                  </a:cubicBezTo>
                  <a:cubicBezTo>
                    <a:pt x="19008" y="-259"/>
                    <a:pt x="16416" y="-86"/>
                    <a:pt x="12960" y="1555"/>
                  </a:cubicBezTo>
                  <a:cubicBezTo>
                    <a:pt x="9504" y="3197"/>
                    <a:pt x="5184" y="6307"/>
                    <a:pt x="2808" y="9331"/>
                  </a:cubicBezTo>
                  <a:cubicBezTo>
                    <a:pt x="432" y="12355"/>
                    <a:pt x="0" y="15293"/>
                    <a:pt x="0" y="17194"/>
                  </a:cubicBezTo>
                  <a:cubicBezTo>
                    <a:pt x="0" y="19095"/>
                    <a:pt x="432" y="19959"/>
                    <a:pt x="2592" y="20477"/>
                  </a:cubicBezTo>
                  <a:cubicBezTo>
                    <a:pt x="4752" y="20995"/>
                    <a:pt x="8640" y="21168"/>
                    <a:pt x="12528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9528356" y="7394250"/>
              <a:ext cx="156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6133"/>
                    <a:pt x="-1582" y="12267"/>
                    <a:pt x="1118" y="15867"/>
                  </a:cubicBezTo>
                  <a:cubicBezTo>
                    <a:pt x="3818" y="19467"/>
                    <a:pt x="11918" y="2053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9594850" y="7469887"/>
              <a:ext cx="1270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9715491" y="7394250"/>
              <a:ext cx="15876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21317" y="0"/>
                  </a:moveTo>
                  <a:cubicBezTo>
                    <a:pt x="19896" y="327"/>
                    <a:pt x="18475" y="655"/>
                    <a:pt x="17622" y="1964"/>
                  </a:cubicBezTo>
                  <a:cubicBezTo>
                    <a:pt x="16770" y="3273"/>
                    <a:pt x="16485" y="5564"/>
                    <a:pt x="14496" y="8673"/>
                  </a:cubicBezTo>
                  <a:cubicBezTo>
                    <a:pt x="12506" y="11782"/>
                    <a:pt x="8812" y="15709"/>
                    <a:pt x="6254" y="17509"/>
                  </a:cubicBezTo>
                  <a:cubicBezTo>
                    <a:pt x="3696" y="19309"/>
                    <a:pt x="2275" y="18982"/>
                    <a:pt x="1280" y="18000"/>
                  </a:cubicBezTo>
                  <a:cubicBezTo>
                    <a:pt x="285" y="17018"/>
                    <a:pt x="-283" y="15382"/>
                    <a:pt x="143" y="14236"/>
                  </a:cubicBezTo>
                  <a:cubicBezTo>
                    <a:pt x="570" y="13091"/>
                    <a:pt x="1991" y="12436"/>
                    <a:pt x="3412" y="12436"/>
                  </a:cubicBezTo>
                  <a:cubicBezTo>
                    <a:pt x="4833" y="12436"/>
                    <a:pt x="6254" y="13091"/>
                    <a:pt x="8670" y="14727"/>
                  </a:cubicBezTo>
                  <a:cubicBezTo>
                    <a:pt x="11085" y="16364"/>
                    <a:pt x="14496" y="18982"/>
                    <a:pt x="17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9912350" y="7381550"/>
              <a:ext cx="6773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150" y="0"/>
                  </a:moveTo>
                  <a:cubicBezTo>
                    <a:pt x="16875" y="3491"/>
                    <a:pt x="21600" y="6982"/>
                    <a:pt x="21600" y="10255"/>
                  </a:cubicBezTo>
                  <a:cubicBezTo>
                    <a:pt x="21600" y="13527"/>
                    <a:pt x="16875" y="16582"/>
                    <a:pt x="13162" y="18436"/>
                  </a:cubicBezTo>
                  <a:cubicBezTo>
                    <a:pt x="9450" y="20291"/>
                    <a:pt x="6750" y="20945"/>
                    <a:pt x="4725" y="21273"/>
                  </a:cubicBezTo>
                  <a:cubicBezTo>
                    <a:pt x="2700" y="21600"/>
                    <a:pt x="135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0166599" y="7405453"/>
              <a:ext cx="139451" cy="16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251" fill="norm" stroke="1" extrusionOk="0">
                  <a:moveTo>
                    <a:pt x="20927" y="191"/>
                  </a:moveTo>
                  <a:cubicBezTo>
                    <a:pt x="17433" y="-79"/>
                    <a:pt x="13939" y="-349"/>
                    <a:pt x="10445" y="1541"/>
                  </a:cubicBezTo>
                  <a:cubicBezTo>
                    <a:pt x="6951" y="3431"/>
                    <a:pt x="3456" y="7481"/>
                    <a:pt x="1551" y="10316"/>
                  </a:cubicBezTo>
                  <a:cubicBezTo>
                    <a:pt x="-355" y="13151"/>
                    <a:pt x="-673" y="14771"/>
                    <a:pt x="1551" y="16391"/>
                  </a:cubicBezTo>
                  <a:cubicBezTo>
                    <a:pt x="3774" y="18011"/>
                    <a:pt x="8539" y="19631"/>
                    <a:pt x="13303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407650" y="7413300"/>
              <a:ext cx="381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745"/>
                    <a:pt x="9600" y="1490"/>
                    <a:pt x="6000" y="4469"/>
                  </a:cubicBezTo>
                  <a:cubicBezTo>
                    <a:pt x="2400" y="7448"/>
                    <a:pt x="1200" y="12662"/>
                    <a:pt x="600" y="15890"/>
                  </a:cubicBezTo>
                  <a:cubicBezTo>
                    <a:pt x="0" y="19117"/>
                    <a:pt x="0" y="20359"/>
                    <a:pt x="0" y="20979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363199" y="7404504"/>
              <a:ext cx="1397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945" y="11040"/>
                    <a:pt x="5891" y="1783"/>
                    <a:pt x="9491" y="240"/>
                  </a:cubicBezTo>
                  <a:cubicBezTo>
                    <a:pt x="13091" y="-1303"/>
                    <a:pt x="1734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350500" y="7610150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0788650" y="7292105"/>
              <a:ext cx="127000" cy="31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2612"/>
                  </a:moveTo>
                  <a:cubicBezTo>
                    <a:pt x="21240" y="1897"/>
                    <a:pt x="20880" y="1181"/>
                    <a:pt x="19800" y="681"/>
                  </a:cubicBezTo>
                  <a:cubicBezTo>
                    <a:pt x="18720" y="180"/>
                    <a:pt x="16920" y="-106"/>
                    <a:pt x="15300" y="37"/>
                  </a:cubicBezTo>
                  <a:cubicBezTo>
                    <a:pt x="13680" y="180"/>
                    <a:pt x="12240" y="752"/>
                    <a:pt x="10620" y="2898"/>
                  </a:cubicBezTo>
                  <a:cubicBezTo>
                    <a:pt x="9000" y="5044"/>
                    <a:pt x="7200" y="8763"/>
                    <a:pt x="5400" y="12124"/>
                  </a:cubicBezTo>
                  <a:cubicBezTo>
                    <a:pt x="3600" y="15486"/>
                    <a:pt x="1800" y="18490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0754529" y="7483150"/>
              <a:ext cx="332571" cy="14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30" fill="norm" stroke="1" extrusionOk="0">
                  <a:moveTo>
                    <a:pt x="974" y="14294"/>
                  </a:moveTo>
                  <a:cubicBezTo>
                    <a:pt x="700" y="12706"/>
                    <a:pt x="427" y="11118"/>
                    <a:pt x="222" y="9529"/>
                  </a:cubicBezTo>
                  <a:cubicBezTo>
                    <a:pt x="17" y="7941"/>
                    <a:pt x="-120" y="6353"/>
                    <a:pt x="153" y="5559"/>
                  </a:cubicBezTo>
                  <a:cubicBezTo>
                    <a:pt x="427" y="4765"/>
                    <a:pt x="1110" y="4765"/>
                    <a:pt x="2546" y="4924"/>
                  </a:cubicBezTo>
                  <a:cubicBezTo>
                    <a:pt x="3981" y="5082"/>
                    <a:pt x="6169" y="5400"/>
                    <a:pt x="7672" y="5718"/>
                  </a:cubicBezTo>
                  <a:cubicBezTo>
                    <a:pt x="9176" y="6035"/>
                    <a:pt x="9996" y="6353"/>
                    <a:pt x="10612" y="5876"/>
                  </a:cubicBezTo>
                  <a:cubicBezTo>
                    <a:pt x="11227" y="5400"/>
                    <a:pt x="11637" y="4129"/>
                    <a:pt x="11500" y="3176"/>
                  </a:cubicBezTo>
                  <a:cubicBezTo>
                    <a:pt x="11364" y="2224"/>
                    <a:pt x="10680" y="1588"/>
                    <a:pt x="10065" y="1747"/>
                  </a:cubicBezTo>
                  <a:cubicBezTo>
                    <a:pt x="9450" y="1906"/>
                    <a:pt x="8903" y="2859"/>
                    <a:pt x="8561" y="4129"/>
                  </a:cubicBezTo>
                  <a:cubicBezTo>
                    <a:pt x="8219" y="5400"/>
                    <a:pt x="8083" y="6988"/>
                    <a:pt x="7946" y="8576"/>
                  </a:cubicBezTo>
                  <a:cubicBezTo>
                    <a:pt x="7809" y="10165"/>
                    <a:pt x="7672" y="11753"/>
                    <a:pt x="7809" y="13182"/>
                  </a:cubicBezTo>
                  <a:cubicBezTo>
                    <a:pt x="7946" y="14612"/>
                    <a:pt x="8356" y="15882"/>
                    <a:pt x="8903" y="16041"/>
                  </a:cubicBezTo>
                  <a:cubicBezTo>
                    <a:pt x="9450" y="16200"/>
                    <a:pt x="10133" y="15247"/>
                    <a:pt x="10612" y="13976"/>
                  </a:cubicBezTo>
                  <a:cubicBezTo>
                    <a:pt x="11090" y="12706"/>
                    <a:pt x="11364" y="11118"/>
                    <a:pt x="11569" y="9529"/>
                  </a:cubicBezTo>
                  <a:cubicBezTo>
                    <a:pt x="11774" y="7941"/>
                    <a:pt x="11910" y="6353"/>
                    <a:pt x="12252" y="5082"/>
                  </a:cubicBezTo>
                  <a:cubicBezTo>
                    <a:pt x="12594" y="3812"/>
                    <a:pt x="13141" y="2859"/>
                    <a:pt x="13619" y="3176"/>
                  </a:cubicBezTo>
                  <a:cubicBezTo>
                    <a:pt x="14098" y="3494"/>
                    <a:pt x="14508" y="5082"/>
                    <a:pt x="14918" y="7941"/>
                  </a:cubicBezTo>
                  <a:cubicBezTo>
                    <a:pt x="15328" y="10800"/>
                    <a:pt x="15738" y="14929"/>
                    <a:pt x="15670" y="17629"/>
                  </a:cubicBezTo>
                  <a:cubicBezTo>
                    <a:pt x="15602" y="20329"/>
                    <a:pt x="15055" y="21600"/>
                    <a:pt x="14713" y="21282"/>
                  </a:cubicBezTo>
                  <a:cubicBezTo>
                    <a:pt x="14371" y="20965"/>
                    <a:pt x="14234" y="19059"/>
                    <a:pt x="14850" y="15724"/>
                  </a:cubicBezTo>
                  <a:cubicBezTo>
                    <a:pt x="15465" y="12388"/>
                    <a:pt x="16832" y="7624"/>
                    <a:pt x="18062" y="4765"/>
                  </a:cubicBezTo>
                  <a:cubicBezTo>
                    <a:pt x="19293" y="1906"/>
                    <a:pt x="20386" y="953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1359885" y="7412050"/>
              <a:ext cx="286016" cy="22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085" fill="norm" stroke="1" extrusionOk="0">
                  <a:moveTo>
                    <a:pt x="9952" y="4785"/>
                  </a:moveTo>
                  <a:cubicBezTo>
                    <a:pt x="9479" y="4007"/>
                    <a:pt x="9006" y="3229"/>
                    <a:pt x="8376" y="2937"/>
                  </a:cubicBezTo>
                  <a:cubicBezTo>
                    <a:pt x="7745" y="2645"/>
                    <a:pt x="6957" y="2840"/>
                    <a:pt x="5538" y="4591"/>
                  </a:cubicBezTo>
                  <a:cubicBezTo>
                    <a:pt x="4119" y="6342"/>
                    <a:pt x="2069" y="9650"/>
                    <a:pt x="965" y="12375"/>
                  </a:cubicBezTo>
                  <a:cubicBezTo>
                    <a:pt x="-138" y="15099"/>
                    <a:pt x="-296" y="17240"/>
                    <a:pt x="492" y="18796"/>
                  </a:cubicBezTo>
                  <a:cubicBezTo>
                    <a:pt x="1281" y="20353"/>
                    <a:pt x="3015" y="21326"/>
                    <a:pt x="4592" y="21034"/>
                  </a:cubicBezTo>
                  <a:cubicBezTo>
                    <a:pt x="6168" y="20742"/>
                    <a:pt x="7587" y="19185"/>
                    <a:pt x="9085" y="16072"/>
                  </a:cubicBezTo>
                  <a:cubicBezTo>
                    <a:pt x="10583" y="12958"/>
                    <a:pt x="12159" y="8288"/>
                    <a:pt x="12790" y="5369"/>
                  </a:cubicBezTo>
                  <a:cubicBezTo>
                    <a:pt x="13421" y="2450"/>
                    <a:pt x="13105" y="1283"/>
                    <a:pt x="12159" y="602"/>
                  </a:cubicBezTo>
                  <a:cubicBezTo>
                    <a:pt x="11213" y="-79"/>
                    <a:pt x="9637" y="-274"/>
                    <a:pt x="8139" y="504"/>
                  </a:cubicBezTo>
                  <a:cubicBezTo>
                    <a:pt x="6641" y="1283"/>
                    <a:pt x="5222" y="3034"/>
                    <a:pt x="4434" y="4396"/>
                  </a:cubicBezTo>
                  <a:cubicBezTo>
                    <a:pt x="3646" y="5758"/>
                    <a:pt x="3488" y="6731"/>
                    <a:pt x="3803" y="7315"/>
                  </a:cubicBezTo>
                  <a:cubicBezTo>
                    <a:pt x="4119" y="7899"/>
                    <a:pt x="4907" y="8094"/>
                    <a:pt x="7508" y="7996"/>
                  </a:cubicBezTo>
                  <a:cubicBezTo>
                    <a:pt x="10110" y="7899"/>
                    <a:pt x="14524" y="7510"/>
                    <a:pt x="17126" y="7218"/>
                  </a:cubicBezTo>
                  <a:cubicBezTo>
                    <a:pt x="19727" y="6926"/>
                    <a:pt x="20516" y="6731"/>
                    <a:pt x="21304" y="6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4413250" y="4197522"/>
              <a:ext cx="2749550" cy="10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0394"/>
                  </a:moveTo>
                  <a:cubicBezTo>
                    <a:pt x="515" y="20835"/>
                    <a:pt x="1031" y="21276"/>
                    <a:pt x="1588" y="21276"/>
                  </a:cubicBezTo>
                  <a:cubicBezTo>
                    <a:pt x="2145" y="21276"/>
                    <a:pt x="2744" y="20835"/>
                    <a:pt x="3367" y="19292"/>
                  </a:cubicBezTo>
                  <a:cubicBezTo>
                    <a:pt x="3991" y="17749"/>
                    <a:pt x="4639" y="15105"/>
                    <a:pt x="5288" y="12900"/>
                  </a:cubicBezTo>
                  <a:cubicBezTo>
                    <a:pt x="5936" y="10696"/>
                    <a:pt x="6585" y="8933"/>
                    <a:pt x="7233" y="7611"/>
                  </a:cubicBezTo>
                  <a:cubicBezTo>
                    <a:pt x="7882" y="6288"/>
                    <a:pt x="8530" y="5407"/>
                    <a:pt x="9195" y="4966"/>
                  </a:cubicBezTo>
                  <a:cubicBezTo>
                    <a:pt x="9861" y="4525"/>
                    <a:pt x="10542" y="4525"/>
                    <a:pt x="11216" y="4305"/>
                  </a:cubicBezTo>
                  <a:cubicBezTo>
                    <a:pt x="11889" y="4084"/>
                    <a:pt x="12554" y="3643"/>
                    <a:pt x="13219" y="3203"/>
                  </a:cubicBezTo>
                  <a:cubicBezTo>
                    <a:pt x="13885" y="2762"/>
                    <a:pt x="14550" y="2321"/>
                    <a:pt x="15190" y="1880"/>
                  </a:cubicBezTo>
                  <a:cubicBezTo>
                    <a:pt x="15830" y="1439"/>
                    <a:pt x="16445" y="998"/>
                    <a:pt x="17061" y="558"/>
                  </a:cubicBezTo>
                  <a:cubicBezTo>
                    <a:pt x="17676" y="117"/>
                    <a:pt x="18291" y="-324"/>
                    <a:pt x="18873" y="337"/>
                  </a:cubicBezTo>
                  <a:cubicBezTo>
                    <a:pt x="19455" y="998"/>
                    <a:pt x="20004" y="2762"/>
                    <a:pt x="20453" y="4745"/>
                  </a:cubicBezTo>
                  <a:cubicBezTo>
                    <a:pt x="20902" y="6729"/>
                    <a:pt x="21251" y="8933"/>
                    <a:pt x="21600" y="1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4673327" y="4282750"/>
              <a:ext cx="1911624" cy="9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312" fill="norm" stroke="1" extrusionOk="0">
                  <a:moveTo>
                    <a:pt x="218" y="20618"/>
                  </a:moveTo>
                  <a:cubicBezTo>
                    <a:pt x="98" y="21109"/>
                    <a:pt x="-21" y="21600"/>
                    <a:pt x="3" y="21109"/>
                  </a:cubicBezTo>
                  <a:cubicBezTo>
                    <a:pt x="27" y="20618"/>
                    <a:pt x="194" y="19145"/>
                    <a:pt x="696" y="17673"/>
                  </a:cubicBezTo>
                  <a:cubicBezTo>
                    <a:pt x="1198" y="16200"/>
                    <a:pt x="2034" y="14727"/>
                    <a:pt x="2954" y="13991"/>
                  </a:cubicBezTo>
                  <a:cubicBezTo>
                    <a:pt x="3874" y="13255"/>
                    <a:pt x="4877" y="13255"/>
                    <a:pt x="5833" y="13255"/>
                  </a:cubicBezTo>
                  <a:cubicBezTo>
                    <a:pt x="6789" y="13255"/>
                    <a:pt x="7697" y="13255"/>
                    <a:pt x="8545" y="13009"/>
                  </a:cubicBezTo>
                  <a:cubicBezTo>
                    <a:pt x="9393" y="12764"/>
                    <a:pt x="10182" y="12273"/>
                    <a:pt x="10982" y="11782"/>
                  </a:cubicBezTo>
                  <a:cubicBezTo>
                    <a:pt x="11783" y="11291"/>
                    <a:pt x="12595" y="10800"/>
                    <a:pt x="13419" y="10309"/>
                  </a:cubicBezTo>
                  <a:cubicBezTo>
                    <a:pt x="14244" y="9818"/>
                    <a:pt x="15080" y="9327"/>
                    <a:pt x="16095" y="8345"/>
                  </a:cubicBezTo>
                  <a:cubicBezTo>
                    <a:pt x="17111" y="7364"/>
                    <a:pt x="18306" y="5891"/>
                    <a:pt x="19249" y="4418"/>
                  </a:cubicBezTo>
                  <a:cubicBezTo>
                    <a:pt x="20193" y="2945"/>
                    <a:pt x="20886" y="1473"/>
                    <a:pt x="215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943349" y="5060806"/>
              <a:ext cx="349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27" y="11918"/>
                    <a:pt x="7855" y="3818"/>
                    <a:pt x="11455" y="1118"/>
                  </a:cubicBezTo>
                  <a:cubicBezTo>
                    <a:pt x="15055" y="-1582"/>
                    <a:pt x="1832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930650" y="5206393"/>
              <a:ext cx="3111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702" y="11375"/>
                    <a:pt x="9404" y="2735"/>
                    <a:pt x="13004" y="575"/>
                  </a:cubicBezTo>
                  <a:cubicBezTo>
                    <a:pt x="16604" y="-1585"/>
                    <a:pt x="1910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4229100" y="4962200"/>
              <a:ext cx="21808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0" y="0"/>
                  </a:moveTo>
                  <a:cubicBezTo>
                    <a:pt x="2624" y="1200"/>
                    <a:pt x="5249" y="2400"/>
                    <a:pt x="8579" y="3533"/>
                  </a:cubicBezTo>
                  <a:cubicBezTo>
                    <a:pt x="11910" y="4667"/>
                    <a:pt x="15948" y="5733"/>
                    <a:pt x="18370" y="6867"/>
                  </a:cubicBezTo>
                  <a:cubicBezTo>
                    <a:pt x="20793" y="8000"/>
                    <a:pt x="21600" y="9200"/>
                    <a:pt x="19884" y="11133"/>
                  </a:cubicBezTo>
                  <a:cubicBezTo>
                    <a:pt x="18168" y="13067"/>
                    <a:pt x="13929" y="15733"/>
                    <a:pt x="10598" y="17600"/>
                  </a:cubicBezTo>
                  <a:cubicBezTo>
                    <a:pt x="7267" y="19467"/>
                    <a:pt x="4845" y="20533"/>
                    <a:pt x="2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4960996" y="4888658"/>
              <a:ext cx="284105" cy="31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34" fill="norm" stroke="1" extrusionOk="0">
                  <a:moveTo>
                    <a:pt x="14647" y="3232"/>
                  </a:moveTo>
                  <a:cubicBezTo>
                    <a:pt x="14012" y="2095"/>
                    <a:pt x="13377" y="958"/>
                    <a:pt x="12662" y="389"/>
                  </a:cubicBezTo>
                  <a:cubicBezTo>
                    <a:pt x="11947" y="-179"/>
                    <a:pt x="11153" y="-179"/>
                    <a:pt x="9644" y="745"/>
                  </a:cubicBezTo>
                  <a:cubicBezTo>
                    <a:pt x="8136" y="1668"/>
                    <a:pt x="5912" y="3516"/>
                    <a:pt x="4086" y="5860"/>
                  </a:cubicBezTo>
                  <a:cubicBezTo>
                    <a:pt x="2259" y="8205"/>
                    <a:pt x="830" y="11047"/>
                    <a:pt x="274" y="13534"/>
                  </a:cubicBezTo>
                  <a:cubicBezTo>
                    <a:pt x="-282" y="16021"/>
                    <a:pt x="36" y="18153"/>
                    <a:pt x="989" y="19503"/>
                  </a:cubicBezTo>
                  <a:cubicBezTo>
                    <a:pt x="1942" y="20853"/>
                    <a:pt x="3530" y="21421"/>
                    <a:pt x="5833" y="20995"/>
                  </a:cubicBezTo>
                  <a:cubicBezTo>
                    <a:pt x="8136" y="20568"/>
                    <a:pt x="11153" y="19147"/>
                    <a:pt x="13456" y="17016"/>
                  </a:cubicBezTo>
                  <a:cubicBezTo>
                    <a:pt x="15759" y="14884"/>
                    <a:pt x="17347" y="12042"/>
                    <a:pt x="18142" y="9768"/>
                  </a:cubicBezTo>
                  <a:cubicBezTo>
                    <a:pt x="18936" y="7495"/>
                    <a:pt x="18936" y="5789"/>
                    <a:pt x="18777" y="4582"/>
                  </a:cubicBezTo>
                  <a:cubicBezTo>
                    <a:pt x="18618" y="3374"/>
                    <a:pt x="18300" y="2663"/>
                    <a:pt x="17268" y="2166"/>
                  </a:cubicBezTo>
                  <a:cubicBezTo>
                    <a:pt x="16236" y="1668"/>
                    <a:pt x="14489" y="1384"/>
                    <a:pt x="12503" y="2166"/>
                  </a:cubicBezTo>
                  <a:cubicBezTo>
                    <a:pt x="10518" y="2947"/>
                    <a:pt x="8294" y="4795"/>
                    <a:pt x="7024" y="6074"/>
                  </a:cubicBezTo>
                  <a:cubicBezTo>
                    <a:pt x="5753" y="7353"/>
                    <a:pt x="5436" y="8063"/>
                    <a:pt x="5197" y="8774"/>
                  </a:cubicBezTo>
                  <a:cubicBezTo>
                    <a:pt x="4959" y="9484"/>
                    <a:pt x="4800" y="10195"/>
                    <a:pt x="5277" y="10621"/>
                  </a:cubicBezTo>
                  <a:cubicBezTo>
                    <a:pt x="5753" y="11047"/>
                    <a:pt x="6865" y="11189"/>
                    <a:pt x="9247" y="10763"/>
                  </a:cubicBezTo>
                  <a:cubicBezTo>
                    <a:pt x="11630" y="10337"/>
                    <a:pt x="15283" y="9342"/>
                    <a:pt x="17506" y="8703"/>
                  </a:cubicBezTo>
                  <a:cubicBezTo>
                    <a:pt x="19730" y="8063"/>
                    <a:pt x="20524" y="7779"/>
                    <a:pt x="21318" y="7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5083483" y="4693792"/>
              <a:ext cx="123518" cy="13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03" fill="norm" stroke="1" extrusionOk="0">
                  <a:moveTo>
                    <a:pt x="7086" y="5252"/>
                  </a:moveTo>
                  <a:cubicBezTo>
                    <a:pt x="5622" y="8575"/>
                    <a:pt x="4157" y="11898"/>
                    <a:pt x="2876" y="14723"/>
                  </a:cubicBezTo>
                  <a:cubicBezTo>
                    <a:pt x="1595" y="17548"/>
                    <a:pt x="496" y="19874"/>
                    <a:pt x="130" y="20206"/>
                  </a:cubicBezTo>
                  <a:cubicBezTo>
                    <a:pt x="-236" y="20538"/>
                    <a:pt x="130" y="18877"/>
                    <a:pt x="1778" y="15554"/>
                  </a:cubicBezTo>
                  <a:cubicBezTo>
                    <a:pt x="3425" y="12231"/>
                    <a:pt x="6354" y="7246"/>
                    <a:pt x="8733" y="4089"/>
                  </a:cubicBezTo>
                  <a:cubicBezTo>
                    <a:pt x="11113" y="932"/>
                    <a:pt x="12944" y="-397"/>
                    <a:pt x="14408" y="101"/>
                  </a:cubicBezTo>
                  <a:cubicBezTo>
                    <a:pt x="15872" y="600"/>
                    <a:pt x="16971" y="2926"/>
                    <a:pt x="18069" y="6748"/>
                  </a:cubicBezTo>
                  <a:cubicBezTo>
                    <a:pt x="19167" y="10569"/>
                    <a:pt x="20266" y="15886"/>
                    <a:pt x="21364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5195094" y="5117685"/>
              <a:ext cx="132557" cy="18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81" fill="norm" stroke="1" extrusionOk="0">
                  <a:moveTo>
                    <a:pt x="6042" y="4690"/>
                  </a:moveTo>
                  <a:cubicBezTo>
                    <a:pt x="5014" y="8290"/>
                    <a:pt x="3985" y="11890"/>
                    <a:pt x="3300" y="14290"/>
                  </a:cubicBezTo>
                  <a:cubicBezTo>
                    <a:pt x="2614" y="16690"/>
                    <a:pt x="2271" y="17890"/>
                    <a:pt x="1757" y="19090"/>
                  </a:cubicBezTo>
                  <a:cubicBezTo>
                    <a:pt x="1242" y="20290"/>
                    <a:pt x="557" y="21490"/>
                    <a:pt x="214" y="21250"/>
                  </a:cubicBezTo>
                  <a:cubicBezTo>
                    <a:pt x="-129" y="21010"/>
                    <a:pt x="-129" y="19330"/>
                    <a:pt x="728" y="15970"/>
                  </a:cubicBezTo>
                  <a:cubicBezTo>
                    <a:pt x="1585" y="12610"/>
                    <a:pt x="3300" y="7570"/>
                    <a:pt x="4500" y="4450"/>
                  </a:cubicBezTo>
                  <a:cubicBezTo>
                    <a:pt x="5700" y="1330"/>
                    <a:pt x="6385" y="130"/>
                    <a:pt x="7242" y="10"/>
                  </a:cubicBezTo>
                  <a:cubicBezTo>
                    <a:pt x="8100" y="-110"/>
                    <a:pt x="9128" y="850"/>
                    <a:pt x="10157" y="2290"/>
                  </a:cubicBezTo>
                  <a:cubicBezTo>
                    <a:pt x="11185" y="3730"/>
                    <a:pt x="12214" y="5650"/>
                    <a:pt x="13414" y="6250"/>
                  </a:cubicBezTo>
                  <a:cubicBezTo>
                    <a:pt x="14614" y="6850"/>
                    <a:pt x="15985" y="6130"/>
                    <a:pt x="17014" y="5170"/>
                  </a:cubicBezTo>
                  <a:cubicBezTo>
                    <a:pt x="18042" y="4210"/>
                    <a:pt x="18728" y="3010"/>
                    <a:pt x="19585" y="2890"/>
                  </a:cubicBezTo>
                  <a:cubicBezTo>
                    <a:pt x="20442" y="2770"/>
                    <a:pt x="21471" y="3730"/>
                    <a:pt x="21471" y="6610"/>
                  </a:cubicBezTo>
                  <a:cubicBezTo>
                    <a:pt x="21471" y="9490"/>
                    <a:pt x="20442" y="14290"/>
                    <a:pt x="19414" y="1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5381806" y="5120849"/>
              <a:ext cx="137566" cy="16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73" fill="norm" stroke="1" extrusionOk="0">
                  <a:moveTo>
                    <a:pt x="5372" y="2443"/>
                  </a:moveTo>
                  <a:cubicBezTo>
                    <a:pt x="4063" y="4873"/>
                    <a:pt x="2753" y="7303"/>
                    <a:pt x="2099" y="9733"/>
                  </a:cubicBezTo>
                  <a:cubicBezTo>
                    <a:pt x="1444" y="12163"/>
                    <a:pt x="1444" y="14593"/>
                    <a:pt x="1281" y="16483"/>
                  </a:cubicBezTo>
                  <a:cubicBezTo>
                    <a:pt x="1117" y="18373"/>
                    <a:pt x="790" y="19723"/>
                    <a:pt x="463" y="19588"/>
                  </a:cubicBezTo>
                  <a:cubicBezTo>
                    <a:pt x="135" y="19453"/>
                    <a:pt x="-192" y="17833"/>
                    <a:pt x="135" y="14998"/>
                  </a:cubicBezTo>
                  <a:cubicBezTo>
                    <a:pt x="463" y="12163"/>
                    <a:pt x="1444" y="8113"/>
                    <a:pt x="2263" y="5278"/>
                  </a:cubicBezTo>
                  <a:cubicBezTo>
                    <a:pt x="3081" y="2443"/>
                    <a:pt x="3735" y="823"/>
                    <a:pt x="4226" y="688"/>
                  </a:cubicBezTo>
                  <a:cubicBezTo>
                    <a:pt x="4717" y="553"/>
                    <a:pt x="5044" y="1903"/>
                    <a:pt x="5699" y="3118"/>
                  </a:cubicBezTo>
                  <a:cubicBezTo>
                    <a:pt x="6353" y="4333"/>
                    <a:pt x="7335" y="5413"/>
                    <a:pt x="8644" y="5683"/>
                  </a:cubicBezTo>
                  <a:cubicBezTo>
                    <a:pt x="9953" y="5953"/>
                    <a:pt x="11590" y="5413"/>
                    <a:pt x="13063" y="4603"/>
                  </a:cubicBezTo>
                  <a:cubicBezTo>
                    <a:pt x="14535" y="3793"/>
                    <a:pt x="15844" y="2713"/>
                    <a:pt x="16990" y="1633"/>
                  </a:cubicBezTo>
                  <a:cubicBezTo>
                    <a:pt x="18135" y="553"/>
                    <a:pt x="19117" y="-527"/>
                    <a:pt x="19935" y="283"/>
                  </a:cubicBezTo>
                  <a:cubicBezTo>
                    <a:pt x="20753" y="1093"/>
                    <a:pt x="21408" y="3793"/>
                    <a:pt x="21244" y="7573"/>
                  </a:cubicBezTo>
                  <a:cubicBezTo>
                    <a:pt x="21081" y="11353"/>
                    <a:pt x="20099" y="16213"/>
                    <a:pt x="19117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586931" y="5118672"/>
              <a:ext cx="128070" cy="17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05" fill="norm" stroke="1" extrusionOk="0">
                  <a:moveTo>
                    <a:pt x="21079" y="1048"/>
                  </a:moveTo>
                  <a:cubicBezTo>
                    <a:pt x="19685" y="276"/>
                    <a:pt x="18292" y="-495"/>
                    <a:pt x="15156" y="405"/>
                  </a:cubicBezTo>
                  <a:cubicBezTo>
                    <a:pt x="12021" y="1305"/>
                    <a:pt x="7144" y="3876"/>
                    <a:pt x="4008" y="6705"/>
                  </a:cubicBezTo>
                  <a:cubicBezTo>
                    <a:pt x="873" y="9534"/>
                    <a:pt x="-521" y="12619"/>
                    <a:pt x="176" y="15062"/>
                  </a:cubicBezTo>
                  <a:cubicBezTo>
                    <a:pt x="873" y="17505"/>
                    <a:pt x="3660" y="19305"/>
                    <a:pt x="7492" y="20205"/>
                  </a:cubicBezTo>
                  <a:cubicBezTo>
                    <a:pt x="11324" y="21105"/>
                    <a:pt x="16202" y="21105"/>
                    <a:pt x="21079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5645149" y="5197150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930900" y="4921106"/>
              <a:ext cx="2667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86" y="11918"/>
                    <a:pt x="8571" y="3818"/>
                    <a:pt x="12171" y="1118"/>
                  </a:cubicBezTo>
                  <a:cubicBezTo>
                    <a:pt x="15771" y="-1582"/>
                    <a:pt x="186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6102350" y="4809800"/>
              <a:ext cx="6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956300" y="5146350"/>
              <a:ext cx="228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21600"/>
                    <a:pt x="12000" y="21600"/>
                    <a:pt x="15600" y="18000"/>
                  </a:cubicBezTo>
                  <a:cubicBezTo>
                    <a:pt x="19200" y="14400"/>
                    <a:pt x="20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6370185" y="4841550"/>
              <a:ext cx="328117" cy="30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75" fill="norm" stroke="1" extrusionOk="0">
                  <a:moveTo>
                    <a:pt x="6118" y="0"/>
                  </a:moveTo>
                  <a:cubicBezTo>
                    <a:pt x="9970" y="0"/>
                    <a:pt x="13822" y="0"/>
                    <a:pt x="16161" y="0"/>
                  </a:cubicBezTo>
                  <a:cubicBezTo>
                    <a:pt x="18500" y="0"/>
                    <a:pt x="19325" y="0"/>
                    <a:pt x="20013" y="227"/>
                  </a:cubicBezTo>
                  <a:cubicBezTo>
                    <a:pt x="20701" y="453"/>
                    <a:pt x="21251" y="906"/>
                    <a:pt x="21320" y="1510"/>
                  </a:cubicBezTo>
                  <a:cubicBezTo>
                    <a:pt x="21389" y="2115"/>
                    <a:pt x="20976" y="2870"/>
                    <a:pt x="19325" y="4305"/>
                  </a:cubicBezTo>
                  <a:cubicBezTo>
                    <a:pt x="17674" y="5740"/>
                    <a:pt x="14785" y="7855"/>
                    <a:pt x="11758" y="10120"/>
                  </a:cubicBezTo>
                  <a:cubicBezTo>
                    <a:pt x="8732" y="12386"/>
                    <a:pt x="5567" y="14803"/>
                    <a:pt x="3641" y="16238"/>
                  </a:cubicBezTo>
                  <a:cubicBezTo>
                    <a:pt x="1715" y="17673"/>
                    <a:pt x="1027" y="18126"/>
                    <a:pt x="546" y="18806"/>
                  </a:cubicBezTo>
                  <a:cubicBezTo>
                    <a:pt x="64" y="19485"/>
                    <a:pt x="-211" y="20392"/>
                    <a:pt x="202" y="20920"/>
                  </a:cubicBezTo>
                  <a:cubicBezTo>
                    <a:pt x="614" y="21449"/>
                    <a:pt x="1715" y="21600"/>
                    <a:pt x="4811" y="21373"/>
                  </a:cubicBezTo>
                  <a:cubicBezTo>
                    <a:pt x="7906" y="21147"/>
                    <a:pt x="12997" y="20543"/>
                    <a:pt x="1808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6634106" y="5063800"/>
              <a:ext cx="20484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21330" y="0"/>
                  </a:moveTo>
                  <a:cubicBezTo>
                    <a:pt x="17803" y="5236"/>
                    <a:pt x="14277" y="10473"/>
                    <a:pt x="11412" y="13745"/>
                  </a:cubicBezTo>
                  <a:cubicBezTo>
                    <a:pt x="8546" y="17018"/>
                    <a:pt x="6342" y="18327"/>
                    <a:pt x="4469" y="18000"/>
                  </a:cubicBezTo>
                  <a:cubicBezTo>
                    <a:pt x="2595" y="17673"/>
                    <a:pt x="1052" y="15709"/>
                    <a:pt x="391" y="13909"/>
                  </a:cubicBezTo>
                  <a:cubicBezTo>
                    <a:pt x="-270" y="12109"/>
                    <a:pt x="-50" y="10473"/>
                    <a:pt x="722" y="9491"/>
                  </a:cubicBezTo>
                  <a:cubicBezTo>
                    <a:pt x="1493" y="8509"/>
                    <a:pt x="2816" y="8182"/>
                    <a:pt x="5130" y="9818"/>
                  </a:cubicBezTo>
                  <a:cubicBezTo>
                    <a:pt x="7444" y="11455"/>
                    <a:pt x="10750" y="15055"/>
                    <a:pt x="12844" y="17345"/>
                  </a:cubicBezTo>
                  <a:cubicBezTo>
                    <a:pt x="14938" y="19636"/>
                    <a:pt x="15820" y="20618"/>
                    <a:pt x="16371" y="21109"/>
                  </a:cubicBezTo>
                  <a:cubicBezTo>
                    <a:pt x="16922" y="21600"/>
                    <a:pt x="17142" y="21600"/>
                    <a:pt x="17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6807200" y="5057450"/>
              <a:ext cx="1206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920369" y="5185816"/>
              <a:ext cx="166231" cy="13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998" fill="norm" stroke="1" extrusionOk="0">
                  <a:moveTo>
                    <a:pt x="967" y="4628"/>
                  </a:moveTo>
                  <a:cubicBezTo>
                    <a:pt x="2060" y="3339"/>
                    <a:pt x="3154" y="2049"/>
                    <a:pt x="4658" y="1082"/>
                  </a:cubicBezTo>
                  <a:cubicBezTo>
                    <a:pt x="6162" y="115"/>
                    <a:pt x="8076" y="-530"/>
                    <a:pt x="9443" y="598"/>
                  </a:cubicBezTo>
                  <a:cubicBezTo>
                    <a:pt x="10810" y="1727"/>
                    <a:pt x="11630" y="4628"/>
                    <a:pt x="10400" y="7691"/>
                  </a:cubicBezTo>
                  <a:cubicBezTo>
                    <a:pt x="9169" y="10754"/>
                    <a:pt x="5888" y="13977"/>
                    <a:pt x="3564" y="16234"/>
                  </a:cubicBezTo>
                  <a:cubicBezTo>
                    <a:pt x="1240" y="18491"/>
                    <a:pt x="-127" y="19780"/>
                    <a:pt x="10" y="20425"/>
                  </a:cubicBezTo>
                  <a:cubicBezTo>
                    <a:pt x="146" y="21070"/>
                    <a:pt x="1787" y="21070"/>
                    <a:pt x="5615" y="20909"/>
                  </a:cubicBezTo>
                  <a:cubicBezTo>
                    <a:pt x="9443" y="20748"/>
                    <a:pt x="15458" y="20425"/>
                    <a:pt x="21473" y="20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188200" y="504475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397749" y="4900417"/>
              <a:ext cx="165101" cy="23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2197"/>
                  </a:moveTo>
                  <a:cubicBezTo>
                    <a:pt x="17723" y="1216"/>
                    <a:pt x="13846" y="234"/>
                    <a:pt x="10385" y="37"/>
                  </a:cubicBezTo>
                  <a:cubicBezTo>
                    <a:pt x="6923" y="-159"/>
                    <a:pt x="3877" y="430"/>
                    <a:pt x="2215" y="1706"/>
                  </a:cubicBezTo>
                  <a:cubicBezTo>
                    <a:pt x="554" y="2983"/>
                    <a:pt x="277" y="4946"/>
                    <a:pt x="1938" y="7008"/>
                  </a:cubicBezTo>
                  <a:cubicBezTo>
                    <a:pt x="3600" y="9070"/>
                    <a:pt x="7200" y="11230"/>
                    <a:pt x="9554" y="12703"/>
                  </a:cubicBezTo>
                  <a:cubicBezTo>
                    <a:pt x="11908" y="14176"/>
                    <a:pt x="13015" y="14961"/>
                    <a:pt x="13569" y="16041"/>
                  </a:cubicBezTo>
                  <a:cubicBezTo>
                    <a:pt x="14123" y="17121"/>
                    <a:pt x="14123" y="18496"/>
                    <a:pt x="13015" y="19576"/>
                  </a:cubicBezTo>
                  <a:cubicBezTo>
                    <a:pt x="11908" y="20656"/>
                    <a:pt x="9692" y="21441"/>
                    <a:pt x="7338" y="21441"/>
                  </a:cubicBezTo>
                  <a:cubicBezTo>
                    <a:pt x="4985" y="21441"/>
                    <a:pt x="2492" y="20656"/>
                    <a:pt x="0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564966" y="4916691"/>
              <a:ext cx="194734" cy="18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6809" y="8130"/>
                  </a:moveTo>
                  <a:cubicBezTo>
                    <a:pt x="9626" y="7888"/>
                    <a:pt x="12443" y="7645"/>
                    <a:pt x="14557" y="6917"/>
                  </a:cubicBezTo>
                  <a:cubicBezTo>
                    <a:pt x="16670" y="6189"/>
                    <a:pt x="18078" y="4975"/>
                    <a:pt x="18900" y="3762"/>
                  </a:cubicBezTo>
                  <a:cubicBezTo>
                    <a:pt x="19722" y="2548"/>
                    <a:pt x="19957" y="1335"/>
                    <a:pt x="19370" y="607"/>
                  </a:cubicBezTo>
                  <a:cubicBezTo>
                    <a:pt x="18783" y="-121"/>
                    <a:pt x="17374" y="-364"/>
                    <a:pt x="14322" y="849"/>
                  </a:cubicBezTo>
                  <a:cubicBezTo>
                    <a:pt x="11270" y="2063"/>
                    <a:pt x="6574" y="4733"/>
                    <a:pt x="3757" y="8009"/>
                  </a:cubicBezTo>
                  <a:cubicBezTo>
                    <a:pt x="939" y="11285"/>
                    <a:pt x="0" y="15169"/>
                    <a:pt x="0" y="17474"/>
                  </a:cubicBezTo>
                  <a:cubicBezTo>
                    <a:pt x="0" y="19780"/>
                    <a:pt x="939" y="20508"/>
                    <a:pt x="4696" y="20872"/>
                  </a:cubicBezTo>
                  <a:cubicBezTo>
                    <a:pt x="8452" y="21236"/>
                    <a:pt x="15026" y="21236"/>
                    <a:pt x="2160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936779" y="4808348"/>
              <a:ext cx="191221" cy="35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30" fill="norm" stroke="1" extrusionOk="0">
                  <a:moveTo>
                    <a:pt x="21210" y="89"/>
                  </a:moveTo>
                  <a:cubicBezTo>
                    <a:pt x="18627" y="-41"/>
                    <a:pt x="16045" y="-170"/>
                    <a:pt x="12993" y="800"/>
                  </a:cubicBezTo>
                  <a:cubicBezTo>
                    <a:pt x="9940" y="1770"/>
                    <a:pt x="6419" y="3840"/>
                    <a:pt x="3836" y="6750"/>
                  </a:cubicBezTo>
                  <a:cubicBezTo>
                    <a:pt x="1253" y="9660"/>
                    <a:pt x="-390" y="13411"/>
                    <a:pt x="80" y="15933"/>
                  </a:cubicBezTo>
                  <a:cubicBezTo>
                    <a:pt x="549" y="18455"/>
                    <a:pt x="3132" y="19749"/>
                    <a:pt x="6419" y="20460"/>
                  </a:cubicBezTo>
                  <a:cubicBezTo>
                    <a:pt x="9706" y="21171"/>
                    <a:pt x="13697" y="21301"/>
                    <a:pt x="17688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8174769" y="4848741"/>
              <a:ext cx="232632" cy="28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81" fill="norm" stroke="1" extrusionOk="0">
                  <a:moveTo>
                    <a:pt x="17301" y="3224"/>
                  </a:moveTo>
                  <a:cubicBezTo>
                    <a:pt x="17495" y="2285"/>
                    <a:pt x="17690" y="1346"/>
                    <a:pt x="17301" y="720"/>
                  </a:cubicBezTo>
                  <a:cubicBezTo>
                    <a:pt x="16911" y="94"/>
                    <a:pt x="15938" y="-219"/>
                    <a:pt x="14284" y="172"/>
                  </a:cubicBezTo>
                  <a:cubicBezTo>
                    <a:pt x="12630" y="564"/>
                    <a:pt x="10295" y="1659"/>
                    <a:pt x="7765" y="4320"/>
                  </a:cubicBezTo>
                  <a:cubicBezTo>
                    <a:pt x="5236" y="6981"/>
                    <a:pt x="2511" y="11207"/>
                    <a:pt x="1149" y="14103"/>
                  </a:cubicBezTo>
                  <a:cubicBezTo>
                    <a:pt x="-213" y="16998"/>
                    <a:pt x="-213" y="18564"/>
                    <a:pt x="371" y="19659"/>
                  </a:cubicBezTo>
                  <a:cubicBezTo>
                    <a:pt x="955" y="20755"/>
                    <a:pt x="2122" y="21381"/>
                    <a:pt x="4165" y="21381"/>
                  </a:cubicBezTo>
                  <a:cubicBezTo>
                    <a:pt x="6209" y="21381"/>
                    <a:pt x="9128" y="20755"/>
                    <a:pt x="11755" y="18955"/>
                  </a:cubicBezTo>
                  <a:cubicBezTo>
                    <a:pt x="14382" y="17155"/>
                    <a:pt x="16717" y="14181"/>
                    <a:pt x="17592" y="11833"/>
                  </a:cubicBezTo>
                  <a:cubicBezTo>
                    <a:pt x="18468" y="9485"/>
                    <a:pt x="17884" y="7764"/>
                    <a:pt x="16619" y="6590"/>
                  </a:cubicBezTo>
                  <a:cubicBezTo>
                    <a:pt x="15355" y="5416"/>
                    <a:pt x="13409" y="4790"/>
                    <a:pt x="11755" y="4555"/>
                  </a:cubicBezTo>
                  <a:cubicBezTo>
                    <a:pt x="10101" y="4320"/>
                    <a:pt x="8738" y="4477"/>
                    <a:pt x="7765" y="4868"/>
                  </a:cubicBezTo>
                  <a:cubicBezTo>
                    <a:pt x="6792" y="5259"/>
                    <a:pt x="6209" y="5885"/>
                    <a:pt x="5917" y="6590"/>
                  </a:cubicBezTo>
                  <a:cubicBezTo>
                    <a:pt x="5625" y="7294"/>
                    <a:pt x="5625" y="8077"/>
                    <a:pt x="6890" y="8703"/>
                  </a:cubicBezTo>
                  <a:cubicBezTo>
                    <a:pt x="8155" y="9329"/>
                    <a:pt x="10684" y="9798"/>
                    <a:pt x="13311" y="9877"/>
                  </a:cubicBezTo>
                  <a:cubicBezTo>
                    <a:pt x="15938" y="9955"/>
                    <a:pt x="18663" y="9642"/>
                    <a:pt x="21387" y="9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8310070" y="4739950"/>
              <a:ext cx="11638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9636" y="0"/>
                  </a:moveTo>
                  <a:cubicBezTo>
                    <a:pt x="6550" y="3200"/>
                    <a:pt x="3464" y="6400"/>
                    <a:pt x="1728" y="9600"/>
                  </a:cubicBezTo>
                  <a:cubicBezTo>
                    <a:pt x="-7" y="12800"/>
                    <a:pt x="-393" y="16000"/>
                    <a:pt x="378" y="16400"/>
                  </a:cubicBezTo>
                  <a:cubicBezTo>
                    <a:pt x="1150" y="16800"/>
                    <a:pt x="3078" y="14400"/>
                    <a:pt x="4621" y="12200"/>
                  </a:cubicBezTo>
                  <a:cubicBezTo>
                    <a:pt x="6164" y="10000"/>
                    <a:pt x="7321" y="8000"/>
                    <a:pt x="8478" y="6200"/>
                  </a:cubicBezTo>
                  <a:cubicBezTo>
                    <a:pt x="9636" y="4400"/>
                    <a:pt x="10793" y="2800"/>
                    <a:pt x="12336" y="2600"/>
                  </a:cubicBezTo>
                  <a:cubicBezTo>
                    <a:pt x="13878" y="2400"/>
                    <a:pt x="15807" y="3600"/>
                    <a:pt x="17350" y="7000"/>
                  </a:cubicBezTo>
                  <a:cubicBezTo>
                    <a:pt x="18893" y="10400"/>
                    <a:pt x="20050" y="16000"/>
                    <a:pt x="21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8401050" y="5081744"/>
              <a:ext cx="138521" cy="18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3" fill="norm" stroke="1" extrusionOk="0">
                  <a:moveTo>
                    <a:pt x="0" y="21483"/>
                  </a:moveTo>
                  <a:cubicBezTo>
                    <a:pt x="655" y="17310"/>
                    <a:pt x="1309" y="13138"/>
                    <a:pt x="1964" y="10192"/>
                  </a:cubicBezTo>
                  <a:cubicBezTo>
                    <a:pt x="2618" y="7247"/>
                    <a:pt x="3273" y="5528"/>
                    <a:pt x="4255" y="3688"/>
                  </a:cubicBezTo>
                  <a:cubicBezTo>
                    <a:pt x="5236" y="1847"/>
                    <a:pt x="6545" y="-117"/>
                    <a:pt x="7364" y="6"/>
                  </a:cubicBezTo>
                  <a:cubicBezTo>
                    <a:pt x="8182" y="128"/>
                    <a:pt x="8509" y="2338"/>
                    <a:pt x="8673" y="4056"/>
                  </a:cubicBezTo>
                  <a:cubicBezTo>
                    <a:pt x="8836" y="5774"/>
                    <a:pt x="8836" y="7001"/>
                    <a:pt x="9655" y="7860"/>
                  </a:cubicBezTo>
                  <a:cubicBezTo>
                    <a:pt x="10473" y="8719"/>
                    <a:pt x="12109" y="9210"/>
                    <a:pt x="13418" y="8842"/>
                  </a:cubicBezTo>
                  <a:cubicBezTo>
                    <a:pt x="14727" y="8474"/>
                    <a:pt x="15709" y="7247"/>
                    <a:pt x="17018" y="5774"/>
                  </a:cubicBezTo>
                  <a:cubicBezTo>
                    <a:pt x="18327" y="4301"/>
                    <a:pt x="19964" y="2583"/>
                    <a:pt x="20782" y="2338"/>
                  </a:cubicBezTo>
                  <a:cubicBezTo>
                    <a:pt x="21600" y="2092"/>
                    <a:pt x="21600" y="3319"/>
                    <a:pt x="20945" y="6756"/>
                  </a:cubicBezTo>
                  <a:cubicBezTo>
                    <a:pt x="20291" y="10192"/>
                    <a:pt x="18982" y="15838"/>
                    <a:pt x="17673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8594972" y="5101891"/>
              <a:ext cx="142628" cy="14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40" fill="norm" stroke="1" extrusionOk="0">
                  <a:moveTo>
                    <a:pt x="4251" y="7514"/>
                  </a:moveTo>
                  <a:cubicBezTo>
                    <a:pt x="2980" y="10645"/>
                    <a:pt x="1710" y="13775"/>
                    <a:pt x="916" y="16436"/>
                  </a:cubicBezTo>
                  <a:cubicBezTo>
                    <a:pt x="122" y="19097"/>
                    <a:pt x="-196" y="21288"/>
                    <a:pt x="122" y="21131"/>
                  </a:cubicBezTo>
                  <a:cubicBezTo>
                    <a:pt x="439" y="20975"/>
                    <a:pt x="1392" y="18471"/>
                    <a:pt x="2345" y="15653"/>
                  </a:cubicBezTo>
                  <a:cubicBezTo>
                    <a:pt x="3298" y="12836"/>
                    <a:pt x="4251" y="9705"/>
                    <a:pt x="4728" y="7358"/>
                  </a:cubicBezTo>
                  <a:cubicBezTo>
                    <a:pt x="5204" y="5010"/>
                    <a:pt x="5204" y="3445"/>
                    <a:pt x="5204" y="3445"/>
                  </a:cubicBezTo>
                  <a:cubicBezTo>
                    <a:pt x="5204" y="3445"/>
                    <a:pt x="5204" y="5010"/>
                    <a:pt x="5998" y="5636"/>
                  </a:cubicBezTo>
                  <a:cubicBezTo>
                    <a:pt x="6792" y="6262"/>
                    <a:pt x="8380" y="5949"/>
                    <a:pt x="10128" y="5010"/>
                  </a:cubicBezTo>
                  <a:cubicBezTo>
                    <a:pt x="11875" y="4071"/>
                    <a:pt x="13780" y="2505"/>
                    <a:pt x="15528" y="1410"/>
                  </a:cubicBezTo>
                  <a:cubicBezTo>
                    <a:pt x="17275" y="314"/>
                    <a:pt x="18863" y="-312"/>
                    <a:pt x="19816" y="158"/>
                  </a:cubicBezTo>
                  <a:cubicBezTo>
                    <a:pt x="20769" y="627"/>
                    <a:pt x="21086" y="2192"/>
                    <a:pt x="21245" y="5479"/>
                  </a:cubicBezTo>
                  <a:cubicBezTo>
                    <a:pt x="21404" y="8766"/>
                    <a:pt x="21404" y="13775"/>
                    <a:pt x="21404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768218" y="5113277"/>
              <a:ext cx="107381" cy="15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04" fill="norm" stroke="1" extrusionOk="0">
                  <a:moveTo>
                    <a:pt x="18915" y="3636"/>
                  </a:moveTo>
                  <a:cubicBezTo>
                    <a:pt x="20161" y="2484"/>
                    <a:pt x="21407" y="1332"/>
                    <a:pt x="20992" y="612"/>
                  </a:cubicBezTo>
                  <a:cubicBezTo>
                    <a:pt x="20576" y="-108"/>
                    <a:pt x="18499" y="-396"/>
                    <a:pt x="15384" y="900"/>
                  </a:cubicBezTo>
                  <a:cubicBezTo>
                    <a:pt x="12269" y="2196"/>
                    <a:pt x="8115" y="5076"/>
                    <a:pt x="4999" y="8532"/>
                  </a:cubicBezTo>
                  <a:cubicBezTo>
                    <a:pt x="1884" y="11988"/>
                    <a:pt x="-193" y="16020"/>
                    <a:pt x="15" y="18324"/>
                  </a:cubicBezTo>
                  <a:cubicBezTo>
                    <a:pt x="222" y="20628"/>
                    <a:pt x="2715" y="21204"/>
                    <a:pt x="6453" y="21204"/>
                  </a:cubicBezTo>
                  <a:cubicBezTo>
                    <a:pt x="10192" y="21204"/>
                    <a:pt x="15176" y="20628"/>
                    <a:pt x="20161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8820150" y="5197150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972550" y="4770100"/>
              <a:ext cx="152400" cy="4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83"/>
                  </a:moveTo>
                  <a:cubicBezTo>
                    <a:pt x="1500" y="-26"/>
                    <a:pt x="3000" y="-136"/>
                    <a:pt x="5700" y="522"/>
                  </a:cubicBezTo>
                  <a:cubicBezTo>
                    <a:pt x="8400" y="1180"/>
                    <a:pt x="12300" y="2605"/>
                    <a:pt x="15600" y="5017"/>
                  </a:cubicBezTo>
                  <a:cubicBezTo>
                    <a:pt x="18900" y="7429"/>
                    <a:pt x="21600" y="10828"/>
                    <a:pt x="21600" y="13405"/>
                  </a:cubicBezTo>
                  <a:cubicBezTo>
                    <a:pt x="21600" y="15982"/>
                    <a:pt x="18900" y="17736"/>
                    <a:pt x="15150" y="18942"/>
                  </a:cubicBezTo>
                  <a:cubicBezTo>
                    <a:pt x="11400" y="20148"/>
                    <a:pt x="6600" y="20806"/>
                    <a:pt x="18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537699" y="4968550"/>
              <a:ext cx="2545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3900"/>
                    <a:pt x="16615" y="7800"/>
                    <a:pt x="19108" y="11400"/>
                  </a:cubicBezTo>
                  <a:cubicBezTo>
                    <a:pt x="21600" y="15000"/>
                    <a:pt x="18277" y="18300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544049" y="4924100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650802" y="4893295"/>
              <a:ext cx="70991" cy="21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1260" fill="norm" stroke="1" extrusionOk="0">
                  <a:moveTo>
                    <a:pt x="16539" y="4892"/>
                  </a:moveTo>
                  <a:cubicBezTo>
                    <a:pt x="15939" y="3853"/>
                    <a:pt x="15339" y="2815"/>
                    <a:pt x="13839" y="1880"/>
                  </a:cubicBezTo>
                  <a:cubicBezTo>
                    <a:pt x="12339" y="945"/>
                    <a:pt x="9939" y="115"/>
                    <a:pt x="7539" y="11"/>
                  </a:cubicBezTo>
                  <a:cubicBezTo>
                    <a:pt x="5139" y="-93"/>
                    <a:pt x="2739" y="530"/>
                    <a:pt x="1239" y="1984"/>
                  </a:cubicBezTo>
                  <a:cubicBezTo>
                    <a:pt x="-261" y="3438"/>
                    <a:pt x="-861" y="5722"/>
                    <a:pt x="2139" y="8526"/>
                  </a:cubicBezTo>
                  <a:cubicBezTo>
                    <a:pt x="5139" y="11330"/>
                    <a:pt x="11739" y="14653"/>
                    <a:pt x="15639" y="16834"/>
                  </a:cubicBezTo>
                  <a:cubicBezTo>
                    <a:pt x="19539" y="19015"/>
                    <a:pt x="20739" y="20053"/>
                    <a:pt x="19839" y="20676"/>
                  </a:cubicBezTo>
                  <a:cubicBezTo>
                    <a:pt x="18939" y="21299"/>
                    <a:pt x="15939" y="21507"/>
                    <a:pt x="13839" y="20884"/>
                  </a:cubicBezTo>
                  <a:cubicBezTo>
                    <a:pt x="11739" y="20261"/>
                    <a:pt x="10539" y="18807"/>
                    <a:pt x="9339" y="17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044868" y="4917878"/>
              <a:ext cx="197682" cy="17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064" fill="norm" stroke="1" extrusionOk="0">
                  <a:moveTo>
                    <a:pt x="16288" y="7011"/>
                  </a:moveTo>
                  <a:cubicBezTo>
                    <a:pt x="14938" y="4669"/>
                    <a:pt x="13588" y="2327"/>
                    <a:pt x="12350" y="1025"/>
                  </a:cubicBezTo>
                  <a:cubicBezTo>
                    <a:pt x="11113" y="-276"/>
                    <a:pt x="9988" y="-536"/>
                    <a:pt x="7738" y="1416"/>
                  </a:cubicBezTo>
                  <a:cubicBezTo>
                    <a:pt x="5488" y="3368"/>
                    <a:pt x="2113" y="7531"/>
                    <a:pt x="763" y="10784"/>
                  </a:cubicBezTo>
                  <a:cubicBezTo>
                    <a:pt x="-587" y="14037"/>
                    <a:pt x="88" y="16380"/>
                    <a:pt x="988" y="17681"/>
                  </a:cubicBezTo>
                  <a:cubicBezTo>
                    <a:pt x="1888" y="18982"/>
                    <a:pt x="3013" y="19242"/>
                    <a:pt x="4701" y="18071"/>
                  </a:cubicBezTo>
                  <a:cubicBezTo>
                    <a:pt x="6388" y="16900"/>
                    <a:pt x="8638" y="14298"/>
                    <a:pt x="9875" y="12086"/>
                  </a:cubicBezTo>
                  <a:cubicBezTo>
                    <a:pt x="11113" y="9874"/>
                    <a:pt x="11338" y="8052"/>
                    <a:pt x="11563" y="7792"/>
                  </a:cubicBezTo>
                  <a:cubicBezTo>
                    <a:pt x="11788" y="7531"/>
                    <a:pt x="12013" y="8833"/>
                    <a:pt x="13588" y="11305"/>
                  </a:cubicBezTo>
                  <a:cubicBezTo>
                    <a:pt x="15163" y="13777"/>
                    <a:pt x="18088" y="17421"/>
                    <a:pt x="21013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703184" y="4824743"/>
              <a:ext cx="142617" cy="29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38" fill="norm" stroke="1" extrusionOk="0">
                  <a:moveTo>
                    <a:pt x="21092" y="3515"/>
                  </a:moveTo>
                  <a:cubicBezTo>
                    <a:pt x="19840" y="2289"/>
                    <a:pt x="18588" y="1064"/>
                    <a:pt x="17179" y="451"/>
                  </a:cubicBezTo>
                  <a:cubicBezTo>
                    <a:pt x="15770" y="-162"/>
                    <a:pt x="14205" y="-162"/>
                    <a:pt x="12327" y="527"/>
                  </a:cubicBezTo>
                  <a:cubicBezTo>
                    <a:pt x="10449" y="1217"/>
                    <a:pt x="8257" y="2595"/>
                    <a:pt x="5909" y="4970"/>
                  </a:cubicBezTo>
                  <a:cubicBezTo>
                    <a:pt x="3562" y="7344"/>
                    <a:pt x="1057" y="10715"/>
                    <a:pt x="275" y="13395"/>
                  </a:cubicBezTo>
                  <a:cubicBezTo>
                    <a:pt x="-508" y="16076"/>
                    <a:pt x="431" y="18068"/>
                    <a:pt x="2466" y="19293"/>
                  </a:cubicBezTo>
                  <a:cubicBezTo>
                    <a:pt x="4501" y="20519"/>
                    <a:pt x="7631" y="20978"/>
                    <a:pt x="10762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903892" y="4905050"/>
              <a:ext cx="1810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400"/>
                    <a:pt x="1332" y="10800"/>
                    <a:pt x="132" y="14400"/>
                  </a:cubicBezTo>
                  <a:cubicBezTo>
                    <a:pt x="-1068" y="18000"/>
                    <a:pt x="6132" y="19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0953750" y="5007829"/>
              <a:ext cx="107950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847" y="13598"/>
                    <a:pt x="1694" y="6398"/>
                    <a:pt x="3388" y="2798"/>
                  </a:cubicBezTo>
                  <a:cubicBezTo>
                    <a:pt x="5082" y="-802"/>
                    <a:pt x="7624" y="-802"/>
                    <a:pt x="10800" y="2078"/>
                  </a:cubicBezTo>
                  <a:cubicBezTo>
                    <a:pt x="13976" y="4958"/>
                    <a:pt x="17788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1139550" y="4936800"/>
              <a:ext cx="1888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20213" y="745"/>
                    <a:pt x="19013" y="1490"/>
                    <a:pt x="16733" y="4345"/>
                  </a:cubicBezTo>
                  <a:cubicBezTo>
                    <a:pt x="14453" y="7200"/>
                    <a:pt x="11093" y="12166"/>
                    <a:pt x="8693" y="15021"/>
                  </a:cubicBezTo>
                  <a:cubicBezTo>
                    <a:pt x="6293" y="17876"/>
                    <a:pt x="4853" y="18621"/>
                    <a:pt x="3533" y="18745"/>
                  </a:cubicBezTo>
                  <a:cubicBezTo>
                    <a:pt x="2213" y="18869"/>
                    <a:pt x="1013" y="18372"/>
                    <a:pt x="413" y="17503"/>
                  </a:cubicBezTo>
                  <a:cubicBezTo>
                    <a:pt x="-187" y="16634"/>
                    <a:pt x="-187" y="15393"/>
                    <a:pt x="773" y="14028"/>
                  </a:cubicBezTo>
                  <a:cubicBezTo>
                    <a:pt x="1733" y="12662"/>
                    <a:pt x="3653" y="11172"/>
                    <a:pt x="5813" y="12041"/>
                  </a:cubicBezTo>
                  <a:cubicBezTo>
                    <a:pt x="7973" y="12910"/>
                    <a:pt x="10373" y="16138"/>
                    <a:pt x="12053" y="18124"/>
                  </a:cubicBezTo>
                  <a:cubicBezTo>
                    <a:pt x="13733" y="20110"/>
                    <a:pt x="14693" y="20855"/>
                    <a:pt x="156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1347450" y="4928134"/>
              <a:ext cx="122968" cy="21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12" fill="norm" stroke="1" extrusionOk="0">
                  <a:moveTo>
                    <a:pt x="5492" y="2097"/>
                  </a:moveTo>
                  <a:cubicBezTo>
                    <a:pt x="6590" y="1266"/>
                    <a:pt x="7688" y="435"/>
                    <a:pt x="9153" y="124"/>
                  </a:cubicBezTo>
                  <a:cubicBezTo>
                    <a:pt x="10617" y="-188"/>
                    <a:pt x="12447" y="20"/>
                    <a:pt x="15010" y="1577"/>
                  </a:cubicBezTo>
                  <a:cubicBezTo>
                    <a:pt x="17573" y="3135"/>
                    <a:pt x="20868" y="6043"/>
                    <a:pt x="21234" y="9158"/>
                  </a:cubicBezTo>
                  <a:cubicBezTo>
                    <a:pt x="21600" y="12274"/>
                    <a:pt x="19037" y="15597"/>
                    <a:pt x="15010" y="17674"/>
                  </a:cubicBezTo>
                  <a:cubicBezTo>
                    <a:pt x="10983" y="19750"/>
                    <a:pt x="5492" y="20581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1713063" y="4941611"/>
              <a:ext cx="148737" cy="16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43" fill="norm" stroke="1" extrusionOk="0">
                  <a:moveTo>
                    <a:pt x="20181" y="4412"/>
                  </a:moveTo>
                  <a:cubicBezTo>
                    <a:pt x="19281" y="2729"/>
                    <a:pt x="18381" y="1046"/>
                    <a:pt x="16281" y="344"/>
                  </a:cubicBezTo>
                  <a:cubicBezTo>
                    <a:pt x="14181" y="-357"/>
                    <a:pt x="10881" y="-76"/>
                    <a:pt x="7881" y="2027"/>
                  </a:cubicBezTo>
                  <a:cubicBezTo>
                    <a:pt x="4881" y="4131"/>
                    <a:pt x="2181" y="8059"/>
                    <a:pt x="831" y="10724"/>
                  </a:cubicBezTo>
                  <a:cubicBezTo>
                    <a:pt x="-519" y="13388"/>
                    <a:pt x="-519" y="14791"/>
                    <a:pt x="3081" y="16334"/>
                  </a:cubicBezTo>
                  <a:cubicBezTo>
                    <a:pt x="6681" y="17877"/>
                    <a:pt x="13881" y="19560"/>
                    <a:pt x="21081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1950700" y="4976601"/>
              <a:ext cx="38100" cy="19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1207"/>
                  </a:moveTo>
                  <a:cubicBezTo>
                    <a:pt x="16800" y="510"/>
                    <a:pt x="12000" y="-187"/>
                    <a:pt x="9000" y="45"/>
                  </a:cubicBezTo>
                  <a:cubicBezTo>
                    <a:pt x="6000" y="278"/>
                    <a:pt x="4800" y="1439"/>
                    <a:pt x="3600" y="5155"/>
                  </a:cubicBezTo>
                  <a:cubicBezTo>
                    <a:pt x="2400" y="8871"/>
                    <a:pt x="1200" y="15142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1897454" y="4970666"/>
              <a:ext cx="167547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1932" y="21600"/>
                  </a:moveTo>
                  <a:cubicBezTo>
                    <a:pt x="852" y="15429"/>
                    <a:pt x="-228" y="9257"/>
                    <a:pt x="42" y="5400"/>
                  </a:cubicBezTo>
                  <a:cubicBezTo>
                    <a:pt x="312" y="1543"/>
                    <a:pt x="1932" y="0"/>
                    <a:pt x="5172" y="0"/>
                  </a:cubicBezTo>
                  <a:cubicBezTo>
                    <a:pt x="8412" y="0"/>
                    <a:pt x="13272" y="1543"/>
                    <a:pt x="16242" y="5400"/>
                  </a:cubicBezTo>
                  <a:cubicBezTo>
                    <a:pt x="19212" y="9257"/>
                    <a:pt x="20292" y="15429"/>
                    <a:pt x="213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1874500" y="5156604"/>
              <a:ext cx="177800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43" y="4868"/>
                    <a:pt x="10286" y="-1303"/>
                    <a:pt x="13886" y="240"/>
                  </a:cubicBezTo>
                  <a:cubicBezTo>
                    <a:pt x="17486" y="1783"/>
                    <a:pt x="19543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0846711" y="5256187"/>
              <a:ext cx="214990" cy="31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35" fill="norm" stroke="1" extrusionOk="0">
                  <a:moveTo>
                    <a:pt x="16427" y="4220"/>
                  </a:moveTo>
                  <a:cubicBezTo>
                    <a:pt x="16638" y="3495"/>
                    <a:pt x="16850" y="2770"/>
                    <a:pt x="16956" y="2045"/>
                  </a:cubicBezTo>
                  <a:cubicBezTo>
                    <a:pt x="17062" y="1321"/>
                    <a:pt x="17062" y="596"/>
                    <a:pt x="16533" y="233"/>
                  </a:cubicBezTo>
                  <a:cubicBezTo>
                    <a:pt x="16003" y="-129"/>
                    <a:pt x="14944" y="-129"/>
                    <a:pt x="13780" y="668"/>
                  </a:cubicBezTo>
                  <a:cubicBezTo>
                    <a:pt x="12615" y="1466"/>
                    <a:pt x="11344" y="3060"/>
                    <a:pt x="10391" y="5960"/>
                  </a:cubicBezTo>
                  <a:cubicBezTo>
                    <a:pt x="9438" y="8859"/>
                    <a:pt x="8803" y="13063"/>
                    <a:pt x="8485" y="15527"/>
                  </a:cubicBezTo>
                  <a:cubicBezTo>
                    <a:pt x="8168" y="17992"/>
                    <a:pt x="8168" y="18717"/>
                    <a:pt x="7956" y="19441"/>
                  </a:cubicBezTo>
                  <a:cubicBezTo>
                    <a:pt x="7744" y="20166"/>
                    <a:pt x="7321" y="20891"/>
                    <a:pt x="6580" y="21181"/>
                  </a:cubicBezTo>
                  <a:cubicBezTo>
                    <a:pt x="5838" y="21471"/>
                    <a:pt x="4780" y="21326"/>
                    <a:pt x="3933" y="20964"/>
                  </a:cubicBezTo>
                  <a:cubicBezTo>
                    <a:pt x="3085" y="20601"/>
                    <a:pt x="2450" y="20021"/>
                    <a:pt x="1815" y="19369"/>
                  </a:cubicBezTo>
                  <a:cubicBezTo>
                    <a:pt x="1180" y="18717"/>
                    <a:pt x="544" y="17992"/>
                    <a:pt x="227" y="17267"/>
                  </a:cubicBezTo>
                  <a:cubicBezTo>
                    <a:pt x="-91" y="16542"/>
                    <a:pt x="-91" y="15817"/>
                    <a:pt x="333" y="15237"/>
                  </a:cubicBezTo>
                  <a:cubicBezTo>
                    <a:pt x="756" y="14658"/>
                    <a:pt x="1603" y="14223"/>
                    <a:pt x="3721" y="13933"/>
                  </a:cubicBezTo>
                  <a:cubicBezTo>
                    <a:pt x="5838" y="13643"/>
                    <a:pt x="9227" y="13498"/>
                    <a:pt x="11450" y="13425"/>
                  </a:cubicBezTo>
                  <a:cubicBezTo>
                    <a:pt x="13674" y="13353"/>
                    <a:pt x="14733" y="13353"/>
                    <a:pt x="15791" y="13208"/>
                  </a:cubicBezTo>
                  <a:cubicBezTo>
                    <a:pt x="16850" y="13063"/>
                    <a:pt x="17909" y="12773"/>
                    <a:pt x="17909" y="12556"/>
                  </a:cubicBezTo>
                  <a:cubicBezTo>
                    <a:pt x="17909" y="12338"/>
                    <a:pt x="16850" y="12193"/>
                    <a:pt x="16003" y="12628"/>
                  </a:cubicBezTo>
                  <a:cubicBezTo>
                    <a:pt x="15156" y="13063"/>
                    <a:pt x="14521" y="14078"/>
                    <a:pt x="14203" y="15092"/>
                  </a:cubicBezTo>
                  <a:cubicBezTo>
                    <a:pt x="13885" y="16107"/>
                    <a:pt x="13885" y="17122"/>
                    <a:pt x="14627" y="17702"/>
                  </a:cubicBezTo>
                  <a:cubicBezTo>
                    <a:pt x="15368" y="18282"/>
                    <a:pt x="16850" y="18427"/>
                    <a:pt x="18015" y="18209"/>
                  </a:cubicBezTo>
                  <a:cubicBezTo>
                    <a:pt x="19180" y="17992"/>
                    <a:pt x="20027" y="17412"/>
                    <a:pt x="20556" y="16832"/>
                  </a:cubicBezTo>
                  <a:cubicBezTo>
                    <a:pt x="21085" y="16252"/>
                    <a:pt x="21297" y="15672"/>
                    <a:pt x="21509" y="15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1049000" y="5419400"/>
              <a:ext cx="146050" cy="12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3352"/>
                  </a:moveTo>
                  <a:cubicBezTo>
                    <a:pt x="1252" y="2234"/>
                    <a:pt x="2504" y="1117"/>
                    <a:pt x="3913" y="745"/>
                  </a:cubicBezTo>
                  <a:cubicBezTo>
                    <a:pt x="5322" y="372"/>
                    <a:pt x="6887" y="745"/>
                    <a:pt x="8765" y="2979"/>
                  </a:cubicBezTo>
                  <a:cubicBezTo>
                    <a:pt x="10643" y="5214"/>
                    <a:pt x="12835" y="9310"/>
                    <a:pt x="13930" y="12476"/>
                  </a:cubicBezTo>
                  <a:cubicBezTo>
                    <a:pt x="15026" y="15641"/>
                    <a:pt x="15026" y="17876"/>
                    <a:pt x="14243" y="19366"/>
                  </a:cubicBezTo>
                  <a:cubicBezTo>
                    <a:pt x="13461" y="20855"/>
                    <a:pt x="11896" y="21600"/>
                    <a:pt x="10643" y="21041"/>
                  </a:cubicBezTo>
                  <a:cubicBezTo>
                    <a:pt x="9391" y="20483"/>
                    <a:pt x="8452" y="18621"/>
                    <a:pt x="8765" y="15828"/>
                  </a:cubicBezTo>
                  <a:cubicBezTo>
                    <a:pt x="9078" y="13034"/>
                    <a:pt x="10643" y="9310"/>
                    <a:pt x="12991" y="6517"/>
                  </a:cubicBezTo>
                  <a:cubicBezTo>
                    <a:pt x="15339" y="3724"/>
                    <a:pt x="18470" y="18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1421351" y="5392018"/>
              <a:ext cx="224549" cy="18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876" fill="norm" stroke="1" extrusionOk="0">
                  <a:moveTo>
                    <a:pt x="17177" y="8672"/>
                  </a:moveTo>
                  <a:cubicBezTo>
                    <a:pt x="17379" y="7498"/>
                    <a:pt x="17580" y="6324"/>
                    <a:pt x="17782" y="4915"/>
                  </a:cubicBezTo>
                  <a:cubicBezTo>
                    <a:pt x="17984" y="3507"/>
                    <a:pt x="18186" y="1863"/>
                    <a:pt x="16773" y="1276"/>
                  </a:cubicBezTo>
                  <a:cubicBezTo>
                    <a:pt x="15360" y="689"/>
                    <a:pt x="12332" y="1159"/>
                    <a:pt x="9304" y="3272"/>
                  </a:cubicBezTo>
                  <a:cubicBezTo>
                    <a:pt x="6276" y="5385"/>
                    <a:pt x="3248" y="9141"/>
                    <a:pt x="1633" y="12193"/>
                  </a:cubicBezTo>
                  <a:cubicBezTo>
                    <a:pt x="18" y="15246"/>
                    <a:pt x="-184" y="17593"/>
                    <a:pt x="119" y="19120"/>
                  </a:cubicBezTo>
                  <a:cubicBezTo>
                    <a:pt x="422" y="20646"/>
                    <a:pt x="1229" y="21350"/>
                    <a:pt x="3349" y="20528"/>
                  </a:cubicBezTo>
                  <a:cubicBezTo>
                    <a:pt x="5468" y="19707"/>
                    <a:pt x="8900" y="17359"/>
                    <a:pt x="10818" y="14189"/>
                  </a:cubicBezTo>
                  <a:cubicBezTo>
                    <a:pt x="12736" y="11020"/>
                    <a:pt x="13139" y="7028"/>
                    <a:pt x="12534" y="4446"/>
                  </a:cubicBezTo>
                  <a:cubicBezTo>
                    <a:pt x="11928" y="1863"/>
                    <a:pt x="10313" y="689"/>
                    <a:pt x="9001" y="220"/>
                  </a:cubicBezTo>
                  <a:cubicBezTo>
                    <a:pt x="7689" y="-250"/>
                    <a:pt x="6680" y="-15"/>
                    <a:pt x="5367" y="1393"/>
                  </a:cubicBezTo>
                  <a:cubicBezTo>
                    <a:pt x="4055" y="2802"/>
                    <a:pt x="2440" y="5385"/>
                    <a:pt x="1532" y="7380"/>
                  </a:cubicBezTo>
                  <a:cubicBezTo>
                    <a:pt x="623" y="9376"/>
                    <a:pt x="422" y="10785"/>
                    <a:pt x="1936" y="11724"/>
                  </a:cubicBezTo>
                  <a:cubicBezTo>
                    <a:pt x="3450" y="12663"/>
                    <a:pt x="6680" y="13133"/>
                    <a:pt x="10212" y="13250"/>
                  </a:cubicBezTo>
                  <a:cubicBezTo>
                    <a:pt x="13745" y="13367"/>
                    <a:pt x="17580" y="13133"/>
                    <a:pt x="21416" y="12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2" name="Drawing"/>
          <p:cNvGrpSpPr/>
          <p:nvPr/>
        </p:nvGrpSpPr>
        <p:grpSpPr>
          <a:xfrm>
            <a:off x="3027727" y="1248534"/>
            <a:ext cx="8446724" cy="1580032"/>
            <a:chOff x="0" y="0"/>
            <a:chExt cx="8446722" cy="1580030"/>
          </a:xfrm>
        </p:grpSpPr>
        <p:sp>
          <p:nvSpPr>
            <p:cNvPr id="1829" name="Line"/>
            <p:cNvSpPr/>
            <p:nvPr/>
          </p:nvSpPr>
          <p:spPr>
            <a:xfrm>
              <a:off x="0" y="0"/>
              <a:ext cx="165810" cy="42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68" fill="norm" stroke="1" extrusionOk="0">
                  <a:moveTo>
                    <a:pt x="5826" y="8697"/>
                  </a:moveTo>
                  <a:cubicBezTo>
                    <a:pt x="5286" y="11662"/>
                    <a:pt x="4746" y="14627"/>
                    <a:pt x="4476" y="16374"/>
                  </a:cubicBezTo>
                  <a:cubicBezTo>
                    <a:pt x="4206" y="18121"/>
                    <a:pt x="4206" y="18650"/>
                    <a:pt x="3936" y="19391"/>
                  </a:cubicBezTo>
                  <a:cubicBezTo>
                    <a:pt x="3666" y="20132"/>
                    <a:pt x="3126" y="21085"/>
                    <a:pt x="2586" y="21244"/>
                  </a:cubicBezTo>
                  <a:cubicBezTo>
                    <a:pt x="2046" y="21403"/>
                    <a:pt x="1506" y="20768"/>
                    <a:pt x="966" y="18756"/>
                  </a:cubicBezTo>
                  <a:cubicBezTo>
                    <a:pt x="426" y="16744"/>
                    <a:pt x="-114" y="13356"/>
                    <a:pt x="21" y="10391"/>
                  </a:cubicBezTo>
                  <a:cubicBezTo>
                    <a:pt x="156" y="7427"/>
                    <a:pt x="966" y="4885"/>
                    <a:pt x="2181" y="3138"/>
                  </a:cubicBezTo>
                  <a:cubicBezTo>
                    <a:pt x="3396" y="1391"/>
                    <a:pt x="5016" y="438"/>
                    <a:pt x="7446" y="121"/>
                  </a:cubicBezTo>
                  <a:cubicBezTo>
                    <a:pt x="9876" y="-197"/>
                    <a:pt x="13116" y="121"/>
                    <a:pt x="15816" y="968"/>
                  </a:cubicBezTo>
                  <a:cubicBezTo>
                    <a:pt x="18516" y="1815"/>
                    <a:pt x="20676" y="3191"/>
                    <a:pt x="21081" y="4727"/>
                  </a:cubicBezTo>
                  <a:cubicBezTo>
                    <a:pt x="21486" y="6262"/>
                    <a:pt x="20136" y="7956"/>
                    <a:pt x="16626" y="9121"/>
                  </a:cubicBezTo>
                  <a:cubicBezTo>
                    <a:pt x="13116" y="10285"/>
                    <a:pt x="7446" y="10921"/>
                    <a:pt x="1776" y="1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59972" y="205615"/>
              <a:ext cx="114301" cy="17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123"/>
                  </a:moveTo>
                  <a:cubicBezTo>
                    <a:pt x="1600" y="2342"/>
                    <a:pt x="3200" y="1561"/>
                    <a:pt x="4600" y="1692"/>
                  </a:cubicBezTo>
                  <a:cubicBezTo>
                    <a:pt x="6000" y="1822"/>
                    <a:pt x="7200" y="2863"/>
                    <a:pt x="8800" y="5725"/>
                  </a:cubicBezTo>
                  <a:cubicBezTo>
                    <a:pt x="10400" y="8588"/>
                    <a:pt x="12400" y="13272"/>
                    <a:pt x="13000" y="16395"/>
                  </a:cubicBezTo>
                  <a:cubicBezTo>
                    <a:pt x="13600" y="19518"/>
                    <a:pt x="12800" y="21080"/>
                    <a:pt x="11800" y="21340"/>
                  </a:cubicBezTo>
                  <a:cubicBezTo>
                    <a:pt x="10800" y="21600"/>
                    <a:pt x="9600" y="20559"/>
                    <a:pt x="9000" y="18347"/>
                  </a:cubicBezTo>
                  <a:cubicBezTo>
                    <a:pt x="8400" y="16135"/>
                    <a:pt x="8400" y="12752"/>
                    <a:pt x="9600" y="9759"/>
                  </a:cubicBezTo>
                  <a:cubicBezTo>
                    <a:pt x="10800" y="6766"/>
                    <a:pt x="13200" y="4164"/>
                    <a:pt x="15400" y="2602"/>
                  </a:cubicBezTo>
                  <a:cubicBezTo>
                    <a:pt x="17600" y="1041"/>
                    <a:pt x="19600" y="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20373" y="214801"/>
              <a:ext cx="163450" cy="14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655" fill="norm" stroke="1" extrusionOk="0">
                  <a:moveTo>
                    <a:pt x="13907" y="3198"/>
                  </a:moveTo>
                  <a:cubicBezTo>
                    <a:pt x="12799" y="2298"/>
                    <a:pt x="11692" y="1398"/>
                    <a:pt x="10446" y="648"/>
                  </a:cubicBezTo>
                  <a:cubicBezTo>
                    <a:pt x="9199" y="-102"/>
                    <a:pt x="7815" y="-702"/>
                    <a:pt x="6015" y="1848"/>
                  </a:cubicBezTo>
                  <a:cubicBezTo>
                    <a:pt x="4215" y="4398"/>
                    <a:pt x="1999" y="10098"/>
                    <a:pt x="892" y="13698"/>
                  </a:cubicBezTo>
                  <a:cubicBezTo>
                    <a:pt x="-216" y="17298"/>
                    <a:pt x="-216" y="18798"/>
                    <a:pt x="476" y="19698"/>
                  </a:cubicBezTo>
                  <a:cubicBezTo>
                    <a:pt x="1169" y="20598"/>
                    <a:pt x="2553" y="20898"/>
                    <a:pt x="3661" y="20448"/>
                  </a:cubicBezTo>
                  <a:cubicBezTo>
                    <a:pt x="4769" y="19998"/>
                    <a:pt x="5599" y="18798"/>
                    <a:pt x="6984" y="16248"/>
                  </a:cubicBezTo>
                  <a:cubicBezTo>
                    <a:pt x="8369" y="13698"/>
                    <a:pt x="10307" y="9798"/>
                    <a:pt x="11553" y="8598"/>
                  </a:cubicBezTo>
                  <a:cubicBezTo>
                    <a:pt x="12799" y="7398"/>
                    <a:pt x="13353" y="8898"/>
                    <a:pt x="14876" y="10548"/>
                  </a:cubicBezTo>
                  <a:cubicBezTo>
                    <a:pt x="16399" y="12198"/>
                    <a:pt x="18892" y="13998"/>
                    <a:pt x="21384" y="15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23477" y="208610"/>
              <a:ext cx="112746" cy="15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02" fill="norm" stroke="1" extrusionOk="0">
                  <a:moveTo>
                    <a:pt x="12906" y="4593"/>
                  </a:moveTo>
                  <a:cubicBezTo>
                    <a:pt x="12906" y="2654"/>
                    <a:pt x="12906" y="716"/>
                    <a:pt x="12106" y="162"/>
                  </a:cubicBezTo>
                  <a:cubicBezTo>
                    <a:pt x="11306" y="-392"/>
                    <a:pt x="9706" y="439"/>
                    <a:pt x="7506" y="3208"/>
                  </a:cubicBezTo>
                  <a:cubicBezTo>
                    <a:pt x="5306" y="5977"/>
                    <a:pt x="2506" y="10685"/>
                    <a:pt x="1106" y="13731"/>
                  </a:cubicBezTo>
                  <a:cubicBezTo>
                    <a:pt x="-294" y="16777"/>
                    <a:pt x="-294" y="18162"/>
                    <a:pt x="706" y="19270"/>
                  </a:cubicBezTo>
                  <a:cubicBezTo>
                    <a:pt x="1706" y="20377"/>
                    <a:pt x="3706" y="21208"/>
                    <a:pt x="7306" y="20793"/>
                  </a:cubicBezTo>
                  <a:cubicBezTo>
                    <a:pt x="10906" y="20377"/>
                    <a:pt x="16106" y="18716"/>
                    <a:pt x="21306" y="17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728578" y="53215"/>
              <a:ext cx="91795" cy="29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5" fill="norm" stroke="1" extrusionOk="0">
                  <a:moveTo>
                    <a:pt x="9508" y="0"/>
                  </a:moveTo>
                  <a:cubicBezTo>
                    <a:pt x="7545" y="3130"/>
                    <a:pt x="5581" y="6261"/>
                    <a:pt x="3863" y="9470"/>
                  </a:cubicBezTo>
                  <a:cubicBezTo>
                    <a:pt x="2145" y="12678"/>
                    <a:pt x="672" y="15965"/>
                    <a:pt x="181" y="18000"/>
                  </a:cubicBezTo>
                  <a:cubicBezTo>
                    <a:pt x="-310" y="20035"/>
                    <a:pt x="181" y="20817"/>
                    <a:pt x="1899" y="21209"/>
                  </a:cubicBezTo>
                  <a:cubicBezTo>
                    <a:pt x="3617" y="21600"/>
                    <a:pt x="6563" y="21600"/>
                    <a:pt x="9999" y="21052"/>
                  </a:cubicBezTo>
                  <a:cubicBezTo>
                    <a:pt x="13435" y="20504"/>
                    <a:pt x="17363" y="19409"/>
                    <a:pt x="21290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718772" y="186565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853131" y="129415"/>
              <a:ext cx="37092" cy="19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93" fill="norm" stroke="1" extrusionOk="0">
                  <a:moveTo>
                    <a:pt x="17428" y="11393"/>
                  </a:moveTo>
                  <a:cubicBezTo>
                    <a:pt x="11428" y="14004"/>
                    <a:pt x="5428" y="16615"/>
                    <a:pt x="2428" y="18514"/>
                  </a:cubicBezTo>
                  <a:cubicBezTo>
                    <a:pt x="-572" y="20413"/>
                    <a:pt x="-572" y="21600"/>
                    <a:pt x="1228" y="21363"/>
                  </a:cubicBezTo>
                  <a:cubicBezTo>
                    <a:pt x="3028" y="21125"/>
                    <a:pt x="6628" y="19464"/>
                    <a:pt x="10228" y="15666"/>
                  </a:cubicBezTo>
                  <a:cubicBezTo>
                    <a:pt x="13828" y="11868"/>
                    <a:pt x="17428" y="5934"/>
                    <a:pt x="21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898309" y="170600"/>
              <a:ext cx="277664" cy="14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1" fill="norm" stroke="1" extrusionOk="0">
                  <a:moveTo>
                    <a:pt x="8702" y="2295"/>
                  </a:moveTo>
                  <a:cubicBezTo>
                    <a:pt x="8048" y="1078"/>
                    <a:pt x="7393" y="-139"/>
                    <a:pt x="6657" y="13"/>
                  </a:cubicBezTo>
                  <a:cubicBezTo>
                    <a:pt x="5921" y="165"/>
                    <a:pt x="5102" y="1686"/>
                    <a:pt x="3957" y="4424"/>
                  </a:cubicBezTo>
                  <a:cubicBezTo>
                    <a:pt x="2811" y="7162"/>
                    <a:pt x="1339" y="11117"/>
                    <a:pt x="602" y="13855"/>
                  </a:cubicBezTo>
                  <a:cubicBezTo>
                    <a:pt x="-134" y="16593"/>
                    <a:pt x="-134" y="18115"/>
                    <a:pt x="275" y="19179"/>
                  </a:cubicBezTo>
                  <a:cubicBezTo>
                    <a:pt x="684" y="20244"/>
                    <a:pt x="1502" y="20853"/>
                    <a:pt x="3384" y="21005"/>
                  </a:cubicBezTo>
                  <a:cubicBezTo>
                    <a:pt x="5266" y="21157"/>
                    <a:pt x="8211" y="20853"/>
                    <a:pt x="10502" y="19484"/>
                  </a:cubicBezTo>
                  <a:cubicBezTo>
                    <a:pt x="12793" y="18115"/>
                    <a:pt x="14430" y="15681"/>
                    <a:pt x="15330" y="13551"/>
                  </a:cubicBezTo>
                  <a:cubicBezTo>
                    <a:pt x="16230" y="11422"/>
                    <a:pt x="16393" y="9596"/>
                    <a:pt x="16311" y="7923"/>
                  </a:cubicBezTo>
                  <a:cubicBezTo>
                    <a:pt x="16230" y="6250"/>
                    <a:pt x="15902" y="4729"/>
                    <a:pt x="15330" y="3968"/>
                  </a:cubicBezTo>
                  <a:cubicBezTo>
                    <a:pt x="14757" y="3207"/>
                    <a:pt x="13939" y="3207"/>
                    <a:pt x="13121" y="5185"/>
                  </a:cubicBezTo>
                  <a:cubicBezTo>
                    <a:pt x="12302" y="7162"/>
                    <a:pt x="11484" y="11117"/>
                    <a:pt x="12221" y="14160"/>
                  </a:cubicBezTo>
                  <a:cubicBezTo>
                    <a:pt x="12957" y="17202"/>
                    <a:pt x="15248" y="19331"/>
                    <a:pt x="17048" y="20396"/>
                  </a:cubicBezTo>
                  <a:cubicBezTo>
                    <a:pt x="18848" y="21461"/>
                    <a:pt x="20157" y="21461"/>
                    <a:pt x="21466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652756" y="70148"/>
              <a:ext cx="272517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2470" y="9534"/>
                  </a:moveTo>
                  <a:cubicBezTo>
                    <a:pt x="1967" y="11768"/>
                    <a:pt x="1465" y="14003"/>
                    <a:pt x="1130" y="15716"/>
                  </a:cubicBezTo>
                  <a:cubicBezTo>
                    <a:pt x="795" y="17429"/>
                    <a:pt x="628" y="18621"/>
                    <a:pt x="460" y="19663"/>
                  </a:cubicBezTo>
                  <a:cubicBezTo>
                    <a:pt x="293" y="20706"/>
                    <a:pt x="125" y="21600"/>
                    <a:pt x="42" y="21600"/>
                  </a:cubicBezTo>
                  <a:cubicBezTo>
                    <a:pt x="-42" y="21600"/>
                    <a:pt x="-42" y="20706"/>
                    <a:pt x="460" y="17727"/>
                  </a:cubicBezTo>
                  <a:cubicBezTo>
                    <a:pt x="963" y="14748"/>
                    <a:pt x="1967" y="9683"/>
                    <a:pt x="2553" y="6629"/>
                  </a:cubicBezTo>
                  <a:cubicBezTo>
                    <a:pt x="3139" y="3575"/>
                    <a:pt x="3307" y="2532"/>
                    <a:pt x="3642" y="1639"/>
                  </a:cubicBezTo>
                  <a:cubicBezTo>
                    <a:pt x="3977" y="745"/>
                    <a:pt x="4479" y="0"/>
                    <a:pt x="4814" y="0"/>
                  </a:cubicBezTo>
                  <a:cubicBezTo>
                    <a:pt x="5149" y="0"/>
                    <a:pt x="5316" y="745"/>
                    <a:pt x="5651" y="2160"/>
                  </a:cubicBezTo>
                  <a:cubicBezTo>
                    <a:pt x="5986" y="3575"/>
                    <a:pt x="6488" y="5661"/>
                    <a:pt x="6907" y="7076"/>
                  </a:cubicBezTo>
                  <a:cubicBezTo>
                    <a:pt x="7325" y="8491"/>
                    <a:pt x="7660" y="9236"/>
                    <a:pt x="8246" y="9683"/>
                  </a:cubicBezTo>
                  <a:cubicBezTo>
                    <a:pt x="8832" y="10130"/>
                    <a:pt x="9670" y="10279"/>
                    <a:pt x="11009" y="9087"/>
                  </a:cubicBezTo>
                  <a:cubicBezTo>
                    <a:pt x="12349" y="7895"/>
                    <a:pt x="14191" y="5363"/>
                    <a:pt x="15363" y="3724"/>
                  </a:cubicBezTo>
                  <a:cubicBezTo>
                    <a:pt x="16535" y="2086"/>
                    <a:pt x="17037" y="1341"/>
                    <a:pt x="17539" y="1341"/>
                  </a:cubicBezTo>
                  <a:cubicBezTo>
                    <a:pt x="18042" y="1341"/>
                    <a:pt x="18544" y="2086"/>
                    <a:pt x="18879" y="3501"/>
                  </a:cubicBezTo>
                  <a:cubicBezTo>
                    <a:pt x="19214" y="4916"/>
                    <a:pt x="19381" y="7001"/>
                    <a:pt x="19800" y="8938"/>
                  </a:cubicBezTo>
                  <a:cubicBezTo>
                    <a:pt x="20218" y="10874"/>
                    <a:pt x="20888" y="12662"/>
                    <a:pt x="21558" y="14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026872" y="78615"/>
              <a:ext cx="38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91"/>
                    <a:pt x="7200" y="11782"/>
                    <a:pt x="3600" y="15382"/>
                  </a:cubicBezTo>
                  <a:cubicBezTo>
                    <a:pt x="0" y="18982"/>
                    <a:pt x="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9322" y="504065"/>
              <a:ext cx="192305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0" y="21600"/>
                  </a:moveTo>
                  <a:cubicBezTo>
                    <a:pt x="737" y="19800"/>
                    <a:pt x="1473" y="18000"/>
                    <a:pt x="2281" y="16500"/>
                  </a:cubicBezTo>
                  <a:cubicBezTo>
                    <a:pt x="3089" y="15000"/>
                    <a:pt x="3968" y="13800"/>
                    <a:pt x="4812" y="12750"/>
                  </a:cubicBezTo>
                  <a:cubicBezTo>
                    <a:pt x="5655" y="11700"/>
                    <a:pt x="6463" y="10800"/>
                    <a:pt x="7354" y="9750"/>
                  </a:cubicBezTo>
                  <a:cubicBezTo>
                    <a:pt x="8246" y="8700"/>
                    <a:pt x="9220" y="7500"/>
                    <a:pt x="10087" y="6450"/>
                  </a:cubicBezTo>
                  <a:cubicBezTo>
                    <a:pt x="10954" y="5400"/>
                    <a:pt x="11715" y="4500"/>
                    <a:pt x="12463" y="3750"/>
                  </a:cubicBezTo>
                  <a:cubicBezTo>
                    <a:pt x="13212" y="3000"/>
                    <a:pt x="13949" y="2400"/>
                    <a:pt x="14828" y="1950"/>
                  </a:cubicBezTo>
                  <a:cubicBezTo>
                    <a:pt x="15707" y="1500"/>
                    <a:pt x="16729" y="1200"/>
                    <a:pt x="17703" y="1050"/>
                  </a:cubicBezTo>
                  <a:cubicBezTo>
                    <a:pt x="18677" y="900"/>
                    <a:pt x="19604" y="900"/>
                    <a:pt x="20186" y="900"/>
                  </a:cubicBezTo>
                  <a:cubicBezTo>
                    <a:pt x="20768" y="900"/>
                    <a:pt x="21006" y="900"/>
                    <a:pt x="21208" y="900"/>
                  </a:cubicBezTo>
                  <a:cubicBezTo>
                    <a:pt x="21410" y="900"/>
                    <a:pt x="21576" y="900"/>
                    <a:pt x="21588" y="750"/>
                  </a:cubicBezTo>
                  <a:cubicBezTo>
                    <a:pt x="21600" y="600"/>
                    <a:pt x="21457" y="300"/>
                    <a:pt x="21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31422" y="453265"/>
              <a:ext cx="16319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5" y="20817"/>
                    <a:pt x="2129" y="20035"/>
                    <a:pt x="3222" y="19017"/>
                  </a:cubicBezTo>
                  <a:cubicBezTo>
                    <a:pt x="4314" y="18000"/>
                    <a:pt x="5435" y="16748"/>
                    <a:pt x="6472" y="15574"/>
                  </a:cubicBezTo>
                  <a:cubicBezTo>
                    <a:pt x="7508" y="14400"/>
                    <a:pt x="8461" y="13304"/>
                    <a:pt x="9469" y="12287"/>
                  </a:cubicBezTo>
                  <a:cubicBezTo>
                    <a:pt x="10478" y="11270"/>
                    <a:pt x="11542" y="10330"/>
                    <a:pt x="12565" y="9391"/>
                  </a:cubicBezTo>
                  <a:cubicBezTo>
                    <a:pt x="13588" y="8452"/>
                    <a:pt x="14568" y="7513"/>
                    <a:pt x="15591" y="6574"/>
                  </a:cubicBezTo>
                  <a:cubicBezTo>
                    <a:pt x="16613" y="5635"/>
                    <a:pt x="17678" y="4696"/>
                    <a:pt x="18686" y="3600"/>
                  </a:cubicBezTo>
                  <a:cubicBezTo>
                    <a:pt x="19695" y="2504"/>
                    <a:pt x="20647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106393" y="1119035"/>
              <a:ext cx="149080" cy="33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94" fill="norm" stroke="1" extrusionOk="0">
                  <a:moveTo>
                    <a:pt x="21129" y="12942"/>
                  </a:moveTo>
                  <a:cubicBezTo>
                    <a:pt x="17829" y="10661"/>
                    <a:pt x="14529" y="8380"/>
                    <a:pt x="12879" y="6502"/>
                  </a:cubicBezTo>
                  <a:cubicBezTo>
                    <a:pt x="11229" y="4624"/>
                    <a:pt x="11229" y="3148"/>
                    <a:pt x="11679" y="2142"/>
                  </a:cubicBezTo>
                  <a:cubicBezTo>
                    <a:pt x="12129" y="1136"/>
                    <a:pt x="13029" y="599"/>
                    <a:pt x="14379" y="264"/>
                  </a:cubicBezTo>
                  <a:cubicBezTo>
                    <a:pt x="15729" y="-72"/>
                    <a:pt x="17529" y="-206"/>
                    <a:pt x="18729" y="599"/>
                  </a:cubicBezTo>
                  <a:cubicBezTo>
                    <a:pt x="19929" y="1404"/>
                    <a:pt x="20529" y="3148"/>
                    <a:pt x="17979" y="5965"/>
                  </a:cubicBezTo>
                  <a:cubicBezTo>
                    <a:pt x="15429" y="8783"/>
                    <a:pt x="9729" y="12674"/>
                    <a:pt x="6429" y="14887"/>
                  </a:cubicBezTo>
                  <a:cubicBezTo>
                    <a:pt x="3129" y="17101"/>
                    <a:pt x="2229" y="17637"/>
                    <a:pt x="1329" y="18375"/>
                  </a:cubicBezTo>
                  <a:cubicBezTo>
                    <a:pt x="429" y="19113"/>
                    <a:pt x="-471" y="20052"/>
                    <a:pt x="279" y="20522"/>
                  </a:cubicBezTo>
                  <a:cubicBezTo>
                    <a:pt x="1029" y="20992"/>
                    <a:pt x="3429" y="20992"/>
                    <a:pt x="6879" y="21059"/>
                  </a:cubicBezTo>
                  <a:cubicBezTo>
                    <a:pt x="10329" y="21126"/>
                    <a:pt x="14829" y="21260"/>
                    <a:pt x="19329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036522" y="1151765"/>
              <a:ext cx="177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817"/>
                    <a:pt x="6171" y="5635"/>
                    <a:pt x="9771" y="9235"/>
                  </a:cubicBezTo>
                  <a:cubicBezTo>
                    <a:pt x="13371" y="12835"/>
                    <a:pt x="17486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170235" y="1151765"/>
              <a:ext cx="12663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9415" y="138"/>
                    <a:pt x="17644" y="277"/>
                    <a:pt x="14988" y="1869"/>
                  </a:cubicBezTo>
                  <a:cubicBezTo>
                    <a:pt x="12333" y="3462"/>
                    <a:pt x="8792" y="6508"/>
                    <a:pt x="5959" y="9692"/>
                  </a:cubicBezTo>
                  <a:cubicBezTo>
                    <a:pt x="3126" y="12877"/>
                    <a:pt x="1001" y="16200"/>
                    <a:pt x="293" y="18208"/>
                  </a:cubicBezTo>
                  <a:cubicBezTo>
                    <a:pt x="-415" y="20215"/>
                    <a:pt x="293" y="20908"/>
                    <a:pt x="10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501081" y="1342700"/>
              <a:ext cx="195842" cy="6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760" fill="norm" stroke="1" extrusionOk="0">
                  <a:moveTo>
                    <a:pt x="1979" y="20760"/>
                  </a:moveTo>
                  <a:cubicBezTo>
                    <a:pt x="1283" y="17973"/>
                    <a:pt x="586" y="15186"/>
                    <a:pt x="237" y="12050"/>
                  </a:cubicBezTo>
                  <a:cubicBezTo>
                    <a:pt x="-111" y="8915"/>
                    <a:pt x="-111" y="5431"/>
                    <a:pt x="470" y="2992"/>
                  </a:cubicBezTo>
                  <a:cubicBezTo>
                    <a:pt x="1050" y="554"/>
                    <a:pt x="2212" y="-840"/>
                    <a:pt x="3257" y="554"/>
                  </a:cubicBezTo>
                  <a:cubicBezTo>
                    <a:pt x="4302" y="1947"/>
                    <a:pt x="5231" y="6128"/>
                    <a:pt x="6624" y="10308"/>
                  </a:cubicBezTo>
                  <a:cubicBezTo>
                    <a:pt x="8018" y="14489"/>
                    <a:pt x="9876" y="18670"/>
                    <a:pt x="12431" y="18321"/>
                  </a:cubicBezTo>
                  <a:cubicBezTo>
                    <a:pt x="14986" y="17973"/>
                    <a:pt x="18237" y="13095"/>
                    <a:pt x="21489" y="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945794" y="1090489"/>
              <a:ext cx="179257" cy="34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38" fill="norm" stroke="1" extrusionOk="0">
                  <a:moveTo>
                    <a:pt x="20953" y="4999"/>
                  </a:moveTo>
                  <a:cubicBezTo>
                    <a:pt x="21204" y="3945"/>
                    <a:pt x="21455" y="2891"/>
                    <a:pt x="21078" y="2035"/>
                  </a:cubicBezTo>
                  <a:cubicBezTo>
                    <a:pt x="20702" y="1179"/>
                    <a:pt x="19697" y="521"/>
                    <a:pt x="18567" y="191"/>
                  </a:cubicBezTo>
                  <a:cubicBezTo>
                    <a:pt x="17436" y="-138"/>
                    <a:pt x="16181" y="-138"/>
                    <a:pt x="14046" y="982"/>
                  </a:cubicBezTo>
                  <a:cubicBezTo>
                    <a:pt x="11911" y="2101"/>
                    <a:pt x="8897" y="4340"/>
                    <a:pt x="6385" y="7303"/>
                  </a:cubicBezTo>
                  <a:cubicBezTo>
                    <a:pt x="3874" y="10267"/>
                    <a:pt x="1864" y="13955"/>
                    <a:pt x="860" y="16128"/>
                  </a:cubicBezTo>
                  <a:cubicBezTo>
                    <a:pt x="-145" y="18301"/>
                    <a:pt x="-145" y="18960"/>
                    <a:pt x="232" y="19552"/>
                  </a:cubicBezTo>
                  <a:cubicBezTo>
                    <a:pt x="608" y="20145"/>
                    <a:pt x="1362" y="20672"/>
                    <a:pt x="2492" y="21001"/>
                  </a:cubicBezTo>
                  <a:cubicBezTo>
                    <a:pt x="3622" y="21330"/>
                    <a:pt x="5129" y="21462"/>
                    <a:pt x="7013" y="21199"/>
                  </a:cubicBezTo>
                  <a:cubicBezTo>
                    <a:pt x="8897" y="20935"/>
                    <a:pt x="11157" y="20277"/>
                    <a:pt x="12664" y="19684"/>
                  </a:cubicBezTo>
                  <a:cubicBezTo>
                    <a:pt x="14171" y="19091"/>
                    <a:pt x="14925" y="18564"/>
                    <a:pt x="15427" y="17708"/>
                  </a:cubicBezTo>
                  <a:cubicBezTo>
                    <a:pt x="15929" y="16852"/>
                    <a:pt x="16181" y="15667"/>
                    <a:pt x="15678" y="15272"/>
                  </a:cubicBezTo>
                  <a:cubicBezTo>
                    <a:pt x="15176" y="14877"/>
                    <a:pt x="13920" y="15272"/>
                    <a:pt x="12664" y="15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4200286" y="1267889"/>
              <a:ext cx="106237" cy="13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22" fill="norm" stroke="1" extrusionOk="0">
                  <a:moveTo>
                    <a:pt x="2198" y="10361"/>
                  </a:moveTo>
                  <a:cubicBezTo>
                    <a:pt x="7704" y="8749"/>
                    <a:pt x="13210" y="7137"/>
                    <a:pt x="15963" y="5364"/>
                  </a:cubicBezTo>
                  <a:cubicBezTo>
                    <a:pt x="18716" y="3591"/>
                    <a:pt x="18716" y="1656"/>
                    <a:pt x="17657" y="689"/>
                  </a:cubicBezTo>
                  <a:cubicBezTo>
                    <a:pt x="16598" y="-278"/>
                    <a:pt x="14481" y="-278"/>
                    <a:pt x="11728" y="1012"/>
                  </a:cubicBezTo>
                  <a:cubicBezTo>
                    <a:pt x="8975" y="2301"/>
                    <a:pt x="5586" y="4880"/>
                    <a:pt x="3257" y="8265"/>
                  </a:cubicBezTo>
                  <a:cubicBezTo>
                    <a:pt x="928" y="11650"/>
                    <a:pt x="-343" y="15841"/>
                    <a:pt x="81" y="18259"/>
                  </a:cubicBezTo>
                  <a:cubicBezTo>
                    <a:pt x="504" y="20677"/>
                    <a:pt x="2622" y="21322"/>
                    <a:pt x="6433" y="21322"/>
                  </a:cubicBezTo>
                  <a:cubicBezTo>
                    <a:pt x="10245" y="21322"/>
                    <a:pt x="15751" y="20677"/>
                    <a:pt x="21257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352488" y="1297252"/>
              <a:ext cx="116050" cy="8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901" fill="norm" stroke="1" extrusionOk="0">
                  <a:moveTo>
                    <a:pt x="20553" y="1680"/>
                  </a:moveTo>
                  <a:cubicBezTo>
                    <a:pt x="18624" y="652"/>
                    <a:pt x="16695" y="-377"/>
                    <a:pt x="13803" y="137"/>
                  </a:cubicBezTo>
                  <a:cubicBezTo>
                    <a:pt x="10910" y="652"/>
                    <a:pt x="7053" y="2709"/>
                    <a:pt x="4545" y="5023"/>
                  </a:cubicBezTo>
                  <a:cubicBezTo>
                    <a:pt x="2038" y="7337"/>
                    <a:pt x="881" y="9909"/>
                    <a:pt x="303" y="12480"/>
                  </a:cubicBezTo>
                  <a:cubicBezTo>
                    <a:pt x="-276" y="15052"/>
                    <a:pt x="-276" y="17623"/>
                    <a:pt x="2617" y="19166"/>
                  </a:cubicBezTo>
                  <a:cubicBezTo>
                    <a:pt x="5510" y="20709"/>
                    <a:pt x="11295" y="21223"/>
                    <a:pt x="15153" y="20709"/>
                  </a:cubicBezTo>
                  <a:cubicBezTo>
                    <a:pt x="19010" y="20194"/>
                    <a:pt x="20938" y="18652"/>
                    <a:pt x="21131" y="15052"/>
                  </a:cubicBezTo>
                  <a:cubicBezTo>
                    <a:pt x="21324" y="11452"/>
                    <a:pt x="19781" y="5794"/>
                    <a:pt x="18238" y="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633727" y="1139065"/>
              <a:ext cx="14269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600" fill="norm" stroke="1" extrusionOk="0">
                  <a:moveTo>
                    <a:pt x="20802" y="919"/>
                  </a:moveTo>
                  <a:cubicBezTo>
                    <a:pt x="19568" y="460"/>
                    <a:pt x="18333" y="0"/>
                    <a:pt x="16945" y="0"/>
                  </a:cubicBezTo>
                  <a:cubicBezTo>
                    <a:pt x="15556" y="0"/>
                    <a:pt x="14013" y="460"/>
                    <a:pt x="11236" y="2374"/>
                  </a:cubicBezTo>
                  <a:cubicBezTo>
                    <a:pt x="8459" y="4289"/>
                    <a:pt x="4448" y="7660"/>
                    <a:pt x="2133" y="10417"/>
                  </a:cubicBezTo>
                  <a:cubicBezTo>
                    <a:pt x="-181" y="13174"/>
                    <a:pt x="-798" y="15319"/>
                    <a:pt x="1208" y="17081"/>
                  </a:cubicBezTo>
                  <a:cubicBezTo>
                    <a:pt x="3213" y="18843"/>
                    <a:pt x="7842" y="20221"/>
                    <a:pt x="12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4802765" y="1260711"/>
              <a:ext cx="164158" cy="31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98" fill="norm" stroke="1" extrusionOk="0">
                  <a:moveTo>
                    <a:pt x="14831" y="4169"/>
                  </a:moveTo>
                  <a:cubicBezTo>
                    <a:pt x="14831" y="3463"/>
                    <a:pt x="14831" y="2758"/>
                    <a:pt x="13446" y="1910"/>
                  </a:cubicBezTo>
                  <a:cubicBezTo>
                    <a:pt x="12062" y="1063"/>
                    <a:pt x="9292" y="75"/>
                    <a:pt x="6800" y="5"/>
                  </a:cubicBezTo>
                  <a:cubicBezTo>
                    <a:pt x="4308" y="-66"/>
                    <a:pt x="2092" y="781"/>
                    <a:pt x="985" y="1558"/>
                  </a:cubicBezTo>
                  <a:cubicBezTo>
                    <a:pt x="-123" y="2334"/>
                    <a:pt x="-123" y="3040"/>
                    <a:pt x="708" y="3393"/>
                  </a:cubicBezTo>
                  <a:cubicBezTo>
                    <a:pt x="1539" y="3746"/>
                    <a:pt x="3200" y="3746"/>
                    <a:pt x="5831" y="3252"/>
                  </a:cubicBezTo>
                  <a:cubicBezTo>
                    <a:pt x="8462" y="2758"/>
                    <a:pt x="12062" y="1769"/>
                    <a:pt x="13585" y="1699"/>
                  </a:cubicBezTo>
                  <a:cubicBezTo>
                    <a:pt x="15108" y="1628"/>
                    <a:pt x="14554" y="2475"/>
                    <a:pt x="12892" y="4663"/>
                  </a:cubicBezTo>
                  <a:cubicBezTo>
                    <a:pt x="11231" y="6852"/>
                    <a:pt x="8462" y="10381"/>
                    <a:pt x="6385" y="12922"/>
                  </a:cubicBezTo>
                  <a:cubicBezTo>
                    <a:pt x="4308" y="15463"/>
                    <a:pt x="2923" y="17016"/>
                    <a:pt x="1815" y="18358"/>
                  </a:cubicBezTo>
                  <a:cubicBezTo>
                    <a:pt x="708" y="19699"/>
                    <a:pt x="-123" y="20828"/>
                    <a:pt x="15" y="21181"/>
                  </a:cubicBezTo>
                  <a:cubicBezTo>
                    <a:pt x="154" y="21534"/>
                    <a:pt x="1262" y="21110"/>
                    <a:pt x="5000" y="19628"/>
                  </a:cubicBezTo>
                  <a:cubicBezTo>
                    <a:pt x="8739" y="18146"/>
                    <a:pt x="15108" y="15605"/>
                    <a:pt x="21477" y="13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992322" y="1164465"/>
              <a:ext cx="8255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600" fill="norm" stroke="1" extrusionOk="0">
                  <a:moveTo>
                    <a:pt x="7902" y="0"/>
                  </a:moveTo>
                  <a:cubicBezTo>
                    <a:pt x="13171" y="3130"/>
                    <a:pt x="18439" y="6261"/>
                    <a:pt x="20020" y="9313"/>
                  </a:cubicBezTo>
                  <a:cubicBezTo>
                    <a:pt x="21600" y="12365"/>
                    <a:pt x="19493" y="15339"/>
                    <a:pt x="15541" y="17374"/>
                  </a:cubicBezTo>
                  <a:cubicBezTo>
                    <a:pt x="11590" y="19409"/>
                    <a:pt x="5795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008322" y="1117068"/>
              <a:ext cx="44451" cy="36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1290"/>
                  </a:moveTo>
                  <a:cubicBezTo>
                    <a:pt x="21600" y="545"/>
                    <a:pt x="21600" y="-200"/>
                    <a:pt x="21086" y="48"/>
                  </a:cubicBezTo>
                  <a:cubicBezTo>
                    <a:pt x="20571" y="297"/>
                    <a:pt x="19543" y="1538"/>
                    <a:pt x="18514" y="3772"/>
                  </a:cubicBezTo>
                  <a:cubicBezTo>
                    <a:pt x="17486" y="6007"/>
                    <a:pt x="16457" y="9234"/>
                    <a:pt x="13371" y="12338"/>
                  </a:cubicBezTo>
                  <a:cubicBezTo>
                    <a:pt x="10286" y="15441"/>
                    <a:pt x="5143" y="18421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5874972" y="1487092"/>
              <a:ext cx="266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332172" y="1456565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117456" y="1177891"/>
              <a:ext cx="154163" cy="3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61" fill="norm" stroke="1" extrusionOk="0">
                  <a:moveTo>
                    <a:pt x="4608" y="9510"/>
                  </a:moveTo>
                  <a:cubicBezTo>
                    <a:pt x="3744" y="12239"/>
                    <a:pt x="2880" y="14967"/>
                    <a:pt x="2304" y="16673"/>
                  </a:cubicBezTo>
                  <a:cubicBezTo>
                    <a:pt x="1728" y="18378"/>
                    <a:pt x="1440" y="19060"/>
                    <a:pt x="1296" y="19799"/>
                  </a:cubicBezTo>
                  <a:cubicBezTo>
                    <a:pt x="1152" y="20538"/>
                    <a:pt x="1152" y="21334"/>
                    <a:pt x="864" y="21447"/>
                  </a:cubicBezTo>
                  <a:cubicBezTo>
                    <a:pt x="576" y="21561"/>
                    <a:pt x="0" y="20993"/>
                    <a:pt x="0" y="18833"/>
                  </a:cubicBezTo>
                  <a:cubicBezTo>
                    <a:pt x="0" y="16673"/>
                    <a:pt x="576" y="12921"/>
                    <a:pt x="1728" y="9738"/>
                  </a:cubicBezTo>
                  <a:cubicBezTo>
                    <a:pt x="2880" y="6555"/>
                    <a:pt x="4608" y="3940"/>
                    <a:pt x="6048" y="2405"/>
                  </a:cubicBezTo>
                  <a:cubicBezTo>
                    <a:pt x="7488" y="870"/>
                    <a:pt x="8640" y="416"/>
                    <a:pt x="10080" y="188"/>
                  </a:cubicBezTo>
                  <a:cubicBezTo>
                    <a:pt x="11520" y="-39"/>
                    <a:pt x="13248" y="-39"/>
                    <a:pt x="14832" y="75"/>
                  </a:cubicBezTo>
                  <a:cubicBezTo>
                    <a:pt x="16416" y="188"/>
                    <a:pt x="17856" y="416"/>
                    <a:pt x="19152" y="1212"/>
                  </a:cubicBezTo>
                  <a:cubicBezTo>
                    <a:pt x="20448" y="2007"/>
                    <a:pt x="21600" y="3372"/>
                    <a:pt x="20592" y="5020"/>
                  </a:cubicBezTo>
                  <a:cubicBezTo>
                    <a:pt x="19584" y="6668"/>
                    <a:pt x="16416" y="8601"/>
                    <a:pt x="13392" y="9681"/>
                  </a:cubicBezTo>
                  <a:cubicBezTo>
                    <a:pt x="10368" y="10761"/>
                    <a:pt x="7488" y="10988"/>
                    <a:pt x="5328" y="11045"/>
                  </a:cubicBezTo>
                  <a:cubicBezTo>
                    <a:pt x="3168" y="11102"/>
                    <a:pt x="1728" y="10988"/>
                    <a:pt x="1440" y="10704"/>
                  </a:cubicBezTo>
                  <a:cubicBezTo>
                    <a:pt x="1152" y="10420"/>
                    <a:pt x="2016" y="9965"/>
                    <a:pt x="2880" y="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859222" y="1221642"/>
              <a:ext cx="158751" cy="16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7776" y="7379"/>
                  </a:moveTo>
                  <a:cubicBezTo>
                    <a:pt x="10080" y="5191"/>
                    <a:pt x="12384" y="3004"/>
                    <a:pt x="14256" y="1637"/>
                  </a:cubicBezTo>
                  <a:cubicBezTo>
                    <a:pt x="16128" y="270"/>
                    <a:pt x="17568" y="-277"/>
                    <a:pt x="18000" y="133"/>
                  </a:cubicBezTo>
                  <a:cubicBezTo>
                    <a:pt x="18432" y="543"/>
                    <a:pt x="17856" y="1910"/>
                    <a:pt x="15264" y="4508"/>
                  </a:cubicBezTo>
                  <a:cubicBezTo>
                    <a:pt x="12672" y="7105"/>
                    <a:pt x="8064" y="10933"/>
                    <a:pt x="4896" y="13667"/>
                  </a:cubicBezTo>
                  <a:cubicBezTo>
                    <a:pt x="1728" y="16401"/>
                    <a:pt x="0" y="18042"/>
                    <a:pt x="0" y="18999"/>
                  </a:cubicBezTo>
                  <a:cubicBezTo>
                    <a:pt x="0" y="19956"/>
                    <a:pt x="1728" y="20229"/>
                    <a:pt x="5040" y="20229"/>
                  </a:cubicBezTo>
                  <a:cubicBezTo>
                    <a:pt x="8352" y="20229"/>
                    <a:pt x="13248" y="19956"/>
                    <a:pt x="16272" y="20093"/>
                  </a:cubicBezTo>
                  <a:cubicBezTo>
                    <a:pt x="19296" y="20229"/>
                    <a:pt x="20448" y="20776"/>
                    <a:pt x="216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633568" y="1257910"/>
              <a:ext cx="107439" cy="16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070" fill="norm" stroke="1" extrusionOk="0">
                  <a:moveTo>
                    <a:pt x="16868" y="230"/>
                  </a:moveTo>
                  <a:cubicBezTo>
                    <a:pt x="14375" y="-40"/>
                    <a:pt x="11883" y="-310"/>
                    <a:pt x="9391" y="905"/>
                  </a:cubicBezTo>
                  <a:cubicBezTo>
                    <a:pt x="6899" y="2120"/>
                    <a:pt x="4406" y="4820"/>
                    <a:pt x="2745" y="7925"/>
                  </a:cubicBezTo>
                  <a:cubicBezTo>
                    <a:pt x="1083" y="11030"/>
                    <a:pt x="252" y="14540"/>
                    <a:pt x="45" y="16970"/>
                  </a:cubicBezTo>
                  <a:cubicBezTo>
                    <a:pt x="-163" y="19400"/>
                    <a:pt x="252" y="20750"/>
                    <a:pt x="3368" y="21020"/>
                  </a:cubicBezTo>
                  <a:cubicBezTo>
                    <a:pt x="6483" y="21290"/>
                    <a:pt x="12299" y="20480"/>
                    <a:pt x="16037" y="18320"/>
                  </a:cubicBezTo>
                  <a:cubicBezTo>
                    <a:pt x="19775" y="16160"/>
                    <a:pt x="21437" y="12650"/>
                    <a:pt x="21022" y="9680"/>
                  </a:cubicBezTo>
                  <a:cubicBezTo>
                    <a:pt x="20606" y="6710"/>
                    <a:pt x="18114" y="4280"/>
                    <a:pt x="15829" y="3200"/>
                  </a:cubicBezTo>
                  <a:cubicBezTo>
                    <a:pt x="13545" y="2120"/>
                    <a:pt x="11468" y="2390"/>
                    <a:pt x="10222" y="2795"/>
                  </a:cubicBezTo>
                  <a:cubicBezTo>
                    <a:pt x="8975" y="3200"/>
                    <a:pt x="8560" y="3740"/>
                    <a:pt x="8145" y="4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438790" y="1247015"/>
              <a:ext cx="19513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6999" y="1029"/>
                    <a:pt x="12586" y="2057"/>
                    <a:pt x="9218" y="3429"/>
                  </a:cubicBezTo>
                  <a:cubicBezTo>
                    <a:pt x="5851" y="4800"/>
                    <a:pt x="3528" y="6514"/>
                    <a:pt x="2018" y="8057"/>
                  </a:cubicBezTo>
                  <a:cubicBezTo>
                    <a:pt x="509" y="9600"/>
                    <a:pt x="-188" y="10971"/>
                    <a:pt x="44" y="12514"/>
                  </a:cubicBezTo>
                  <a:cubicBezTo>
                    <a:pt x="277" y="14057"/>
                    <a:pt x="1438" y="15771"/>
                    <a:pt x="4457" y="17314"/>
                  </a:cubicBezTo>
                  <a:cubicBezTo>
                    <a:pt x="7477" y="18857"/>
                    <a:pt x="12354" y="20229"/>
                    <a:pt x="17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735522" y="1246476"/>
              <a:ext cx="152401" cy="2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17100" y="1448"/>
                  </a:moveTo>
                  <a:cubicBezTo>
                    <a:pt x="14400" y="822"/>
                    <a:pt x="11700" y="196"/>
                    <a:pt x="9300" y="40"/>
                  </a:cubicBezTo>
                  <a:cubicBezTo>
                    <a:pt x="6900" y="-117"/>
                    <a:pt x="4800" y="196"/>
                    <a:pt x="3450" y="822"/>
                  </a:cubicBezTo>
                  <a:cubicBezTo>
                    <a:pt x="2100" y="1448"/>
                    <a:pt x="1500" y="2387"/>
                    <a:pt x="1950" y="2857"/>
                  </a:cubicBezTo>
                  <a:cubicBezTo>
                    <a:pt x="2400" y="3326"/>
                    <a:pt x="3900" y="3326"/>
                    <a:pt x="5400" y="3170"/>
                  </a:cubicBezTo>
                  <a:cubicBezTo>
                    <a:pt x="6900" y="3013"/>
                    <a:pt x="8400" y="2700"/>
                    <a:pt x="10050" y="2231"/>
                  </a:cubicBezTo>
                  <a:cubicBezTo>
                    <a:pt x="11700" y="1761"/>
                    <a:pt x="13500" y="1135"/>
                    <a:pt x="14400" y="1292"/>
                  </a:cubicBezTo>
                  <a:cubicBezTo>
                    <a:pt x="15300" y="1448"/>
                    <a:pt x="15300" y="2387"/>
                    <a:pt x="14100" y="4579"/>
                  </a:cubicBezTo>
                  <a:cubicBezTo>
                    <a:pt x="12900" y="6770"/>
                    <a:pt x="10500" y="10213"/>
                    <a:pt x="8250" y="13031"/>
                  </a:cubicBezTo>
                  <a:cubicBezTo>
                    <a:pt x="6000" y="15848"/>
                    <a:pt x="3900" y="18040"/>
                    <a:pt x="2400" y="19448"/>
                  </a:cubicBezTo>
                  <a:cubicBezTo>
                    <a:pt x="900" y="20857"/>
                    <a:pt x="0" y="21483"/>
                    <a:pt x="0" y="21405"/>
                  </a:cubicBezTo>
                  <a:cubicBezTo>
                    <a:pt x="0" y="21326"/>
                    <a:pt x="900" y="20544"/>
                    <a:pt x="4650" y="18979"/>
                  </a:cubicBezTo>
                  <a:cubicBezTo>
                    <a:pt x="8400" y="17413"/>
                    <a:pt x="15000" y="15066"/>
                    <a:pt x="21600" y="12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8035711" y="1239065"/>
              <a:ext cx="150662" cy="1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64" fill="norm" stroke="1" extrusionOk="0">
                  <a:moveTo>
                    <a:pt x="21354" y="204"/>
                  </a:moveTo>
                  <a:cubicBezTo>
                    <a:pt x="19854" y="-66"/>
                    <a:pt x="18354" y="-336"/>
                    <a:pt x="15354" y="1284"/>
                  </a:cubicBezTo>
                  <a:cubicBezTo>
                    <a:pt x="12354" y="2904"/>
                    <a:pt x="7854" y="6414"/>
                    <a:pt x="4854" y="8709"/>
                  </a:cubicBezTo>
                  <a:cubicBezTo>
                    <a:pt x="1854" y="11004"/>
                    <a:pt x="354" y="12084"/>
                    <a:pt x="54" y="13164"/>
                  </a:cubicBezTo>
                  <a:cubicBezTo>
                    <a:pt x="-246" y="14244"/>
                    <a:pt x="654" y="15324"/>
                    <a:pt x="4254" y="16674"/>
                  </a:cubicBezTo>
                  <a:cubicBezTo>
                    <a:pt x="7854" y="18024"/>
                    <a:pt x="14154" y="19644"/>
                    <a:pt x="20454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338772" y="1227965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36"/>
                    <a:pt x="21600" y="10473"/>
                    <a:pt x="18000" y="14073"/>
                  </a:cubicBezTo>
                  <a:cubicBezTo>
                    <a:pt x="14400" y="17673"/>
                    <a:pt x="72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8446722" y="145656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65" name="Drawing"/>
          <p:cNvGrpSpPr/>
          <p:nvPr/>
        </p:nvGrpSpPr>
        <p:grpSpPr>
          <a:xfrm>
            <a:off x="573616" y="2368550"/>
            <a:ext cx="10748434" cy="4641850"/>
            <a:chOff x="0" y="0"/>
            <a:chExt cx="10748433" cy="4641850"/>
          </a:xfrm>
        </p:grpSpPr>
        <p:sp>
          <p:nvSpPr>
            <p:cNvPr id="1863" name="Line"/>
            <p:cNvSpPr/>
            <p:nvPr/>
          </p:nvSpPr>
          <p:spPr>
            <a:xfrm>
              <a:off x="0" y="19961"/>
              <a:ext cx="194734" cy="36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14557" y="695"/>
                  </a:moveTo>
                  <a:cubicBezTo>
                    <a:pt x="12443" y="570"/>
                    <a:pt x="10330" y="445"/>
                    <a:pt x="9039" y="758"/>
                  </a:cubicBezTo>
                  <a:cubicBezTo>
                    <a:pt x="7748" y="1070"/>
                    <a:pt x="7278" y="1819"/>
                    <a:pt x="5987" y="4066"/>
                  </a:cubicBezTo>
                  <a:cubicBezTo>
                    <a:pt x="4696" y="6314"/>
                    <a:pt x="2583" y="10059"/>
                    <a:pt x="1409" y="12869"/>
                  </a:cubicBezTo>
                  <a:cubicBezTo>
                    <a:pt x="235" y="15678"/>
                    <a:pt x="0" y="17551"/>
                    <a:pt x="0" y="18799"/>
                  </a:cubicBezTo>
                  <a:cubicBezTo>
                    <a:pt x="0" y="20048"/>
                    <a:pt x="235" y="20672"/>
                    <a:pt x="939" y="21047"/>
                  </a:cubicBezTo>
                  <a:cubicBezTo>
                    <a:pt x="1643" y="21421"/>
                    <a:pt x="2817" y="21546"/>
                    <a:pt x="5048" y="20610"/>
                  </a:cubicBezTo>
                  <a:cubicBezTo>
                    <a:pt x="7278" y="19673"/>
                    <a:pt x="10565" y="17675"/>
                    <a:pt x="13265" y="14866"/>
                  </a:cubicBezTo>
                  <a:cubicBezTo>
                    <a:pt x="15965" y="12057"/>
                    <a:pt x="18078" y="8436"/>
                    <a:pt x="19017" y="6001"/>
                  </a:cubicBezTo>
                  <a:cubicBezTo>
                    <a:pt x="19957" y="3567"/>
                    <a:pt x="19722" y="2318"/>
                    <a:pt x="19017" y="1507"/>
                  </a:cubicBezTo>
                  <a:cubicBezTo>
                    <a:pt x="18313" y="695"/>
                    <a:pt x="17139" y="321"/>
                    <a:pt x="15965" y="133"/>
                  </a:cubicBezTo>
                  <a:cubicBezTo>
                    <a:pt x="14791" y="-54"/>
                    <a:pt x="13617" y="-54"/>
                    <a:pt x="12561" y="196"/>
                  </a:cubicBezTo>
                  <a:cubicBezTo>
                    <a:pt x="11504" y="445"/>
                    <a:pt x="10565" y="945"/>
                    <a:pt x="9743" y="3005"/>
                  </a:cubicBezTo>
                  <a:cubicBezTo>
                    <a:pt x="8922" y="5065"/>
                    <a:pt x="8217" y="8686"/>
                    <a:pt x="8570" y="11620"/>
                  </a:cubicBezTo>
                  <a:cubicBezTo>
                    <a:pt x="8922" y="14554"/>
                    <a:pt x="10330" y="16801"/>
                    <a:pt x="12091" y="18362"/>
                  </a:cubicBezTo>
                  <a:cubicBezTo>
                    <a:pt x="13852" y="19923"/>
                    <a:pt x="15965" y="20797"/>
                    <a:pt x="17609" y="21109"/>
                  </a:cubicBezTo>
                  <a:cubicBezTo>
                    <a:pt x="19252" y="21421"/>
                    <a:pt x="20426" y="21171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283633" y="33196"/>
              <a:ext cx="190501" cy="29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163"/>
                  </a:moveTo>
                  <a:cubicBezTo>
                    <a:pt x="480" y="1407"/>
                    <a:pt x="960" y="652"/>
                    <a:pt x="1800" y="275"/>
                  </a:cubicBezTo>
                  <a:cubicBezTo>
                    <a:pt x="2640" y="-103"/>
                    <a:pt x="3840" y="-103"/>
                    <a:pt x="5520" y="350"/>
                  </a:cubicBezTo>
                  <a:cubicBezTo>
                    <a:pt x="7200" y="803"/>
                    <a:pt x="9360" y="1710"/>
                    <a:pt x="10200" y="3371"/>
                  </a:cubicBezTo>
                  <a:cubicBezTo>
                    <a:pt x="11040" y="5033"/>
                    <a:pt x="10560" y="7449"/>
                    <a:pt x="8880" y="10017"/>
                  </a:cubicBezTo>
                  <a:cubicBezTo>
                    <a:pt x="7200" y="12585"/>
                    <a:pt x="4320" y="15304"/>
                    <a:pt x="2520" y="17192"/>
                  </a:cubicBezTo>
                  <a:cubicBezTo>
                    <a:pt x="720" y="19080"/>
                    <a:pt x="0" y="20138"/>
                    <a:pt x="240" y="20742"/>
                  </a:cubicBezTo>
                  <a:cubicBezTo>
                    <a:pt x="480" y="21346"/>
                    <a:pt x="1680" y="21497"/>
                    <a:pt x="4560" y="21195"/>
                  </a:cubicBezTo>
                  <a:cubicBezTo>
                    <a:pt x="7440" y="20893"/>
                    <a:pt x="12000" y="20138"/>
                    <a:pt x="15120" y="19382"/>
                  </a:cubicBezTo>
                  <a:cubicBezTo>
                    <a:pt x="18240" y="18627"/>
                    <a:pt x="19920" y="17872"/>
                    <a:pt x="21600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05883" y="50800"/>
              <a:ext cx="1275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0" y="0"/>
                  </a:moveTo>
                  <a:cubicBezTo>
                    <a:pt x="1742" y="0"/>
                    <a:pt x="3484" y="0"/>
                    <a:pt x="6619" y="1159"/>
                  </a:cubicBezTo>
                  <a:cubicBezTo>
                    <a:pt x="9755" y="2319"/>
                    <a:pt x="14284" y="4637"/>
                    <a:pt x="17245" y="7444"/>
                  </a:cubicBezTo>
                  <a:cubicBezTo>
                    <a:pt x="20206" y="10251"/>
                    <a:pt x="21600" y="13546"/>
                    <a:pt x="20729" y="15986"/>
                  </a:cubicBezTo>
                  <a:cubicBezTo>
                    <a:pt x="19858" y="18427"/>
                    <a:pt x="16723" y="20014"/>
                    <a:pt x="135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375833" y="31750"/>
              <a:ext cx="1841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3214"/>
                    <a:pt x="4966" y="6429"/>
                    <a:pt x="7448" y="9386"/>
                  </a:cubicBezTo>
                  <a:cubicBezTo>
                    <a:pt x="9931" y="12343"/>
                    <a:pt x="12414" y="15043"/>
                    <a:pt x="14772" y="17036"/>
                  </a:cubicBezTo>
                  <a:cubicBezTo>
                    <a:pt x="17131" y="19029"/>
                    <a:pt x="19366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382183" y="46151"/>
              <a:ext cx="234951" cy="3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748"/>
                  </a:moveTo>
                  <a:cubicBezTo>
                    <a:pt x="20822" y="316"/>
                    <a:pt x="20043" y="-116"/>
                    <a:pt x="19168" y="28"/>
                  </a:cubicBezTo>
                  <a:cubicBezTo>
                    <a:pt x="18292" y="172"/>
                    <a:pt x="17319" y="892"/>
                    <a:pt x="15373" y="3340"/>
                  </a:cubicBezTo>
                  <a:cubicBezTo>
                    <a:pt x="13427" y="5788"/>
                    <a:pt x="10508" y="9964"/>
                    <a:pt x="7784" y="13276"/>
                  </a:cubicBezTo>
                  <a:cubicBezTo>
                    <a:pt x="5059" y="16588"/>
                    <a:pt x="2530" y="19036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669306" y="201475"/>
              <a:ext cx="284378" cy="8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76" fill="norm" stroke="1" extrusionOk="0">
                  <a:moveTo>
                    <a:pt x="3736" y="17815"/>
                  </a:moveTo>
                  <a:cubicBezTo>
                    <a:pt x="3096" y="19396"/>
                    <a:pt x="2456" y="20976"/>
                    <a:pt x="1816" y="20976"/>
                  </a:cubicBezTo>
                  <a:cubicBezTo>
                    <a:pt x="1176" y="20976"/>
                    <a:pt x="536" y="19396"/>
                    <a:pt x="216" y="17025"/>
                  </a:cubicBezTo>
                  <a:cubicBezTo>
                    <a:pt x="-104" y="14654"/>
                    <a:pt x="-104" y="11493"/>
                    <a:pt x="456" y="8069"/>
                  </a:cubicBezTo>
                  <a:cubicBezTo>
                    <a:pt x="1016" y="4644"/>
                    <a:pt x="2136" y="956"/>
                    <a:pt x="3416" y="166"/>
                  </a:cubicBezTo>
                  <a:cubicBezTo>
                    <a:pt x="4696" y="-624"/>
                    <a:pt x="6136" y="1483"/>
                    <a:pt x="7336" y="4908"/>
                  </a:cubicBezTo>
                  <a:cubicBezTo>
                    <a:pt x="8536" y="8332"/>
                    <a:pt x="9496" y="13074"/>
                    <a:pt x="10536" y="16235"/>
                  </a:cubicBezTo>
                  <a:cubicBezTo>
                    <a:pt x="11576" y="19396"/>
                    <a:pt x="12696" y="20976"/>
                    <a:pt x="14536" y="18605"/>
                  </a:cubicBezTo>
                  <a:cubicBezTo>
                    <a:pt x="16376" y="16235"/>
                    <a:pt x="18936" y="9913"/>
                    <a:pt x="21496" y="3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250333" y="21592"/>
              <a:ext cx="168982" cy="36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78" fill="norm" stroke="1" extrusionOk="0">
                  <a:moveTo>
                    <a:pt x="17609" y="4345"/>
                  </a:moveTo>
                  <a:cubicBezTo>
                    <a:pt x="17873" y="3721"/>
                    <a:pt x="18136" y="3096"/>
                    <a:pt x="18399" y="2347"/>
                  </a:cubicBezTo>
                  <a:cubicBezTo>
                    <a:pt x="18663" y="1598"/>
                    <a:pt x="18926" y="724"/>
                    <a:pt x="18399" y="287"/>
                  </a:cubicBezTo>
                  <a:cubicBezTo>
                    <a:pt x="17873" y="-150"/>
                    <a:pt x="16556" y="-150"/>
                    <a:pt x="14185" y="724"/>
                  </a:cubicBezTo>
                  <a:cubicBezTo>
                    <a:pt x="11814" y="1598"/>
                    <a:pt x="8390" y="3346"/>
                    <a:pt x="5756" y="5905"/>
                  </a:cubicBezTo>
                  <a:cubicBezTo>
                    <a:pt x="3121" y="8465"/>
                    <a:pt x="1277" y="11836"/>
                    <a:pt x="487" y="14271"/>
                  </a:cubicBezTo>
                  <a:cubicBezTo>
                    <a:pt x="-303" y="16705"/>
                    <a:pt x="-40" y="18204"/>
                    <a:pt x="619" y="19203"/>
                  </a:cubicBezTo>
                  <a:cubicBezTo>
                    <a:pt x="1277" y="20201"/>
                    <a:pt x="2331" y="20701"/>
                    <a:pt x="3517" y="21013"/>
                  </a:cubicBezTo>
                  <a:cubicBezTo>
                    <a:pt x="4702" y="21325"/>
                    <a:pt x="6019" y="21450"/>
                    <a:pt x="8521" y="20888"/>
                  </a:cubicBezTo>
                  <a:cubicBezTo>
                    <a:pt x="11024" y="20326"/>
                    <a:pt x="14712" y="19078"/>
                    <a:pt x="16951" y="18204"/>
                  </a:cubicBezTo>
                  <a:cubicBezTo>
                    <a:pt x="19190" y="17330"/>
                    <a:pt x="19980" y="16830"/>
                    <a:pt x="20507" y="16144"/>
                  </a:cubicBezTo>
                  <a:cubicBezTo>
                    <a:pt x="21034" y="15457"/>
                    <a:pt x="21297" y="14583"/>
                    <a:pt x="20638" y="14084"/>
                  </a:cubicBezTo>
                  <a:cubicBezTo>
                    <a:pt x="19980" y="13584"/>
                    <a:pt x="18399" y="13459"/>
                    <a:pt x="17214" y="13647"/>
                  </a:cubicBezTo>
                  <a:cubicBezTo>
                    <a:pt x="16029" y="13834"/>
                    <a:pt x="15238" y="14333"/>
                    <a:pt x="14448" y="14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504986" y="182223"/>
              <a:ext cx="121798" cy="15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0956" fill="norm" stroke="1" extrusionOk="0">
                  <a:moveTo>
                    <a:pt x="5690" y="8785"/>
                  </a:moveTo>
                  <a:cubicBezTo>
                    <a:pt x="9351" y="7079"/>
                    <a:pt x="13012" y="5374"/>
                    <a:pt x="15208" y="3811"/>
                  </a:cubicBezTo>
                  <a:cubicBezTo>
                    <a:pt x="17405" y="2248"/>
                    <a:pt x="18137" y="827"/>
                    <a:pt x="17222" y="258"/>
                  </a:cubicBezTo>
                  <a:cubicBezTo>
                    <a:pt x="16307" y="-310"/>
                    <a:pt x="13744" y="-26"/>
                    <a:pt x="10632" y="1964"/>
                  </a:cubicBezTo>
                  <a:cubicBezTo>
                    <a:pt x="7520" y="3953"/>
                    <a:pt x="3859" y="7648"/>
                    <a:pt x="1846" y="10348"/>
                  </a:cubicBezTo>
                  <a:cubicBezTo>
                    <a:pt x="-168" y="13048"/>
                    <a:pt x="-534" y="14753"/>
                    <a:pt x="747" y="16601"/>
                  </a:cubicBezTo>
                  <a:cubicBezTo>
                    <a:pt x="2029" y="18448"/>
                    <a:pt x="4958" y="20437"/>
                    <a:pt x="8619" y="20864"/>
                  </a:cubicBezTo>
                  <a:cubicBezTo>
                    <a:pt x="12280" y="21290"/>
                    <a:pt x="16673" y="20153"/>
                    <a:pt x="21066" y="19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694198" y="204145"/>
              <a:ext cx="146531" cy="11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148" fill="norm" stroke="1" extrusionOk="0">
                  <a:moveTo>
                    <a:pt x="9476" y="3421"/>
                  </a:moveTo>
                  <a:cubicBezTo>
                    <a:pt x="8564" y="1821"/>
                    <a:pt x="7651" y="221"/>
                    <a:pt x="6586" y="21"/>
                  </a:cubicBezTo>
                  <a:cubicBezTo>
                    <a:pt x="5521" y="-179"/>
                    <a:pt x="4304" y="1021"/>
                    <a:pt x="3087" y="3821"/>
                  </a:cubicBezTo>
                  <a:cubicBezTo>
                    <a:pt x="1871" y="6621"/>
                    <a:pt x="654" y="11021"/>
                    <a:pt x="197" y="14221"/>
                  </a:cubicBezTo>
                  <a:cubicBezTo>
                    <a:pt x="-259" y="17421"/>
                    <a:pt x="45" y="19421"/>
                    <a:pt x="1414" y="20421"/>
                  </a:cubicBezTo>
                  <a:cubicBezTo>
                    <a:pt x="2783" y="21421"/>
                    <a:pt x="5217" y="21421"/>
                    <a:pt x="7955" y="20221"/>
                  </a:cubicBezTo>
                  <a:cubicBezTo>
                    <a:pt x="10693" y="19021"/>
                    <a:pt x="13735" y="16621"/>
                    <a:pt x="16017" y="14421"/>
                  </a:cubicBezTo>
                  <a:cubicBezTo>
                    <a:pt x="18299" y="12221"/>
                    <a:pt x="19820" y="10221"/>
                    <a:pt x="20580" y="8021"/>
                  </a:cubicBezTo>
                  <a:cubicBezTo>
                    <a:pt x="21341" y="5821"/>
                    <a:pt x="21341" y="3421"/>
                    <a:pt x="19516" y="2221"/>
                  </a:cubicBezTo>
                  <a:cubicBezTo>
                    <a:pt x="17690" y="1021"/>
                    <a:pt x="14040" y="1021"/>
                    <a:pt x="10389" y="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119004" y="60112"/>
              <a:ext cx="130080" cy="30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41" fill="norm" stroke="1" extrusionOk="0">
                  <a:moveTo>
                    <a:pt x="21070" y="681"/>
                  </a:moveTo>
                  <a:cubicBezTo>
                    <a:pt x="19356" y="385"/>
                    <a:pt x="17641" y="89"/>
                    <a:pt x="15927" y="15"/>
                  </a:cubicBezTo>
                  <a:cubicBezTo>
                    <a:pt x="14213" y="-59"/>
                    <a:pt x="12499" y="89"/>
                    <a:pt x="9756" y="1716"/>
                  </a:cubicBezTo>
                  <a:cubicBezTo>
                    <a:pt x="7013" y="3344"/>
                    <a:pt x="3241" y="6451"/>
                    <a:pt x="1356" y="9409"/>
                  </a:cubicBezTo>
                  <a:cubicBezTo>
                    <a:pt x="-530" y="12368"/>
                    <a:pt x="-530" y="15179"/>
                    <a:pt x="1870" y="17177"/>
                  </a:cubicBezTo>
                  <a:cubicBezTo>
                    <a:pt x="4270" y="19174"/>
                    <a:pt x="9070" y="20357"/>
                    <a:pt x="1387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313140" y="84200"/>
              <a:ext cx="116187" cy="43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69" fill="norm" stroke="1" extrusionOk="0">
                  <a:moveTo>
                    <a:pt x="7998" y="7745"/>
                  </a:moveTo>
                  <a:cubicBezTo>
                    <a:pt x="5298" y="9832"/>
                    <a:pt x="2598" y="11919"/>
                    <a:pt x="1248" y="13849"/>
                  </a:cubicBezTo>
                  <a:cubicBezTo>
                    <a:pt x="-102" y="15780"/>
                    <a:pt x="-102" y="17554"/>
                    <a:pt x="91" y="18962"/>
                  </a:cubicBezTo>
                  <a:cubicBezTo>
                    <a:pt x="284" y="20371"/>
                    <a:pt x="669" y="21415"/>
                    <a:pt x="862" y="21467"/>
                  </a:cubicBezTo>
                  <a:cubicBezTo>
                    <a:pt x="1055" y="21519"/>
                    <a:pt x="1055" y="20580"/>
                    <a:pt x="862" y="18284"/>
                  </a:cubicBezTo>
                  <a:cubicBezTo>
                    <a:pt x="669" y="15989"/>
                    <a:pt x="284" y="12336"/>
                    <a:pt x="862" y="9310"/>
                  </a:cubicBezTo>
                  <a:cubicBezTo>
                    <a:pt x="1441" y="6284"/>
                    <a:pt x="2984" y="3884"/>
                    <a:pt x="4719" y="2423"/>
                  </a:cubicBezTo>
                  <a:cubicBezTo>
                    <a:pt x="6455" y="962"/>
                    <a:pt x="8384" y="441"/>
                    <a:pt x="10312" y="180"/>
                  </a:cubicBezTo>
                  <a:cubicBezTo>
                    <a:pt x="12241" y="-81"/>
                    <a:pt x="14169" y="-81"/>
                    <a:pt x="16291" y="336"/>
                  </a:cubicBezTo>
                  <a:cubicBezTo>
                    <a:pt x="18412" y="754"/>
                    <a:pt x="20727" y="1589"/>
                    <a:pt x="21112" y="2841"/>
                  </a:cubicBezTo>
                  <a:cubicBezTo>
                    <a:pt x="21498" y="4093"/>
                    <a:pt x="19955" y="5762"/>
                    <a:pt x="18027" y="6806"/>
                  </a:cubicBezTo>
                  <a:cubicBezTo>
                    <a:pt x="16098" y="7849"/>
                    <a:pt x="13784" y="8267"/>
                    <a:pt x="11662" y="8476"/>
                  </a:cubicBezTo>
                  <a:cubicBezTo>
                    <a:pt x="9541" y="8684"/>
                    <a:pt x="7612" y="8684"/>
                    <a:pt x="6841" y="8162"/>
                  </a:cubicBezTo>
                  <a:cubicBezTo>
                    <a:pt x="6069" y="7641"/>
                    <a:pt x="6455" y="6597"/>
                    <a:pt x="6841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490383" y="0"/>
              <a:ext cx="7729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0232" y="0"/>
                  </a:moveTo>
                  <a:cubicBezTo>
                    <a:pt x="14779" y="3729"/>
                    <a:pt x="19326" y="7457"/>
                    <a:pt x="20463" y="10736"/>
                  </a:cubicBezTo>
                  <a:cubicBezTo>
                    <a:pt x="21600" y="14014"/>
                    <a:pt x="19326" y="16843"/>
                    <a:pt x="15347" y="18579"/>
                  </a:cubicBezTo>
                  <a:cubicBezTo>
                    <a:pt x="11368" y="20314"/>
                    <a:pt x="5684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91849" y="1122379"/>
              <a:ext cx="233135" cy="17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523" fill="norm" stroke="1" extrusionOk="0">
                  <a:moveTo>
                    <a:pt x="14428" y="5461"/>
                  </a:moveTo>
                  <a:cubicBezTo>
                    <a:pt x="14428" y="4205"/>
                    <a:pt x="14428" y="2949"/>
                    <a:pt x="12968" y="1694"/>
                  </a:cubicBezTo>
                  <a:cubicBezTo>
                    <a:pt x="11509" y="438"/>
                    <a:pt x="8590" y="-818"/>
                    <a:pt x="6157" y="689"/>
                  </a:cubicBezTo>
                  <a:cubicBezTo>
                    <a:pt x="3725" y="2196"/>
                    <a:pt x="1779" y="6466"/>
                    <a:pt x="806" y="10108"/>
                  </a:cubicBezTo>
                  <a:cubicBezTo>
                    <a:pt x="-167" y="13749"/>
                    <a:pt x="-167" y="16763"/>
                    <a:pt x="319" y="18522"/>
                  </a:cubicBezTo>
                  <a:cubicBezTo>
                    <a:pt x="806" y="20280"/>
                    <a:pt x="1779" y="20782"/>
                    <a:pt x="3141" y="20405"/>
                  </a:cubicBezTo>
                  <a:cubicBezTo>
                    <a:pt x="4503" y="20029"/>
                    <a:pt x="6255" y="18773"/>
                    <a:pt x="7617" y="16763"/>
                  </a:cubicBezTo>
                  <a:cubicBezTo>
                    <a:pt x="8979" y="14754"/>
                    <a:pt x="9952" y="11991"/>
                    <a:pt x="10730" y="10108"/>
                  </a:cubicBezTo>
                  <a:cubicBezTo>
                    <a:pt x="11509" y="8224"/>
                    <a:pt x="12092" y="7219"/>
                    <a:pt x="12871" y="7596"/>
                  </a:cubicBezTo>
                  <a:cubicBezTo>
                    <a:pt x="13649" y="7973"/>
                    <a:pt x="14622" y="9731"/>
                    <a:pt x="16082" y="11615"/>
                  </a:cubicBezTo>
                  <a:cubicBezTo>
                    <a:pt x="17541" y="13498"/>
                    <a:pt x="19487" y="15508"/>
                    <a:pt x="21433" y="17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24983" y="1054200"/>
              <a:ext cx="115406" cy="29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37" fill="norm" stroke="1" extrusionOk="0">
                  <a:moveTo>
                    <a:pt x="9425" y="1857"/>
                  </a:moveTo>
                  <a:cubicBezTo>
                    <a:pt x="9033" y="1080"/>
                    <a:pt x="8640" y="303"/>
                    <a:pt x="9622" y="70"/>
                  </a:cubicBezTo>
                  <a:cubicBezTo>
                    <a:pt x="10604" y="-163"/>
                    <a:pt x="12960" y="148"/>
                    <a:pt x="15709" y="1546"/>
                  </a:cubicBezTo>
                  <a:cubicBezTo>
                    <a:pt x="18458" y="2945"/>
                    <a:pt x="21600" y="5431"/>
                    <a:pt x="21404" y="8384"/>
                  </a:cubicBezTo>
                  <a:cubicBezTo>
                    <a:pt x="21207" y="11336"/>
                    <a:pt x="17673" y="14755"/>
                    <a:pt x="13549" y="17008"/>
                  </a:cubicBezTo>
                  <a:cubicBezTo>
                    <a:pt x="9425" y="19261"/>
                    <a:pt x="4713" y="20349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53364" y="1012092"/>
              <a:ext cx="193820" cy="36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57" fill="norm" stroke="1" extrusionOk="0">
                  <a:moveTo>
                    <a:pt x="21267" y="2091"/>
                  </a:moveTo>
                  <a:cubicBezTo>
                    <a:pt x="20338" y="1347"/>
                    <a:pt x="19409" y="602"/>
                    <a:pt x="18132" y="229"/>
                  </a:cubicBezTo>
                  <a:cubicBezTo>
                    <a:pt x="16854" y="-143"/>
                    <a:pt x="15228" y="-143"/>
                    <a:pt x="12790" y="850"/>
                  </a:cubicBezTo>
                  <a:cubicBezTo>
                    <a:pt x="10351" y="1843"/>
                    <a:pt x="7099" y="3829"/>
                    <a:pt x="4661" y="6374"/>
                  </a:cubicBezTo>
                  <a:cubicBezTo>
                    <a:pt x="2222" y="8919"/>
                    <a:pt x="596" y="12023"/>
                    <a:pt x="132" y="14381"/>
                  </a:cubicBezTo>
                  <a:cubicBezTo>
                    <a:pt x="-333" y="16740"/>
                    <a:pt x="364" y="18354"/>
                    <a:pt x="3267" y="19409"/>
                  </a:cubicBezTo>
                  <a:cubicBezTo>
                    <a:pt x="6170" y="20464"/>
                    <a:pt x="11280" y="20960"/>
                    <a:pt x="1639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572683" y="980830"/>
              <a:ext cx="149362" cy="4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47" fill="norm" stroke="1" extrusionOk="0">
                  <a:moveTo>
                    <a:pt x="8877" y="7557"/>
                  </a:moveTo>
                  <a:cubicBezTo>
                    <a:pt x="7989" y="10022"/>
                    <a:pt x="7101" y="12488"/>
                    <a:pt x="6658" y="14362"/>
                  </a:cubicBezTo>
                  <a:cubicBezTo>
                    <a:pt x="6214" y="16236"/>
                    <a:pt x="6214" y="17518"/>
                    <a:pt x="5918" y="18702"/>
                  </a:cubicBezTo>
                  <a:cubicBezTo>
                    <a:pt x="5622" y="19885"/>
                    <a:pt x="5030" y="20970"/>
                    <a:pt x="4438" y="21266"/>
                  </a:cubicBezTo>
                  <a:cubicBezTo>
                    <a:pt x="3847" y="21562"/>
                    <a:pt x="3255" y="21069"/>
                    <a:pt x="2663" y="19343"/>
                  </a:cubicBezTo>
                  <a:cubicBezTo>
                    <a:pt x="2071" y="17617"/>
                    <a:pt x="1479" y="14658"/>
                    <a:pt x="1775" y="11699"/>
                  </a:cubicBezTo>
                  <a:cubicBezTo>
                    <a:pt x="2071" y="8740"/>
                    <a:pt x="3255" y="5781"/>
                    <a:pt x="4882" y="3858"/>
                  </a:cubicBezTo>
                  <a:cubicBezTo>
                    <a:pt x="6510" y="1935"/>
                    <a:pt x="8581" y="1047"/>
                    <a:pt x="10356" y="554"/>
                  </a:cubicBezTo>
                  <a:cubicBezTo>
                    <a:pt x="12132" y="61"/>
                    <a:pt x="13611" y="-38"/>
                    <a:pt x="15238" y="11"/>
                  </a:cubicBezTo>
                  <a:cubicBezTo>
                    <a:pt x="16866" y="61"/>
                    <a:pt x="18641" y="258"/>
                    <a:pt x="19825" y="1146"/>
                  </a:cubicBezTo>
                  <a:cubicBezTo>
                    <a:pt x="21008" y="2033"/>
                    <a:pt x="21600" y="3611"/>
                    <a:pt x="19381" y="5140"/>
                  </a:cubicBezTo>
                  <a:cubicBezTo>
                    <a:pt x="17162" y="6669"/>
                    <a:pt x="12132" y="8148"/>
                    <a:pt x="8433" y="8987"/>
                  </a:cubicBezTo>
                  <a:cubicBezTo>
                    <a:pt x="4734" y="9825"/>
                    <a:pt x="2367" y="10022"/>
                    <a:pt x="0" y="1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706033" y="1206500"/>
              <a:ext cx="152401" cy="18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209"/>
                  </a:moveTo>
                  <a:cubicBezTo>
                    <a:pt x="1200" y="1473"/>
                    <a:pt x="2400" y="736"/>
                    <a:pt x="3600" y="859"/>
                  </a:cubicBezTo>
                  <a:cubicBezTo>
                    <a:pt x="4800" y="982"/>
                    <a:pt x="6000" y="1964"/>
                    <a:pt x="7500" y="4786"/>
                  </a:cubicBezTo>
                  <a:cubicBezTo>
                    <a:pt x="9000" y="7609"/>
                    <a:pt x="10800" y="12273"/>
                    <a:pt x="11250" y="15218"/>
                  </a:cubicBezTo>
                  <a:cubicBezTo>
                    <a:pt x="11700" y="18164"/>
                    <a:pt x="10800" y="19391"/>
                    <a:pt x="9600" y="20250"/>
                  </a:cubicBezTo>
                  <a:cubicBezTo>
                    <a:pt x="8400" y="21109"/>
                    <a:pt x="6900" y="21600"/>
                    <a:pt x="5850" y="21232"/>
                  </a:cubicBezTo>
                  <a:cubicBezTo>
                    <a:pt x="4800" y="20864"/>
                    <a:pt x="4200" y="19636"/>
                    <a:pt x="4500" y="17059"/>
                  </a:cubicBezTo>
                  <a:cubicBezTo>
                    <a:pt x="4800" y="14482"/>
                    <a:pt x="6000" y="10555"/>
                    <a:pt x="9000" y="7486"/>
                  </a:cubicBezTo>
                  <a:cubicBezTo>
                    <a:pt x="12000" y="4418"/>
                    <a:pt x="16800" y="22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057749" y="1080442"/>
              <a:ext cx="130885" cy="38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28" fill="norm" stroke="1" extrusionOk="0">
                  <a:moveTo>
                    <a:pt x="21201" y="659"/>
                  </a:moveTo>
                  <a:cubicBezTo>
                    <a:pt x="19830" y="303"/>
                    <a:pt x="18458" y="-53"/>
                    <a:pt x="16744" y="6"/>
                  </a:cubicBezTo>
                  <a:cubicBezTo>
                    <a:pt x="15030" y="66"/>
                    <a:pt x="12972" y="540"/>
                    <a:pt x="10058" y="2677"/>
                  </a:cubicBezTo>
                  <a:cubicBezTo>
                    <a:pt x="7144" y="4813"/>
                    <a:pt x="3372" y="8611"/>
                    <a:pt x="1487" y="11637"/>
                  </a:cubicBezTo>
                  <a:cubicBezTo>
                    <a:pt x="-399" y="14663"/>
                    <a:pt x="-399" y="16918"/>
                    <a:pt x="972" y="18461"/>
                  </a:cubicBezTo>
                  <a:cubicBezTo>
                    <a:pt x="2344" y="20004"/>
                    <a:pt x="5087" y="20835"/>
                    <a:pt x="7658" y="21191"/>
                  </a:cubicBezTo>
                  <a:cubicBezTo>
                    <a:pt x="10230" y="21547"/>
                    <a:pt x="12630" y="21428"/>
                    <a:pt x="1503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258483" y="1154568"/>
              <a:ext cx="120651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661"/>
                  </a:moveTo>
                  <a:cubicBezTo>
                    <a:pt x="379" y="790"/>
                    <a:pt x="758" y="-81"/>
                    <a:pt x="1516" y="6"/>
                  </a:cubicBezTo>
                  <a:cubicBezTo>
                    <a:pt x="2274" y="93"/>
                    <a:pt x="3411" y="1138"/>
                    <a:pt x="6063" y="4274"/>
                  </a:cubicBezTo>
                  <a:cubicBezTo>
                    <a:pt x="8716" y="7409"/>
                    <a:pt x="12884" y="12635"/>
                    <a:pt x="15347" y="15771"/>
                  </a:cubicBezTo>
                  <a:cubicBezTo>
                    <a:pt x="17811" y="18906"/>
                    <a:pt x="18568" y="19951"/>
                    <a:pt x="19326" y="20561"/>
                  </a:cubicBezTo>
                  <a:cubicBezTo>
                    <a:pt x="20084" y="21171"/>
                    <a:pt x="20842" y="21345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258483" y="1173089"/>
              <a:ext cx="184151" cy="25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139"/>
                  </a:moveTo>
                  <a:cubicBezTo>
                    <a:pt x="20359" y="-38"/>
                    <a:pt x="19117" y="-215"/>
                    <a:pt x="17503" y="759"/>
                  </a:cubicBezTo>
                  <a:cubicBezTo>
                    <a:pt x="15890" y="1733"/>
                    <a:pt x="13903" y="3857"/>
                    <a:pt x="11421" y="6513"/>
                  </a:cubicBezTo>
                  <a:cubicBezTo>
                    <a:pt x="8938" y="9169"/>
                    <a:pt x="5959" y="12355"/>
                    <a:pt x="3972" y="14923"/>
                  </a:cubicBezTo>
                  <a:cubicBezTo>
                    <a:pt x="1986" y="17490"/>
                    <a:pt x="993" y="19437"/>
                    <a:pt x="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543107" y="1181100"/>
              <a:ext cx="229727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6010" y="1394"/>
                  </a:moveTo>
                  <a:cubicBezTo>
                    <a:pt x="16796" y="697"/>
                    <a:pt x="17581" y="0"/>
                    <a:pt x="17581" y="0"/>
                  </a:cubicBezTo>
                  <a:cubicBezTo>
                    <a:pt x="17581" y="0"/>
                    <a:pt x="16796" y="697"/>
                    <a:pt x="14341" y="2787"/>
                  </a:cubicBezTo>
                  <a:cubicBezTo>
                    <a:pt x="11887" y="4877"/>
                    <a:pt x="7763" y="8361"/>
                    <a:pt x="5308" y="10452"/>
                  </a:cubicBezTo>
                  <a:cubicBezTo>
                    <a:pt x="2854" y="12542"/>
                    <a:pt x="2068" y="13239"/>
                    <a:pt x="1283" y="14284"/>
                  </a:cubicBezTo>
                  <a:cubicBezTo>
                    <a:pt x="497" y="15329"/>
                    <a:pt x="-288" y="16723"/>
                    <a:pt x="105" y="17652"/>
                  </a:cubicBezTo>
                  <a:cubicBezTo>
                    <a:pt x="497" y="18581"/>
                    <a:pt x="2068" y="19045"/>
                    <a:pt x="5799" y="19626"/>
                  </a:cubicBezTo>
                  <a:cubicBezTo>
                    <a:pt x="9530" y="20206"/>
                    <a:pt x="15421" y="20903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537883" y="142875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5840"/>
                    <a:pt x="8826" y="10080"/>
                    <a:pt x="12426" y="6480"/>
                  </a:cubicBezTo>
                  <a:cubicBezTo>
                    <a:pt x="16026" y="2880"/>
                    <a:pt x="1881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948430" y="1174750"/>
              <a:ext cx="24350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0"/>
                  </a:moveTo>
                  <a:cubicBezTo>
                    <a:pt x="18814" y="3688"/>
                    <a:pt x="16207" y="7376"/>
                    <a:pt x="13135" y="10185"/>
                  </a:cubicBezTo>
                  <a:cubicBezTo>
                    <a:pt x="10062" y="12995"/>
                    <a:pt x="6524" y="14927"/>
                    <a:pt x="4290" y="15893"/>
                  </a:cubicBezTo>
                  <a:cubicBezTo>
                    <a:pt x="2055" y="16859"/>
                    <a:pt x="1124" y="16859"/>
                    <a:pt x="566" y="16420"/>
                  </a:cubicBezTo>
                  <a:cubicBezTo>
                    <a:pt x="7" y="15980"/>
                    <a:pt x="-179" y="15102"/>
                    <a:pt x="193" y="14137"/>
                  </a:cubicBezTo>
                  <a:cubicBezTo>
                    <a:pt x="566" y="13171"/>
                    <a:pt x="1497" y="12117"/>
                    <a:pt x="2707" y="11590"/>
                  </a:cubicBezTo>
                  <a:cubicBezTo>
                    <a:pt x="3918" y="11063"/>
                    <a:pt x="5407" y="11063"/>
                    <a:pt x="8200" y="12820"/>
                  </a:cubicBezTo>
                  <a:cubicBezTo>
                    <a:pt x="10993" y="14576"/>
                    <a:pt x="15090" y="18088"/>
                    <a:pt x="19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249083" y="1074100"/>
              <a:ext cx="128304" cy="41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51" fill="norm" stroke="1" extrusionOk="0">
                  <a:moveTo>
                    <a:pt x="0" y="933"/>
                  </a:moveTo>
                  <a:cubicBezTo>
                    <a:pt x="1045" y="496"/>
                    <a:pt x="2090" y="60"/>
                    <a:pt x="3484" y="6"/>
                  </a:cubicBezTo>
                  <a:cubicBezTo>
                    <a:pt x="4877" y="-49"/>
                    <a:pt x="6619" y="278"/>
                    <a:pt x="9581" y="1806"/>
                  </a:cubicBezTo>
                  <a:cubicBezTo>
                    <a:pt x="12542" y="3333"/>
                    <a:pt x="16723" y="6060"/>
                    <a:pt x="18987" y="8678"/>
                  </a:cubicBezTo>
                  <a:cubicBezTo>
                    <a:pt x="21252" y="11296"/>
                    <a:pt x="21600" y="13806"/>
                    <a:pt x="20555" y="15878"/>
                  </a:cubicBezTo>
                  <a:cubicBezTo>
                    <a:pt x="19510" y="17951"/>
                    <a:pt x="17071" y="19587"/>
                    <a:pt x="14981" y="20460"/>
                  </a:cubicBezTo>
                  <a:cubicBezTo>
                    <a:pt x="12890" y="21333"/>
                    <a:pt x="11148" y="21442"/>
                    <a:pt x="9406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3623733" y="1262427"/>
              <a:ext cx="1397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309" y="11040"/>
                    <a:pt x="2618" y="1783"/>
                    <a:pt x="6218" y="240"/>
                  </a:cubicBezTo>
                  <a:cubicBezTo>
                    <a:pt x="9818" y="-1303"/>
                    <a:pt x="1570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604683" y="13779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4400"/>
                    <a:pt x="10017" y="7200"/>
                    <a:pt x="13617" y="3600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396699" y="1162050"/>
              <a:ext cx="401785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8073" y="0"/>
                  </a:moveTo>
                  <a:cubicBezTo>
                    <a:pt x="16038" y="1137"/>
                    <a:pt x="14002" y="2274"/>
                    <a:pt x="12080" y="3284"/>
                  </a:cubicBezTo>
                  <a:cubicBezTo>
                    <a:pt x="10157" y="4295"/>
                    <a:pt x="8348" y="5179"/>
                    <a:pt x="7160" y="5747"/>
                  </a:cubicBezTo>
                  <a:cubicBezTo>
                    <a:pt x="5973" y="6316"/>
                    <a:pt x="5407" y="6568"/>
                    <a:pt x="4898" y="6884"/>
                  </a:cubicBezTo>
                  <a:cubicBezTo>
                    <a:pt x="4390" y="7200"/>
                    <a:pt x="3937" y="7579"/>
                    <a:pt x="3881" y="8021"/>
                  </a:cubicBezTo>
                  <a:cubicBezTo>
                    <a:pt x="3824" y="8463"/>
                    <a:pt x="4163" y="8968"/>
                    <a:pt x="5012" y="9284"/>
                  </a:cubicBezTo>
                  <a:cubicBezTo>
                    <a:pt x="5860" y="9600"/>
                    <a:pt x="7217" y="9726"/>
                    <a:pt x="8178" y="9916"/>
                  </a:cubicBezTo>
                  <a:cubicBezTo>
                    <a:pt x="9139" y="10105"/>
                    <a:pt x="9705" y="10358"/>
                    <a:pt x="10157" y="10737"/>
                  </a:cubicBezTo>
                  <a:cubicBezTo>
                    <a:pt x="10609" y="11116"/>
                    <a:pt x="10949" y="11621"/>
                    <a:pt x="10949" y="12189"/>
                  </a:cubicBezTo>
                  <a:cubicBezTo>
                    <a:pt x="10949" y="12758"/>
                    <a:pt x="10609" y="13389"/>
                    <a:pt x="9196" y="14274"/>
                  </a:cubicBezTo>
                  <a:cubicBezTo>
                    <a:pt x="7782" y="15158"/>
                    <a:pt x="5294" y="16295"/>
                    <a:pt x="3711" y="16989"/>
                  </a:cubicBezTo>
                  <a:cubicBezTo>
                    <a:pt x="2128" y="17684"/>
                    <a:pt x="1449" y="17937"/>
                    <a:pt x="884" y="18253"/>
                  </a:cubicBezTo>
                  <a:cubicBezTo>
                    <a:pt x="318" y="18568"/>
                    <a:pt x="-134" y="18947"/>
                    <a:pt x="36" y="19326"/>
                  </a:cubicBezTo>
                  <a:cubicBezTo>
                    <a:pt x="205" y="19705"/>
                    <a:pt x="997" y="20084"/>
                    <a:pt x="3428" y="20337"/>
                  </a:cubicBezTo>
                  <a:cubicBezTo>
                    <a:pt x="5860" y="20589"/>
                    <a:pt x="9931" y="20716"/>
                    <a:pt x="13211" y="20905"/>
                  </a:cubicBezTo>
                  <a:cubicBezTo>
                    <a:pt x="16490" y="21095"/>
                    <a:pt x="18978" y="21347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379383" y="1727200"/>
              <a:ext cx="1" cy="152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386954" y="1623397"/>
              <a:ext cx="42094" cy="5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25" h="20803" fill="norm" stroke="1" extrusionOk="0">
                  <a:moveTo>
                    <a:pt x="2379" y="18311"/>
                  </a:moveTo>
                  <a:cubicBezTo>
                    <a:pt x="7289" y="16649"/>
                    <a:pt x="12198" y="14988"/>
                    <a:pt x="15634" y="12080"/>
                  </a:cubicBezTo>
                  <a:cubicBezTo>
                    <a:pt x="19070" y="9172"/>
                    <a:pt x="21034" y="5018"/>
                    <a:pt x="18089" y="2526"/>
                  </a:cubicBezTo>
                  <a:cubicBezTo>
                    <a:pt x="15143" y="34"/>
                    <a:pt x="7289" y="-797"/>
                    <a:pt x="3361" y="865"/>
                  </a:cubicBezTo>
                  <a:cubicBezTo>
                    <a:pt x="-566" y="2526"/>
                    <a:pt x="-566" y="6680"/>
                    <a:pt x="907" y="10418"/>
                  </a:cubicBezTo>
                  <a:cubicBezTo>
                    <a:pt x="2379" y="14157"/>
                    <a:pt x="5325" y="17480"/>
                    <a:pt x="8270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506383" y="178435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557183" y="182879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798483" y="168910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457305" y="895350"/>
              <a:ext cx="188779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7085" y="0"/>
                  </a:moveTo>
                  <a:cubicBezTo>
                    <a:pt x="16605" y="2787"/>
                    <a:pt x="16125" y="5574"/>
                    <a:pt x="14445" y="8594"/>
                  </a:cubicBezTo>
                  <a:cubicBezTo>
                    <a:pt x="12765" y="11613"/>
                    <a:pt x="9885" y="14865"/>
                    <a:pt x="7725" y="16606"/>
                  </a:cubicBezTo>
                  <a:cubicBezTo>
                    <a:pt x="5565" y="18348"/>
                    <a:pt x="4125" y="18581"/>
                    <a:pt x="2805" y="17652"/>
                  </a:cubicBezTo>
                  <a:cubicBezTo>
                    <a:pt x="1485" y="16723"/>
                    <a:pt x="285" y="14632"/>
                    <a:pt x="45" y="13006"/>
                  </a:cubicBezTo>
                  <a:cubicBezTo>
                    <a:pt x="-195" y="11381"/>
                    <a:pt x="525" y="10219"/>
                    <a:pt x="2325" y="9639"/>
                  </a:cubicBezTo>
                  <a:cubicBezTo>
                    <a:pt x="4125" y="9058"/>
                    <a:pt x="7005" y="9058"/>
                    <a:pt x="10365" y="11148"/>
                  </a:cubicBezTo>
                  <a:cubicBezTo>
                    <a:pt x="13725" y="13239"/>
                    <a:pt x="17565" y="17419"/>
                    <a:pt x="2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180887" y="1151051"/>
              <a:ext cx="150997" cy="34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31" fill="norm" stroke="1" extrusionOk="0">
                  <a:moveTo>
                    <a:pt x="21108" y="693"/>
                  </a:moveTo>
                  <a:cubicBezTo>
                    <a:pt x="19629" y="293"/>
                    <a:pt x="18149" y="-107"/>
                    <a:pt x="16670" y="26"/>
                  </a:cubicBezTo>
                  <a:cubicBezTo>
                    <a:pt x="15190" y="160"/>
                    <a:pt x="13711" y="826"/>
                    <a:pt x="11048" y="2560"/>
                  </a:cubicBezTo>
                  <a:cubicBezTo>
                    <a:pt x="8385" y="4293"/>
                    <a:pt x="4538" y="7093"/>
                    <a:pt x="2319" y="9826"/>
                  </a:cubicBezTo>
                  <a:cubicBezTo>
                    <a:pt x="100" y="12560"/>
                    <a:pt x="-492" y="15226"/>
                    <a:pt x="396" y="17160"/>
                  </a:cubicBezTo>
                  <a:cubicBezTo>
                    <a:pt x="1283" y="19093"/>
                    <a:pt x="3650" y="20293"/>
                    <a:pt x="6313" y="20893"/>
                  </a:cubicBezTo>
                  <a:cubicBezTo>
                    <a:pt x="8976" y="21493"/>
                    <a:pt x="11935" y="21493"/>
                    <a:pt x="13711" y="21360"/>
                  </a:cubicBezTo>
                  <a:cubicBezTo>
                    <a:pt x="15486" y="21226"/>
                    <a:pt x="16078" y="20960"/>
                    <a:pt x="16670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420783" y="1231900"/>
              <a:ext cx="12701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0"/>
                  </a:moveTo>
                  <a:cubicBezTo>
                    <a:pt x="0" y="5184"/>
                    <a:pt x="0" y="10368"/>
                    <a:pt x="0" y="13500"/>
                  </a:cubicBezTo>
                  <a:cubicBezTo>
                    <a:pt x="0" y="16632"/>
                    <a:pt x="0" y="17712"/>
                    <a:pt x="0" y="18792"/>
                  </a:cubicBezTo>
                  <a:cubicBezTo>
                    <a:pt x="0" y="19872"/>
                    <a:pt x="0" y="20952"/>
                    <a:pt x="3600" y="21276"/>
                  </a:cubicBezTo>
                  <a:cubicBezTo>
                    <a:pt x="7200" y="21600"/>
                    <a:pt x="14400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509683" y="1339850"/>
              <a:ext cx="203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789083" y="1210499"/>
              <a:ext cx="124928" cy="39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15" fill="norm" stroke="1" extrusionOk="0">
                  <a:moveTo>
                    <a:pt x="3240" y="6641"/>
                  </a:moveTo>
                  <a:cubicBezTo>
                    <a:pt x="2880" y="9612"/>
                    <a:pt x="2520" y="12584"/>
                    <a:pt x="2340" y="14641"/>
                  </a:cubicBezTo>
                  <a:cubicBezTo>
                    <a:pt x="2160" y="16698"/>
                    <a:pt x="2160" y="17841"/>
                    <a:pt x="1800" y="18927"/>
                  </a:cubicBezTo>
                  <a:cubicBezTo>
                    <a:pt x="1440" y="20012"/>
                    <a:pt x="720" y="21041"/>
                    <a:pt x="360" y="21269"/>
                  </a:cubicBezTo>
                  <a:cubicBezTo>
                    <a:pt x="0" y="21498"/>
                    <a:pt x="0" y="20927"/>
                    <a:pt x="360" y="18241"/>
                  </a:cubicBezTo>
                  <a:cubicBezTo>
                    <a:pt x="720" y="15555"/>
                    <a:pt x="1440" y="10755"/>
                    <a:pt x="2520" y="7555"/>
                  </a:cubicBezTo>
                  <a:cubicBezTo>
                    <a:pt x="3600" y="4355"/>
                    <a:pt x="5040" y="2755"/>
                    <a:pt x="6480" y="1727"/>
                  </a:cubicBezTo>
                  <a:cubicBezTo>
                    <a:pt x="7920" y="698"/>
                    <a:pt x="9360" y="241"/>
                    <a:pt x="10980" y="69"/>
                  </a:cubicBezTo>
                  <a:cubicBezTo>
                    <a:pt x="12600" y="-102"/>
                    <a:pt x="14400" y="12"/>
                    <a:pt x="16200" y="755"/>
                  </a:cubicBezTo>
                  <a:cubicBezTo>
                    <a:pt x="18000" y="1498"/>
                    <a:pt x="19800" y="2869"/>
                    <a:pt x="20700" y="4184"/>
                  </a:cubicBezTo>
                  <a:cubicBezTo>
                    <a:pt x="21600" y="5498"/>
                    <a:pt x="21600" y="6755"/>
                    <a:pt x="19080" y="7727"/>
                  </a:cubicBezTo>
                  <a:cubicBezTo>
                    <a:pt x="16560" y="8698"/>
                    <a:pt x="11520" y="9384"/>
                    <a:pt x="7920" y="9269"/>
                  </a:cubicBezTo>
                  <a:cubicBezTo>
                    <a:pt x="4320" y="9155"/>
                    <a:pt x="2160" y="8241"/>
                    <a:pt x="0" y="7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941483" y="1154477"/>
              <a:ext cx="85500" cy="29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536" fill="norm" stroke="1" extrusionOk="0">
                  <a:moveTo>
                    <a:pt x="0" y="544"/>
                  </a:moveTo>
                  <a:cubicBezTo>
                    <a:pt x="2571" y="240"/>
                    <a:pt x="5143" y="-64"/>
                    <a:pt x="7714" y="12"/>
                  </a:cubicBezTo>
                  <a:cubicBezTo>
                    <a:pt x="10286" y="88"/>
                    <a:pt x="12857" y="544"/>
                    <a:pt x="15686" y="2598"/>
                  </a:cubicBezTo>
                  <a:cubicBezTo>
                    <a:pt x="18514" y="4651"/>
                    <a:pt x="21600" y="8302"/>
                    <a:pt x="20571" y="11497"/>
                  </a:cubicBezTo>
                  <a:cubicBezTo>
                    <a:pt x="19543" y="14691"/>
                    <a:pt x="14400" y="17429"/>
                    <a:pt x="10543" y="19026"/>
                  </a:cubicBezTo>
                  <a:cubicBezTo>
                    <a:pt x="6686" y="20623"/>
                    <a:pt x="4114" y="21080"/>
                    <a:pt x="1543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024033" y="9525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021122" y="836155"/>
              <a:ext cx="36864" cy="5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9" h="20218" fill="norm" stroke="1" extrusionOk="0">
                  <a:moveTo>
                    <a:pt x="8384" y="720"/>
                  </a:moveTo>
                  <a:cubicBezTo>
                    <a:pt x="4973" y="3699"/>
                    <a:pt x="1563" y="6678"/>
                    <a:pt x="426" y="10030"/>
                  </a:cubicBezTo>
                  <a:cubicBezTo>
                    <a:pt x="-711" y="13382"/>
                    <a:pt x="426" y="17106"/>
                    <a:pt x="3836" y="18968"/>
                  </a:cubicBezTo>
                  <a:cubicBezTo>
                    <a:pt x="7247" y="20830"/>
                    <a:pt x="12931" y="20830"/>
                    <a:pt x="16342" y="17478"/>
                  </a:cubicBezTo>
                  <a:cubicBezTo>
                    <a:pt x="19752" y="14127"/>
                    <a:pt x="20889" y="7423"/>
                    <a:pt x="18615" y="3699"/>
                  </a:cubicBezTo>
                  <a:cubicBezTo>
                    <a:pt x="16342" y="-25"/>
                    <a:pt x="10657" y="-770"/>
                    <a:pt x="9521" y="720"/>
                  </a:cubicBezTo>
                  <a:cubicBezTo>
                    <a:pt x="8384" y="2209"/>
                    <a:pt x="11794" y="5933"/>
                    <a:pt x="15205" y="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138333" y="9969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6309783" y="908050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00"/>
                    <a:pt x="14400" y="10800"/>
                    <a:pt x="18000" y="14400"/>
                  </a:cubicBezTo>
                  <a:cubicBezTo>
                    <a:pt x="21600" y="18000"/>
                    <a:pt x="21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6373283" y="14287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607011" y="1229088"/>
              <a:ext cx="172689" cy="43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80" fill="norm" stroke="1" extrusionOk="0">
                  <a:moveTo>
                    <a:pt x="7091" y="8591"/>
                  </a:moveTo>
                  <a:cubicBezTo>
                    <a:pt x="6062" y="10678"/>
                    <a:pt x="5034" y="12765"/>
                    <a:pt x="4134" y="14643"/>
                  </a:cubicBezTo>
                  <a:cubicBezTo>
                    <a:pt x="3234" y="16521"/>
                    <a:pt x="2462" y="18191"/>
                    <a:pt x="1691" y="19443"/>
                  </a:cubicBezTo>
                  <a:cubicBezTo>
                    <a:pt x="920" y="20695"/>
                    <a:pt x="148" y="21530"/>
                    <a:pt x="20" y="21478"/>
                  </a:cubicBezTo>
                  <a:cubicBezTo>
                    <a:pt x="-109" y="21426"/>
                    <a:pt x="405" y="20487"/>
                    <a:pt x="1048" y="18608"/>
                  </a:cubicBezTo>
                  <a:cubicBezTo>
                    <a:pt x="1691" y="16730"/>
                    <a:pt x="2462" y="13913"/>
                    <a:pt x="3362" y="11043"/>
                  </a:cubicBezTo>
                  <a:cubicBezTo>
                    <a:pt x="4262" y="8173"/>
                    <a:pt x="5291" y="5252"/>
                    <a:pt x="6062" y="3530"/>
                  </a:cubicBezTo>
                  <a:cubicBezTo>
                    <a:pt x="6834" y="1808"/>
                    <a:pt x="7348" y="1287"/>
                    <a:pt x="8120" y="869"/>
                  </a:cubicBezTo>
                  <a:cubicBezTo>
                    <a:pt x="8891" y="452"/>
                    <a:pt x="9920" y="139"/>
                    <a:pt x="11077" y="34"/>
                  </a:cubicBezTo>
                  <a:cubicBezTo>
                    <a:pt x="12234" y="-70"/>
                    <a:pt x="13520" y="34"/>
                    <a:pt x="15191" y="765"/>
                  </a:cubicBezTo>
                  <a:cubicBezTo>
                    <a:pt x="16862" y="1495"/>
                    <a:pt x="18920" y="2852"/>
                    <a:pt x="20077" y="4313"/>
                  </a:cubicBezTo>
                  <a:cubicBezTo>
                    <a:pt x="21234" y="5773"/>
                    <a:pt x="21491" y="7339"/>
                    <a:pt x="19562" y="8330"/>
                  </a:cubicBezTo>
                  <a:cubicBezTo>
                    <a:pt x="17634" y="9321"/>
                    <a:pt x="13520" y="9739"/>
                    <a:pt x="10820" y="9843"/>
                  </a:cubicBezTo>
                  <a:cubicBezTo>
                    <a:pt x="8120" y="9947"/>
                    <a:pt x="6834" y="9739"/>
                    <a:pt x="5548" y="9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649133" y="25717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3699933" y="27368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338260" y="2621999"/>
              <a:ext cx="137725" cy="36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635" fill="norm" stroke="1" extrusionOk="0">
                  <a:moveTo>
                    <a:pt x="461" y="5760"/>
                  </a:moveTo>
                  <a:cubicBezTo>
                    <a:pt x="461" y="10294"/>
                    <a:pt x="461" y="14829"/>
                    <a:pt x="461" y="17634"/>
                  </a:cubicBezTo>
                  <a:cubicBezTo>
                    <a:pt x="461" y="20438"/>
                    <a:pt x="461" y="21512"/>
                    <a:pt x="300" y="19841"/>
                  </a:cubicBezTo>
                  <a:cubicBezTo>
                    <a:pt x="138" y="18171"/>
                    <a:pt x="-184" y="13755"/>
                    <a:pt x="138" y="10294"/>
                  </a:cubicBezTo>
                  <a:cubicBezTo>
                    <a:pt x="461" y="6834"/>
                    <a:pt x="1428" y="4327"/>
                    <a:pt x="2395" y="2836"/>
                  </a:cubicBezTo>
                  <a:cubicBezTo>
                    <a:pt x="3362" y="1344"/>
                    <a:pt x="4329" y="867"/>
                    <a:pt x="5619" y="509"/>
                  </a:cubicBezTo>
                  <a:cubicBezTo>
                    <a:pt x="6909" y="151"/>
                    <a:pt x="8520" y="-88"/>
                    <a:pt x="10132" y="31"/>
                  </a:cubicBezTo>
                  <a:cubicBezTo>
                    <a:pt x="11744" y="151"/>
                    <a:pt x="13356" y="628"/>
                    <a:pt x="15291" y="1881"/>
                  </a:cubicBezTo>
                  <a:cubicBezTo>
                    <a:pt x="17225" y="3134"/>
                    <a:pt x="19482" y="5163"/>
                    <a:pt x="20449" y="6476"/>
                  </a:cubicBezTo>
                  <a:cubicBezTo>
                    <a:pt x="21416" y="7788"/>
                    <a:pt x="21094" y="8385"/>
                    <a:pt x="19159" y="8982"/>
                  </a:cubicBezTo>
                  <a:cubicBezTo>
                    <a:pt x="17225" y="9578"/>
                    <a:pt x="13679" y="10175"/>
                    <a:pt x="10455" y="10235"/>
                  </a:cubicBezTo>
                  <a:cubicBezTo>
                    <a:pt x="7231" y="10294"/>
                    <a:pt x="4329" y="9817"/>
                    <a:pt x="1428" y="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4652367" y="2435965"/>
              <a:ext cx="209617" cy="48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06" fill="norm" stroke="1" extrusionOk="0">
                  <a:moveTo>
                    <a:pt x="21391" y="945"/>
                  </a:moveTo>
                  <a:cubicBezTo>
                    <a:pt x="20743" y="573"/>
                    <a:pt x="20095" y="200"/>
                    <a:pt x="17719" y="61"/>
                  </a:cubicBezTo>
                  <a:cubicBezTo>
                    <a:pt x="15343" y="-79"/>
                    <a:pt x="11239" y="14"/>
                    <a:pt x="8431" y="433"/>
                  </a:cubicBezTo>
                  <a:cubicBezTo>
                    <a:pt x="5623" y="852"/>
                    <a:pt x="4111" y="1597"/>
                    <a:pt x="3463" y="3180"/>
                  </a:cubicBezTo>
                  <a:cubicBezTo>
                    <a:pt x="2815" y="4762"/>
                    <a:pt x="3031" y="7183"/>
                    <a:pt x="2815" y="9790"/>
                  </a:cubicBezTo>
                  <a:cubicBezTo>
                    <a:pt x="2599" y="12397"/>
                    <a:pt x="1951" y="15190"/>
                    <a:pt x="1519" y="16819"/>
                  </a:cubicBezTo>
                  <a:cubicBezTo>
                    <a:pt x="1087" y="18449"/>
                    <a:pt x="871" y="18914"/>
                    <a:pt x="547" y="19519"/>
                  </a:cubicBezTo>
                  <a:cubicBezTo>
                    <a:pt x="223" y="20124"/>
                    <a:pt x="-209" y="20869"/>
                    <a:pt x="115" y="21195"/>
                  </a:cubicBezTo>
                  <a:cubicBezTo>
                    <a:pt x="439" y="21521"/>
                    <a:pt x="1519" y="21428"/>
                    <a:pt x="4651" y="21195"/>
                  </a:cubicBezTo>
                  <a:cubicBezTo>
                    <a:pt x="7783" y="20962"/>
                    <a:pt x="12967" y="20590"/>
                    <a:pt x="18151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5049026" y="2533650"/>
              <a:ext cx="980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5695" y="5643"/>
                    <a:pt x="11375" y="11286"/>
                    <a:pt x="7055" y="14595"/>
                  </a:cubicBezTo>
                  <a:cubicBezTo>
                    <a:pt x="2735" y="17903"/>
                    <a:pt x="-1585" y="18876"/>
                    <a:pt x="575" y="19654"/>
                  </a:cubicBezTo>
                  <a:cubicBezTo>
                    <a:pt x="2735" y="20432"/>
                    <a:pt x="11375" y="2101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242983" y="26543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5343360" y="2571750"/>
              <a:ext cx="1392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467"/>
                    <a:pt x="1783" y="6933"/>
                    <a:pt x="240" y="10533"/>
                  </a:cubicBezTo>
                  <a:cubicBezTo>
                    <a:pt x="-1303" y="14133"/>
                    <a:pt x="4868" y="1786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588249" y="2497931"/>
              <a:ext cx="111935" cy="29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28" fill="norm" stroke="1" extrusionOk="0">
                  <a:moveTo>
                    <a:pt x="21153" y="3045"/>
                  </a:moveTo>
                  <a:cubicBezTo>
                    <a:pt x="20353" y="1973"/>
                    <a:pt x="19553" y="900"/>
                    <a:pt x="18153" y="364"/>
                  </a:cubicBezTo>
                  <a:cubicBezTo>
                    <a:pt x="16753" y="-172"/>
                    <a:pt x="14753" y="-172"/>
                    <a:pt x="11953" y="747"/>
                  </a:cubicBezTo>
                  <a:cubicBezTo>
                    <a:pt x="9153" y="1666"/>
                    <a:pt x="5553" y="3505"/>
                    <a:pt x="3153" y="5879"/>
                  </a:cubicBezTo>
                  <a:cubicBezTo>
                    <a:pt x="753" y="8254"/>
                    <a:pt x="-447" y="11164"/>
                    <a:pt x="153" y="13692"/>
                  </a:cubicBezTo>
                  <a:cubicBezTo>
                    <a:pt x="753" y="16219"/>
                    <a:pt x="3153" y="18364"/>
                    <a:pt x="5553" y="19590"/>
                  </a:cubicBezTo>
                  <a:cubicBezTo>
                    <a:pt x="7953" y="20815"/>
                    <a:pt x="10353" y="21122"/>
                    <a:pt x="12753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743410" y="2584450"/>
              <a:ext cx="1392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67"/>
                    <a:pt x="-1303" y="8533"/>
                    <a:pt x="240" y="12133"/>
                  </a:cubicBezTo>
                  <a:cubicBezTo>
                    <a:pt x="1783" y="15733"/>
                    <a:pt x="11040" y="1866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839883" y="266065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6800"/>
                    <a:pt x="2700" y="12000"/>
                    <a:pt x="6300" y="8400"/>
                  </a:cubicBezTo>
                  <a:cubicBezTo>
                    <a:pt x="9900" y="4800"/>
                    <a:pt x="157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005453" y="2583234"/>
              <a:ext cx="125007" cy="28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56" fill="norm" stroke="1" extrusionOk="0">
                  <a:moveTo>
                    <a:pt x="5320" y="1543"/>
                  </a:moveTo>
                  <a:cubicBezTo>
                    <a:pt x="3880" y="6540"/>
                    <a:pt x="2440" y="11537"/>
                    <a:pt x="1720" y="14519"/>
                  </a:cubicBezTo>
                  <a:cubicBezTo>
                    <a:pt x="1000" y="17501"/>
                    <a:pt x="1000" y="18468"/>
                    <a:pt x="820" y="19435"/>
                  </a:cubicBezTo>
                  <a:cubicBezTo>
                    <a:pt x="640" y="20403"/>
                    <a:pt x="280" y="21370"/>
                    <a:pt x="100" y="21450"/>
                  </a:cubicBezTo>
                  <a:cubicBezTo>
                    <a:pt x="-80" y="21531"/>
                    <a:pt x="-80" y="20725"/>
                    <a:pt x="640" y="17662"/>
                  </a:cubicBezTo>
                  <a:cubicBezTo>
                    <a:pt x="1360" y="14600"/>
                    <a:pt x="2800" y="9280"/>
                    <a:pt x="4060" y="6137"/>
                  </a:cubicBezTo>
                  <a:cubicBezTo>
                    <a:pt x="5320" y="2994"/>
                    <a:pt x="6400" y="2027"/>
                    <a:pt x="7660" y="1301"/>
                  </a:cubicBezTo>
                  <a:cubicBezTo>
                    <a:pt x="8920" y="576"/>
                    <a:pt x="10360" y="92"/>
                    <a:pt x="11980" y="12"/>
                  </a:cubicBezTo>
                  <a:cubicBezTo>
                    <a:pt x="13600" y="-69"/>
                    <a:pt x="15400" y="253"/>
                    <a:pt x="17020" y="1140"/>
                  </a:cubicBezTo>
                  <a:cubicBezTo>
                    <a:pt x="18640" y="2027"/>
                    <a:pt x="20080" y="3477"/>
                    <a:pt x="20800" y="4606"/>
                  </a:cubicBezTo>
                  <a:cubicBezTo>
                    <a:pt x="21520" y="5734"/>
                    <a:pt x="21520" y="6540"/>
                    <a:pt x="19900" y="7427"/>
                  </a:cubicBezTo>
                  <a:cubicBezTo>
                    <a:pt x="18280" y="8313"/>
                    <a:pt x="15040" y="9280"/>
                    <a:pt x="12520" y="9764"/>
                  </a:cubicBezTo>
                  <a:cubicBezTo>
                    <a:pt x="10000" y="10247"/>
                    <a:pt x="8200" y="10247"/>
                    <a:pt x="7300" y="9764"/>
                  </a:cubicBezTo>
                  <a:cubicBezTo>
                    <a:pt x="6400" y="9280"/>
                    <a:pt x="6400" y="8313"/>
                    <a:pt x="6400" y="7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176433" y="2482849"/>
              <a:ext cx="6820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3927" y="0"/>
                  </a:moveTo>
                  <a:cubicBezTo>
                    <a:pt x="7200" y="360"/>
                    <a:pt x="10473" y="720"/>
                    <a:pt x="13418" y="2070"/>
                  </a:cubicBezTo>
                  <a:cubicBezTo>
                    <a:pt x="16364" y="3420"/>
                    <a:pt x="18982" y="5760"/>
                    <a:pt x="20291" y="8550"/>
                  </a:cubicBezTo>
                  <a:cubicBezTo>
                    <a:pt x="21600" y="11340"/>
                    <a:pt x="21600" y="14580"/>
                    <a:pt x="18000" y="16830"/>
                  </a:cubicBezTo>
                  <a:cubicBezTo>
                    <a:pt x="14400" y="19080"/>
                    <a:pt x="7200" y="20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6366933" y="2635249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4400"/>
                    <a:pt x="4235" y="7200"/>
                    <a:pt x="7835" y="3600"/>
                  </a:cubicBezTo>
                  <a:cubicBezTo>
                    <a:pt x="11435" y="0"/>
                    <a:pt x="165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443133" y="2552699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690783" y="269875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849533" y="2692399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7135283" y="2619556"/>
              <a:ext cx="184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979" y="11918"/>
                    <a:pt x="5959" y="3818"/>
                    <a:pt x="9559" y="1118"/>
                  </a:cubicBezTo>
                  <a:cubicBezTo>
                    <a:pt x="13159" y="-1582"/>
                    <a:pt x="1737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264399" y="2540000"/>
              <a:ext cx="423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06"/>
                    <a:pt x="0" y="11012"/>
                    <a:pt x="0" y="14612"/>
                  </a:cubicBezTo>
                  <a:cubicBezTo>
                    <a:pt x="0" y="18212"/>
                    <a:pt x="108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497233" y="2447019"/>
              <a:ext cx="133351" cy="26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2387"/>
                  </a:moveTo>
                  <a:cubicBezTo>
                    <a:pt x="21257" y="1530"/>
                    <a:pt x="20914" y="673"/>
                    <a:pt x="19886" y="245"/>
                  </a:cubicBezTo>
                  <a:cubicBezTo>
                    <a:pt x="18857" y="-184"/>
                    <a:pt x="17143" y="-184"/>
                    <a:pt x="14057" y="1359"/>
                  </a:cubicBezTo>
                  <a:cubicBezTo>
                    <a:pt x="10971" y="2902"/>
                    <a:pt x="6514" y="5987"/>
                    <a:pt x="3771" y="9073"/>
                  </a:cubicBezTo>
                  <a:cubicBezTo>
                    <a:pt x="1029" y="12159"/>
                    <a:pt x="0" y="15245"/>
                    <a:pt x="0" y="17130"/>
                  </a:cubicBezTo>
                  <a:cubicBezTo>
                    <a:pt x="0" y="19016"/>
                    <a:pt x="1029" y="19702"/>
                    <a:pt x="4114" y="20216"/>
                  </a:cubicBezTo>
                  <a:cubicBezTo>
                    <a:pt x="7200" y="20730"/>
                    <a:pt x="12343" y="21073"/>
                    <a:pt x="17486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730066" y="2489200"/>
              <a:ext cx="4021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2618"/>
                    <a:pt x="5400" y="5236"/>
                    <a:pt x="2160" y="8836"/>
                  </a:cubicBezTo>
                  <a:cubicBezTo>
                    <a:pt x="-1080" y="12436"/>
                    <a:pt x="0" y="17018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7808383" y="2603499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8008996" y="2460537"/>
              <a:ext cx="144404" cy="39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30" fill="norm" stroke="1" extrusionOk="0">
                  <a:moveTo>
                    <a:pt x="10714" y="4977"/>
                  </a:moveTo>
                  <a:cubicBezTo>
                    <a:pt x="8522" y="7148"/>
                    <a:pt x="6331" y="9319"/>
                    <a:pt x="5079" y="11605"/>
                  </a:cubicBezTo>
                  <a:cubicBezTo>
                    <a:pt x="3827" y="13891"/>
                    <a:pt x="3514" y="16291"/>
                    <a:pt x="2887" y="18062"/>
                  </a:cubicBezTo>
                  <a:cubicBezTo>
                    <a:pt x="2261" y="19834"/>
                    <a:pt x="1322" y="20977"/>
                    <a:pt x="696" y="21262"/>
                  </a:cubicBezTo>
                  <a:cubicBezTo>
                    <a:pt x="70" y="21548"/>
                    <a:pt x="-243" y="20977"/>
                    <a:pt x="227" y="18691"/>
                  </a:cubicBezTo>
                  <a:cubicBezTo>
                    <a:pt x="696" y="16405"/>
                    <a:pt x="1948" y="12405"/>
                    <a:pt x="3670" y="9205"/>
                  </a:cubicBezTo>
                  <a:cubicBezTo>
                    <a:pt x="5392" y="6005"/>
                    <a:pt x="7583" y="3605"/>
                    <a:pt x="9461" y="2119"/>
                  </a:cubicBezTo>
                  <a:cubicBezTo>
                    <a:pt x="11340" y="634"/>
                    <a:pt x="12905" y="62"/>
                    <a:pt x="14314" y="5"/>
                  </a:cubicBezTo>
                  <a:cubicBezTo>
                    <a:pt x="15722" y="-52"/>
                    <a:pt x="16974" y="405"/>
                    <a:pt x="18383" y="1719"/>
                  </a:cubicBezTo>
                  <a:cubicBezTo>
                    <a:pt x="19792" y="3034"/>
                    <a:pt x="21357" y="5205"/>
                    <a:pt x="21357" y="6919"/>
                  </a:cubicBezTo>
                  <a:cubicBezTo>
                    <a:pt x="21357" y="8634"/>
                    <a:pt x="19792" y="9891"/>
                    <a:pt x="18227" y="10691"/>
                  </a:cubicBezTo>
                  <a:cubicBezTo>
                    <a:pt x="16661" y="11491"/>
                    <a:pt x="15096" y="11834"/>
                    <a:pt x="13218" y="12005"/>
                  </a:cubicBezTo>
                  <a:cubicBezTo>
                    <a:pt x="11340" y="12177"/>
                    <a:pt x="9148" y="12177"/>
                    <a:pt x="8209" y="11777"/>
                  </a:cubicBezTo>
                  <a:cubicBezTo>
                    <a:pt x="7270" y="11377"/>
                    <a:pt x="7583" y="10577"/>
                    <a:pt x="7896" y="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8189383" y="2413000"/>
              <a:ext cx="7674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10508" y="0"/>
                  </a:moveTo>
                  <a:cubicBezTo>
                    <a:pt x="13427" y="0"/>
                    <a:pt x="16346" y="0"/>
                    <a:pt x="18389" y="540"/>
                  </a:cubicBezTo>
                  <a:cubicBezTo>
                    <a:pt x="20432" y="1080"/>
                    <a:pt x="21600" y="2160"/>
                    <a:pt x="21016" y="4770"/>
                  </a:cubicBezTo>
                  <a:cubicBezTo>
                    <a:pt x="20432" y="7380"/>
                    <a:pt x="18097" y="11520"/>
                    <a:pt x="14303" y="14580"/>
                  </a:cubicBezTo>
                  <a:cubicBezTo>
                    <a:pt x="10508" y="17640"/>
                    <a:pt x="5254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8299449" y="2178050"/>
              <a:ext cx="11218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62" y="3600"/>
                    <a:pt x="17525" y="7200"/>
                    <a:pt x="15079" y="9982"/>
                  </a:cubicBezTo>
                  <a:cubicBezTo>
                    <a:pt x="12634" y="12764"/>
                    <a:pt x="9781" y="14727"/>
                    <a:pt x="7336" y="15873"/>
                  </a:cubicBezTo>
                  <a:cubicBezTo>
                    <a:pt x="4891" y="17018"/>
                    <a:pt x="2853" y="17345"/>
                    <a:pt x="1630" y="16691"/>
                  </a:cubicBezTo>
                  <a:cubicBezTo>
                    <a:pt x="408" y="16036"/>
                    <a:pt x="0" y="14400"/>
                    <a:pt x="0" y="12764"/>
                  </a:cubicBezTo>
                  <a:cubicBezTo>
                    <a:pt x="0" y="11127"/>
                    <a:pt x="408" y="9491"/>
                    <a:pt x="1834" y="8509"/>
                  </a:cubicBezTo>
                  <a:cubicBezTo>
                    <a:pt x="3260" y="7527"/>
                    <a:pt x="5706" y="7200"/>
                    <a:pt x="7743" y="7855"/>
                  </a:cubicBezTo>
                  <a:cubicBezTo>
                    <a:pt x="9781" y="8509"/>
                    <a:pt x="11411" y="10145"/>
                    <a:pt x="13449" y="12600"/>
                  </a:cubicBezTo>
                  <a:cubicBezTo>
                    <a:pt x="15487" y="15055"/>
                    <a:pt x="17932" y="18327"/>
                    <a:pt x="203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506883" y="226695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665633" y="2203450"/>
              <a:ext cx="31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627533" y="2187334"/>
              <a:ext cx="322690" cy="68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44" fill="norm" stroke="1" extrusionOk="0">
                  <a:moveTo>
                    <a:pt x="13044" y="308"/>
                  </a:moveTo>
                  <a:cubicBezTo>
                    <a:pt x="14727" y="175"/>
                    <a:pt x="16410" y="41"/>
                    <a:pt x="17603" y="7"/>
                  </a:cubicBezTo>
                  <a:cubicBezTo>
                    <a:pt x="18795" y="-26"/>
                    <a:pt x="19496" y="41"/>
                    <a:pt x="20197" y="409"/>
                  </a:cubicBezTo>
                  <a:cubicBezTo>
                    <a:pt x="20899" y="776"/>
                    <a:pt x="21600" y="1445"/>
                    <a:pt x="21319" y="2916"/>
                  </a:cubicBezTo>
                  <a:cubicBezTo>
                    <a:pt x="21039" y="4388"/>
                    <a:pt x="19777" y="6661"/>
                    <a:pt x="18444" y="8968"/>
                  </a:cubicBezTo>
                  <a:cubicBezTo>
                    <a:pt x="17112" y="11276"/>
                    <a:pt x="15709" y="13616"/>
                    <a:pt x="15008" y="15489"/>
                  </a:cubicBezTo>
                  <a:cubicBezTo>
                    <a:pt x="14306" y="17361"/>
                    <a:pt x="14306" y="18765"/>
                    <a:pt x="14306" y="19635"/>
                  </a:cubicBezTo>
                  <a:cubicBezTo>
                    <a:pt x="14306" y="20504"/>
                    <a:pt x="14306" y="20838"/>
                    <a:pt x="14026" y="21106"/>
                  </a:cubicBezTo>
                  <a:cubicBezTo>
                    <a:pt x="13745" y="21373"/>
                    <a:pt x="13184" y="21574"/>
                    <a:pt x="11151" y="21541"/>
                  </a:cubicBezTo>
                  <a:cubicBezTo>
                    <a:pt x="9117" y="21507"/>
                    <a:pt x="5610" y="21240"/>
                    <a:pt x="3506" y="21006"/>
                  </a:cubicBezTo>
                  <a:cubicBezTo>
                    <a:pt x="1403" y="20772"/>
                    <a:pt x="701" y="20571"/>
                    <a:pt x="0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750733" y="3587749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766554" y="3708400"/>
              <a:ext cx="174680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055" fill="norm" stroke="1" extrusionOk="0">
                  <a:moveTo>
                    <a:pt x="3519" y="0"/>
                  </a:moveTo>
                  <a:cubicBezTo>
                    <a:pt x="1698" y="8100"/>
                    <a:pt x="-124" y="16200"/>
                    <a:pt x="6" y="18900"/>
                  </a:cubicBezTo>
                  <a:cubicBezTo>
                    <a:pt x="136" y="21600"/>
                    <a:pt x="2218" y="18900"/>
                    <a:pt x="6122" y="17550"/>
                  </a:cubicBezTo>
                  <a:cubicBezTo>
                    <a:pt x="10025" y="16200"/>
                    <a:pt x="15751" y="16200"/>
                    <a:pt x="2147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718833" y="3610834"/>
              <a:ext cx="191772" cy="50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97" fill="norm" stroke="1" extrusionOk="0">
                  <a:moveTo>
                    <a:pt x="2496" y="4958"/>
                  </a:moveTo>
                  <a:cubicBezTo>
                    <a:pt x="3200" y="8378"/>
                    <a:pt x="3904" y="11798"/>
                    <a:pt x="4139" y="14093"/>
                  </a:cubicBezTo>
                  <a:cubicBezTo>
                    <a:pt x="4374" y="16388"/>
                    <a:pt x="4139" y="17558"/>
                    <a:pt x="3787" y="18683"/>
                  </a:cubicBezTo>
                  <a:cubicBezTo>
                    <a:pt x="3435" y="19808"/>
                    <a:pt x="2965" y="20888"/>
                    <a:pt x="2613" y="21203"/>
                  </a:cubicBezTo>
                  <a:cubicBezTo>
                    <a:pt x="2261" y="21518"/>
                    <a:pt x="2026" y="21068"/>
                    <a:pt x="1674" y="19358"/>
                  </a:cubicBezTo>
                  <a:cubicBezTo>
                    <a:pt x="1322" y="17648"/>
                    <a:pt x="852" y="14678"/>
                    <a:pt x="500" y="11753"/>
                  </a:cubicBezTo>
                  <a:cubicBezTo>
                    <a:pt x="148" y="8828"/>
                    <a:pt x="-87" y="5948"/>
                    <a:pt x="30" y="4148"/>
                  </a:cubicBezTo>
                  <a:cubicBezTo>
                    <a:pt x="148" y="2348"/>
                    <a:pt x="617" y="1628"/>
                    <a:pt x="1204" y="1088"/>
                  </a:cubicBezTo>
                  <a:cubicBezTo>
                    <a:pt x="1791" y="548"/>
                    <a:pt x="2496" y="188"/>
                    <a:pt x="4491" y="53"/>
                  </a:cubicBezTo>
                  <a:cubicBezTo>
                    <a:pt x="6487" y="-82"/>
                    <a:pt x="9774" y="8"/>
                    <a:pt x="12826" y="683"/>
                  </a:cubicBezTo>
                  <a:cubicBezTo>
                    <a:pt x="15878" y="1358"/>
                    <a:pt x="18696" y="2618"/>
                    <a:pt x="20104" y="3698"/>
                  </a:cubicBezTo>
                  <a:cubicBezTo>
                    <a:pt x="21513" y="4778"/>
                    <a:pt x="21513" y="5678"/>
                    <a:pt x="20809" y="6623"/>
                  </a:cubicBezTo>
                  <a:cubicBezTo>
                    <a:pt x="20104" y="7568"/>
                    <a:pt x="18696" y="8558"/>
                    <a:pt x="16700" y="9098"/>
                  </a:cubicBezTo>
                  <a:cubicBezTo>
                    <a:pt x="14704" y="9638"/>
                    <a:pt x="12122" y="9728"/>
                    <a:pt x="10243" y="9638"/>
                  </a:cubicBezTo>
                  <a:cubicBezTo>
                    <a:pt x="8365" y="9548"/>
                    <a:pt x="7191" y="9278"/>
                    <a:pt x="6017" y="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077883" y="38036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706533" y="3549649"/>
              <a:ext cx="19051" cy="26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2400" y="5272"/>
                    <a:pt x="4800" y="10545"/>
                    <a:pt x="6000" y="13691"/>
                  </a:cubicBezTo>
                  <a:cubicBezTo>
                    <a:pt x="7200" y="16838"/>
                    <a:pt x="7200" y="17858"/>
                    <a:pt x="6000" y="18964"/>
                  </a:cubicBezTo>
                  <a:cubicBezTo>
                    <a:pt x="4800" y="20069"/>
                    <a:pt x="2400" y="21260"/>
                    <a:pt x="1200" y="21430"/>
                  </a:cubicBezTo>
                  <a:cubicBezTo>
                    <a:pt x="0" y="21600"/>
                    <a:pt x="0" y="20750"/>
                    <a:pt x="3600" y="19984"/>
                  </a:cubicBezTo>
                  <a:cubicBezTo>
                    <a:pt x="7200" y="19219"/>
                    <a:pt x="14400" y="18539"/>
                    <a:pt x="21600" y="17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941483" y="3683000"/>
              <a:ext cx="1841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10800"/>
                    <a:pt x="9434" y="21600"/>
                    <a:pt x="13034" y="21600"/>
                  </a:cubicBezTo>
                  <a:cubicBezTo>
                    <a:pt x="16634" y="21600"/>
                    <a:pt x="1911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410175" y="3532146"/>
              <a:ext cx="140909" cy="24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07" fill="norm" stroke="1" extrusionOk="0">
                  <a:moveTo>
                    <a:pt x="21462" y="1540"/>
                  </a:moveTo>
                  <a:cubicBezTo>
                    <a:pt x="20172" y="981"/>
                    <a:pt x="18883" y="423"/>
                    <a:pt x="17432" y="143"/>
                  </a:cubicBezTo>
                  <a:cubicBezTo>
                    <a:pt x="15981" y="-136"/>
                    <a:pt x="14369" y="-136"/>
                    <a:pt x="11790" y="1354"/>
                  </a:cubicBezTo>
                  <a:cubicBezTo>
                    <a:pt x="9211" y="2843"/>
                    <a:pt x="5665" y="5823"/>
                    <a:pt x="3408" y="8988"/>
                  </a:cubicBezTo>
                  <a:cubicBezTo>
                    <a:pt x="1152" y="12154"/>
                    <a:pt x="184" y="15505"/>
                    <a:pt x="23" y="17647"/>
                  </a:cubicBezTo>
                  <a:cubicBezTo>
                    <a:pt x="-138" y="19788"/>
                    <a:pt x="507" y="20719"/>
                    <a:pt x="3569" y="21092"/>
                  </a:cubicBezTo>
                  <a:cubicBezTo>
                    <a:pt x="6632" y="21464"/>
                    <a:pt x="12113" y="21278"/>
                    <a:pt x="17593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697133" y="357505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67"/>
                    <a:pt x="0" y="11733"/>
                    <a:pt x="3600" y="15333"/>
                  </a:cubicBezTo>
                  <a:cubicBezTo>
                    <a:pt x="7200" y="18933"/>
                    <a:pt x="144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735233" y="36766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8000"/>
                    <a:pt x="6857" y="14400"/>
                    <a:pt x="10457" y="10800"/>
                  </a:cubicBezTo>
                  <a:cubicBezTo>
                    <a:pt x="14057" y="7200"/>
                    <a:pt x="178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6938903" y="3525429"/>
              <a:ext cx="138223" cy="35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0" fill="norm" stroke="1" extrusionOk="0">
                  <a:moveTo>
                    <a:pt x="3854" y="7130"/>
                  </a:moveTo>
                  <a:cubicBezTo>
                    <a:pt x="3200" y="9909"/>
                    <a:pt x="2545" y="12688"/>
                    <a:pt x="2054" y="14835"/>
                  </a:cubicBezTo>
                  <a:cubicBezTo>
                    <a:pt x="1563" y="16983"/>
                    <a:pt x="1236" y="18498"/>
                    <a:pt x="909" y="19635"/>
                  </a:cubicBezTo>
                  <a:cubicBezTo>
                    <a:pt x="582" y="20772"/>
                    <a:pt x="254" y="21530"/>
                    <a:pt x="91" y="21467"/>
                  </a:cubicBezTo>
                  <a:cubicBezTo>
                    <a:pt x="-73" y="21404"/>
                    <a:pt x="-73" y="20519"/>
                    <a:pt x="582" y="18498"/>
                  </a:cubicBezTo>
                  <a:cubicBezTo>
                    <a:pt x="1236" y="16477"/>
                    <a:pt x="2545" y="13319"/>
                    <a:pt x="3527" y="10351"/>
                  </a:cubicBezTo>
                  <a:cubicBezTo>
                    <a:pt x="4509" y="7383"/>
                    <a:pt x="5163" y="4604"/>
                    <a:pt x="5982" y="2898"/>
                  </a:cubicBezTo>
                  <a:cubicBezTo>
                    <a:pt x="6800" y="1193"/>
                    <a:pt x="7782" y="562"/>
                    <a:pt x="9254" y="246"/>
                  </a:cubicBezTo>
                  <a:cubicBezTo>
                    <a:pt x="10727" y="-70"/>
                    <a:pt x="12691" y="-70"/>
                    <a:pt x="14327" y="183"/>
                  </a:cubicBezTo>
                  <a:cubicBezTo>
                    <a:pt x="15963" y="435"/>
                    <a:pt x="17272" y="941"/>
                    <a:pt x="18418" y="1762"/>
                  </a:cubicBezTo>
                  <a:cubicBezTo>
                    <a:pt x="19563" y="2583"/>
                    <a:pt x="20545" y="3719"/>
                    <a:pt x="21036" y="4604"/>
                  </a:cubicBezTo>
                  <a:cubicBezTo>
                    <a:pt x="21527" y="5488"/>
                    <a:pt x="21527" y="6119"/>
                    <a:pt x="20709" y="6751"/>
                  </a:cubicBezTo>
                  <a:cubicBezTo>
                    <a:pt x="19891" y="7383"/>
                    <a:pt x="18254" y="8014"/>
                    <a:pt x="16291" y="8330"/>
                  </a:cubicBezTo>
                  <a:cubicBezTo>
                    <a:pt x="14327" y="8646"/>
                    <a:pt x="12036" y="8646"/>
                    <a:pt x="10072" y="8519"/>
                  </a:cubicBezTo>
                  <a:cubicBezTo>
                    <a:pt x="8109" y="8393"/>
                    <a:pt x="6472" y="8141"/>
                    <a:pt x="6145" y="7698"/>
                  </a:cubicBezTo>
                  <a:cubicBezTo>
                    <a:pt x="5818" y="7256"/>
                    <a:pt x="6800" y="6625"/>
                    <a:pt x="7782" y="5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122583" y="3478673"/>
              <a:ext cx="63501" cy="23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1248"/>
                  </a:moveTo>
                  <a:cubicBezTo>
                    <a:pt x="2880" y="484"/>
                    <a:pt x="5760" y="-281"/>
                    <a:pt x="8640" y="101"/>
                  </a:cubicBezTo>
                  <a:cubicBezTo>
                    <a:pt x="11520" y="484"/>
                    <a:pt x="14400" y="2013"/>
                    <a:pt x="16920" y="5071"/>
                  </a:cubicBezTo>
                  <a:cubicBezTo>
                    <a:pt x="19440" y="8130"/>
                    <a:pt x="21600" y="12717"/>
                    <a:pt x="21600" y="15393"/>
                  </a:cubicBezTo>
                  <a:cubicBezTo>
                    <a:pt x="21600" y="18069"/>
                    <a:pt x="19440" y="18834"/>
                    <a:pt x="15480" y="19503"/>
                  </a:cubicBezTo>
                  <a:cubicBezTo>
                    <a:pt x="11520" y="20172"/>
                    <a:pt x="5760" y="20746"/>
                    <a:pt x="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208966" y="3263899"/>
              <a:ext cx="1358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8340" y="0"/>
                  </a:moveTo>
                  <a:cubicBezTo>
                    <a:pt x="19005" y="1385"/>
                    <a:pt x="19669" y="2769"/>
                    <a:pt x="18174" y="5538"/>
                  </a:cubicBezTo>
                  <a:cubicBezTo>
                    <a:pt x="16679" y="8308"/>
                    <a:pt x="13023" y="12462"/>
                    <a:pt x="10531" y="14954"/>
                  </a:cubicBezTo>
                  <a:cubicBezTo>
                    <a:pt x="8039" y="17446"/>
                    <a:pt x="6709" y="18277"/>
                    <a:pt x="5214" y="18692"/>
                  </a:cubicBezTo>
                  <a:cubicBezTo>
                    <a:pt x="3719" y="19108"/>
                    <a:pt x="2057" y="19108"/>
                    <a:pt x="1060" y="17723"/>
                  </a:cubicBezTo>
                  <a:cubicBezTo>
                    <a:pt x="63" y="16338"/>
                    <a:pt x="-269" y="13569"/>
                    <a:pt x="229" y="11769"/>
                  </a:cubicBezTo>
                  <a:cubicBezTo>
                    <a:pt x="728" y="9969"/>
                    <a:pt x="2057" y="9138"/>
                    <a:pt x="4217" y="9277"/>
                  </a:cubicBezTo>
                  <a:cubicBezTo>
                    <a:pt x="6377" y="9415"/>
                    <a:pt x="9368" y="10523"/>
                    <a:pt x="12359" y="12738"/>
                  </a:cubicBezTo>
                  <a:cubicBezTo>
                    <a:pt x="15349" y="14954"/>
                    <a:pt x="18340" y="18277"/>
                    <a:pt x="213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5585883" y="3943991"/>
              <a:ext cx="1295401" cy="31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12524"/>
                  </a:moveTo>
                  <a:cubicBezTo>
                    <a:pt x="1271" y="11084"/>
                    <a:pt x="2541" y="9644"/>
                    <a:pt x="3900" y="7484"/>
                  </a:cubicBezTo>
                  <a:cubicBezTo>
                    <a:pt x="5259" y="5324"/>
                    <a:pt x="6706" y="2444"/>
                    <a:pt x="8171" y="1004"/>
                  </a:cubicBezTo>
                  <a:cubicBezTo>
                    <a:pt x="9635" y="-436"/>
                    <a:pt x="11118" y="-436"/>
                    <a:pt x="12512" y="1724"/>
                  </a:cubicBezTo>
                  <a:cubicBezTo>
                    <a:pt x="13906" y="3884"/>
                    <a:pt x="15212" y="8204"/>
                    <a:pt x="16606" y="11804"/>
                  </a:cubicBezTo>
                  <a:cubicBezTo>
                    <a:pt x="18000" y="15404"/>
                    <a:pt x="19482" y="18284"/>
                    <a:pt x="20329" y="19724"/>
                  </a:cubicBezTo>
                  <a:cubicBezTo>
                    <a:pt x="21176" y="21164"/>
                    <a:pt x="21388" y="21164"/>
                    <a:pt x="21600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6030383" y="4184650"/>
              <a:ext cx="1569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084"/>
                    <a:pt x="16200" y="4168"/>
                    <a:pt x="18900" y="7768"/>
                  </a:cubicBezTo>
                  <a:cubicBezTo>
                    <a:pt x="21600" y="11368"/>
                    <a:pt x="18900" y="16484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6195483" y="43180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5600"/>
                    <a:pt x="10232" y="9600"/>
                    <a:pt x="13832" y="6000"/>
                  </a:cubicBezTo>
                  <a:cubicBezTo>
                    <a:pt x="17432" y="2400"/>
                    <a:pt x="1951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609368" y="4206788"/>
              <a:ext cx="113166" cy="21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04" fill="norm" stroke="1" extrusionOk="0">
                  <a:moveTo>
                    <a:pt x="20997" y="2211"/>
                  </a:moveTo>
                  <a:cubicBezTo>
                    <a:pt x="17855" y="1162"/>
                    <a:pt x="14713" y="114"/>
                    <a:pt x="12553" y="9"/>
                  </a:cubicBezTo>
                  <a:cubicBezTo>
                    <a:pt x="10393" y="-96"/>
                    <a:pt x="9215" y="743"/>
                    <a:pt x="7055" y="3364"/>
                  </a:cubicBezTo>
                  <a:cubicBezTo>
                    <a:pt x="4895" y="5986"/>
                    <a:pt x="1753" y="10389"/>
                    <a:pt x="575" y="13640"/>
                  </a:cubicBezTo>
                  <a:cubicBezTo>
                    <a:pt x="-603" y="16890"/>
                    <a:pt x="182" y="18987"/>
                    <a:pt x="1557" y="20141"/>
                  </a:cubicBezTo>
                  <a:cubicBezTo>
                    <a:pt x="2932" y="21294"/>
                    <a:pt x="4895" y="21504"/>
                    <a:pt x="7841" y="21504"/>
                  </a:cubicBezTo>
                  <a:cubicBezTo>
                    <a:pt x="10786" y="21504"/>
                    <a:pt x="14713" y="21294"/>
                    <a:pt x="18641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805083" y="428625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6855883" y="4372887"/>
              <a:ext cx="1587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168" y="12793"/>
                    <a:pt x="6336" y="5170"/>
                    <a:pt x="9936" y="1993"/>
                  </a:cubicBezTo>
                  <a:cubicBezTo>
                    <a:pt x="13536" y="-1183"/>
                    <a:pt x="17568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7055667" y="4259132"/>
              <a:ext cx="174454" cy="33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77" fill="norm" stroke="1" extrusionOk="0">
                  <a:moveTo>
                    <a:pt x="7358" y="5744"/>
                  </a:moveTo>
                  <a:cubicBezTo>
                    <a:pt x="5815" y="8293"/>
                    <a:pt x="4272" y="10842"/>
                    <a:pt x="3244" y="13190"/>
                  </a:cubicBezTo>
                  <a:cubicBezTo>
                    <a:pt x="2215" y="15538"/>
                    <a:pt x="1701" y="17684"/>
                    <a:pt x="1187" y="19160"/>
                  </a:cubicBezTo>
                  <a:cubicBezTo>
                    <a:pt x="672" y="20636"/>
                    <a:pt x="158" y="21441"/>
                    <a:pt x="30" y="21374"/>
                  </a:cubicBezTo>
                  <a:cubicBezTo>
                    <a:pt x="-99" y="21307"/>
                    <a:pt x="158" y="20368"/>
                    <a:pt x="1572" y="17752"/>
                  </a:cubicBezTo>
                  <a:cubicBezTo>
                    <a:pt x="2987" y="15135"/>
                    <a:pt x="5558" y="10842"/>
                    <a:pt x="7358" y="7958"/>
                  </a:cubicBezTo>
                  <a:cubicBezTo>
                    <a:pt x="9158" y="5073"/>
                    <a:pt x="10187" y="3598"/>
                    <a:pt x="11087" y="2524"/>
                  </a:cubicBezTo>
                  <a:cubicBezTo>
                    <a:pt x="11987" y="1451"/>
                    <a:pt x="12758" y="780"/>
                    <a:pt x="13787" y="378"/>
                  </a:cubicBezTo>
                  <a:cubicBezTo>
                    <a:pt x="14815" y="-25"/>
                    <a:pt x="16101" y="-159"/>
                    <a:pt x="17258" y="243"/>
                  </a:cubicBezTo>
                  <a:cubicBezTo>
                    <a:pt x="18415" y="646"/>
                    <a:pt x="19444" y="1585"/>
                    <a:pt x="20215" y="2793"/>
                  </a:cubicBezTo>
                  <a:cubicBezTo>
                    <a:pt x="20987" y="4000"/>
                    <a:pt x="21501" y="5476"/>
                    <a:pt x="20987" y="6817"/>
                  </a:cubicBezTo>
                  <a:cubicBezTo>
                    <a:pt x="20472" y="8159"/>
                    <a:pt x="18930" y="9366"/>
                    <a:pt x="16872" y="10037"/>
                  </a:cubicBezTo>
                  <a:cubicBezTo>
                    <a:pt x="14815" y="10708"/>
                    <a:pt x="12244" y="10842"/>
                    <a:pt x="9672" y="1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236883" y="4178300"/>
              <a:ext cx="143072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14087" y="0"/>
                  </a:moveTo>
                  <a:cubicBezTo>
                    <a:pt x="16591" y="840"/>
                    <a:pt x="19096" y="1680"/>
                    <a:pt x="20348" y="3720"/>
                  </a:cubicBezTo>
                  <a:cubicBezTo>
                    <a:pt x="21600" y="5760"/>
                    <a:pt x="21600" y="9000"/>
                    <a:pt x="18939" y="11940"/>
                  </a:cubicBezTo>
                  <a:cubicBezTo>
                    <a:pt x="16278" y="14880"/>
                    <a:pt x="10957" y="17520"/>
                    <a:pt x="7357" y="19080"/>
                  </a:cubicBezTo>
                  <a:cubicBezTo>
                    <a:pt x="3757" y="20640"/>
                    <a:pt x="1878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7852833" y="40005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7865533" y="4108450"/>
              <a:ext cx="273051" cy="2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2009" y="0"/>
                  </a:moveTo>
                  <a:cubicBezTo>
                    <a:pt x="1005" y="5891"/>
                    <a:pt x="0" y="11782"/>
                    <a:pt x="0" y="15709"/>
                  </a:cubicBezTo>
                  <a:cubicBezTo>
                    <a:pt x="0" y="19636"/>
                    <a:pt x="1005" y="21600"/>
                    <a:pt x="4772" y="20618"/>
                  </a:cubicBezTo>
                  <a:cubicBezTo>
                    <a:pt x="8540" y="19636"/>
                    <a:pt x="15070" y="15709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805333" y="3860800"/>
              <a:ext cx="508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165"/>
                    <a:pt x="5400" y="10330"/>
                    <a:pt x="6750" y="13383"/>
                  </a:cubicBezTo>
                  <a:cubicBezTo>
                    <a:pt x="8100" y="16435"/>
                    <a:pt x="8100" y="17374"/>
                    <a:pt x="8100" y="18313"/>
                  </a:cubicBezTo>
                  <a:cubicBezTo>
                    <a:pt x="8100" y="19252"/>
                    <a:pt x="8100" y="20191"/>
                    <a:pt x="10350" y="20739"/>
                  </a:cubicBezTo>
                  <a:cubicBezTo>
                    <a:pt x="12600" y="21287"/>
                    <a:pt x="17100" y="214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938683" y="4030133"/>
              <a:ext cx="2667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0800"/>
                    <a:pt x="8571" y="0"/>
                    <a:pt x="12171" y="0"/>
                  </a:cubicBezTo>
                  <a:cubicBezTo>
                    <a:pt x="15771" y="0"/>
                    <a:pt x="186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9498086" y="3818173"/>
              <a:ext cx="132748" cy="3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81" fill="norm" stroke="1" extrusionOk="0">
                  <a:moveTo>
                    <a:pt x="20154" y="2468"/>
                  </a:moveTo>
                  <a:cubicBezTo>
                    <a:pt x="19816" y="1604"/>
                    <a:pt x="19478" y="740"/>
                    <a:pt x="18297" y="308"/>
                  </a:cubicBezTo>
                  <a:cubicBezTo>
                    <a:pt x="17116" y="-124"/>
                    <a:pt x="15091" y="-124"/>
                    <a:pt x="12728" y="452"/>
                  </a:cubicBezTo>
                  <a:cubicBezTo>
                    <a:pt x="10366" y="1028"/>
                    <a:pt x="7666" y="2180"/>
                    <a:pt x="5303" y="3980"/>
                  </a:cubicBezTo>
                  <a:cubicBezTo>
                    <a:pt x="2941" y="5780"/>
                    <a:pt x="916" y="8228"/>
                    <a:pt x="241" y="10820"/>
                  </a:cubicBezTo>
                  <a:cubicBezTo>
                    <a:pt x="-434" y="13412"/>
                    <a:pt x="241" y="16148"/>
                    <a:pt x="3110" y="18020"/>
                  </a:cubicBezTo>
                  <a:cubicBezTo>
                    <a:pt x="5978" y="19892"/>
                    <a:pt x="11041" y="20900"/>
                    <a:pt x="14416" y="21188"/>
                  </a:cubicBezTo>
                  <a:cubicBezTo>
                    <a:pt x="17791" y="21476"/>
                    <a:pt x="19478" y="21044"/>
                    <a:pt x="21166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753599" y="3898900"/>
              <a:ext cx="1693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70"/>
                    <a:pt x="0" y="9341"/>
                    <a:pt x="0" y="12941"/>
                  </a:cubicBezTo>
                  <a:cubicBezTo>
                    <a:pt x="0" y="16541"/>
                    <a:pt x="10800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853083" y="4004405"/>
              <a:ext cx="241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895" y="12582"/>
                    <a:pt x="3789" y="4867"/>
                    <a:pt x="7389" y="1782"/>
                  </a:cubicBezTo>
                  <a:cubicBezTo>
                    <a:pt x="10989" y="-1304"/>
                    <a:pt x="1629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0187468" y="3874679"/>
              <a:ext cx="165567" cy="37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80" fill="norm" stroke="1" extrusionOk="0">
                  <a:moveTo>
                    <a:pt x="3516" y="7133"/>
                  </a:moveTo>
                  <a:cubicBezTo>
                    <a:pt x="2976" y="9893"/>
                    <a:pt x="2436" y="12653"/>
                    <a:pt x="2166" y="14633"/>
                  </a:cubicBezTo>
                  <a:cubicBezTo>
                    <a:pt x="1896" y="16613"/>
                    <a:pt x="1896" y="17813"/>
                    <a:pt x="1626" y="18953"/>
                  </a:cubicBezTo>
                  <a:cubicBezTo>
                    <a:pt x="1356" y="20093"/>
                    <a:pt x="816" y="21173"/>
                    <a:pt x="411" y="21353"/>
                  </a:cubicBezTo>
                  <a:cubicBezTo>
                    <a:pt x="6" y="21533"/>
                    <a:pt x="-264" y="20813"/>
                    <a:pt x="411" y="19073"/>
                  </a:cubicBezTo>
                  <a:cubicBezTo>
                    <a:pt x="1086" y="17333"/>
                    <a:pt x="2706" y="14573"/>
                    <a:pt x="4731" y="11453"/>
                  </a:cubicBezTo>
                  <a:cubicBezTo>
                    <a:pt x="6756" y="8333"/>
                    <a:pt x="9186" y="4853"/>
                    <a:pt x="10806" y="2873"/>
                  </a:cubicBezTo>
                  <a:cubicBezTo>
                    <a:pt x="12426" y="893"/>
                    <a:pt x="13236" y="413"/>
                    <a:pt x="14316" y="173"/>
                  </a:cubicBezTo>
                  <a:cubicBezTo>
                    <a:pt x="15396" y="-67"/>
                    <a:pt x="16746" y="-67"/>
                    <a:pt x="17691" y="233"/>
                  </a:cubicBezTo>
                  <a:cubicBezTo>
                    <a:pt x="18636" y="533"/>
                    <a:pt x="19176" y="1133"/>
                    <a:pt x="19851" y="2573"/>
                  </a:cubicBezTo>
                  <a:cubicBezTo>
                    <a:pt x="20526" y="4013"/>
                    <a:pt x="21336" y="6293"/>
                    <a:pt x="21066" y="7733"/>
                  </a:cubicBezTo>
                  <a:cubicBezTo>
                    <a:pt x="20796" y="9173"/>
                    <a:pt x="19446" y="9773"/>
                    <a:pt x="17826" y="10193"/>
                  </a:cubicBezTo>
                  <a:cubicBezTo>
                    <a:pt x="16206" y="10613"/>
                    <a:pt x="14316" y="10853"/>
                    <a:pt x="12966" y="10253"/>
                  </a:cubicBezTo>
                  <a:cubicBezTo>
                    <a:pt x="11616" y="9653"/>
                    <a:pt x="10806" y="8213"/>
                    <a:pt x="9996" y="6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0424583" y="3807322"/>
              <a:ext cx="102592" cy="29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63" fill="norm" stroke="1" extrusionOk="0">
                  <a:moveTo>
                    <a:pt x="0" y="196"/>
                  </a:moveTo>
                  <a:cubicBezTo>
                    <a:pt x="2160" y="41"/>
                    <a:pt x="4320" y="-113"/>
                    <a:pt x="6048" y="118"/>
                  </a:cubicBezTo>
                  <a:cubicBezTo>
                    <a:pt x="7776" y="350"/>
                    <a:pt x="9072" y="967"/>
                    <a:pt x="11664" y="3204"/>
                  </a:cubicBezTo>
                  <a:cubicBezTo>
                    <a:pt x="14256" y="5441"/>
                    <a:pt x="18144" y="9298"/>
                    <a:pt x="19872" y="12307"/>
                  </a:cubicBezTo>
                  <a:cubicBezTo>
                    <a:pt x="21600" y="15316"/>
                    <a:pt x="21168" y="17476"/>
                    <a:pt x="19008" y="18941"/>
                  </a:cubicBezTo>
                  <a:cubicBezTo>
                    <a:pt x="16848" y="20407"/>
                    <a:pt x="12960" y="21178"/>
                    <a:pt x="10152" y="21333"/>
                  </a:cubicBezTo>
                  <a:cubicBezTo>
                    <a:pt x="7344" y="21487"/>
                    <a:pt x="5616" y="21024"/>
                    <a:pt x="3888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603562" y="3670300"/>
              <a:ext cx="144872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7356" y="5214"/>
                    <a:pt x="13287" y="10428"/>
                    <a:pt x="10469" y="13407"/>
                  </a:cubicBezTo>
                  <a:cubicBezTo>
                    <a:pt x="7652" y="16386"/>
                    <a:pt x="6087" y="17131"/>
                    <a:pt x="4522" y="17255"/>
                  </a:cubicBezTo>
                  <a:cubicBezTo>
                    <a:pt x="2956" y="17379"/>
                    <a:pt x="1391" y="16883"/>
                    <a:pt x="609" y="16014"/>
                  </a:cubicBezTo>
                  <a:cubicBezTo>
                    <a:pt x="-174" y="15145"/>
                    <a:pt x="-174" y="13903"/>
                    <a:pt x="452" y="12910"/>
                  </a:cubicBezTo>
                  <a:cubicBezTo>
                    <a:pt x="1078" y="11917"/>
                    <a:pt x="2330" y="11172"/>
                    <a:pt x="3269" y="11421"/>
                  </a:cubicBezTo>
                  <a:cubicBezTo>
                    <a:pt x="4209" y="11669"/>
                    <a:pt x="4835" y="12910"/>
                    <a:pt x="7183" y="14772"/>
                  </a:cubicBezTo>
                  <a:cubicBezTo>
                    <a:pt x="9530" y="16634"/>
                    <a:pt x="13600" y="19117"/>
                    <a:pt x="176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8576733" y="4457700"/>
              <a:ext cx="202249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0"/>
                  </a:moveTo>
                  <a:cubicBezTo>
                    <a:pt x="742" y="248"/>
                    <a:pt x="1483" y="497"/>
                    <a:pt x="2293" y="497"/>
                  </a:cubicBezTo>
                  <a:cubicBezTo>
                    <a:pt x="3102" y="497"/>
                    <a:pt x="3978" y="248"/>
                    <a:pt x="4922" y="124"/>
                  </a:cubicBezTo>
                  <a:cubicBezTo>
                    <a:pt x="5866" y="0"/>
                    <a:pt x="6878" y="0"/>
                    <a:pt x="7811" y="248"/>
                  </a:cubicBezTo>
                  <a:cubicBezTo>
                    <a:pt x="8743" y="497"/>
                    <a:pt x="9598" y="993"/>
                    <a:pt x="10440" y="1614"/>
                  </a:cubicBezTo>
                  <a:cubicBezTo>
                    <a:pt x="11283" y="2234"/>
                    <a:pt x="12115" y="2979"/>
                    <a:pt x="12924" y="3848"/>
                  </a:cubicBezTo>
                  <a:cubicBezTo>
                    <a:pt x="13733" y="4717"/>
                    <a:pt x="14520" y="5710"/>
                    <a:pt x="15352" y="6703"/>
                  </a:cubicBezTo>
                  <a:cubicBezTo>
                    <a:pt x="16183" y="7697"/>
                    <a:pt x="17060" y="8690"/>
                    <a:pt x="17891" y="9559"/>
                  </a:cubicBezTo>
                  <a:cubicBezTo>
                    <a:pt x="18723" y="10428"/>
                    <a:pt x="19510" y="11172"/>
                    <a:pt x="20083" y="11669"/>
                  </a:cubicBezTo>
                  <a:cubicBezTo>
                    <a:pt x="20656" y="12166"/>
                    <a:pt x="21016" y="12414"/>
                    <a:pt x="21252" y="12662"/>
                  </a:cubicBezTo>
                  <a:cubicBezTo>
                    <a:pt x="21488" y="12910"/>
                    <a:pt x="21600" y="13159"/>
                    <a:pt x="21274" y="12786"/>
                  </a:cubicBezTo>
                  <a:cubicBezTo>
                    <a:pt x="20948" y="12414"/>
                    <a:pt x="20184" y="11421"/>
                    <a:pt x="19319" y="10800"/>
                  </a:cubicBezTo>
                  <a:cubicBezTo>
                    <a:pt x="18453" y="10179"/>
                    <a:pt x="17487" y="9931"/>
                    <a:pt x="16532" y="9807"/>
                  </a:cubicBezTo>
                  <a:cubicBezTo>
                    <a:pt x="15576" y="9683"/>
                    <a:pt x="14632" y="9683"/>
                    <a:pt x="13744" y="9683"/>
                  </a:cubicBezTo>
                  <a:cubicBezTo>
                    <a:pt x="12857" y="9683"/>
                    <a:pt x="12025" y="9683"/>
                    <a:pt x="11137" y="9683"/>
                  </a:cubicBezTo>
                  <a:cubicBezTo>
                    <a:pt x="10249" y="9683"/>
                    <a:pt x="9305" y="9683"/>
                    <a:pt x="8373" y="9931"/>
                  </a:cubicBezTo>
                  <a:cubicBezTo>
                    <a:pt x="7440" y="10179"/>
                    <a:pt x="6518" y="10676"/>
                    <a:pt x="5619" y="11421"/>
                  </a:cubicBezTo>
                  <a:cubicBezTo>
                    <a:pt x="4720" y="12166"/>
                    <a:pt x="3843" y="13159"/>
                    <a:pt x="3248" y="14028"/>
                  </a:cubicBezTo>
                  <a:cubicBezTo>
                    <a:pt x="2652" y="14897"/>
                    <a:pt x="2338" y="15641"/>
                    <a:pt x="2270" y="16014"/>
                  </a:cubicBezTo>
                  <a:cubicBezTo>
                    <a:pt x="2203" y="16386"/>
                    <a:pt x="2383" y="16386"/>
                    <a:pt x="2888" y="16386"/>
                  </a:cubicBezTo>
                  <a:cubicBezTo>
                    <a:pt x="3394" y="16386"/>
                    <a:pt x="4226" y="16386"/>
                    <a:pt x="5125" y="16262"/>
                  </a:cubicBezTo>
                  <a:cubicBezTo>
                    <a:pt x="6024" y="16138"/>
                    <a:pt x="6990" y="15890"/>
                    <a:pt x="7889" y="15641"/>
                  </a:cubicBezTo>
                  <a:cubicBezTo>
                    <a:pt x="8788" y="15393"/>
                    <a:pt x="9620" y="15145"/>
                    <a:pt x="10429" y="15021"/>
                  </a:cubicBezTo>
                  <a:cubicBezTo>
                    <a:pt x="11238" y="14897"/>
                    <a:pt x="12025" y="14897"/>
                    <a:pt x="12834" y="15145"/>
                  </a:cubicBezTo>
                  <a:cubicBezTo>
                    <a:pt x="13643" y="15393"/>
                    <a:pt x="14475" y="15890"/>
                    <a:pt x="15307" y="16386"/>
                  </a:cubicBezTo>
                  <a:cubicBezTo>
                    <a:pt x="16138" y="16883"/>
                    <a:pt x="16970" y="17379"/>
                    <a:pt x="17588" y="17876"/>
                  </a:cubicBezTo>
                  <a:cubicBezTo>
                    <a:pt x="18206" y="18372"/>
                    <a:pt x="18611" y="18869"/>
                    <a:pt x="18914" y="19490"/>
                  </a:cubicBezTo>
                  <a:cubicBezTo>
                    <a:pt x="19217" y="20110"/>
                    <a:pt x="19420" y="20855"/>
                    <a:pt x="19453" y="21228"/>
                  </a:cubicBezTo>
                  <a:cubicBezTo>
                    <a:pt x="19487" y="21600"/>
                    <a:pt x="19352" y="21600"/>
                    <a:pt x="18869" y="21600"/>
                  </a:cubicBezTo>
                  <a:cubicBezTo>
                    <a:pt x="18386" y="21600"/>
                    <a:pt x="17554" y="21600"/>
                    <a:pt x="16756" y="21476"/>
                  </a:cubicBezTo>
                  <a:cubicBezTo>
                    <a:pt x="15958" y="21352"/>
                    <a:pt x="15194" y="21103"/>
                    <a:pt x="14363" y="20855"/>
                  </a:cubicBezTo>
                  <a:cubicBezTo>
                    <a:pt x="13531" y="20607"/>
                    <a:pt x="12632" y="20359"/>
                    <a:pt x="11710" y="20234"/>
                  </a:cubicBezTo>
                  <a:cubicBezTo>
                    <a:pt x="10789" y="20110"/>
                    <a:pt x="9845" y="20110"/>
                    <a:pt x="8934" y="20110"/>
                  </a:cubicBezTo>
                  <a:cubicBezTo>
                    <a:pt x="8024" y="20110"/>
                    <a:pt x="7148" y="20110"/>
                    <a:pt x="6305" y="19986"/>
                  </a:cubicBezTo>
                  <a:cubicBezTo>
                    <a:pt x="5462" y="19862"/>
                    <a:pt x="4653" y="19614"/>
                    <a:pt x="4158" y="19490"/>
                  </a:cubicBezTo>
                  <a:cubicBezTo>
                    <a:pt x="3664" y="19366"/>
                    <a:pt x="3484" y="19366"/>
                    <a:pt x="3338" y="19366"/>
                  </a:cubicBezTo>
                  <a:cubicBezTo>
                    <a:pt x="3192" y="19366"/>
                    <a:pt x="3079" y="19366"/>
                    <a:pt x="3079" y="19241"/>
                  </a:cubicBezTo>
                  <a:cubicBezTo>
                    <a:pt x="3079" y="19117"/>
                    <a:pt x="3192" y="18869"/>
                    <a:pt x="3596" y="18621"/>
                  </a:cubicBezTo>
                  <a:cubicBezTo>
                    <a:pt x="4001" y="18372"/>
                    <a:pt x="4698" y="18124"/>
                    <a:pt x="5473" y="18000"/>
                  </a:cubicBezTo>
                  <a:cubicBezTo>
                    <a:pt x="6248" y="17876"/>
                    <a:pt x="7103" y="17876"/>
                    <a:pt x="7990" y="17752"/>
                  </a:cubicBezTo>
                  <a:cubicBezTo>
                    <a:pt x="8878" y="17628"/>
                    <a:pt x="9800" y="17379"/>
                    <a:pt x="10879" y="17503"/>
                  </a:cubicBezTo>
                  <a:cubicBezTo>
                    <a:pt x="11958" y="17628"/>
                    <a:pt x="13194" y="18124"/>
                    <a:pt x="14127" y="18869"/>
                  </a:cubicBezTo>
                  <a:cubicBezTo>
                    <a:pt x="15059" y="19614"/>
                    <a:pt x="15689" y="20607"/>
                    <a:pt x="163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6" name="Drawing"/>
          <p:cNvGrpSpPr/>
          <p:nvPr/>
        </p:nvGrpSpPr>
        <p:grpSpPr>
          <a:xfrm>
            <a:off x="729120" y="1758949"/>
            <a:ext cx="11850964" cy="7605595"/>
            <a:chOff x="0" y="0"/>
            <a:chExt cx="11850963" cy="7605593"/>
          </a:xfrm>
        </p:grpSpPr>
        <p:sp>
          <p:nvSpPr>
            <p:cNvPr id="1967" name="Line"/>
            <p:cNvSpPr/>
            <p:nvPr/>
          </p:nvSpPr>
          <p:spPr>
            <a:xfrm>
              <a:off x="976149" y="232833"/>
              <a:ext cx="53681" cy="46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44" fill="norm" stroke="1" extrusionOk="0">
                  <a:moveTo>
                    <a:pt x="21069" y="977"/>
                  </a:moveTo>
                  <a:cubicBezTo>
                    <a:pt x="20238" y="489"/>
                    <a:pt x="19407" y="0"/>
                    <a:pt x="18992" y="0"/>
                  </a:cubicBezTo>
                  <a:cubicBezTo>
                    <a:pt x="18577" y="0"/>
                    <a:pt x="18577" y="489"/>
                    <a:pt x="18577" y="2297"/>
                  </a:cubicBezTo>
                  <a:cubicBezTo>
                    <a:pt x="18577" y="4105"/>
                    <a:pt x="18577" y="7233"/>
                    <a:pt x="15669" y="10507"/>
                  </a:cubicBezTo>
                  <a:cubicBezTo>
                    <a:pt x="12761" y="13781"/>
                    <a:pt x="6946" y="17202"/>
                    <a:pt x="3623" y="19157"/>
                  </a:cubicBezTo>
                  <a:cubicBezTo>
                    <a:pt x="300" y="21111"/>
                    <a:pt x="-531" y="21600"/>
                    <a:pt x="300" y="21405"/>
                  </a:cubicBezTo>
                  <a:cubicBezTo>
                    <a:pt x="1131" y="21209"/>
                    <a:pt x="3623" y="20329"/>
                    <a:pt x="6115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29829" y="101600"/>
              <a:ext cx="393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160"/>
                    <a:pt x="0" y="18720"/>
                    <a:pt x="1103" y="16416"/>
                  </a:cubicBezTo>
                  <a:cubicBezTo>
                    <a:pt x="2206" y="14112"/>
                    <a:pt x="4413" y="10944"/>
                    <a:pt x="7432" y="8064"/>
                  </a:cubicBezTo>
                  <a:cubicBezTo>
                    <a:pt x="10452" y="5184"/>
                    <a:pt x="14284" y="2592"/>
                    <a:pt x="16781" y="1296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023479" y="374650"/>
              <a:ext cx="203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364"/>
                    <a:pt x="5400" y="11127"/>
                    <a:pt x="9000" y="7527"/>
                  </a:cubicBezTo>
                  <a:cubicBezTo>
                    <a:pt x="12600" y="3927"/>
                    <a:pt x="171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252079" y="488950"/>
              <a:ext cx="2286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040"/>
                    <a:pt x="8400" y="6080"/>
                    <a:pt x="12000" y="9680"/>
                  </a:cubicBezTo>
                  <a:cubicBezTo>
                    <a:pt x="15600" y="13280"/>
                    <a:pt x="18600" y="17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353679" y="501650"/>
              <a:ext cx="1524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477"/>
                    <a:pt x="15600" y="2954"/>
                    <a:pt x="12300" y="5723"/>
                  </a:cubicBezTo>
                  <a:cubicBezTo>
                    <a:pt x="9000" y="8492"/>
                    <a:pt x="5400" y="12554"/>
                    <a:pt x="3300" y="15415"/>
                  </a:cubicBezTo>
                  <a:cubicBezTo>
                    <a:pt x="1200" y="18277"/>
                    <a:pt x="6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708021" y="208138"/>
              <a:ext cx="153659" cy="39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47" fill="norm" stroke="1" extrusionOk="0">
                  <a:moveTo>
                    <a:pt x="21190" y="77"/>
                  </a:moveTo>
                  <a:cubicBezTo>
                    <a:pt x="19439" y="-38"/>
                    <a:pt x="17687" y="-153"/>
                    <a:pt x="15060" y="766"/>
                  </a:cubicBezTo>
                  <a:cubicBezTo>
                    <a:pt x="12433" y="1685"/>
                    <a:pt x="8931" y="3638"/>
                    <a:pt x="6158" y="6166"/>
                  </a:cubicBezTo>
                  <a:cubicBezTo>
                    <a:pt x="3385" y="8694"/>
                    <a:pt x="1341" y="11796"/>
                    <a:pt x="466" y="14151"/>
                  </a:cubicBezTo>
                  <a:cubicBezTo>
                    <a:pt x="-410" y="16507"/>
                    <a:pt x="-118" y="18115"/>
                    <a:pt x="1925" y="19207"/>
                  </a:cubicBezTo>
                  <a:cubicBezTo>
                    <a:pt x="3968" y="20298"/>
                    <a:pt x="7763" y="20873"/>
                    <a:pt x="11558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916627" y="234950"/>
              <a:ext cx="256203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430" y="0"/>
                  </a:moveTo>
                  <a:cubicBezTo>
                    <a:pt x="19837" y="3863"/>
                    <a:pt x="18243" y="7727"/>
                    <a:pt x="16650" y="10800"/>
                  </a:cubicBezTo>
                  <a:cubicBezTo>
                    <a:pt x="15056" y="13873"/>
                    <a:pt x="13463" y="16156"/>
                    <a:pt x="11781" y="17737"/>
                  </a:cubicBezTo>
                  <a:cubicBezTo>
                    <a:pt x="10099" y="19317"/>
                    <a:pt x="8328" y="20195"/>
                    <a:pt x="6823" y="20634"/>
                  </a:cubicBezTo>
                  <a:cubicBezTo>
                    <a:pt x="5319" y="21073"/>
                    <a:pt x="4079" y="21073"/>
                    <a:pt x="3017" y="20634"/>
                  </a:cubicBezTo>
                  <a:cubicBezTo>
                    <a:pt x="1955" y="20195"/>
                    <a:pt x="1069" y="19317"/>
                    <a:pt x="538" y="18351"/>
                  </a:cubicBezTo>
                  <a:cubicBezTo>
                    <a:pt x="7" y="17385"/>
                    <a:pt x="-170" y="16332"/>
                    <a:pt x="184" y="15717"/>
                  </a:cubicBezTo>
                  <a:cubicBezTo>
                    <a:pt x="538" y="15102"/>
                    <a:pt x="1423" y="14927"/>
                    <a:pt x="3725" y="15454"/>
                  </a:cubicBezTo>
                  <a:cubicBezTo>
                    <a:pt x="6027" y="15980"/>
                    <a:pt x="9745" y="17210"/>
                    <a:pt x="12843" y="18351"/>
                  </a:cubicBezTo>
                  <a:cubicBezTo>
                    <a:pt x="15941" y="19493"/>
                    <a:pt x="18420" y="20546"/>
                    <a:pt x="208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287129" y="196850"/>
              <a:ext cx="103879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600" fill="norm" stroke="1" extrusionOk="0">
                  <a:moveTo>
                    <a:pt x="0" y="0"/>
                  </a:moveTo>
                  <a:cubicBezTo>
                    <a:pt x="7200" y="2880"/>
                    <a:pt x="14400" y="5760"/>
                    <a:pt x="18000" y="8592"/>
                  </a:cubicBezTo>
                  <a:cubicBezTo>
                    <a:pt x="21600" y="11424"/>
                    <a:pt x="21600" y="14208"/>
                    <a:pt x="18635" y="16368"/>
                  </a:cubicBezTo>
                  <a:cubicBezTo>
                    <a:pt x="15671" y="18528"/>
                    <a:pt x="9741" y="20064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795129" y="467637"/>
              <a:ext cx="1905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080" y="12793"/>
                    <a:pt x="8160" y="5170"/>
                    <a:pt x="11760" y="1993"/>
                  </a:cubicBezTo>
                  <a:cubicBezTo>
                    <a:pt x="15360" y="-1183"/>
                    <a:pt x="1848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782429" y="590550"/>
              <a:ext cx="196851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787" y="10800"/>
                  </a:moveTo>
                  <a:cubicBezTo>
                    <a:pt x="1394" y="14400"/>
                    <a:pt x="0" y="18000"/>
                    <a:pt x="0" y="19800"/>
                  </a:cubicBezTo>
                  <a:cubicBezTo>
                    <a:pt x="0" y="21600"/>
                    <a:pt x="1394" y="21600"/>
                    <a:pt x="5226" y="18000"/>
                  </a:cubicBezTo>
                  <a:cubicBezTo>
                    <a:pt x="9058" y="14400"/>
                    <a:pt x="153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398379" y="311150"/>
              <a:ext cx="63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02"/>
                    <a:pt x="21600" y="9404"/>
                    <a:pt x="18000" y="13004"/>
                  </a:cubicBezTo>
                  <a:cubicBezTo>
                    <a:pt x="14400" y="16604"/>
                    <a:pt x="7200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671429" y="495300"/>
              <a:ext cx="266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6" y="17280"/>
                    <a:pt x="3771" y="12960"/>
                    <a:pt x="7371" y="9360"/>
                  </a:cubicBezTo>
                  <a:cubicBezTo>
                    <a:pt x="10971" y="5760"/>
                    <a:pt x="1628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4183342" y="256224"/>
              <a:ext cx="135788" cy="34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62" fill="norm" stroke="1" extrusionOk="0">
                  <a:moveTo>
                    <a:pt x="21318" y="3789"/>
                  </a:moveTo>
                  <a:cubicBezTo>
                    <a:pt x="21318" y="3135"/>
                    <a:pt x="21318" y="2480"/>
                    <a:pt x="20820" y="1826"/>
                  </a:cubicBezTo>
                  <a:cubicBezTo>
                    <a:pt x="20321" y="1171"/>
                    <a:pt x="19324" y="517"/>
                    <a:pt x="17995" y="189"/>
                  </a:cubicBezTo>
                  <a:cubicBezTo>
                    <a:pt x="16666" y="-138"/>
                    <a:pt x="15004" y="-138"/>
                    <a:pt x="12346" y="975"/>
                  </a:cubicBezTo>
                  <a:cubicBezTo>
                    <a:pt x="9687" y="2087"/>
                    <a:pt x="6032" y="4313"/>
                    <a:pt x="3540" y="7193"/>
                  </a:cubicBezTo>
                  <a:cubicBezTo>
                    <a:pt x="1047" y="10073"/>
                    <a:pt x="-282" y="13607"/>
                    <a:pt x="50" y="16095"/>
                  </a:cubicBezTo>
                  <a:cubicBezTo>
                    <a:pt x="383" y="18582"/>
                    <a:pt x="2376" y="20022"/>
                    <a:pt x="5035" y="20742"/>
                  </a:cubicBezTo>
                  <a:cubicBezTo>
                    <a:pt x="7693" y="21462"/>
                    <a:pt x="11016" y="21462"/>
                    <a:pt x="1434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433429" y="330200"/>
              <a:ext cx="381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18"/>
                    <a:pt x="4800" y="11435"/>
                    <a:pt x="8400" y="15035"/>
                  </a:cubicBezTo>
                  <a:cubicBezTo>
                    <a:pt x="12000" y="18635"/>
                    <a:pt x="16800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484229" y="431800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600"/>
                    <a:pt x="9755" y="9600"/>
                    <a:pt x="13355" y="6000"/>
                  </a:cubicBezTo>
                  <a:cubicBezTo>
                    <a:pt x="16955" y="2400"/>
                    <a:pt x="1927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802455" y="277010"/>
              <a:ext cx="168344" cy="44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19" fill="norm" stroke="1" extrusionOk="0">
                  <a:moveTo>
                    <a:pt x="5508" y="5591"/>
                  </a:moveTo>
                  <a:cubicBezTo>
                    <a:pt x="4441" y="5895"/>
                    <a:pt x="3375" y="6199"/>
                    <a:pt x="2708" y="7112"/>
                  </a:cubicBezTo>
                  <a:cubicBezTo>
                    <a:pt x="2041" y="8025"/>
                    <a:pt x="1775" y="9546"/>
                    <a:pt x="1641" y="11625"/>
                  </a:cubicBezTo>
                  <a:cubicBezTo>
                    <a:pt x="1508" y="13704"/>
                    <a:pt x="1508" y="16340"/>
                    <a:pt x="1241" y="18166"/>
                  </a:cubicBezTo>
                  <a:cubicBezTo>
                    <a:pt x="975" y="19991"/>
                    <a:pt x="441" y="21005"/>
                    <a:pt x="175" y="21258"/>
                  </a:cubicBezTo>
                  <a:cubicBezTo>
                    <a:pt x="-92" y="21512"/>
                    <a:pt x="-92" y="21005"/>
                    <a:pt x="441" y="19230"/>
                  </a:cubicBezTo>
                  <a:cubicBezTo>
                    <a:pt x="975" y="17456"/>
                    <a:pt x="2041" y="14413"/>
                    <a:pt x="3375" y="11523"/>
                  </a:cubicBezTo>
                  <a:cubicBezTo>
                    <a:pt x="4708" y="8633"/>
                    <a:pt x="6308" y="5895"/>
                    <a:pt x="7241" y="4171"/>
                  </a:cubicBezTo>
                  <a:cubicBezTo>
                    <a:pt x="8175" y="2447"/>
                    <a:pt x="8441" y="1737"/>
                    <a:pt x="8975" y="1180"/>
                  </a:cubicBezTo>
                  <a:cubicBezTo>
                    <a:pt x="9508" y="622"/>
                    <a:pt x="10308" y="216"/>
                    <a:pt x="11775" y="64"/>
                  </a:cubicBezTo>
                  <a:cubicBezTo>
                    <a:pt x="13241" y="-88"/>
                    <a:pt x="15375" y="13"/>
                    <a:pt x="17241" y="571"/>
                  </a:cubicBezTo>
                  <a:cubicBezTo>
                    <a:pt x="19108" y="1129"/>
                    <a:pt x="20708" y="2143"/>
                    <a:pt x="21108" y="3411"/>
                  </a:cubicBezTo>
                  <a:cubicBezTo>
                    <a:pt x="21508" y="4678"/>
                    <a:pt x="20708" y="6199"/>
                    <a:pt x="18708" y="7416"/>
                  </a:cubicBezTo>
                  <a:cubicBezTo>
                    <a:pt x="16708" y="8633"/>
                    <a:pt x="13508" y="9546"/>
                    <a:pt x="11241" y="10053"/>
                  </a:cubicBezTo>
                  <a:cubicBezTo>
                    <a:pt x="8975" y="10560"/>
                    <a:pt x="7641" y="10661"/>
                    <a:pt x="6575" y="10205"/>
                  </a:cubicBezTo>
                  <a:cubicBezTo>
                    <a:pt x="5508" y="9749"/>
                    <a:pt x="4708" y="8735"/>
                    <a:pt x="3908" y="7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011279" y="228600"/>
              <a:ext cx="7326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0" y="0"/>
                  </a:moveTo>
                  <a:cubicBezTo>
                    <a:pt x="6000" y="1532"/>
                    <a:pt x="12000" y="3064"/>
                    <a:pt x="15900" y="5591"/>
                  </a:cubicBezTo>
                  <a:cubicBezTo>
                    <a:pt x="19800" y="8119"/>
                    <a:pt x="21600" y="11643"/>
                    <a:pt x="20400" y="14323"/>
                  </a:cubicBezTo>
                  <a:cubicBezTo>
                    <a:pt x="19200" y="17004"/>
                    <a:pt x="15000" y="18843"/>
                    <a:pt x="11100" y="19915"/>
                  </a:cubicBezTo>
                  <a:cubicBezTo>
                    <a:pt x="7200" y="20987"/>
                    <a:pt x="3600" y="212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024990" y="0"/>
              <a:ext cx="17044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7473" y="0"/>
                  </a:moveTo>
                  <a:cubicBezTo>
                    <a:pt x="14806" y="4320"/>
                    <a:pt x="12140" y="8640"/>
                    <a:pt x="10273" y="11160"/>
                  </a:cubicBezTo>
                  <a:cubicBezTo>
                    <a:pt x="8406" y="13680"/>
                    <a:pt x="7340" y="14400"/>
                    <a:pt x="6006" y="14880"/>
                  </a:cubicBezTo>
                  <a:cubicBezTo>
                    <a:pt x="4673" y="15360"/>
                    <a:pt x="3073" y="15600"/>
                    <a:pt x="2006" y="15120"/>
                  </a:cubicBezTo>
                  <a:cubicBezTo>
                    <a:pt x="940" y="14640"/>
                    <a:pt x="406" y="13440"/>
                    <a:pt x="140" y="12120"/>
                  </a:cubicBezTo>
                  <a:cubicBezTo>
                    <a:pt x="-127" y="10800"/>
                    <a:pt x="-127" y="9360"/>
                    <a:pt x="1206" y="8280"/>
                  </a:cubicBezTo>
                  <a:cubicBezTo>
                    <a:pt x="2540" y="7200"/>
                    <a:pt x="5206" y="6480"/>
                    <a:pt x="8406" y="8280"/>
                  </a:cubicBezTo>
                  <a:cubicBezTo>
                    <a:pt x="11606" y="10080"/>
                    <a:pt x="15340" y="14400"/>
                    <a:pt x="17606" y="17040"/>
                  </a:cubicBezTo>
                  <a:cubicBezTo>
                    <a:pt x="19873" y="19680"/>
                    <a:pt x="20673" y="20640"/>
                    <a:pt x="2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210679" y="1498599"/>
              <a:ext cx="214687" cy="41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69" fill="norm" stroke="1" extrusionOk="0">
                  <a:moveTo>
                    <a:pt x="0" y="0"/>
                  </a:moveTo>
                  <a:cubicBezTo>
                    <a:pt x="629" y="2851"/>
                    <a:pt x="1258" y="5702"/>
                    <a:pt x="1887" y="8991"/>
                  </a:cubicBezTo>
                  <a:cubicBezTo>
                    <a:pt x="2517" y="12280"/>
                    <a:pt x="3146" y="16008"/>
                    <a:pt x="3775" y="16885"/>
                  </a:cubicBezTo>
                  <a:cubicBezTo>
                    <a:pt x="4404" y="17762"/>
                    <a:pt x="5033" y="15789"/>
                    <a:pt x="6606" y="14089"/>
                  </a:cubicBezTo>
                  <a:cubicBezTo>
                    <a:pt x="8179" y="12390"/>
                    <a:pt x="10695" y="10964"/>
                    <a:pt x="12478" y="10252"/>
                  </a:cubicBezTo>
                  <a:cubicBezTo>
                    <a:pt x="14260" y="9539"/>
                    <a:pt x="15309" y="9539"/>
                    <a:pt x="16567" y="10032"/>
                  </a:cubicBezTo>
                  <a:cubicBezTo>
                    <a:pt x="17825" y="10526"/>
                    <a:pt x="19293" y="11513"/>
                    <a:pt x="20237" y="13212"/>
                  </a:cubicBezTo>
                  <a:cubicBezTo>
                    <a:pt x="21181" y="14912"/>
                    <a:pt x="21600" y="17324"/>
                    <a:pt x="20971" y="18914"/>
                  </a:cubicBezTo>
                  <a:cubicBezTo>
                    <a:pt x="20342" y="20504"/>
                    <a:pt x="18664" y="21271"/>
                    <a:pt x="16672" y="21436"/>
                  </a:cubicBezTo>
                  <a:cubicBezTo>
                    <a:pt x="14680" y="21600"/>
                    <a:pt x="12373" y="21161"/>
                    <a:pt x="10800" y="20229"/>
                  </a:cubicBezTo>
                  <a:cubicBezTo>
                    <a:pt x="9227" y="19297"/>
                    <a:pt x="8388" y="17872"/>
                    <a:pt x="7550" y="16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96429" y="1535326"/>
              <a:ext cx="139573" cy="40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50" fill="norm" stroke="1" extrusionOk="0">
                  <a:moveTo>
                    <a:pt x="6671" y="73"/>
                  </a:moveTo>
                  <a:cubicBezTo>
                    <a:pt x="8259" y="-39"/>
                    <a:pt x="9847" y="-150"/>
                    <a:pt x="12229" y="796"/>
                  </a:cubicBezTo>
                  <a:cubicBezTo>
                    <a:pt x="14612" y="1743"/>
                    <a:pt x="17788" y="3747"/>
                    <a:pt x="19535" y="6141"/>
                  </a:cubicBezTo>
                  <a:cubicBezTo>
                    <a:pt x="21282" y="8535"/>
                    <a:pt x="21600" y="11318"/>
                    <a:pt x="19376" y="13823"/>
                  </a:cubicBezTo>
                  <a:cubicBezTo>
                    <a:pt x="17153" y="16328"/>
                    <a:pt x="12388" y="18555"/>
                    <a:pt x="8735" y="19780"/>
                  </a:cubicBezTo>
                  <a:cubicBezTo>
                    <a:pt x="5082" y="21005"/>
                    <a:pt x="2541" y="21227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0" y="1536136"/>
              <a:ext cx="178930" cy="40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18" fill="norm" stroke="1" extrusionOk="0">
                  <a:moveTo>
                    <a:pt x="11570" y="366"/>
                  </a:moveTo>
                  <a:cubicBezTo>
                    <a:pt x="9792" y="142"/>
                    <a:pt x="8013" y="-82"/>
                    <a:pt x="6615" y="30"/>
                  </a:cubicBezTo>
                  <a:cubicBezTo>
                    <a:pt x="5217" y="142"/>
                    <a:pt x="4201" y="590"/>
                    <a:pt x="2930" y="2324"/>
                  </a:cubicBezTo>
                  <a:cubicBezTo>
                    <a:pt x="1660" y="4059"/>
                    <a:pt x="135" y="7081"/>
                    <a:pt x="8" y="10158"/>
                  </a:cubicBezTo>
                  <a:cubicBezTo>
                    <a:pt x="-119" y="13236"/>
                    <a:pt x="1152" y="16370"/>
                    <a:pt x="4963" y="18272"/>
                  </a:cubicBezTo>
                  <a:cubicBezTo>
                    <a:pt x="8775" y="20175"/>
                    <a:pt x="15128" y="20846"/>
                    <a:pt x="21481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226679" y="1512888"/>
              <a:ext cx="163062" cy="57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03" fill="norm" stroke="1" extrusionOk="0">
                  <a:moveTo>
                    <a:pt x="1641" y="7353"/>
                  </a:moveTo>
                  <a:cubicBezTo>
                    <a:pt x="3008" y="10302"/>
                    <a:pt x="4375" y="13251"/>
                    <a:pt x="5058" y="15482"/>
                  </a:cubicBezTo>
                  <a:cubicBezTo>
                    <a:pt x="5742" y="17714"/>
                    <a:pt x="5742" y="19229"/>
                    <a:pt x="5742" y="20185"/>
                  </a:cubicBezTo>
                  <a:cubicBezTo>
                    <a:pt x="5742" y="21141"/>
                    <a:pt x="5742" y="21540"/>
                    <a:pt x="5605" y="21500"/>
                  </a:cubicBezTo>
                  <a:cubicBezTo>
                    <a:pt x="5468" y="21460"/>
                    <a:pt x="5195" y="20982"/>
                    <a:pt x="5058" y="19109"/>
                  </a:cubicBezTo>
                  <a:cubicBezTo>
                    <a:pt x="4922" y="17236"/>
                    <a:pt x="4922" y="13968"/>
                    <a:pt x="5058" y="11139"/>
                  </a:cubicBezTo>
                  <a:cubicBezTo>
                    <a:pt x="5195" y="8309"/>
                    <a:pt x="5468" y="5918"/>
                    <a:pt x="5878" y="4284"/>
                  </a:cubicBezTo>
                  <a:cubicBezTo>
                    <a:pt x="6289" y="2650"/>
                    <a:pt x="6835" y="1773"/>
                    <a:pt x="7656" y="1175"/>
                  </a:cubicBezTo>
                  <a:cubicBezTo>
                    <a:pt x="8476" y="578"/>
                    <a:pt x="9570" y="259"/>
                    <a:pt x="10800" y="99"/>
                  </a:cubicBezTo>
                  <a:cubicBezTo>
                    <a:pt x="12030" y="-60"/>
                    <a:pt x="13397" y="-60"/>
                    <a:pt x="15038" y="339"/>
                  </a:cubicBezTo>
                  <a:cubicBezTo>
                    <a:pt x="16678" y="737"/>
                    <a:pt x="18592" y="1534"/>
                    <a:pt x="19823" y="2650"/>
                  </a:cubicBezTo>
                  <a:cubicBezTo>
                    <a:pt x="21053" y="3766"/>
                    <a:pt x="21600" y="5201"/>
                    <a:pt x="20370" y="6316"/>
                  </a:cubicBezTo>
                  <a:cubicBezTo>
                    <a:pt x="19139" y="7432"/>
                    <a:pt x="16132" y="8229"/>
                    <a:pt x="12987" y="8628"/>
                  </a:cubicBezTo>
                  <a:cubicBezTo>
                    <a:pt x="9843" y="9026"/>
                    <a:pt x="6562" y="9026"/>
                    <a:pt x="4375" y="8787"/>
                  </a:cubicBezTo>
                  <a:cubicBezTo>
                    <a:pt x="2187" y="8548"/>
                    <a:pt x="1094" y="8070"/>
                    <a:pt x="0" y="7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379079" y="1752599"/>
              <a:ext cx="190501" cy="23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3441"/>
                  </a:moveTo>
                  <a:cubicBezTo>
                    <a:pt x="3360" y="4779"/>
                    <a:pt x="6720" y="6117"/>
                    <a:pt x="8880" y="8602"/>
                  </a:cubicBezTo>
                  <a:cubicBezTo>
                    <a:pt x="11040" y="11087"/>
                    <a:pt x="12000" y="14719"/>
                    <a:pt x="11880" y="17204"/>
                  </a:cubicBezTo>
                  <a:cubicBezTo>
                    <a:pt x="11760" y="19688"/>
                    <a:pt x="10560" y="21027"/>
                    <a:pt x="8880" y="21313"/>
                  </a:cubicBezTo>
                  <a:cubicBezTo>
                    <a:pt x="7200" y="21600"/>
                    <a:pt x="5040" y="20835"/>
                    <a:pt x="4200" y="18542"/>
                  </a:cubicBezTo>
                  <a:cubicBezTo>
                    <a:pt x="3360" y="16248"/>
                    <a:pt x="3840" y="12425"/>
                    <a:pt x="6960" y="9080"/>
                  </a:cubicBezTo>
                  <a:cubicBezTo>
                    <a:pt x="10080" y="5735"/>
                    <a:pt x="15840" y="2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744529" y="1611841"/>
              <a:ext cx="134084" cy="4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83" fill="norm" stroke="1" extrusionOk="0">
                  <a:moveTo>
                    <a:pt x="20386" y="3584"/>
                  </a:moveTo>
                  <a:cubicBezTo>
                    <a:pt x="20719" y="2897"/>
                    <a:pt x="21051" y="2209"/>
                    <a:pt x="21051" y="1620"/>
                  </a:cubicBezTo>
                  <a:cubicBezTo>
                    <a:pt x="21051" y="1031"/>
                    <a:pt x="20719" y="540"/>
                    <a:pt x="19722" y="246"/>
                  </a:cubicBezTo>
                  <a:cubicBezTo>
                    <a:pt x="18725" y="-49"/>
                    <a:pt x="17063" y="-147"/>
                    <a:pt x="14737" y="344"/>
                  </a:cubicBezTo>
                  <a:cubicBezTo>
                    <a:pt x="12411" y="835"/>
                    <a:pt x="9420" y="1915"/>
                    <a:pt x="6596" y="4271"/>
                  </a:cubicBezTo>
                  <a:cubicBezTo>
                    <a:pt x="3771" y="6628"/>
                    <a:pt x="1113" y="10260"/>
                    <a:pt x="282" y="13304"/>
                  </a:cubicBezTo>
                  <a:cubicBezTo>
                    <a:pt x="-549" y="16348"/>
                    <a:pt x="448" y="18802"/>
                    <a:pt x="3439" y="20078"/>
                  </a:cubicBezTo>
                  <a:cubicBezTo>
                    <a:pt x="6429" y="21355"/>
                    <a:pt x="11414" y="21453"/>
                    <a:pt x="14571" y="21355"/>
                  </a:cubicBezTo>
                  <a:cubicBezTo>
                    <a:pt x="17728" y="21257"/>
                    <a:pt x="19057" y="20962"/>
                    <a:pt x="20386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2033129" y="1682750"/>
              <a:ext cx="2476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653"/>
                    <a:pt x="5538" y="5305"/>
                    <a:pt x="8585" y="8274"/>
                  </a:cubicBezTo>
                  <a:cubicBezTo>
                    <a:pt x="11631" y="11242"/>
                    <a:pt x="14954" y="14526"/>
                    <a:pt x="17169" y="16800"/>
                  </a:cubicBezTo>
                  <a:cubicBezTo>
                    <a:pt x="19385" y="19074"/>
                    <a:pt x="20492" y="20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2068791" y="1682750"/>
              <a:ext cx="243739" cy="33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90" fill="norm" stroke="1" extrusionOk="0">
                  <a:moveTo>
                    <a:pt x="21442" y="0"/>
                  </a:moveTo>
                  <a:cubicBezTo>
                    <a:pt x="19766" y="1902"/>
                    <a:pt x="18090" y="3804"/>
                    <a:pt x="15670" y="6589"/>
                  </a:cubicBezTo>
                  <a:cubicBezTo>
                    <a:pt x="13249" y="9374"/>
                    <a:pt x="10083" y="13042"/>
                    <a:pt x="7570" y="15555"/>
                  </a:cubicBezTo>
                  <a:cubicBezTo>
                    <a:pt x="5056" y="18068"/>
                    <a:pt x="3194" y="19426"/>
                    <a:pt x="1890" y="20309"/>
                  </a:cubicBezTo>
                  <a:cubicBezTo>
                    <a:pt x="587" y="21192"/>
                    <a:pt x="-158" y="21600"/>
                    <a:pt x="28" y="21464"/>
                  </a:cubicBezTo>
                  <a:cubicBezTo>
                    <a:pt x="214" y="21328"/>
                    <a:pt x="1332" y="20649"/>
                    <a:pt x="2449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2413741" y="1710480"/>
              <a:ext cx="355989" cy="2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31" fill="norm" stroke="1" extrusionOk="0">
                  <a:moveTo>
                    <a:pt x="19082" y="750"/>
                  </a:moveTo>
                  <a:cubicBezTo>
                    <a:pt x="18574" y="291"/>
                    <a:pt x="18065" y="-169"/>
                    <a:pt x="17113" y="61"/>
                  </a:cubicBezTo>
                  <a:cubicBezTo>
                    <a:pt x="16160" y="291"/>
                    <a:pt x="14762" y="1210"/>
                    <a:pt x="12284" y="2588"/>
                  </a:cubicBezTo>
                  <a:cubicBezTo>
                    <a:pt x="9807" y="3967"/>
                    <a:pt x="6249" y="5805"/>
                    <a:pt x="3898" y="7031"/>
                  </a:cubicBezTo>
                  <a:cubicBezTo>
                    <a:pt x="1548" y="8257"/>
                    <a:pt x="404" y="8869"/>
                    <a:pt x="87" y="9482"/>
                  </a:cubicBezTo>
                  <a:cubicBezTo>
                    <a:pt x="-231" y="10095"/>
                    <a:pt x="277" y="10708"/>
                    <a:pt x="2374" y="12010"/>
                  </a:cubicBezTo>
                  <a:cubicBezTo>
                    <a:pt x="4470" y="13312"/>
                    <a:pt x="8155" y="15303"/>
                    <a:pt x="11585" y="16988"/>
                  </a:cubicBezTo>
                  <a:cubicBezTo>
                    <a:pt x="15016" y="18674"/>
                    <a:pt x="18193" y="20052"/>
                    <a:pt x="21369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979279" y="1663700"/>
              <a:ext cx="1333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235"/>
                    <a:pt x="8229" y="8471"/>
                    <a:pt x="11829" y="12071"/>
                  </a:cubicBezTo>
                  <a:cubicBezTo>
                    <a:pt x="15429" y="15671"/>
                    <a:pt x="18514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053956" y="1695450"/>
              <a:ext cx="185674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21289" y="0"/>
                  </a:moveTo>
                  <a:cubicBezTo>
                    <a:pt x="17891" y="3034"/>
                    <a:pt x="14493" y="6067"/>
                    <a:pt x="11581" y="8858"/>
                  </a:cubicBezTo>
                  <a:cubicBezTo>
                    <a:pt x="8669" y="11649"/>
                    <a:pt x="6242" y="14198"/>
                    <a:pt x="4422" y="16079"/>
                  </a:cubicBezTo>
                  <a:cubicBezTo>
                    <a:pt x="2601" y="17960"/>
                    <a:pt x="1388" y="19173"/>
                    <a:pt x="660" y="20083"/>
                  </a:cubicBezTo>
                  <a:cubicBezTo>
                    <a:pt x="-68" y="20993"/>
                    <a:pt x="-311" y="21600"/>
                    <a:pt x="538" y="21600"/>
                  </a:cubicBezTo>
                  <a:cubicBezTo>
                    <a:pt x="1388" y="21600"/>
                    <a:pt x="3329" y="20993"/>
                    <a:pt x="5271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265029" y="1606550"/>
              <a:ext cx="122658" cy="5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71" fill="norm" stroke="1" extrusionOk="0">
                  <a:moveTo>
                    <a:pt x="9885" y="0"/>
                  </a:moveTo>
                  <a:cubicBezTo>
                    <a:pt x="12081" y="87"/>
                    <a:pt x="14278" y="175"/>
                    <a:pt x="16108" y="787"/>
                  </a:cubicBezTo>
                  <a:cubicBezTo>
                    <a:pt x="17939" y="1399"/>
                    <a:pt x="19403" y="2536"/>
                    <a:pt x="20319" y="4504"/>
                  </a:cubicBezTo>
                  <a:cubicBezTo>
                    <a:pt x="21234" y="6471"/>
                    <a:pt x="21600" y="9270"/>
                    <a:pt x="20685" y="11937"/>
                  </a:cubicBezTo>
                  <a:cubicBezTo>
                    <a:pt x="19769" y="14604"/>
                    <a:pt x="17573" y="17140"/>
                    <a:pt x="14827" y="18758"/>
                  </a:cubicBezTo>
                  <a:cubicBezTo>
                    <a:pt x="12081" y="20376"/>
                    <a:pt x="8786" y="21075"/>
                    <a:pt x="6224" y="21338"/>
                  </a:cubicBezTo>
                  <a:cubicBezTo>
                    <a:pt x="3661" y="21600"/>
                    <a:pt x="1831" y="21425"/>
                    <a:pt x="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3976229" y="1797050"/>
              <a:ext cx="304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6800"/>
                    <a:pt x="9300" y="12000"/>
                    <a:pt x="12900" y="8400"/>
                  </a:cubicBezTo>
                  <a:cubicBezTo>
                    <a:pt x="16500" y="4800"/>
                    <a:pt x="190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3976229" y="1968500"/>
              <a:ext cx="304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21600"/>
                    <a:pt x="6600" y="21600"/>
                    <a:pt x="10200" y="18000"/>
                  </a:cubicBezTo>
                  <a:cubicBezTo>
                    <a:pt x="13800" y="14400"/>
                    <a:pt x="177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5707662" y="1648205"/>
              <a:ext cx="171209" cy="53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42" fill="norm" stroke="1" extrusionOk="0">
                  <a:moveTo>
                    <a:pt x="4215" y="6799"/>
                  </a:moveTo>
                  <a:cubicBezTo>
                    <a:pt x="3688" y="9456"/>
                    <a:pt x="3161" y="12113"/>
                    <a:pt x="2634" y="14428"/>
                  </a:cubicBezTo>
                  <a:cubicBezTo>
                    <a:pt x="2107" y="16742"/>
                    <a:pt x="1580" y="18713"/>
                    <a:pt x="1317" y="19913"/>
                  </a:cubicBezTo>
                  <a:cubicBezTo>
                    <a:pt x="1054" y="21113"/>
                    <a:pt x="1054" y="21542"/>
                    <a:pt x="1054" y="21542"/>
                  </a:cubicBezTo>
                  <a:cubicBezTo>
                    <a:pt x="1054" y="21542"/>
                    <a:pt x="1054" y="21113"/>
                    <a:pt x="790" y="19485"/>
                  </a:cubicBezTo>
                  <a:cubicBezTo>
                    <a:pt x="527" y="17856"/>
                    <a:pt x="0" y="15028"/>
                    <a:pt x="0" y="12328"/>
                  </a:cubicBezTo>
                  <a:cubicBezTo>
                    <a:pt x="0" y="9628"/>
                    <a:pt x="527" y="7056"/>
                    <a:pt x="1712" y="5128"/>
                  </a:cubicBezTo>
                  <a:cubicBezTo>
                    <a:pt x="2898" y="3199"/>
                    <a:pt x="4741" y="1913"/>
                    <a:pt x="6454" y="1142"/>
                  </a:cubicBezTo>
                  <a:cubicBezTo>
                    <a:pt x="8166" y="371"/>
                    <a:pt x="9746" y="113"/>
                    <a:pt x="11195" y="28"/>
                  </a:cubicBezTo>
                  <a:cubicBezTo>
                    <a:pt x="12644" y="-58"/>
                    <a:pt x="13961" y="28"/>
                    <a:pt x="15673" y="713"/>
                  </a:cubicBezTo>
                  <a:cubicBezTo>
                    <a:pt x="17385" y="1399"/>
                    <a:pt x="19493" y="2685"/>
                    <a:pt x="20546" y="3799"/>
                  </a:cubicBezTo>
                  <a:cubicBezTo>
                    <a:pt x="21600" y="4913"/>
                    <a:pt x="21600" y="5856"/>
                    <a:pt x="20283" y="6671"/>
                  </a:cubicBezTo>
                  <a:cubicBezTo>
                    <a:pt x="18966" y="7485"/>
                    <a:pt x="16332" y="8171"/>
                    <a:pt x="13302" y="8385"/>
                  </a:cubicBezTo>
                  <a:cubicBezTo>
                    <a:pt x="10273" y="8599"/>
                    <a:pt x="6849" y="8342"/>
                    <a:pt x="3424" y="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830429" y="1841500"/>
              <a:ext cx="215901" cy="25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6322"/>
                  </a:moveTo>
                  <a:cubicBezTo>
                    <a:pt x="635" y="5620"/>
                    <a:pt x="1271" y="4917"/>
                    <a:pt x="2859" y="5005"/>
                  </a:cubicBezTo>
                  <a:cubicBezTo>
                    <a:pt x="4447" y="5093"/>
                    <a:pt x="6988" y="5971"/>
                    <a:pt x="8682" y="8078"/>
                  </a:cubicBezTo>
                  <a:cubicBezTo>
                    <a:pt x="10376" y="10185"/>
                    <a:pt x="11224" y="13522"/>
                    <a:pt x="11224" y="15805"/>
                  </a:cubicBezTo>
                  <a:cubicBezTo>
                    <a:pt x="11224" y="18088"/>
                    <a:pt x="10376" y="19317"/>
                    <a:pt x="9424" y="20195"/>
                  </a:cubicBezTo>
                  <a:cubicBezTo>
                    <a:pt x="8471" y="21073"/>
                    <a:pt x="7412" y="21600"/>
                    <a:pt x="6776" y="21337"/>
                  </a:cubicBezTo>
                  <a:cubicBezTo>
                    <a:pt x="6141" y="21073"/>
                    <a:pt x="5929" y="20020"/>
                    <a:pt x="6671" y="17824"/>
                  </a:cubicBezTo>
                  <a:cubicBezTo>
                    <a:pt x="7412" y="15629"/>
                    <a:pt x="9106" y="12293"/>
                    <a:pt x="11753" y="9132"/>
                  </a:cubicBezTo>
                  <a:cubicBezTo>
                    <a:pt x="14400" y="5971"/>
                    <a:pt x="18000" y="2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131429" y="873712"/>
              <a:ext cx="742951" cy="6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21075"/>
                  </a:moveTo>
                  <a:cubicBezTo>
                    <a:pt x="2523" y="16350"/>
                    <a:pt x="5046" y="11625"/>
                    <a:pt x="7538" y="7912"/>
                  </a:cubicBezTo>
                  <a:cubicBezTo>
                    <a:pt x="10031" y="4200"/>
                    <a:pt x="12492" y="1500"/>
                    <a:pt x="14677" y="487"/>
                  </a:cubicBezTo>
                  <a:cubicBezTo>
                    <a:pt x="16862" y="-525"/>
                    <a:pt x="18769" y="150"/>
                    <a:pt x="19877" y="1500"/>
                  </a:cubicBezTo>
                  <a:cubicBezTo>
                    <a:pt x="20985" y="2850"/>
                    <a:pt x="21292" y="4875"/>
                    <a:pt x="21600" y="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220329" y="977900"/>
              <a:ext cx="6858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7" y="19200"/>
                    <a:pt x="4533" y="16800"/>
                    <a:pt x="7233" y="13600"/>
                  </a:cubicBezTo>
                  <a:cubicBezTo>
                    <a:pt x="9933" y="10400"/>
                    <a:pt x="13067" y="6400"/>
                    <a:pt x="15533" y="4000"/>
                  </a:cubicBezTo>
                  <a:cubicBezTo>
                    <a:pt x="18000" y="1600"/>
                    <a:pt x="198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6270010" y="1697331"/>
              <a:ext cx="189070" cy="51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22" fill="norm" stroke="1" extrusionOk="0">
                  <a:moveTo>
                    <a:pt x="21202" y="2293"/>
                  </a:moveTo>
                  <a:cubicBezTo>
                    <a:pt x="20727" y="1854"/>
                    <a:pt x="20253" y="1415"/>
                    <a:pt x="19659" y="1020"/>
                  </a:cubicBezTo>
                  <a:cubicBezTo>
                    <a:pt x="19066" y="624"/>
                    <a:pt x="18354" y="273"/>
                    <a:pt x="17404" y="98"/>
                  </a:cubicBezTo>
                  <a:cubicBezTo>
                    <a:pt x="16455" y="-78"/>
                    <a:pt x="15268" y="-78"/>
                    <a:pt x="13132" y="624"/>
                  </a:cubicBezTo>
                  <a:cubicBezTo>
                    <a:pt x="10995" y="1327"/>
                    <a:pt x="7910" y="2732"/>
                    <a:pt x="5417" y="4883"/>
                  </a:cubicBezTo>
                  <a:cubicBezTo>
                    <a:pt x="2925" y="7034"/>
                    <a:pt x="1026" y="9932"/>
                    <a:pt x="314" y="12522"/>
                  </a:cubicBezTo>
                  <a:cubicBezTo>
                    <a:pt x="-398" y="15112"/>
                    <a:pt x="77" y="17395"/>
                    <a:pt x="1976" y="18844"/>
                  </a:cubicBezTo>
                  <a:cubicBezTo>
                    <a:pt x="3875" y="20293"/>
                    <a:pt x="7198" y="20907"/>
                    <a:pt x="10521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6560679" y="1803400"/>
              <a:ext cx="1714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347"/>
                    <a:pt x="8533" y="8694"/>
                    <a:pt x="11600" y="12023"/>
                  </a:cubicBezTo>
                  <a:cubicBezTo>
                    <a:pt x="14667" y="15351"/>
                    <a:pt x="16533" y="17660"/>
                    <a:pt x="18000" y="19087"/>
                  </a:cubicBezTo>
                  <a:cubicBezTo>
                    <a:pt x="19467" y="20513"/>
                    <a:pt x="20533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6601864" y="1784350"/>
              <a:ext cx="225516" cy="30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9" fill="norm" stroke="1" extrusionOk="0">
                  <a:moveTo>
                    <a:pt x="21508" y="0"/>
                  </a:moveTo>
                  <a:cubicBezTo>
                    <a:pt x="20499" y="150"/>
                    <a:pt x="19489" y="300"/>
                    <a:pt x="18177" y="1425"/>
                  </a:cubicBezTo>
                  <a:cubicBezTo>
                    <a:pt x="16865" y="2550"/>
                    <a:pt x="15250" y="4650"/>
                    <a:pt x="12828" y="7725"/>
                  </a:cubicBezTo>
                  <a:cubicBezTo>
                    <a:pt x="10405" y="10800"/>
                    <a:pt x="7175" y="14850"/>
                    <a:pt x="5258" y="17175"/>
                  </a:cubicBezTo>
                  <a:cubicBezTo>
                    <a:pt x="3340" y="19500"/>
                    <a:pt x="2734" y="20100"/>
                    <a:pt x="1927" y="20625"/>
                  </a:cubicBezTo>
                  <a:cubicBezTo>
                    <a:pt x="1119" y="21150"/>
                    <a:pt x="110" y="21600"/>
                    <a:pt x="9" y="21450"/>
                  </a:cubicBezTo>
                  <a:cubicBezTo>
                    <a:pt x="-92" y="21300"/>
                    <a:pt x="715" y="20550"/>
                    <a:pt x="1523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6929927" y="1803400"/>
              <a:ext cx="284803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1528" y="0"/>
                  </a:moveTo>
                  <a:cubicBezTo>
                    <a:pt x="18648" y="1120"/>
                    <a:pt x="15768" y="2240"/>
                    <a:pt x="12808" y="3600"/>
                  </a:cubicBezTo>
                  <a:cubicBezTo>
                    <a:pt x="9848" y="4960"/>
                    <a:pt x="6808" y="6560"/>
                    <a:pt x="4888" y="7520"/>
                  </a:cubicBezTo>
                  <a:cubicBezTo>
                    <a:pt x="2968" y="8480"/>
                    <a:pt x="2168" y="8800"/>
                    <a:pt x="1448" y="9200"/>
                  </a:cubicBezTo>
                  <a:cubicBezTo>
                    <a:pt x="728" y="9600"/>
                    <a:pt x="88" y="10080"/>
                    <a:pt x="8" y="10640"/>
                  </a:cubicBezTo>
                  <a:cubicBezTo>
                    <a:pt x="-72" y="11200"/>
                    <a:pt x="408" y="11840"/>
                    <a:pt x="2008" y="12800"/>
                  </a:cubicBezTo>
                  <a:cubicBezTo>
                    <a:pt x="3608" y="13760"/>
                    <a:pt x="6328" y="15040"/>
                    <a:pt x="9288" y="16560"/>
                  </a:cubicBezTo>
                  <a:cubicBezTo>
                    <a:pt x="12248" y="18080"/>
                    <a:pt x="15448" y="19840"/>
                    <a:pt x="186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535279" y="2044700"/>
              <a:ext cx="1143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500479" y="1778000"/>
              <a:ext cx="1524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6207"/>
                    <a:pt x="11400" y="12414"/>
                    <a:pt x="15000" y="16014"/>
                  </a:cubicBezTo>
                  <a:cubicBezTo>
                    <a:pt x="18600" y="19614"/>
                    <a:pt x="20100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7580018" y="1847850"/>
              <a:ext cx="14906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21127" y="0"/>
                  </a:moveTo>
                  <a:cubicBezTo>
                    <a:pt x="15727" y="5400"/>
                    <a:pt x="10327" y="10800"/>
                    <a:pt x="7027" y="13860"/>
                  </a:cubicBezTo>
                  <a:cubicBezTo>
                    <a:pt x="3727" y="16920"/>
                    <a:pt x="2527" y="17640"/>
                    <a:pt x="1477" y="18360"/>
                  </a:cubicBezTo>
                  <a:cubicBezTo>
                    <a:pt x="427" y="19080"/>
                    <a:pt x="-473" y="19800"/>
                    <a:pt x="277" y="20340"/>
                  </a:cubicBezTo>
                  <a:cubicBezTo>
                    <a:pt x="1027" y="20880"/>
                    <a:pt x="3427" y="21240"/>
                    <a:pt x="5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7861204" y="1644650"/>
              <a:ext cx="58376" cy="73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44" fill="norm" stroke="1" extrusionOk="0">
                  <a:moveTo>
                    <a:pt x="21275" y="0"/>
                  </a:moveTo>
                  <a:cubicBezTo>
                    <a:pt x="21275" y="2160"/>
                    <a:pt x="21275" y="4320"/>
                    <a:pt x="19732" y="6480"/>
                  </a:cubicBezTo>
                  <a:cubicBezTo>
                    <a:pt x="18189" y="8640"/>
                    <a:pt x="15104" y="10800"/>
                    <a:pt x="12018" y="12929"/>
                  </a:cubicBezTo>
                  <a:cubicBezTo>
                    <a:pt x="8932" y="15058"/>
                    <a:pt x="5846" y="17157"/>
                    <a:pt x="4304" y="18391"/>
                  </a:cubicBezTo>
                  <a:cubicBezTo>
                    <a:pt x="2761" y="19625"/>
                    <a:pt x="2761" y="19995"/>
                    <a:pt x="1989" y="20458"/>
                  </a:cubicBezTo>
                  <a:cubicBezTo>
                    <a:pt x="1218" y="20921"/>
                    <a:pt x="-325" y="21477"/>
                    <a:pt x="61" y="21538"/>
                  </a:cubicBezTo>
                  <a:cubicBezTo>
                    <a:pt x="446" y="21600"/>
                    <a:pt x="2761" y="21168"/>
                    <a:pt x="507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8078329" y="1822450"/>
              <a:ext cx="1206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6400"/>
                    <a:pt x="12126" y="12800"/>
                    <a:pt x="15726" y="16400"/>
                  </a:cubicBezTo>
                  <a:cubicBezTo>
                    <a:pt x="19326" y="20000"/>
                    <a:pt x="20463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8160879" y="1841500"/>
              <a:ext cx="1587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57"/>
                    <a:pt x="18720" y="514"/>
                    <a:pt x="16992" y="1607"/>
                  </a:cubicBezTo>
                  <a:cubicBezTo>
                    <a:pt x="15264" y="2700"/>
                    <a:pt x="13248" y="4629"/>
                    <a:pt x="10944" y="7200"/>
                  </a:cubicBezTo>
                  <a:cubicBezTo>
                    <a:pt x="8640" y="9771"/>
                    <a:pt x="6048" y="12986"/>
                    <a:pt x="4176" y="15493"/>
                  </a:cubicBezTo>
                  <a:cubicBezTo>
                    <a:pt x="2304" y="18000"/>
                    <a:pt x="1152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8338679" y="2038350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8364079" y="2114549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8605379" y="2025650"/>
              <a:ext cx="135242" cy="39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65" fill="norm" stroke="1" extrusionOk="0">
                  <a:moveTo>
                    <a:pt x="0" y="0"/>
                  </a:moveTo>
                  <a:cubicBezTo>
                    <a:pt x="0" y="1626"/>
                    <a:pt x="0" y="3252"/>
                    <a:pt x="665" y="4471"/>
                  </a:cubicBezTo>
                  <a:cubicBezTo>
                    <a:pt x="1329" y="5690"/>
                    <a:pt x="2658" y="6503"/>
                    <a:pt x="4154" y="6910"/>
                  </a:cubicBezTo>
                  <a:cubicBezTo>
                    <a:pt x="5649" y="7316"/>
                    <a:pt x="7311" y="7316"/>
                    <a:pt x="8806" y="6735"/>
                  </a:cubicBezTo>
                  <a:cubicBezTo>
                    <a:pt x="10302" y="6155"/>
                    <a:pt x="11631" y="4994"/>
                    <a:pt x="12462" y="4123"/>
                  </a:cubicBezTo>
                  <a:cubicBezTo>
                    <a:pt x="13292" y="3252"/>
                    <a:pt x="13625" y="2671"/>
                    <a:pt x="14455" y="2613"/>
                  </a:cubicBezTo>
                  <a:cubicBezTo>
                    <a:pt x="15286" y="2555"/>
                    <a:pt x="16615" y="3019"/>
                    <a:pt x="17778" y="4297"/>
                  </a:cubicBezTo>
                  <a:cubicBezTo>
                    <a:pt x="18942" y="5574"/>
                    <a:pt x="19938" y="7665"/>
                    <a:pt x="20603" y="10045"/>
                  </a:cubicBezTo>
                  <a:cubicBezTo>
                    <a:pt x="21268" y="12426"/>
                    <a:pt x="21600" y="15097"/>
                    <a:pt x="20603" y="17071"/>
                  </a:cubicBezTo>
                  <a:cubicBezTo>
                    <a:pt x="19606" y="19045"/>
                    <a:pt x="17280" y="20323"/>
                    <a:pt x="14622" y="20961"/>
                  </a:cubicBezTo>
                  <a:cubicBezTo>
                    <a:pt x="11963" y="21600"/>
                    <a:pt x="8972" y="21600"/>
                    <a:pt x="6314" y="21135"/>
                  </a:cubicBezTo>
                  <a:cubicBezTo>
                    <a:pt x="3655" y="20671"/>
                    <a:pt x="1329" y="19742"/>
                    <a:pt x="665" y="18697"/>
                  </a:cubicBezTo>
                  <a:cubicBezTo>
                    <a:pt x="0" y="17652"/>
                    <a:pt x="997" y="16490"/>
                    <a:pt x="1994" y="1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8789529" y="1776194"/>
              <a:ext cx="147107" cy="45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86" fill="norm" stroke="1" extrusionOk="0">
                  <a:moveTo>
                    <a:pt x="0" y="84"/>
                  </a:moveTo>
                  <a:cubicBezTo>
                    <a:pt x="1500" y="-15"/>
                    <a:pt x="3000" y="-114"/>
                    <a:pt x="4950" y="332"/>
                  </a:cubicBezTo>
                  <a:cubicBezTo>
                    <a:pt x="6900" y="778"/>
                    <a:pt x="9300" y="1769"/>
                    <a:pt x="12300" y="3602"/>
                  </a:cubicBezTo>
                  <a:cubicBezTo>
                    <a:pt x="15300" y="5435"/>
                    <a:pt x="18900" y="8110"/>
                    <a:pt x="20250" y="10488"/>
                  </a:cubicBezTo>
                  <a:cubicBezTo>
                    <a:pt x="21600" y="12866"/>
                    <a:pt x="20700" y="14947"/>
                    <a:pt x="17250" y="16730"/>
                  </a:cubicBezTo>
                  <a:cubicBezTo>
                    <a:pt x="13800" y="18514"/>
                    <a:pt x="7800" y="20000"/>
                    <a:pt x="18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9062579" y="21018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9450292" y="1692595"/>
              <a:ext cx="132860" cy="52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502" fill="norm" stroke="1" extrusionOk="0">
                  <a:moveTo>
                    <a:pt x="5835" y="8740"/>
                  </a:moveTo>
                  <a:cubicBezTo>
                    <a:pt x="4526" y="9001"/>
                    <a:pt x="3217" y="9262"/>
                    <a:pt x="2399" y="9959"/>
                  </a:cubicBezTo>
                  <a:cubicBezTo>
                    <a:pt x="1580" y="10656"/>
                    <a:pt x="1253" y="11788"/>
                    <a:pt x="1089" y="13617"/>
                  </a:cubicBezTo>
                  <a:cubicBezTo>
                    <a:pt x="926" y="15446"/>
                    <a:pt x="926" y="17972"/>
                    <a:pt x="762" y="19496"/>
                  </a:cubicBezTo>
                  <a:cubicBezTo>
                    <a:pt x="599" y="21020"/>
                    <a:pt x="271" y="21543"/>
                    <a:pt x="108" y="21499"/>
                  </a:cubicBezTo>
                  <a:cubicBezTo>
                    <a:pt x="-56" y="21456"/>
                    <a:pt x="-56" y="20846"/>
                    <a:pt x="271" y="18843"/>
                  </a:cubicBezTo>
                  <a:cubicBezTo>
                    <a:pt x="599" y="16840"/>
                    <a:pt x="1253" y="13443"/>
                    <a:pt x="2562" y="10482"/>
                  </a:cubicBezTo>
                  <a:cubicBezTo>
                    <a:pt x="3871" y="7520"/>
                    <a:pt x="5835" y="4995"/>
                    <a:pt x="7308" y="3340"/>
                  </a:cubicBezTo>
                  <a:cubicBezTo>
                    <a:pt x="8780" y="1685"/>
                    <a:pt x="9762" y="901"/>
                    <a:pt x="11071" y="466"/>
                  </a:cubicBezTo>
                  <a:cubicBezTo>
                    <a:pt x="12380" y="30"/>
                    <a:pt x="14017" y="-57"/>
                    <a:pt x="15489" y="30"/>
                  </a:cubicBezTo>
                  <a:cubicBezTo>
                    <a:pt x="16962" y="117"/>
                    <a:pt x="18271" y="378"/>
                    <a:pt x="19417" y="1511"/>
                  </a:cubicBezTo>
                  <a:cubicBezTo>
                    <a:pt x="20562" y="2643"/>
                    <a:pt x="21544" y="4646"/>
                    <a:pt x="18599" y="6388"/>
                  </a:cubicBezTo>
                  <a:cubicBezTo>
                    <a:pt x="15653" y="8130"/>
                    <a:pt x="8780" y="9611"/>
                    <a:pt x="1908" y="1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9564229" y="1924050"/>
              <a:ext cx="146051" cy="19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7665"/>
                  </a:moveTo>
                  <a:cubicBezTo>
                    <a:pt x="626" y="6503"/>
                    <a:pt x="1252" y="5342"/>
                    <a:pt x="2504" y="4877"/>
                  </a:cubicBezTo>
                  <a:cubicBezTo>
                    <a:pt x="3757" y="4413"/>
                    <a:pt x="5635" y="4645"/>
                    <a:pt x="7513" y="5923"/>
                  </a:cubicBezTo>
                  <a:cubicBezTo>
                    <a:pt x="9391" y="7200"/>
                    <a:pt x="11270" y="9523"/>
                    <a:pt x="12209" y="11729"/>
                  </a:cubicBezTo>
                  <a:cubicBezTo>
                    <a:pt x="13148" y="13935"/>
                    <a:pt x="13148" y="16026"/>
                    <a:pt x="12991" y="17652"/>
                  </a:cubicBezTo>
                  <a:cubicBezTo>
                    <a:pt x="12835" y="19277"/>
                    <a:pt x="12522" y="20439"/>
                    <a:pt x="11583" y="21019"/>
                  </a:cubicBezTo>
                  <a:cubicBezTo>
                    <a:pt x="10643" y="21600"/>
                    <a:pt x="9078" y="21600"/>
                    <a:pt x="7670" y="19626"/>
                  </a:cubicBezTo>
                  <a:cubicBezTo>
                    <a:pt x="6261" y="17652"/>
                    <a:pt x="5009" y="13703"/>
                    <a:pt x="6261" y="10335"/>
                  </a:cubicBezTo>
                  <a:cubicBezTo>
                    <a:pt x="7513" y="6968"/>
                    <a:pt x="11270" y="4181"/>
                    <a:pt x="14243" y="2555"/>
                  </a:cubicBezTo>
                  <a:cubicBezTo>
                    <a:pt x="17217" y="929"/>
                    <a:pt x="19409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9867814" y="1780100"/>
              <a:ext cx="109166" cy="35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9" fill="norm" stroke="1" extrusionOk="0">
                  <a:moveTo>
                    <a:pt x="21423" y="2161"/>
                  </a:moveTo>
                  <a:cubicBezTo>
                    <a:pt x="18931" y="1399"/>
                    <a:pt x="16438" y="636"/>
                    <a:pt x="14154" y="255"/>
                  </a:cubicBezTo>
                  <a:cubicBezTo>
                    <a:pt x="11869" y="-126"/>
                    <a:pt x="9792" y="-126"/>
                    <a:pt x="7923" y="573"/>
                  </a:cubicBezTo>
                  <a:cubicBezTo>
                    <a:pt x="6054" y="1272"/>
                    <a:pt x="4392" y="2669"/>
                    <a:pt x="2938" y="5465"/>
                  </a:cubicBezTo>
                  <a:cubicBezTo>
                    <a:pt x="1485" y="8260"/>
                    <a:pt x="238" y="12453"/>
                    <a:pt x="31" y="15312"/>
                  </a:cubicBezTo>
                  <a:cubicBezTo>
                    <a:pt x="-177" y="18170"/>
                    <a:pt x="654" y="19695"/>
                    <a:pt x="2938" y="20521"/>
                  </a:cubicBezTo>
                  <a:cubicBezTo>
                    <a:pt x="5223" y="21347"/>
                    <a:pt x="8961" y="21474"/>
                    <a:pt x="11661" y="21347"/>
                  </a:cubicBezTo>
                  <a:cubicBezTo>
                    <a:pt x="14361" y="21220"/>
                    <a:pt x="16023" y="20839"/>
                    <a:pt x="17685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0089827" y="1784350"/>
              <a:ext cx="12845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39" y="0"/>
                  </a:moveTo>
                  <a:cubicBezTo>
                    <a:pt x="-110" y="1161"/>
                    <a:pt x="-458" y="2323"/>
                    <a:pt x="2155" y="5458"/>
                  </a:cubicBezTo>
                  <a:cubicBezTo>
                    <a:pt x="4768" y="8594"/>
                    <a:pt x="10342" y="13703"/>
                    <a:pt x="14000" y="16723"/>
                  </a:cubicBezTo>
                  <a:cubicBezTo>
                    <a:pt x="17658" y="19742"/>
                    <a:pt x="19400" y="20671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0161518" y="1841500"/>
              <a:ext cx="107562" cy="33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79" fill="norm" stroke="1" extrusionOk="0">
                  <a:moveTo>
                    <a:pt x="21108" y="0"/>
                  </a:moveTo>
                  <a:cubicBezTo>
                    <a:pt x="19031" y="1087"/>
                    <a:pt x="16954" y="2174"/>
                    <a:pt x="14254" y="4823"/>
                  </a:cubicBezTo>
                  <a:cubicBezTo>
                    <a:pt x="11554" y="7472"/>
                    <a:pt x="8231" y="11683"/>
                    <a:pt x="5946" y="14332"/>
                  </a:cubicBezTo>
                  <a:cubicBezTo>
                    <a:pt x="3662" y="16981"/>
                    <a:pt x="2416" y="18068"/>
                    <a:pt x="1377" y="19155"/>
                  </a:cubicBezTo>
                  <a:cubicBezTo>
                    <a:pt x="339" y="20242"/>
                    <a:pt x="-492" y="21328"/>
                    <a:pt x="339" y="21464"/>
                  </a:cubicBezTo>
                  <a:cubicBezTo>
                    <a:pt x="1170" y="21600"/>
                    <a:pt x="3662" y="20785"/>
                    <a:pt x="6154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0362212" y="2013743"/>
              <a:ext cx="148168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3086" y="20700"/>
                  </a:moveTo>
                  <a:cubicBezTo>
                    <a:pt x="1543" y="13500"/>
                    <a:pt x="0" y="6300"/>
                    <a:pt x="0" y="2700"/>
                  </a:cubicBezTo>
                  <a:cubicBezTo>
                    <a:pt x="0" y="-900"/>
                    <a:pt x="1543" y="-900"/>
                    <a:pt x="5400" y="2700"/>
                  </a:cubicBezTo>
                  <a:cubicBezTo>
                    <a:pt x="9257" y="6300"/>
                    <a:pt x="15429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0338929" y="2101850"/>
              <a:ext cx="222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560"/>
                    <a:pt x="5760" y="11520"/>
                    <a:pt x="9360" y="7920"/>
                  </a:cubicBezTo>
                  <a:cubicBezTo>
                    <a:pt x="12960" y="4320"/>
                    <a:pt x="1728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0686062" y="2019300"/>
              <a:ext cx="180896" cy="38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94" fill="norm" stroke="1" extrusionOk="0">
                  <a:moveTo>
                    <a:pt x="993" y="0"/>
                  </a:moveTo>
                  <a:cubicBezTo>
                    <a:pt x="497" y="1277"/>
                    <a:pt x="0" y="2555"/>
                    <a:pt x="0" y="3542"/>
                  </a:cubicBezTo>
                  <a:cubicBezTo>
                    <a:pt x="0" y="4529"/>
                    <a:pt x="497" y="5226"/>
                    <a:pt x="1490" y="5574"/>
                  </a:cubicBezTo>
                  <a:cubicBezTo>
                    <a:pt x="2483" y="5923"/>
                    <a:pt x="3972" y="5923"/>
                    <a:pt x="5462" y="5632"/>
                  </a:cubicBezTo>
                  <a:cubicBezTo>
                    <a:pt x="6952" y="5342"/>
                    <a:pt x="8441" y="4761"/>
                    <a:pt x="9683" y="4239"/>
                  </a:cubicBezTo>
                  <a:cubicBezTo>
                    <a:pt x="10924" y="3716"/>
                    <a:pt x="11917" y="3252"/>
                    <a:pt x="12910" y="3194"/>
                  </a:cubicBezTo>
                  <a:cubicBezTo>
                    <a:pt x="13903" y="3135"/>
                    <a:pt x="14897" y="3484"/>
                    <a:pt x="16262" y="4819"/>
                  </a:cubicBezTo>
                  <a:cubicBezTo>
                    <a:pt x="17628" y="6155"/>
                    <a:pt x="19366" y="8477"/>
                    <a:pt x="20359" y="10742"/>
                  </a:cubicBezTo>
                  <a:cubicBezTo>
                    <a:pt x="21352" y="13006"/>
                    <a:pt x="21600" y="15213"/>
                    <a:pt x="20483" y="17013"/>
                  </a:cubicBezTo>
                  <a:cubicBezTo>
                    <a:pt x="19366" y="18813"/>
                    <a:pt x="16883" y="20206"/>
                    <a:pt x="14772" y="20903"/>
                  </a:cubicBezTo>
                  <a:cubicBezTo>
                    <a:pt x="12662" y="21600"/>
                    <a:pt x="10924" y="21600"/>
                    <a:pt x="9186" y="20613"/>
                  </a:cubicBezTo>
                  <a:cubicBezTo>
                    <a:pt x="7448" y="19626"/>
                    <a:pt x="5710" y="17652"/>
                    <a:pt x="3972" y="15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891379" y="1822450"/>
              <a:ext cx="123092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9885" y="0"/>
                  </a:moveTo>
                  <a:cubicBezTo>
                    <a:pt x="12814" y="622"/>
                    <a:pt x="15742" y="1244"/>
                    <a:pt x="17939" y="2800"/>
                  </a:cubicBezTo>
                  <a:cubicBezTo>
                    <a:pt x="20136" y="4356"/>
                    <a:pt x="21600" y="6844"/>
                    <a:pt x="21234" y="9422"/>
                  </a:cubicBezTo>
                  <a:cubicBezTo>
                    <a:pt x="20868" y="12000"/>
                    <a:pt x="18671" y="14667"/>
                    <a:pt x="14827" y="16711"/>
                  </a:cubicBezTo>
                  <a:cubicBezTo>
                    <a:pt x="10983" y="18756"/>
                    <a:pt x="5492" y="201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683645" y="1525701"/>
              <a:ext cx="631484" cy="74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51" fill="norm" stroke="1" extrusionOk="0">
                  <a:moveTo>
                    <a:pt x="20865" y="317"/>
                  </a:moveTo>
                  <a:cubicBezTo>
                    <a:pt x="21153" y="134"/>
                    <a:pt x="21441" y="-49"/>
                    <a:pt x="21477" y="12"/>
                  </a:cubicBezTo>
                  <a:cubicBezTo>
                    <a:pt x="21513" y="73"/>
                    <a:pt x="21297" y="378"/>
                    <a:pt x="20181" y="1049"/>
                  </a:cubicBezTo>
                  <a:cubicBezTo>
                    <a:pt x="19065" y="1720"/>
                    <a:pt x="17049" y="2758"/>
                    <a:pt x="14817" y="3826"/>
                  </a:cubicBezTo>
                  <a:cubicBezTo>
                    <a:pt x="12585" y="4893"/>
                    <a:pt x="10137" y="5992"/>
                    <a:pt x="8661" y="6724"/>
                  </a:cubicBezTo>
                  <a:cubicBezTo>
                    <a:pt x="7185" y="7456"/>
                    <a:pt x="6681" y="7822"/>
                    <a:pt x="6393" y="8158"/>
                  </a:cubicBezTo>
                  <a:cubicBezTo>
                    <a:pt x="6105" y="8493"/>
                    <a:pt x="6033" y="8798"/>
                    <a:pt x="6213" y="8982"/>
                  </a:cubicBezTo>
                  <a:cubicBezTo>
                    <a:pt x="6393" y="9165"/>
                    <a:pt x="6825" y="9226"/>
                    <a:pt x="8301" y="9317"/>
                  </a:cubicBezTo>
                  <a:cubicBezTo>
                    <a:pt x="9777" y="9409"/>
                    <a:pt x="12297" y="9531"/>
                    <a:pt x="13737" y="9592"/>
                  </a:cubicBezTo>
                  <a:cubicBezTo>
                    <a:pt x="15177" y="9653"/>
                    <a:pt x="15537" y="9653"/>
                    <a:pt x="15861" y="9744"/>
                  </a:cubicBezTo>
                  <a:cubicBezTo>
                    <a:pt x="16185" y="9836"/>
                    <a:pt x="16473" y="10019"/>
                    <a:pt x="16365" y="10293"/>
                  </a:cubicBezTo>
                  <a:cubicBezTo>
                    <a:pt x="16257" y="10568"/>
                    <a:pt x="15753" y="10934"/>
                    <a:pt x="14169" y="11575"/>
                  </a:cubicBezTo>
                  <a:cubicBezTo>
                    <a:pt x="12585" y="12215"/>
                    <a:pt x="9921" y="13131"/>
                    <a:pt x="7653" y="14107"/>
                  </a:cubicBezTo>
                  <a:cubicBezTo>
                    <a:pt x="5385" y="15083"/>
                    <a:pt x="3513" y="16120"/>
                    <a:pt x="2289" y="16975"/>
                  </a:cubicBezTo>
                  <a:cubicBezTo>
                    <a:pt x="1065" y="17829"/>
                    <a:pt x="489" y="18500"/>
                    <a:pt x="201" y="18988"/>
                  </a:cubicBezTo>
                  <a:cubicBezTo>
                    <a:pt x="-87" y="19476"/>
                    <a:pt x="-87" y="19782"/>
                    <a:pt x="345" y="20087"/>
                  </a:cubicBezTo>
                  <a:cubicBezTo>
                    <a:pt x="777" y="20392"/>
                    <a:pt x="1641" y="20697"/>
                    <a:pt x="3477" y="20880"/>
                  </a:cubicBezTo>
                  <a:cubicBezTo>
                    <a:pt x="5313" y="21063"/>
                    <a:pt x="8121" y="21124"/>
                    <a:pt x="10785" y="21154"/>
                  </a:cubicBezTo>
                  <a:cubicBezTo>
                    <a:pt x="13449" y="21185"/>
                    <a:pt x="15969" y="21185"/>
                    <a:pt x="17409" y="21246"/>
                  </a:cubicBezTo>
                  <a:cubicBezTo>
                    <a:pt x="18849" y="21307"/>
                    <a:pt x="19209" y="21429"/>
                    <a:pt x="19569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653235" y="2406650"/>
              <a:ext cx="204485" cy="45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58" fill="norm" stroke="1" extrusionOk="0">
                  <a:moveTo>
                    <a:pt x="255" y="0"/>
                  </a:moveTo>
                  <a:cubicBezTo>
                    <a:pt x="34" y="1493"/>
                    <a:pt x="-186" y="2986"/>
                    <a:pt x="255" y="4230"/>
                  </a:cubicBezTo>
                  <a:cubicBezTo>
                    <a:pt x="696" y="5475"/>
                    <a:pt x="1798" y="6470"/>
                    <a:pt x="2900" y="6918"/>
                  </a:cubicBezTo>
                  <a:cubicBezTo>
                    <a:pt x="4002" y="7366"/>
                    <a:pt x="5104" y="7266"/>
                    <a:pt x="6757" y="6420"/>
                  </a:cubicBezTo>
                  <a:cubicBezTo>
                    <a:pt x="8410" y="5574"/>
                    <a:pt x="10614" y="3982"/>
                    <a:pt x="11936" y="2787"/>
                  </a:cubicBezTo>
                  <a:cubicBezTo>
                    <a:pt x="13259" y="1593"/>
                    <a:pt x="13700" y="796"/>
                    <a:pt x="13700" y="647"/>
                  </a:cubicBezTo>
                  <a:cubicBezTo>
                    <a:pt x="13700" y="498"/>
                    <a:pt x="13259" y="995"/>
                    <a:pt x="13700" y="2389"/>
                  </a:cubicBezTo>
                  <a:cubicBezTo>
                    <a:pt x="14141" y="3782"/>
                    <a:pt x="15463" y="6072"/>
                    <a:pt x="16896" y="8560"/>
                  </a:cubicBezTo>
                  <a:cubicBezTo>
                    <a:pt x="18328" y="11049"/>
                    <a:pt x="19871" y="13736"/>
                    <a:pt x="20643" y="15628"/>
                  </a:cubicBezTo>
                  <a:cubicBezTo>
                    <a:pt x="21414" y="17519"/>
                    <a:pt x="21414" y="18614"/>
                    <a:pt x="21083" y="19410"/>
                  </a:cubicBezTo>
                  <a:cubicBezTo>
                    <a:pt x="20753" y="20206"/>
                    <a:pt x="20092" y="20704"/>
                    <a:pt x="18438" y="21053"/>
                  </a:cubicBezTo>
                  <a:cubicBezTo>
                    <a:pt x="16785" y="21401"/>
                    <a:pt x="14141" y="21600"/>
                    <a:pt x="12377" y="21550"/>
                  </a:cubicBezTo>
                  <a:cubicBezTo>
                    <a:pt x="10614" y="21500"/>
                    <a:pt x="9732" y="21202"/>
                    <a:pt x="8961" y="20555"/>
                  </a:cubicBezTo>
                  <a:cubicBezTo>
                    <a:pt x="8190" y="19908"/>
                    <a:pt x="7528" y="18912"/>
                    <a:pt x="8190" y="18166"/>
                  </a:cubicBezTo>
                  <a:cubicBezTo>
                    <a:pt x="8851" y="17419"/>
                    <a:pt x="10834" y="16922"/>
                    <a:pt x="12818" y="16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954129" y="2486522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200" y="521"/>
                    <a:pt x="10400" y="-1443"/>
                    <a:pt x="14000" y="1502"/>
                  </a:cubicBezTo>
                  <a:cubicBezTo>
                    <a:pt x="17600" y="4448"/>
                    <a:pt x="196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950864" y="2584450"/>
              <a:ext cx="136616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82" fill="norm" stroke="1" extrusionOk="0">
                  <a:moveTo>
                    <a:pt x="2506" y="0"/>
                  </a:moveTo>
                  <a:cubicBezTo>
                    <a:pt x="1177" y="7200"/>
                    <a:pt x="-152" y="14400"/>
                    <a:pt x="14" y="18000"/>
                  </a:cubicBezTo>
                  <a:cubicBezTo>
                    <a:pt x="180" y="21600"/>
                    <a:pt x="1842" y="21600"/>
                    <a:pt x="5663" y="19800"/>
                  </a:cubicBezTo>
                  <a:cubicBezTo>
                    <a:pt x="9485" y="18000"/>
                    <a:pt x="15466" y="14400"/>
                    <a:pt x="21448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233529" y="2508250"/>
              <a:ext cx="21729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275"/>
                    <a:pt x="15709" y="8550"/>
                    <a:pt x="18655" y="12150"/>
                  </a:cubicBezTo>
                  <a:cubicBezTo>
                    <a:pt x="21600" y="15750"/>
                    <a:pt x="19636" y="18675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921855" y="1350433"/>
              <a:ext cx="259059" cy="12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897" fill="norm" stroke="1" extrusionOk="0">
                  <a:moveTo>
                    <a:pt x="12063" y="6619"/>
                  </a:moveTo>
                  <a:cubicBezTo>
                    <a:pt x="10669" y="10452"/>
                    <a:pt x="9275" y="14284"/>
                    <a:pt x="8143" y="16548"/>
                  </a:cubicBezTo>
                  <a:cubicBezTo>
                    <a:pt x="7011" y="18813"/>
                    <a:pt x="6140" y="19510"/>
                    <a:pt x="4921" y="19510"/>
                  </a:cubicBezTo>
                  <a:cubicBezTo>
                    <a:pt x="3701" y="19510"/>
                    <a:pt x="2134" y="18813"/>
                    <a:pt x="1175" y="17594"/>
                  </a:cubicBezTo>
                  <a:cubicBezTo>
                    <a:pt x="217" y="16374"/>
                    <a:pt x="-131" y="14632"/>
                    <a:pt x="43" y="12368"/>
                  </a:cubicBezTo>
                  <a:cubicBezTo>
                    <a:pt x="217" y="10103"/>
                    <a:pt x="914" y="7316"/>
                    <a:pt x="1698" y="5923"/>
                  </a:cubicBezTo>
                  <a:cubicBezTo>
                    <a:pt x="2482" y="4529"/>
                    <a:pt x="3353" y="4529"/>
                    <a:pt x="5356" y="7142"/>
                  </a:cubicBezTo>
                  <a:cubicBezTo>
                    <a:pt x="7359" y="9755"/>
                    <a:pt x="10495" y="14981"/>
                    <a:pt x="12934" y="17942"/>
                  </a:cubicBezTo>
                  <a:cubicBezTo>
                    <a:pt x="15372" y="20903"/>
                    <a:pt x="17114" y="21600"/>
                    <a:pt x="18421" y="20206"/>
                  </a:cubicBezTo>
                  <a:cubicBezTo>
                    <a:pt x="19727" y="18813"/>
                    <a:pt x="20598" y="15329"/>
                    <a:pt x="21034" y="12542"/>
                  </a:cubicBezTo>
                  <a:cubicBezTo>
                    <a:pt x="21469" y="9755"/>
                    <a:pt x="21469" y="7665"/>
                    <a:pt x="20598" y="5226"/>
                  </a:cubicBezTo>
                  <a:cubicBezTo>
                    <a:pt x="19727" y="2787"/>
                    <a:pt x="17985" y="0"/>
                    <a:pt x="15459" y="0"/>
                  </a:cubicBezTo>
                  <a:cubicBezTo>
                    <a:pt x="12934" y="0"/>
                    <a:pt x="9624" y="2787"/>
                    <a:pt x="7882" y="5052"/>
                  </a:cubicBezTo>
                  <a:cubicBezTo>
                    <a:pt x="6140" y="7316"/>
                    <a:pt x="5966" y="9058"/>
                    <a:pt x="579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623679" y="387985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3600"/>
                    <a:pt x="11700" y="7200"/>
                    <a:pt x="15300" y="10800"/>
                  </a:cubicBezTo>
                  <a:cubicBezTo>
                    <a:pt x="18900" y="14400"/>
                    <a:pt x="2025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598279" y="4032250"/>
              <a:ext cx="234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6457"/>
                    <a:pt x="12454" y="11314"/>
                    <a:pt x="16054" y="7714"/>
                  </a:cubicBezTo>
                  <a:cubicBezTo>
                    <a:pt x="19654" y="4114"/>
                    <a:pt x="2062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178500" y="3762286"/>
              <a:ext cx="435830" cy="40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48" fill="norm" stroke="1" extrusionOk="0">
                  <a:moveTo>
                    <a:pt x="21069" y="1192"/>
                  </a:moveTo>
                  <a:cubicBezTo>
                    <a:pt x="21276" y="627"/>
                    <a:pt x="21484" y="61"/>
                    <a:pt x="21328" y="5"/>
                  </a:cubicBezTo>
                  <a:cubicBezTo>
                    <a:pt x="21172" y="-52"/>
                    <a:pt x="20653" y="400"/>
                    <a:pt x="18524" y="1305"/>
                  </a:cubicBezTo>
                  <a:cubicBezTo>
                    <a:pt x="16396" y="2210"/>
                    <a:pt x="12657" y="3567"/>
                    <a:pt x="9957" y="4641"/>
                  </a:cubicBezTo>
                  <a:cubicBezTo>
                    <a:pt x="7257" y="5716"/>
                    <a:pt x="5596" y="6507"/>
                    <a:pt x="4505" y="7242"/>
                  </a:cubicBezTo>
                  <a:cubicBezTo>
                    <a:pt x="3415" y="7977"/>
                    <a:pt x="2896" y="8656"/>
                    <a:pt x="3103" y="9165"/>
                  </a:cubicBezTo>
                  <a:cubicBezTo>
                    <a:pt x="3311" y="9674"/>
                    <a:pt x="4246" y="10013"/>
                    <a:pt x="5699" y="10409"/>
                  </a:cubicBezTo>
                  <a:cubicBezTo>
                    <a:pt x="7153" y="10805"/>
                    <a:pt x="9126" y="11257"/>
                    <a:pt x="10372" y="11596"/>
                  </a:cubicBezTo>
                  <a:cubicBezTo>
                    <a:pt x="11619" y="11935"/>
                    <a:pt x="12138" y="12162"/>
                    <a:pt x="12086" y="12444"/>
                  </a:cubicBezTo>
                  <a:cubicBezTo>
                    <a:pt x="12034" y="12727"/>
                    <a:pt x="11411" y="13066"/>
                    <a:pt x="9905" y="13688"/>
                  </a:cubicBezTo>
                  <a:cubicBezTo>
                    <a:pt x="8399" y="14310"/>
                    <a:pt x="6011" y="15215"/>
                    <a:pt x="4297" y="15950"/>
                  </a:cubicBezTo>
                  <a:cubicBezTo>
                    <a:pt x="2584" y="16685"/>
                    <a:pt x="1546" y="17251"/>
                    <a:pt x="871" y="17816"/>
                  </a:cubicBezTo>
                  <a:cubicBezTo>
                    <a:pt x="196" y="18382"/>
                    <a:pt x="-116" y="18947"/>
                    <a:pt x="40" y="19286"/>
                  </a:cubicBezTo>
                  <a:cubicBezTo>
                    <a:pt x="196" y="19625"/>
                    <a:pt x="819" y="19739"/>
                    <a:pt x="3207" y="19795"/>
                  </a:cubicBezTo>
                  <a:cubicBezTo>
                    <a:pt x="5596" y="19852"/>
                    <a:pt x="9749" y="19852"/>
                    <a:pt x="12294" y="19852"/>
                  </a:cubicBezTo>
                  <a:cubicBezTo>
                    <a:pt x="14838" y="19852"/>
                    <a:pt x="15772" y="19852"/>
                    <a:pt x="16188" y="20134"/>
                  </a:cubicBezTo>
                  <a:cubicBezTo>
                    <a:pt x="16603" y="20417"/>
                    <a:pt x="16499" y="20983"/>
                    <a:pt x="16396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127446" y="4316868"/>
              <a:ext cx="135774" cy="28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117" fill="norm" stroke="1" extrusionOk="0">
                  <a:moveTo>
                    <a:pt x="1636" y="6279"/>
                  </a:moveTo>
                  <a:cubicBezTo>
                    <a:pt x="982" y="4691"/>
                    <a:pt x="327" y="3102"/>
                    <a:pt x="164" y="1911"/>
                  </a:cubicBezTo>
                  <a:cubicBezTo>
                    <a:pt x="0" y="720"/>
                    <a:pt x="327" y="-74"/>
                    <a:pt x="491" y="5"/>
                  </a:cubicBezTo>
                  <a:cubicBezTo>
                    <a:pt x="655" y="85"/>
                    <a:pt x="655" y="1038"/>
                    <a:pt x="491" y="1911"/>
                  </a:cubicBezTo>
                  <a:cubicBezTo>
                    <a:pt x="327" y="2785"/>
                    <a:pt x="0" y="3579"/>
                    <a:pt x="0" y="4452"/>
                  </a:cubicBezTo>
                  <a:cubicBezTo>
                    <a:pt x="0" y="5326"/>
                    <a:pt x="327" y="6279"/>
                    <a:pt x="2127" y="6597"/>
                  </a:cubicBezTo>
                  <a:cubicBezTo>
                    <a:pt x="3927" y="6914"/>
                    <a:pt x="7200" y="6597"/>
                    <a:pt x="9164" y="6041"/>
                  </a:cubicBezTo>
                  <a:cubicBezTo>
                    <a:pt x="11127" y="5485"/>
                    <a:pt x="11782" y="4691"/>
                    <a:pt x="12273" y="3817"/>
                  </a:cubicBezTo>
                  <a:cubicBezTo>
                    <a:pt x="12764" y="2944"/>
                    <a:pt x="13091" y="1991"/>
                    <a:pt x="13255" y="1911"/>
                  </a:cubicBezTo>
                  <a:cubicBezTo>
                    <a:pt x="13418" y="1832"/>
                    <a:pt x="13418" y="2626"/>
                    <a:pt x="15055" y="4929"/>
                  </a:cubicBezTo>
                  <a:cubicBezTo>
                    <a:pt x="16691" y="7232"/>
                    <a:pt x="19964" y="11044"/>
                    <a:pt x="20782" y="14141"/>
                  </a:cubicBezTo>
                  <a:cubicBezTo>
                    <a:pt x="21600" y="17238"/>
                    <a:pt x="19964" y="19620"/>
                    <a:pt x="17182" y="20573"/>
                  </a:cubicBezTo>
                  <a:cubicBezTo>
                    <a:pt x="14400" y="21526"/>
                    <a:pt x="10473" y="21050"/>
                    <a:pt x="7855" y="20494"/>
                  </a:cubicBezTo>
                  <a:cubicBezTo>
                    <a:pt x="5236" y="19938"/>
                    <a:pt x="3927" y="19302"/>
                    <a:pt x="3273" y="18588"/>
                  </a:cubicBezTo>
                  <a:cubicBezTo>
                    <a:pt x="2618" y="17873"/>
                    <a:pt x="2618" y="17079"/>
                    <a:pt x="4582" y="16126"/>
                  </a:cubicBezTo>
                  <a:cubicBezTo>
                    <a:pt x="6545" y="15173"/>
                    <a:pt x="10473" y="14061"/>
                    <a:pt x="14400" y="12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309479" y="436245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600"/>
                    <a:pt x="2700" y="9600"/>
                    <a:pt x="6300" y="6000"/>
                  </a:cubicBezTo>
                  <a:cubicBezTo>
                    <a:pt x="9900" y="2400"/>
                    <a:pt x="157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322179" y="4406899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481399" y="4337050"/>
              <a:ext cx="2493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939"/>
                    <a:pt x="6800" y="1878"/>
                    <a:pt x="3200" y="4696"/>
                  </a:cubicBezTo>
                  <a:cubicBezTo>
                    <a:pt x="-400" y="7513"/>
                    <a:pt x="-400" y="12209"/>
                    <a:pt x="500" y="15339"/>
                  </a:cubicBezTo>
                  <a:cubicBezTo>
                    <a:pt x="1400" y="18470"/>
                    <a:pt x="3200" y="20035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242540" y="3551369"/>
              <a:ext cx="200325" cy="9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033" fill="norm" stroke="1" extrusionOk="0">
                  <a:moveTo>
                    <a:pt x="10491" y="6384"/>
                  </a:moveTo>
                  <a:cubicBezTo>
                    <a:pt x="8691" y="9984"/>
                    <a:pt x="6891" y="13584"/>
                    <a:pt x="5316" y="15609"/>
                  </a:cubicBezTo>
                  <a:cubicBezTo>
                    <a:pt x="3741" y="17634"/>
                    <a:pt x="2391" y="18084"/>
                    <a:pt x="1491" y="17184"/>
                  </a:cubicBezTo>
                  <a:cubicBezTo>
                    <a:pt x="591" y="16284"/>
                    <a:pt x="141" y="14034"/>
                    <a:pt x="29" y="11784"/>
                  </a:cubicBezTo>
                  <a:cubicBezTo>
                    <a:pt x="-84" y="9534"/>
                    <a:pt x="141" y="7284"/>
                    <a:pt x="703" y="5484"/>
                  </a:cubicBezTo>
                  <a:cubicBezTo>
                    <a:pt x="1266" y="3684"/>
                    <a:pt x="2166" y="2334"/>
                    <a:pt x="3628" y="2334"/>
                  </a:cubicBezTo>
                  <a:cubicBezTo>
                    <a:pt x="5091" y="2334"/>
                    <a:pt x="7116" y="3684"/>
                    <a:pt x="8691" y="6609"/>
                  </a:cubicBezTo>
                  <a:cubicBezTo>
                    <a:pt x="10266" y="9534"/>
                    <a:pt x="11391" y="14034"/>
                    <a:pt x="12966" y="16959"/>
                  </a:cubicBezTo>
                  <a:cubicBezTo>
                    <a:pt x="14541" y="19884"/>
                    <a:pt x="16566" y="21234"/>
                    <a:pt x="17916" y="21009"/>
                  </a:cubicBezTo>
                  <a:cubicBezTo>
                    <a:pt x="19266" y="20784"/>
                    <a:pt x="19941" y="18984"/>
                    <a:pt x="20504" y="15609"/>
                  </a:cubicBezTo>
                  <a:cubicBezTo>
                    <a:pt x="21066" y="12234"/>
                    <a:pt x="21516" y="7284"/>
                    <a:pt x="21178" y="4134"/>
                  </a:cubicBezTo>
                  <a:cubicBezTo>
                    <a:pt x="20841" y="984"/>
                    <a:pt x="19716" y="-366"/>
                    <a:pt x="17016" y="84"/>
                  </a:cubicBezTo>
                  <a:cubicBezTo>
                    <a:pt x="14316" y="534"/>
                    <a:pt x="10041" y="2784"/>
                    <a:pt x="5766" y="5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046329" y="506777"/>
              <a:ext cx="1587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472" y="11040"/>
                    <a:pt x="10944" y="1783"/>
                    <a:pt x="14544" y="240"/>
                  </a:cubicBezTo>
                  <a:cubicBezTo>
                    <a:pt x="18144" y="-1303"/>
                    <a:pt x="1987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027279" y="63500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567029" y="160547"/>
              <a:ext cx="190563" cy="58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34" fill="norm" stroke="1" extrusionOk="0">
                  <a:moveTo>
                    <a:pt x="2817" y="11163"/>
                  </a:moveTo>
                  <a:cubicBezTo>
                    <a:pt x="2583" y="13112"/>
                    <a:pt x="2348" y="15062"/>
                    <a:pt x="2465" y="16660"/>
                  </a:cubicBezTo>
                  <a:cubicBezTo>
                    <a:pt x="2583" y="18259"/>
                    <a:pt x="3052" y="19507"/>
                    <a:pt x="3287" y="20325"/>
                  </a:cubicBezTo>
                  <a:cubicBezTo>
                    <a:pt x="3522" y="21144"/>
                    <a:pt x="3522" y="21534"/>
                    <a:pt x="3522" y="21534"/>
                  </a:cubicBezTo>
                  <a:cubicBezTo>
                    <a:pt x="3522" y="21534"/>
                    <a:pt x="3522" y="21144"/>
                    <a:pt x="3404" y="19585"/>
                  </a:cubicBezTo>
                  <a:cubicBezTo>
                    <a:pt x="3287" y="18025"/>
                    <a:pt x="3052" y="15296"/>
                    <a:pt x="3170" y="12528"/>
                  </a:cubicBezTo>
                  <a:cubicBezTo>
                    <a:pt x="3287" y="9759"/>
                    <a:pt x="3757" y="6952"/>
                    <a:pt x="4461" y="5003"/>
                  </a:cubicBezTo>
                  <a:cubicBezTo>
                    <a:pt x="5165" y="3053"/>
                    <a:pt x="6104" y="1961"/>
                    <a:pt x="6926" y="1260"/>
                  </a:cubicBezTo>
                  <a:cubicBezTo>
                    <a:pt x="7748" y="558"/>
                    <a:pt x="8452" y="246"/>
                    <a:pt x="9509" y="90"/>
                  </a:cubicBezTo>
                  <a:cubicBezTo>
                    <a:pt x="10565" y="-66"/>
                    <a:pt x="11974" y="-66"/>
                    <a:pt x="14087" y="480"/>
                  </a:cubicBezTo>
                  <a:cubicBezTo>
                    <a:pt x="16200" y="1026"/>
                    <a:pt x="19017" y="2117"/>
                    <a:pt x="20309" y="3404"/>
                  </a:cubicBezTo>
                  <a:cubicBezTo>
                    <a:pt x="21600" y="4691"/>
                    <a:pt x="21365" y="6172"/>
                    <a:pt x="19722" y="7303"/>
                  </a:cubicBezTo>
                  <a:cubicBezTo>
                    <a:pt x="18078" y="8434"/>
                    <a:pt x="15026" y="9213"/>
                    <a:pt x="11504" y="9564"/>
                  </a:cubicBezTo>
                  <a:cubicBezTo>
                    <a:pt x="7983" y="9915"/>
                    <a:pt x="3991" y="9837"/>
                    <a:pt x="0" y="9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713079" y="412750"/>
              <a:ext cx="184151" cy="2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1568"/>
                  </a:moveTo>
                  <a:cubicBezTo>
                    <a:pt x="2979" y="4355"/>
                    <a:pt x="5959" y="7142"/>
                    <a:pt x="7324" y="9929"/>
                  </a:cubicBezTo>
                  <a:cubicBezTo>
                    <a:pt x="8690" y="12716"/>
                    <a:pt x="8441" y="15503"/>
                    <a:pt x="7945" y="17332"/>
                  </a:cubicBezTo>
                  <a:cubicBezTo>
                    <a:pt x="7448" y="19161"/>
                    <a:pt x="6703" y="20032"/>
                    <a:pt x="5710" y="20642"/>
                  </a:cubicBezTo>
                  <a:cubicBezTo>
                    <a:pt x="4717" y="21252"/>
                    <a:pt x="3476" y="21600"/>
                    <a:pt x="2731" y="21339"/>
                  </a:cubicBezTo>
                  <a:cubicBezTo>
                    <a:pt x="1986" y="21077"/>
                    <a:pt x="1738" y="20206"/>
                    <a:pt x="2731" y="17942"/>
                  </a:cubicBezTo>
                  <a:cubicBezTo>
                    <a:pt x="3724" y="15677"/>
                    <a:pt x="5959" y="12019"/>
                    <a:pt x="9310" y="8797"/>
                  </a:cubicBezTo>
                  <a:cubicBezTo>
                    <a:pt x="12662" y="5574"/>
                    <a:pt x="17131" y="27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037474" y="291101"/>
              <a:ext cx="132806" cy="38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18" fill="norm" stroke="1" extrusionOk="0">
                  <a:moveTo>
                    <a:pt x="19151" y="2169"/>
                  </a:moveTo>
                  <a:cubicBezTo>
                    <a:pt x="19151" y="1230"/>
                    <a:pt x="19151" y="291"/>
                    <a:pt x="17970" y="56"/>
                  </a:cubicBezTo>
                  <a:cubicBezTo>
                    <a:pt x="16788" y="-179"/>
                    <a:pt x="14426" y="291"/>
                    <a:pt x="11388" y="2286"/>
                  </a:cubicBezTo>
                  <a:cubicBezTo>
                    <a:pt x="8351" y="4282"/>
                    <a:pt x="4638" y="7804"/>
                    <a:pt x="2445" y="10797"/>
                  </a:cubicBezTo>
                  <a:cubicBezTo>
                    <a:pt x="251" y="13791"/>
                    <a:pt x="-424" y="16256"/>
                    <a:pt x="251" y="18017"/>
                  </a:cubicBezTo>
                  <a:cubicBezTo>
                    <a:pt x="926" y="19778"/>
                    <a:pt x="2951" y="20834"/>
                    <a:pt x="6663" y="21128"/>
                  </a:cubicBezTo>
                  <a:cubicBezTo>
                    <a:pt x="10376" y="21421"/>
                    <a:pt x="15776" y="20951"/>
                    <a:pt x="21176" y="2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278229" y="349250"/>
              <a:ext cx="139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745"/>
                    <a:pt x="9818" y="9491"/>
                    <a:pt x="13418" y="13091"/>
                  </a:cubicBezTo>
                  <a:cubicBezTo>
                    <a:pt x="17018" y="16691"/>
                    <a:pt x="19309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266895" y="342899"/>
              <a:ext cx="195485" cy="32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45" fill="norm" stroke="1" extrusionOk="0">
                  <a:moveTo>
                    <a:pt x="21222" y="0"/>
                  </a:moveTo>
                  <a:cubicBezTo>
                    <a:pt x="20073" y="141"/>
                    <a:pt x="18924" y="282"/>
                    <a:pt x="17316" y="1482"/>
                  </a:cubicBezTo>
                  <a:cubicBezTo>
                    <a:pt x="15707" y="2682"/>
                    <a:pt x="13639" y="4941"/>
                    <a:pt x="11226" y="7765"/>
                  </a:cubicBezTo>
                  <a:cubicBezTo>
                    <a:pt x="8813" y="10588"/>
                    <a:pt x="6056" y="13976"/>
                    <a:pt x="4218" y="16024"/>
                  </a:cubicBezTo>
                  <a:cubicBezTo>
                    <a:pt x="2379" y="18071"/>
                    <a:pt x="1460" y="18776"/>
                    <a:pt x="771" y="19553"/>
                  </a:cubicBezTo>
                  <a:cubicBezTo>
                    <a:pt x="82" y="20329"/>
                    <a:pt x="-378" y="21176"/>
                    <a:pt x="426" y="21388"/>
                  </a:cubicBezTo>
                  <a:cubicBezTo>
                    <a:pt x="1231" y="21600"/>
                    <a:pt x="3299" y="21176"/>
                    <a:pt x="5367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7613574" y="342900"/>
              <a:ext cx="210756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20859" y="0"/>
                  </a:moveTo>
                  <a:cubicBezTo>
                    <a:pt x="15675" y="3176"/>
                    <a:pt x="10491" y="6353"/>
                    <a:pt x="7251" y="8471"/>
                  </a:cubicBezTo>
                  <a:cubicBezTo>
                    <a:pt x="4011" y="10588"/>
                    <a:pt x="2715" y="11647"/>
                    <a:pt x="1743" y="12600"/>
                  </a:cubicBezTo>
                  <a:cubicBezTo>
                    <a:pt x="771" y="13553"/>
                    <a:pt x="123" y="14400"/>
                    <a:pt x="15" y="15353"/>
                  </a:cubicBezTo>
                  <a:cubicBezTo>
                    <a:pt x="-93" y="16306"/>
                    <a:pt x="339" y="17365"/>
                    <a:pt x="2823" y="18106"/>
                  </a:cubicBezTo>
                  <a:cubicBezTo>
                    <a:pt x="5307" y="18847"/>
                    <a:pt x="9843" y="19271"/>
                    <a:pt x="13299" y="19800"/>
                  </a:cubicBezTo>
                  <a:cubicBezTo>
                    <a:pt x="16755" y="20329"/>
                    <a:pt x="19131" y="20965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583029" y="596900"/>
              <a:ext cx="273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23" y="2880"/>
                    <a:pt x="10047" y="5760"/>
                    <a:pt x="13647" y="9360"/>
                  </a:cubicBezTo>
                  <a:cubicBezTo>
                    <a:pt x="17247" y="12960"/>
                    <a:pt x="19423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012712" y="342900"/>
              <a:ext cx="24341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3780"/>
                    <a:pt x="17843" y="7560"/>
                    <a:pt x="15402" y="10440"/>
                  </a:cubicBezTo>
                  <a:cubicBezTo>
                    <a:pt x="12960" y="13320"/>
                    <a:pt x="9955" y="15300"/>
                    <a:pt x="7983" y="16470"/>
                  </a:cubicBezTo>
                  <a:cubicBezTo>
                    <a:pt x="6010" y="17640"/>
                    <a:pt x="5071" y="18000"/>
                    <a:pt x="4038" y="18270"/>
                  </a:cubicBezTo>
                  <a:cubicBezTo>
                    <a:pt x="3005" y="18540"/>
                    <a:pt x="1878" y="18720"/>
                    <a:pt x="1127" y="18360"/>
                  </a:cubicBezTo>
                  <a:cubicBezTo>
                    <a:pt x="376" y="18000"/>
                    <a:pt x="0" y="17100"/>
                    <a:pt x="0" y="16110"/>
                  </a:cubicBezTo>
                  <a:cubicBezTo>
                    <a:pt x="0" y="15120"/>
                    <a:pt x="376" y="14040"/>
                    <a:pt x="1033" y="13320"/>
                  </a:cubicBezTo>
                  <a:cubicBezTo>
                    <a:pt x="1690" y="12600"/>
                    <a:pt x="2630" y="12240"/>
                    <a:pt x="4038" y="12330"/>
                  </a:cubicBezTo>
                  <a:cubicBezTo>
                    <a:pt x="5447" y="12420"/>
                    <a:pt x="7325" y="12960"/>
                    <a:pt x="10049" y="14580"/>
                  </a:cubicBezTo>
                  <a:cubicBezTo>
                    <a:pt x="12772" y="16200"/>
                    <a:pt x="16341" y="18900"/>
                    <a:pt x="199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294229" y="247650"/>
              <a:ext cx="154835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7514" y="0"/>
                  </a:moveTo>
                  <a:cubicBezTo>
                    <a:pt x="19265" y="2844"/>
                    <a:pt x="21016" y="5689"/>
                    <a:pt x="21308" y="8711"/>
                  </a:cubicBezTo>
                  <a:cubicBezTo>
                    <a:pt x="21600" y="11733"/>
                    <a:pt x="20432" y="14933"/>
                    <a:pt x="17805" y="17111"/>
                  </a:cubicBezTo>
                  <a:cubicBezTo>
                    <a:pt x="15178" y="19289"/>
                    <a:pt x="11092" y="20444"/>
                    <a:pt x="7881" y="21022"/>
                  </a:cubicBezTo>
                  <a:cubicBezTo>
                    <a:pt x="4670" y="21600"/>
                    <a:pt x="233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8675229" y="539750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8662529" y="66039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992729" y="288149"/>
              <a:ext cx="158623" cy="44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485" fill="norm" stroke="1" extrusionOk="0">
                  <a:moveTo>
                    <a:pt x="5815" y="10533"/>
                  </a:moveTo>
                  <a:cubicBezTo>
                    <a:pt x="4985" y="12155"/>
                    <a:pt x="4154" y="13778"/>
                    <a:pt x="3877" y="15400"/>
                  </a:cubicBezTo>
                  <a:cubicBezTo>
                    <a:pt x="3600" y="17023"/>
                    <a:pt x="3877" y="18646"/>
                    <a:pt x="4154" y="19761"/>
                  </a:cubicBezTo>
                  <a:cubicBezTo>
                    <a:pt x="4431" y="20877"/>
                    <a:pt x="4708" y="21485"/>
                    <a:pt x="4846" y="21485"/>
                  </a:cubicBezTo>
                  <a:cubicBezTo>
                    <a:pt x="4985" y="21485"/>
                    <a:pt x="4985" y="20877"/>
                    <a:pt x="4985" y="18493"/>
                  </a:cubicBezTo>
                  <a:cubicBezTo>
                    <a:pt x="4985" y="16110"/>
                    <a:pt x="4985" y="11953"/>
                    <a:pt x="5815" y="8809"/>
                  </a:cubicBezTo>
                  <a:cubicBezTo>
                    <a:pt x="6646" y="5665"/>
                    <a:pt x="8308" y="3536"/>
                    <a:pt x="10246" y="2167"/>
                  </a:cubicBezTo>
                  <a:cubicBezTo>
                    <a:pt x="12185" y="798"/>
                    <a:pt x="14400" y="189"/>
                    <a:pt x="16062" y="37"/>
                  </a:cubicBezTo>
                  <a:cubicBezTo>
                    <a:pt x="17723" y="-115"/>
                    <a:pt x="18831" y="189"/>
                    <a:pt x="19800" y="1153"/>
                  </a:cubicBezTo>
                  <a:cubicBezTo>
                    <a:pt x="20769" y="2116"/>
                    <a:pt x="21600" y="3739"/>
                    <a:pt x="19108" y="5361"/>
                  </a:cubicBezTo>
                  <a:cubicBezTo>
                    <a:pt x="16615" y="6984"/>
                    <a:pt x="10800" y="8606"/>
                    <a:pt x="7062" y="9519"/>
                  </a:cubicBezTo>
                  <a:cubicBezTo>
                    <a:pt x="3323" y="10431"/>
                    <a:pt x="1662" y="10634"/>
                    <a:pt x="0" y="1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9126079" y="508000"/>
              <a:ext cx="1587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39"/>
                  </a:moveTo>
                  <a:cubicBezTo>
                    <a:pt x="0" y="4696"/>
                    <a:pt x="0" y="3052"/>
                    <a:pt x="720" y="2230"/>
                  </a:cubicBezTo>
                  <a:cubicBezTo>
                    <a:pt x="1440" y="1409"/>
                    <a:pt x="2880" y="1409"/>
                    <a:pt x="4896" y="3170"/>
                  </a:cubicBezTo>
                  <a:cubicBezTo>
                    <a:pt x="6912" y="4930"/>
                    <a:pt x="9504" y="8452"/>
                    <a:pt x="10656" y="11504"/>
                  </a:cubicBezTo>
                  <a:cubicBezTo>
                    <a:pt x="11808" y="14557"/>
                    <a:pt x="11520" y="17139"/>
                    <a:pt x="10944" y="18900"/>
                  </a:cubicBezTo>
                  <a:cubicBezTo>
                    <a:pt x="10368" y="20661"/>
                    <a:pt x="9504" y="21600"/>
                    <a:pt x="8352" y="21600"/>
                  </a:cubicBezTo>
                  <a:cubicBezTo>
                    <a:pt x="7200" y="21600"/>
                    <a:pt x="5760" y="20661"/>
                    <a:pt x="5760" y="18196"/>
                  </a:cubicBezTo>
                  <a:cubicBezTo>
                    <a:pt x="5760" y="15730"/>
                    <a:pt x="7200" y="11739"/>
                    <a:pt x="10080" y="8452"/>
                  </a:cubicBezTo>
                  <a:cubicBezTo>
                    <a:pt x="12960" y="5165"/>
                    <a:pt x="17280" y="25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9400838" y="362058"/>
              <a:ext cx="93542" cy="29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40" fill="norm" stroke="1" extrusionOk="0">
                  <a:moveTo>
                    <a:pt x="21212" y="1817"/>
                  </a:moveTo>
                  <a:cubicBezTo>
                    <a:pt x="20252" y="1057"/>
                    <a:pt x="19292" y="296"/>
                    <a:pt x="17612" y="68"/>
                  </a:cubicBezTo>
                  <a:cubicBezTo>
                    <a:pt x="15932" y="-160"/>
                    <a:pt x="13532" y="144"/>
                    <a:pt x="10892" y="1589"/>
                  </a:cubicBezTo>
                  <a:cubicBezTo>
                    <a:pt x="8252" y="3034"/>
                    <a:pt x="5372" y="5620"/>
                    <a:pt x="3212" y="8510"/>
                  </a:cubicBezTo>
                  <a:cubicBezTo>
                    <a:pt x="1052" y="11401"/>
                    <a:pt x="-388" y="14595"/>
                    <a:pt x="92" y="16801"/>
                  </a:cubicBezTo>
                  <a:cubicBezTo>
                    <a:pt x="572" y="19006"/>
                    <a:pt x="2972" y="20223"/>
                    <a:pt x="5612" y="20832"/>
                  </a:cubicBezTo>
                  <a:cubicBezTo>
                    <a:pt x="8252" y="21440"/>
                    <a:pt x="11132" y="21440"/>
                    <a:pt x="14012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9545179" y="450850"/>
              <a:ext cx="1143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5214"/>
                    <a:pt x="8800" y="10428"/>
                    <a:pt x="12400" y="14028"/>
                  </a:cubicBezTo>
                  <a:cubicBezTo>
                    <a:pt x="16000" y="17628"/>
                    <a:pt x="18800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564179" y="438150"/>
              <a:ext cx="127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21254" y="0"/>
                  </a:moveTo>
                  <a:cubicBezTo>
                    <a:pt x="15588" y="4364"/>
                    <a:pt x="9923" y="8727"/>
                    <a:pt x="6205" y="12000"/>
                  </a:cubicBezTo>
                  <a:cubicBezTo>
                    <a:pt x="2487" y="15273"/>
                    <a:pt x="716" y="17455"/>
                    <a:pt x="185" y="18873"/>
                  </a:cubicBezTo>
                  <a:cubicBezTo>
                    <a:pt x="-346" y="20291"/>
                    <a:pt x="362" y="20945"/>
                    <a:pt x="10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773779" y="5207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9792829" y="56515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9945221" y="444500"/>
              <a:ext cx="152409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7163" y="5815"/>
                    <a:pt x="13020" y="11631"/>
                    <a:pt x="10357" y="14954"/>
                  </a:cubicBezTo>
                  <a:cubicBezTo>
                    <a:pt x="7694" y="18277"/>
                    <a:pt x="6510" y="19108"/>
                    <a:pt x="5179" y="19662"/>
                  </a:cubicBezTo>
                  <a:cubicBezTo>
                    <a:pt x="3847" y="20215"/>
                    <a:pt x="2368" y="20492"/>
                    <a:pt x="1332" y="19938"/>
                  </a:cubicBezTo>
                  <a:cubicBezTo>
                    <a:pt x="297" y="19385"/>
                    <a:pt x="-295" y="18000"/>
                    <a:pt x="149" y="17031"/>
                  </a:cubicBezTo>
                  <a:cubicBezTo>
                    <a:pt x="593" y="16062"/>
                    <a:pt x="2072" y="15508"/>
                    <a:pt x="4439" y="16062"/>
                  </a:cubicBezTo>
                  <a:cubicBezTo>
                    <a:pt x="6806" y="16615"/>
                    <a:pt x="10061" y="18277"/>
                    <a:pt x="12428" y="19385"/>
                  </a:cubicBezTo>
                  <a:cubicBezTo>
                    <a:pt x="14795" y="20492"/>
                    <a:pt x="16275" y="21046"/>
                    <a:pt x="177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0116679" y="381000"/>
              <a:ext cx="7192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600" fill="norm" stroke="1" extrusionOk="0">
                  <a:moveTo>
                    <a:pt x="0" y="0"/>
                  </a:moveTo>
                  <a:cubicBezTo>
                    <a:pt x="6000" y="1440"/>
                    <a:pt x="12000" y="2880"/>
                    <a:pt x="15900" y="5400"/>
                  </a:cubicBezTo>
                  <a:cubicBezTo>
                    <a:pt x="19800" y="7920"/>
                    <a:pt x="21600" y="11520"/>
                    <a:pt x="19500" y="14400"/>
                  </a:cubicBezTo>
                  <a:cubicBezTo>
                    <a:pt x="17400" y="17280"/>
                    <a:pt x="11400" y="1944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0396079" y="50164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0465929" y="444499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0656429" y="303499"/>
              <a:ext cx="111434" cy="31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080" fill="norm" stroke="1" extrusionOk="0">
                  <a:moveTo>
                    <a:pt x="1178" y="7813"/>
                  </a:moveTo>
                  <a:cubicBezTo>
                    <a:pt x="785" y="11818"/>
                    <a:pt x="393" y="15823"/>
                    <a:pt x="196" y="18184"/>
                  </a:cubicBezTo>
                  <a:cubicBezTo>
                    <a:pt x="0" y="20544"/>
                    <a:pt x="0" y="21259"/>
                    <a:pt x="0" y="21044"/>
                  </a:cubicBezTo>
                  <a:cubicBezTo>
                    <a:pt x="0" y="20830"/>
                    <a:pt x="0" y="19685"/>
                    <a:pt x="393" y="16968"/>
                  </a:cubicBezTo>
                  <a:cubicBezTo>
                    <a:pt x="785" y="14250"/>
                    <a:pt x="1571" y="9958"/>
                    <a:pt x="2749" y="6954"/>
                  </a:cubicBezTo>
                  <a:cubicBezTo>
                    <a:pt x="3927" y="3950"/>
                    <a:pt x="5498" y="2234"/>
                    <a:pt x="8051" y="1161"/>
                  </a:cubicBezTo>
                  <a:cubicBezTo>
                    <a:pt x="10604" y="88"/>
                    <a:pt x="14138" y="-341"/>
                    <a:pt x="16887" y="303"/>
                  </a:cubicBezTo>
                  <a:cubicBezTo>
                    <a:pt x="19636" y="946"/>
                    <a:pt x="21600" y="2663"/>
                    <a:pt x="20225" y="4523"/>
                  </a:cubicBezTo>
                  <a:cubicBezTo>
                    <a:pt x="18851" y="6382"/>
                    <a:pt x="14138" y="8385"/>
                    <a:pt x="10604" y="9315"/>
                  </a:cubicBezTo>
                  <a:cubicBezTo>
                    <a:pt x="7069" y="10244"/>
                    <a:pt x="4713" y="10101"/>
                    <a:pt x="2356" y="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0738979" y="425450"/>
              <a:ext cx="120651" cy="18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5155"/>
                  </a:moveTo>
                  <a:cubicBezTo>
                    <a:pt x="1895" y="4909"/>
                    <a:pt x="3789" y="4664"/>
                    <a:pt x="5305" y="5155"/>
                  </a:cubicBezTo>
                  <a:cubicBezTo>
                    <a:pt x="6821" y="5645"/>
                    <a:pt x="7958" y="6873"/>
                    <a:pt x="8716" y="8959"/>
                  </a:cubicBezTo>
                  <a:cubicBezTo>
                    <a:pt x="9474" y="11045"/>
                    <a:pt x="9853" y="13991"/>
                    <a:pt x="9853" y="16077"/>
                  </a:cubicBezTo>
                  <a:cubicBezTo>
                    <a:pt x="9853" y="18164"/>
                    <a:pt x="9474" y="19391"/>
                    <a:pt x="8337" y="20250"/>
                  </a:cubicBezTo>
                  <a:cubicBezTo>
                    <a:pt x="7200" y="21109"/>
                    <a:pt x="5305" y="21600"/>
                    <a:pt x="4168" y="21232"/>
                  </a:cubicBezTo>
                  <a:cubicBezTo>
                    <a:pt x="3032" y="20864"/>
                    <a:pt x="2653" y="19636"/>
                    <a:pt x="3979" y="16691"/>
                  </a:cubicBezTo>
                  <a:cubicBezTo>
                    <a:pt x="5305" y="13745"/>
                    <a:pt x="8337" y="9082"/>
                    <a:pt x="11558" y="6014"/>
                  </a:cubicBezTo>
                  <a:cubicBezTo>
                    <a:pt x="14779" y="2945"/>
                    <a:pt x="18189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0947178" y="359526"/>
              <a:ext cx="96602" cy="26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23" fill="norm" stroke="1" extrusionOk="0">
                  <a:moveTo>
                    <a:pt x="20974" y="2253"/>
                  </a:moveTo>
                  <a:cubicBezTo>
                    <a:pt x="20055" y="1224"/>
                    <a:pt x="19136" y="196"/>
                    <a:pt x="17527" y="24"/>
                  </a:cubicBezTo>
                  <a:cubicBezTo>
                    <a:pt x="15919" y="-147"/>
                    <a:pt x="13621" y="539"/>
                    <a:pt x="10404" y="3024"/>
                  </a:cubicBezTo>
                  <a:cubicBezTo>
                    <a:pt x="7187" y="5510"/>
                    <a:pt x="3051" y="9796"/>
                    <a:pt x="1212" y="13053"/>
                  </a:cubicBezTo>
                  <a:cubicBezTo>
                    <a:pt x="-626" y="16310"/>
                    <a:pt x="-166" y="18539"/>
                    <a:pt x="1212" y="19824"/>
                  </a:cubicBezTo>
                  <a:cubicBezTo>
                    <a:pt x="2591" y="21110"/>
                    <a:pt x="4889" y="21453"/>
                    <a:pt x="8106" y="21282"/>
                  </a:cubicBezTo>
                  <a:cubicBezTo>
                    <a:pt x="11323" y="21110"/>
                    <a:pt x="15459" y="20424"/>
                    <a:pt x="19595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1119979" y="406400"/>
              <a:ext cx="952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4600"/>
                    <a:pt x="10560" y="9200"/>
                    <a:pt x="14160" y="12800"/>
                  </a:cubicBezTo>
                  <a:cubicBezTo>
                    <a:pt x="17760" y="16400"/>
                    <a:pt x="1968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1086112" y="400049"/>
              <a:ext cx="192618" cy="21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0"/>
                  </a:moveTo>
                  <a:cubicBezTo>
                    <a:pt x="18040" y="3176"/>
                    <a:pt x="14479" y="6353"/>
                    <a:pt x="11275" y="9424"/>
                  </a:cubicBezTo>
                  <a:cubicBezTo>
                    <a:pt x="8070" y="12494"/>
                    <a:pt x="5222" y="15459"/>
                    <a:pt x="3204" y="17471"/>
                  </a:cubicBezTo>
                  <a:cubicBezTo>
                    <a:pt x="1187" y="19482"/>
                    <a:pt x="0" y="20541"/>
                    <a:pt x="0" y="21071"/>
                  </a:cubicBezTo>
                  <a:cubicBezTo>
                    <a:pt x="0" y="21600"/>
                    <a:pt x="1187" y="21600"/>
                    <a:pt x="2730" y="21176"/>
                  </a:cubicBezTo>
                  <a:cubicBezTo>
                    <a:pt x="4273" y="20753"/>
                    <a:pt x="6171" y="19906"/>
                    <a:pt x="807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1317777" y="412750"/>
              <a:ext cx="15145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19966" y="0"/>
                    <a:pt x="18466" y="0"/>
                    <a:pt x="15166" y="1929"/>
                  </a:cubicBezTo>
                  <a:cubicBezTo>
                    <a:pt x="11866" y="3857"/>
                    <a:pt x="6766" y="7714"/>
                    <a:pt x="3766" y="10157"/>
                  </a:cubicBezTo>
                  <a:cubicBezTo>
                    <a:pt x="766" y="12600"/>
                    <a:pt x="-134" y="13629"/>
                    <a:pt x="16" y="14657"/>
                  </a:cubicBezTo>
                  <a:cubicBezTo>
                    <a:pt x="166" y="15686"/>
                    <a:pt x="1366" y="16714"/>
                    <a:pt x="3466" y="17357"/>
                  </a:cubicBezTo>
                  <a:cubicBezTo>
                    <a:pt x="5566" y="18000"/>
                    <a:pt x="8566" y="18257"/>
                    <a:pt x="11566" y="18900"/>
                  </a:cubicBezTo>
                  <a:cubicBezTo>
                    <a:pt x="14566" y="19543"/>
                    <a:pt x="17566" y="20571"/>
                    <a:pt x="205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1536772" y="457200"/>
              <a:ext cx="17375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8240" y="4708"/>
                    <a:pt x="15117" y="9415"/>
                    <a:pt x="12124" y="12600"/>
                  </a:cubicBezTo>
                  <a:cubicBezTo>
                    <a:pt x="9132" y="15785"/>
                    <a:pt x="6269" y="17446"/>
                    <a:pt x="4187" y="18138"/>
                  </a:cubicBezTo>
                  <a:cubicBezTo>
                    <a:pt x="2105" y="18831"/>
                    <a:pt x="804" y="18554"/>
                    <a:pt x="283" y="17723"/>
                  </a:cubicBezTo>
                  <a:cubicBezTo>
                    <a:pt x="-237" y="16892"/>
                    <a:pt x="23" y="15508"/>
                    <a:pt x="544" y="14262"/>
                  </a:cubicBezTo>
                  <a:cubicBezTo>
                    <a:pt x="1064" y="13015"/>
                    <a:pt x="1845" y="11908"/>
                    <a:pt x="3667" y="11215"/>
                  </a:cubicBezTo>
                  <a:cubicBezTo>
                    <a:pt x="5488" y="10523"/>
                    <a:pt x="8351" y="10246"/>
                    <a:pt x="10823" y="11215"/>
                  </a:cubicBezTo>
                  <a:cubicBezTo>
                    <a:pt x="13296" y="12185"/>
                    <a:pt x="15377" y="14400"/>
                    <a:pt x="16809" y="16338"/>
                  </a:cubicBezTo>
                  <a:cubicBezTo>
                    <a:pt x="18240" y="18277"/>
                    <a:pt x="19021" y="19938"/>
                    <a:pt x="198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1748629" y="400050"/>
              <a:ext cx="10233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15552" y="0"/>
                  </a:moveTo>
                  <a:cubicBezTo>
                    <a:pt x="18576" y="3851"/>
                    <a:pt x="21600" y="7702"/>
                    <a:pt x="20736" y="11135"/>
                  </a:cubicBezTo>
                  <a:cubicBezTo>
                    <a:pt x="19872" y="14567"/>
                    <a:pt x="15120" y="17581"/>
                    <a:pt x="11016" y="19256"/>
                  </a:cubicBezTo>
                  <a:cubicBezTo>
                    <a:pt x="6912" y="20930"/>
                    <a:pt x="3456" y="21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827379" y="1142999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0" y="0"/>
                    <a:pt x="11721" y="0"/>
                    <a:pt x="15321" y="3600"/>
                  </a:cubicBezTo>
                  <a:cubicBezTo>
                    <a:pt x="18921" y="7200"/>
                    <a:pt x="202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846429" y="1193800"/>
              <a:ext cx="254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7600"/>
                    <a:pt x="11160" y="13600"/>
                    <a:pt x="14760" y="10000"/>
                  </a:cubicBezTo>
                  <a:cubicBezTo>
                    <a:pt x="18360" y="6400"/>
                    <a:pt x="1998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7043279" y="1085849"/>
              <a:ext cx="13276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0" y="0"/>
                  </a:moveTo>
                  <a:cubicBezTo>
                    <a:pt x="6314" y="1527"/>
                    <a:pt x="12628" y="3055"/>
                    <a:pt x="16449" y="4800"/>
                  </a:cubicBezTo>
                  <a:cubicBezTo>
                    <a:pt x="20271" y="6545"/>
                    <a:pt x="21600" y="8509"/>
                    <a:pt x="20437" y="11345"/>
                  </a:cubicBezTo>
                  <a:cubicBezTo>
                    <a:pt x="19274" y="14182"/>
                    <a:pt x="15618" y="17891"/>
                    <a:pt x="119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7428738" y="945671"/>
              <a:ext cx="100924" cy="38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4" h="21296" fill="norm" stroke="1" extrusionOk="0">
                  <a:moveTo>
                    <a:pt x="6731" y="10650"/>
                  </a:moveTo>
                  <a:cubicBezTo>
                    <a:pt x="6307" y="13365"/>
                    <a:pt x="5884" y="16079"/>
                    <a:pt x="5460" y="17968"/>
                  </a:cubicBezTo>
                  <a:cubicBezTo>
                    <a:pt x="5037" y="19857"/>
                    <a:pt x="4613" y="20919"/>
                    <a:pt x="3766" y="21214"/>
                  </a:cubicBezTo>
                  <a:cubicBezTo>
                    <a:pt x="2919" y="21509"/>
                    <a:pt x="1649" y="21037"/>
                    <a:pt x="802" y="19443"/>
                  </a:cubicBezTo>
                  <a:cubicBezTo>
                    <a:pt x="-45" y="17850"/>
                    <a:pt x="-469" y="15135"/>
                    <a:pt x="802" y="11889"/>
                  </a:cubicBezTo>
                  <a:cubicBezTo>
                    <a:pt x="2072" y="8643"/>
                    <a:pt x="5037" y="4866"/>
                    <a:pt x="7155" y="2742"/>
                  </a:cubicBezTo>
                  <a:cubicBezTo>
                    <a:pt x="9272" y="617"/>
                    <a:pt x="10543" y="145"/>
                    <a:pt x="12449" y="27"/>
                  </a:cubicBezTo>
                  <a:cubicBezTo>
                    <a:pt x="14355" y="-91"/>
                    <a:pt x="16896" y="145"/>
                    <a:pt x="18590" y="1502"/>
                  </a:cubicBezTo>
                  <a:cubicBezTo>
                    <a:pt x="20284" y="2860"/>
                    <a:pt x="21131" y="5339"/>
                    <a:pt x="18590" y="7109"/>
                  </a:cubicBezTo>
                  <a:cubicBezTo>
                    <a:pt x="16049" y="8879"/>
                    <a:pt x="10119" y="9942"/>
                    <a:pt x="4190" y="1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7513179" y="1104900"/>
              <a:ext cx="127001" cy="17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6781"/>
                  </a:moveTo>
                  <a:cubicBezTo>
                    <a:pt x="1080" y="5777"/>
                    <a:pt x="2160" y="4772"/>
                    <a:pt x="3780" y="4647"/>
                  </a:cubicBezTo>
                  <a:cubicBezTo>
                    <a:pt x="5400" y="4521"/>
                    <a:pt x="7560" y="5274"/>
                    <a:pt x="9540" y="6907"/>
                  </a:cubicBezTo>
                  <a:cubicBezTo>
                    <a:pt x="11520" y="8540"/>
                    <a:pt x="13320" y="11051"/>
                    <a:pt x="14220" y="13060"/>
                  </a:cubicBezTo>
                  <a:cubicBezTo>
                    <a:pt x="15120" y="15070"/>
                    <a:pt x="15120" y="16577"/>
                    <a:pt x="14760" y="17958"/>
                  </a:cubicBezTo>
                  <a:cubicBezTo>
                    <a:pt x="14400" y="19340"/>
                    <a:pt x="13680" y="20595"/>
                    <a:pt x="12240" y="21098"/>
                  </a:cubicBezTo>
                  <a:cubicBezTo>
                    <a:pt x="10800" y="21600"/>
                    <a:pt x="8640" y="21349"/>
                    <a:pt x="7560" y="19465"/>
                  </a:cubicBezTo>
                  <a:cubicBezTo>
                    <a:pt x="6480" y="17581"/>
                    <a:pt x="6480" y="14065"/>
                    <a:pt x="9000" y="10549"/>
                  </a:cubicBezTo>
                  <a:cubicBezTo>
                    <a:pt x="11520" y="7033"/>
                    <a:pt x="16560" y="3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708048" y="999280"/>
              <a:ext cx="122632" cy="26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27" fill="norm" stroke="1" extrusionOk="0">
                  <a:moveTo>
                    <a:pt x="21210" y="847"/>
                  </a:moveTo>
                  <a:cubicBezTo>
                    <a:pt x="19746" y="328"/>
                    <a:pt x="18281" y="-190"/>
                    <a:pt x="16817" y="69"/>
                  </a:cubicBezTo>
                  <a:cubicBezTo>
                    <a:pt x="15352" y="328"/>
                    <a:pt x="13888" y="1365"/>
                    <a:pt x="11142" y="3784"/>
                  </a:cubicBezTo>
                  <a:cubicBezTo>
                    <a:pt x="8396" y="6204"/>
                    <a:pt x="4369" y="10005"/>
                    <a:pt x="2173" y="12511"/>
                  </a:cubicBezTo>
                  <a:cubicBezTo>
                    <a:pt x="-24" y="15016"/>
                    <a:pt x="-390" y="16226"/>
                    <a:pt x="342" y="17522"/>
                  </a:cubicBezTo>
                  <a:cubicBezTo>
                    <a:pt x="1074" y="18818"/>
                    <a:pt x="2905" y="20200"/>
                    <a:pt x="5834" y="20805"/>
                  </a:cubicBezTo>
                  <a:cubicBezTo>
                    <a:pt x="8763" y="21410"/>
                    <a:pt x="12790" y="21237"/>
                    <a:pt x="16817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906879" y="1016000"/>
              <a:ext cx="1016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5018"/>
                    <a:pt x="11700" y="10036"/>
                    <a:pt x="15300" y="13636"/>
                  </a:cubicBezTo>
                  <a:cubicBezTo>
                    <a:pt x="18900" y="17236"/>
                    <a:pt x="2025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884566" y="1028699"/>
              <a:ext cx="174714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9139" y="1925"/>
                    <a:pt x="16797" y="3850"/>
                    <a:pt x="13544" y="7164"/>
                  </a:cubicBezTo>
                  <a:cubicBezTo>
                    <a:pt x="10291" y="10479"/>
                    <a:pt x="6127" y="15184"/>
                    <a:pt x="3524" y="17964"/>
                  </a:cubicBezTo>
                  <a:cubicBezTo>
                    <a:pt x="922" y="20745"/>
                    <a:pt x="-119" y="21600"/>
                    <a:pt x="11" y="21600"/>
                  </a:cubicBezTo>
                  <a:cubicBezTo>
                    <a:pt x="141" y="21600"/>
                    <a:pt x="1442" y="20745"/>
                    <a:pt x="2744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095679" y="1054100"/>
              <a:ext cx="141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21220" y="0"/>
                  </a:moveTo>
                  <a:cubicBezTo>
                    <a:pt x="15820" y="3360"/>
                    <a:pt x="10420" y="6720"/>
                    <a:pt x="6608" y="9120"/>
                  </a:cubicBezTo>
                  <a:cubicBezTo>
                    <a:pt x="2796" y="11520"/>
                    <a:pt x="573" y="12960"/>
                    <a:pt x="96" y="14040"/>
                  </a:cubicBezTo>
                  <a:cubicBezTo>
                    <a:pt x="-380" y="15120"/>
                    <a:pt x="891" y="15840"/>
                    <a:pt x="4385" y="17040"/>
                  </a:cubicBezTo>
                  <a:cubicBezTo>
                    <a:pt x="7879" y="18240"/>
                    <a:pt x="13596" y="19920"/>
                    <a:pt x="19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320719" y="1047749"/>
              <a:ext cx="17036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1463" y="0"/>
                  </a:moveTo>
                  <a:cubicBezTo>
                    <a:pt x="18796" y="4800"/>
                    <a:pt x="16130" y="9600"/>
                    <a:pt x="13330" y="12600"/>
                  </a:cubicBezTo>
                  <a:cubicBezTo>
                    <a:pt x="10530" y="15600"/>
                    <a:pt x="7596" y="16800"/>
                    <a:pt x="5330" y="17280"/>
                  </a:cubicBezTo>
                  <a:cubicBezTo>
                    <a:pt x="3063" y="17760"/>
                    <a:pt x="1463" y="17520"/>
                    <a:pt x="663" y="16800"/>
                  </a:cubicBezTo>
                  <a:cubicBezTo>
                    <a:pt x="-137" y="16080"/>
                    <a:pt x="-137" y="14880"/>
                    <a:pt x="263" y="13680"/>
                  </a:cubicBezTo>
                  <a:cubicBezTo>
                    <a:pt x="663" y="12480"/>
                    <a:pt x="1463" y="11280"/>
                    <a:pt x="2530" y="10920"/>
                  </a:cubicBezTo>
                  <a:cubicBezTo>
                    <a:pt x="3596" y="10560"/>
                    <a:pt x="4930" y="11040"/>
                    <a:pt x="7596" y="12960"/>
                  </a:cubicBezTo>
                  <a:cubicBezTo>
                    <a:pt x="10263" y="14880"/>
                    <a:pt x="14263" y="18240"/>
                    <a:pt x="182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522829" y="1009649"/>
              <a:ext cx="7451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600" fill="norm" stroke="1" extrusionOk="0">
                  <a:moveTo>
                    <a:pt x="7005" y="0"/>
                  </a:moveTo>
                  <a:cubicBezTo>
                    <a:pt x="12259" y="3684"/>
                    <a:pt x="17514" y="7367"/>
                    <a:pt x="19557" y="10465"/>
                  </a:cubicBezTo>
                  <a:cubicBezTo>
                    <a:pt x="21600" y="13563"/>
                    <a:pt x="20432" y="16074"/>
                    <a:pt x="16638" y="17833"/>
                  </a:cubicBezTo>
                  <a:cubicBezTo>
                    <a:pt x="12843" y="19591"/>
                    <a:pt x="6422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8738729" y="11430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0800"/>
                    <a:pt x="10400" y="0"/>
                    <a:pt x="14000" y="0"/>
                  </a:cubicBezTo>
                  <a:cubicBezTo>
                    <a:pt x="17600" y="0"/>
                    <a:pt x="19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700629" y="124459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550779" y="696504"/>
              <a:ext cx="1143001" cy="5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720" y="20812"/>
                  </a:moveTo>
                  <a:cubicBezTo>
                    <a:pt x="360" y="20812"/>
                    <a:pt x="0" y="20812"/>
                    <a:pt x="0" y="20812"/>
                  </a:cubicBezTo>
                  <a:cubicBezTo>
                    <a:pt x="0" y="20812"/>
                    <a:pt x="360" y="20812"/>
                    <a:pt x="1380" y="20067"/>
                  </a:cubicBezTo>
                  <a:cubicBezTo>
                    <a:pt x="2400" y="19322"/>
                    <a:pt x="4080" y="17833"/>
                    <a:pt x="5680" y="15226"/>
                  </a:cubicBezTo>
                  <a:cubicBezTo>
                    <a:pt x="7280" y="12619"/>
                    <a:pt x="8800" y="8895"/>
                    <a:pt x="10320" y="6288"/>
                  </a:cubicBezTo>
                  <a:cubicBezTo>
                    <a:pt x="11840" y="3681"/>
                    <a:pt x="13360" y="2191"/>
                    <a:pt x="14860" y="1074"/>
                  </a:cubicBezTo>
                  <a:cubicBezTo>
                    <a:pt x="16360" y="-43"/>
                    <a:pt x="17840" y="-788"/>
                    <a:pt x="18960" y="1446"/>
                  </a:cubicBezTo>
                  <a:cubicBezTo>
                    <a:pt x="20080" y="3681"/>
                    <a:pt x="20840" y="8895"/>
                    <a:pt x="21600" y="14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760329" y="806450"/>
              <a:ext cx="9779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3" y="20571"/>
                    <a:pt x="2805" y="19543"/>
                    <a:pt x="4301" y="18000"/>
                  </a:cubicBezTo>
                  <a:cubicBezTo>
                    <a:pt x="5797" y="16457"/>
                    <a:pt x="7387" y="14400"/>
                    <a:pt x="9351" y="11829"/>
                  </a:cubicBezTo>
                  <a:cubicBezTo>
                    <a:pt x="11314" y="9257"/>
                    <a:pt x="13652" y="6171"/>
                    <a:pt x="15756" y="4114"/>
                  </a:cubicBezTo>
                  <a:cubicBezTo>
                    <a:pt x="17860" y="2057"/>
                    <a:pt x="1973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100679" y="1085850"/>
              <a:ext cx="127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25"/>
                    <a:pt x="7200" y="11250"/>
                    <a:pt x="3600" y="14850"/>
                  </a:cubicBezTo>
                  <a:cubicBezTo>
                    <a:pt x="0" y="18450"/>
                    <a:pt x="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9195929" y="11811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9388166" y="1068916"/>
              <a:ext cx="10621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1646"/>
                  </a:moveTo>
                  <a:cubicBezTo>
                    <a:pt x="19558" y="823"/>
                    <a:pt x="17864" y="0"/>
                    <a:pt x="16170" y="0"/>
                  </a:cubicBezTo>
                  <a:cubicBezTo>
                    <a:pt x="14476" y="0"/>
                    <a:pt x="12781" y="823"/>
                    <a:pt x="10028" y="3600"/>
                  </a:cubicBezTo>
                  <a:cubicBezTo>
                    <a:pt x="7276" y="6377"/>
                    <a:pt x="3464" y="11109"/>
                    <a:pt x="1558" y="14297"/>
                  </a:cubicBezTo>
                  <a:cubicBezTo>
                    <a:pt x="-348" y="17486"/>
                    <a:pt x="-348" y="19131"/>
                    <a:pt x="711" y="20160"/>
                  </a:cubicBezTo>
                  <a:cubicBezTo>
                    <a:pt x="1770" y="21189"/>
                    <a:pt x="3887" y="21600"/>
                    <a:pt x="6005" y="21600"/>
                  </a:cubicBezTo>
                  <a:cubicBezTo>
                    <a:pt x="8123" y="21600"/>
                    <a:pt x="10240" y="21189"/>
                    <a:pt x="12358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561236" y="1123949"/>
              <a:ext cx="156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26"/>
                    <a:pt x="3818" y="9853"/>
                    <a:pt x="1118" y="13453"/>
                  </a:cubicBezTo>
                  <a:cubicBezTo>
                    <a:pt x="-1582" y="17053"/>
                    <a:pt x="1118" y="1932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595979" y="120649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789836" y="1096138"/>
              <a:ext cx="86757" cy="24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79" fill="norm" stroke="1" extrusionOk="0">
                  <a:moveTo>
                    <a:pt x="8442" y="6856"/>
                  </a:moveTo>
                  <a:cubicBezTo>
                    <a:pt x="6385" y="11103"/>
                    <a:pt x="4328" y="15349"/>
                    <a:pt x="3042" y="17933"/>
                  </a:cubicBezTo>
                  <a:cubicBezTo>
                    <a:pt x="1756" y="20518"/>
                    <a:pt x="1242" y="21441"/>
                    <a:pt x="728" y="21256"/>
                  </a:cubicBezTo>
                  <a:cubicBezTo>
                    <a:pt x="213" y="21072"/>
                    <a:pt x="-301" y="19779"/>
                    <a:pt x="213" y="16918"/>
                  </a:cubicBezTo>
                  <a:cubicBezTo>
                    <a:pt x="728" y="14056"/>
                    <a:pt x="2270" y="9626"/>
                    <a:pt x="4070" y="6579"/>
                  </a:cubicBezTo>
                  <a:cubicBezTo>
                    <a:pt x="5870" y="3533"/>
                    <a:pt x="7928" y="1872"/>
                    <a:pt x="10242" y="949"/>
                  </a:cubicBezTo>
                  <a:cubicBezTo>
                    <a:pt x="12556" y="26"/>
                    <a:pt x="15128" y="-159"/>
                    <a:pt x="17185" y="118"/>
                  </a:cubicBezTo>
                  <a:cubicBezTo>
                    <a:pt x="19242" y="395"/>
                    <a:pt x="20785" y="1133"/>
                    <a:pt x="21042" y="2610"/>
                  </a:cubicBezTo>
                  <a:cubicBezTo>
                    <a:pt x="21299" y="4087"/>
                    <a:pt x="20270" y="6303"/>
                    <a:pt x="16928" y="7503"/>
                  </a:cubicBezTo>
                  <a:cubicBezTo>
                    <a:pt x="13585" y="8703"/>
                    <a:pt x="7928" y="8887"/>
                    <a:pt x="2270" y="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945229" y="1055833"/>
              <a:ext cx="66051" cy="19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43" fill="norm" stroke="1" extrusionOk="0">
                  <a:moveTo>
                    <a:pt x="0" y="2569"/>
                  </a:moveTo>
                  <a:cubicBezTo>
                    <a:pt x="2025" y="1421"/>
                    <a:pt x="4050" y="272"/>
                    <a:pt x="6412" y="42"/>
                  </a:cubicBezTo>
                  <a:cubicBezTo>
                    <a:pt x="8775" y="-188"/>
                    <a:pt x="11475" y="501"/>
                    <a:pt x="14175" y="2914"/>
                  </a:cubicBezTo>
                  <a:cubicBezTo>
                    <a:pt x="16875" y="5327"/>
                    <a:pt x="19575" y="9463"/>
                    <a:pt x="20588" y="12221"/>
                  </a:cubicBezTo>
                  <a:cubicBezTo>
                    <a:pt x="21600" y="14978"/>
                    <a:pt x="20925" y="16357"/>
                    <a:pt x="19237" y="17735"/>
                  </a:cubicBezTo>
                  <a:cubicBezTo>
                    <a:pt x="17550" y="19114"/>
                    <a:pt x="14850" y="20493"/>
                    <a:pt x="11812" y="20952"/>
                  </a:cubicBezTo>
                  <a:cubicBezTo>
                    <a:pt x="8775" y="21412"/>
                    <a:pt x="5400" y="20952"/>
                    <a:pt x="2025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0026562" y="901700"/>
              <a:ext cx="12186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1442" y="0"/>
                  </a:moveTo>
                  <a:cubicBezTo>
                    <a:pt x="17345" y="5100"/>
                    <a:pt x="13249" y="10200"/>
                    <a:pt x="9897" y="12900"/>
                  </a:cubicBezTo>
                  <a:cubicBezTo>
                    <a:pt x="6545" y="15600"/>
                    <a:pt x="3939" y="15900"/>
                    <a:pt x="2263" y="15150"/>
                  </a:cubicBezTo>
                  <a:cubicBezTo>
                    <a:pt x="587" y="14400"/>
                    <a:pt x="-158" y="12600"/>
                    <a:pt x="28" y="11100"/>
                  </a:cubicBezTo>
                  <a:cubicBezTo>
                    <a:pt x="214" y="9600"/>
                    <a:pt x="1332" y="8400"/>
                    <a:pt x="3008" y="7800"/>
                  </a:cubicBezTo>
                  <a:cubicBezTo>
                    <a:pt x="4683" y="7200"/>
                    <a:pt x="6918" y="7200"/>
                    <a:pt x="10083" y="9600"/>
                  </a:cubicBezTo>
                  <a:cubicBezTo>
                    <a:pt x="13249" y="12000"/>
                    <a:pt x="17345" y="16800"/>
                    <a:pt x="21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281779" y="1168400"/>
              <a:ext cx="241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741096" y="1030152"/>
              <a:ext cx="110665" cy="35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12" fill="norm" stroke="1" extrusionOk="0">
                  <a:moveTo>
                    <a:pt x="6800" y="6430"/>
                  </a:moveTo>
                  <a:cubicBezTo>
                    <a:pt x="6000" y="9114"/>
                    <a:pt x="5200" y="11798"/>
                    <a:pt x="4400" y="14099"/>
                  </a:cubicBezTo>
                  <a:cubicBezTo>
                    <a:pt x="3600" y="16400"/>
                    <a:pt x="2800" y="18317"/>
                    <a:pt x="2200" y="19595"/>
                  </a:cubicBezTo>
                  <a:cubicBezTo>
                    <a:pt x="1600" y="20873"/>
                    <a:pt x="1200" y="21512"/>
                    <a:pt x="800" y="21512"/>
                  </a:cubicBezTo>
                  <a:cubicBezTo>
                    <a:pt x="400" y="21512"/>
                    <a:pt x="0" y="20873"/>
                    <a:pt x="0" y="18764"/>
                  </a:cubicBezTo>
                  <a:cubicBezTo>
                    <a:pt x="0" y="16655"/>
                    <a:pt x="400" y="13076"/>
                    <a:pt x="800" y="9945"/>
                  </a:cubicBezTo>
                  <a:cubicBezTo>
                    <a:pt x="1200" y="6814"/>
                    <a:pt x="1600" y="4130"/>
                    <a:pt x="2400" y="2532"/>
                  </a:cubicBezTo>
                  <a:cubicBezTo>
                    <a:pt x="3200" y="934"/>
                    <a:pt x="4400" y="423"/>
                    <a:pt x="6000" y="168"/>
                  </a:cubicBezTo>
                  <a:cubicBezTo>
                    <a:pt x="7600" y="-88"/>
                    <a:pt x="9600" y="-88"/>
                    <a:pt x="12000" y="423"/>
                  </a:cubicBezTo>
                  <a:cubicBezTo>
                    <a:pt x="14400" y="934"/>
                    <a:pt x="17200" y="1957"/>
                    <a:pt x="19000" y="3171"/>
                  </a:cubicBezTo>
                  <a:cubicBezTo>
                    <a:pt x="20800" y="4385"/>
                    <a:pt x="21600" y="5791"/>
                    <a:pt x="20200" y="6878"/>
                  </a:cubicBezTo>
                  <a:cubicBezTo>
                    <a:pt x="18800" y="7964"/>
                    <a:pt x="15200" y="8731"/>
                    <a:pt x="12000" y="9306"/>
                  </a:cubicBezTo>
                  <a:cubicBezTo>
                    <a:pt x="8800" y="9881"/>
                    <a:pt x="6000" y="10265"/>
                    <a:pt x="3200" y="1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944538" y="977849"/>
              <a:ext cx="111942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07" fill="norm" stroke="1" extrusionOk="0">
                  <a:moveTo>
                    <a:pt x="21154" y="600"/>
                  </a:moveTo>
                  <a:cubicBezTo>
                    <a:pt x="19154" y="203"/>
                    <a:pt x="17154" y="-193"/>
                    <a:pt x="15154" y="104"/>
                  </a:cubicBezTo>
                  <a:cubicBezTo>
                    <a:pt x="13154" y="401"/>
                    <a:pt x="11154" y="1392"/>
                    <a:pt x="8554" y="4365"/>
                  </a:cubicBezTo>
                  <a:cubicBezTo>
                    <a:pt x="5954" y="7337"/>
                    <a:pt x="2754" y="12291"/>
                    <a:pt x="1154" y="15264"/>
                  </a:cubicBezTo>
                  <a:cubicBezTo>
                    <a:pt x="-446" y="18236"/>
                    <a:pt x="-446" y="19227"/>
                    <a:pt x="1554" y="19921"/>
                  </a:cubicBezTo>
                  <a:cubicBezTo>
                    <a:pt x="3554" y="20614"/>
                    <a:pt x="7554" y="21011"/>
                    <a:pt x="11554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1110682" y="1028699"/>
              <a:ext cx="2199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1108"/>
                    <a:pt x="8625" y="2215"/>
                    <a:pt x="4698" y="5123"/>
                  </a:cubicBezTo>
                  <a:cubicBezTo>
                    <a:pt x="771" y="8031"/>
                    <a:pt x="-1193" y="12738"/>
                    <a:pt x="771" y="15785"/>
                  </a:cubicBezTo>
                  <a:cubicBezTo>
                    <a:pt x="2734" y="18831"/>
                    <a:pt x="8625" y="20215"/>
                    <a:pt x="14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1164429" y="1105626"/>
              <a:ext cx="12065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1137" y="13782"/>
                    <a:pt x="2274" y="6582"/>
                    <a:pt x="4926" y="2982"/>
                  </a:cubicBezTo>
                  <a:cubicBezTo>
                    <a:pt x="7579" y="-618"/>
                    <a:pt x="11747" y="-618"/>
                    <a:pt x="14779" y="1182"/>
                  </a:cubicBezTo>
                  <a:cubicBezTo>
                    <a:pt x="17811" y="2982"/>
                    <a:pt x="19705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1327222" y="1049304"/>
              <a:ext cx="109280" cy="29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49" fill="norm" stroke="1" extrusionOk="0">
                  <a:moveTo>
                    <a:pt x="12671" y="3149"/>
                  </a:moveTo>
                  <a:cubicBezTo>
                    <a:pt x="11448" y="3771"/>
                    <a:pt x="10225" y="4392"/>
                    <a:pt x="9410" y="5946"/>
                  </a:cubicBezTo>
                  <a:cubicBezTo>
                    <a:pt x="8595" y="7500"/>
                    <a:pt x="8187" y="9987"/>
                    <a:pt x="7372" y="12318"/>
                  </a:cubicBezTo>
                  <a:cubicBezTo>
                    <a:pt x="6557" y="14649"/>
                    <a:pt x="5335" y="16824"/>
                    <a:pt x="4112" y="18456"/>
                  </a:cubicBezTo>
                  <a:cubicBezTo>
                    <a:pt x="2889" y="20087"/>
                    <a:pt x="1667" y="21175"/>
                    <a:pt x="852" y="21331"/>
                  </a:cubicBezTo>
                  <a:cubicBezTo>
                    <a:pt x="37" y="21486"/>
                    <a:pt x="-371" y="20709"/>
                    <a:pt x="444" y="17912"/>
                  </a:cubicBezTo>
                  <a:cubicBezTo>
                    <a:pt x="1259" y="15115"/>
                    <a:pt x="3297" y="10298"/>
                    <a:pt x="4927" y="7345"/>
                  </a:cubicBezTo>
                  <a:cubicBezTo>
                    <a:pt x="6557" y="4392"/>
                    <a:pt x="7780" y="3305"/>
                    <a:pt x="9003" y="2372"/>
                  </a:cubicBezTo>
                  <a:cubicBezTo>
                    <a:pt x="10225" y="1440"/>
                    <a:pt x="11448" y="663"/>
                    <a:pt x="13078" y="274"/>
                  </a:cubicBezTo>
                  <a:cubicBezTo>
                    <a:pt x="14708" y="-114"/>
                    <a:pt x="16746" y="-114"/>
                    <a:pt x="18172" y="430"/>
                  </a:cubicBezTo>
                  <a:cubicBezTo>
                    <a:pt x="19599" y="974"/>
                    <a:pt x="20414" y="2062"/>
                    <a:pt x="20821" y="3072"/>
                  </a:cubicBezTo>
                  <a:cubicBezTo>
                    <a:pt x="21229" y="4082"/>
                    <a:pt x="21229" y="5014"/>
                    <a:pt x="19395" y="5869"/>
                  </a:cubicBezTo>
                  <a:cubicBezTo>
                    <a:pt x="17561" y="6723"/>
                    <a:pt x="13893" y="7500"/>
                    <a:pt x="11244" y="7656"/>
                  </a:cubicBezTo>
                  <a:cubicBezTo>
                    <a:pt x="8595" y="7811"/>
                    <a:pt x="6965" y="7345"/>
                    <a:pt x="5335" y="6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1462879" y="990600"/>
              <a:ext cx="5133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0" y="0"/>
                  </a:moveTo>
                  <a:cubicBezTo>
                    <a:pt x="4320" y="248"/>
                    <a:pt x="8640" y="497"/>
                    <a:pt x="12528" y="2359"/>
                  </a:cubicBezTo>
                  <a:cubicBezTo>
                    <a:pt x="16416" y="4221"/>
                    <a:pt x="19872" y="7697"/>
                    <a:pt x="20736" y="10800"/>
                  </a:cubicBezTo>
                  <a:cubicBezTo>
                    <a:pt x="21600" y="13903"/>
                    <a:pt x="19872" y="16634"/>
                    <a:pt x="15984" y="18372"/>
                  </a:cubicBezTo>
                  <a:cubicBezTo>
                    <a:pt x="12096" y="20110"/>
                    <a:pt x="6048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1491735" y="882650"/>
              <a:ext cx="9814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9930" y="0"/>
                  </a:moveTo>
                  <a:cubicBezTo>
                    <a:pt x="19930" y="2400"/>
                    <a:pt x="19930" y="4800"/>
                    <a:pt x="18092" y="7680"/>
                  </a:cubicBezTo>
                  <a:cubicBezTo>
                    <a:pt x="16254" y="10560"/>
                    <a:pt x="12577" y="13920"/>
                    <a:pt x="9360" y="15840"/>
                  </a:cubicBezTo>
                  <a:cubicBezTo>
                    <a:pt x="6143" y="17760"/>
                    <a:pt x="3386" y="18240"/>
                    <a:pt x="1777" y="17280"/>
                  </a:cubicBezTo>
                  <a:cubicBezTo>
                    <a:pt x="169" y="16320"/>
                    <a:pt x="-291" y="13920"/>
                    <a:pt x="169" y="11760"/>
                  </a:cubicBezTo>
                  <a:cubicBezTo>
                    <a:pt x="628" y="9600"/>
                    <a:pt x="2007" y="7680"/>
                    <a:pt x="4075" y="6960"/>
                  </a:cubicBezTo>
                  <a:cubicBezTo>
                    <a:pt x="6143" y="6240"/>
                    <a:pt x="8900" y="6720"/>
                    <a:pt x="11888" y="9360"/>
                  </a:cubicBezTo>
                  <a:cubicBezTo>
                    <a:pt x="14875" y="12000"/>
                    <a:pt x="18092" y="16800"/>
                    <a:pt x="21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1653379" y="952499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1774029" y="9017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4007979" y="3726372"/>
              <a:ext cx="168678" cy="46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55" fill="norm" stroke="1" extrusionOk="0">
                  <a:moveTo>
                    <a:pt x="5600" y="5887"/>
                  </a:moveTo>
                  <a:cubicBezTo>
                    <a:pt x="5067" y="8904"/>
                    <a:pt x="4533" y="11920"/>
                    <a:pt x="4133" y="14352"/>
                  </a:cubicBezTo>
                  <a:cubicBezTo>
                    <a:pt x="3733" y="16785"/>
                    <a:pt x="3467" y="18633"/>
                    <a:pt x="3200" y="19801"/>
                  </a:cubicBezTo>
                  <a:cubicBezTo>
                    <a:pt x="2933" y="20969"/>
                    <a:pt x="2667" y="21455"/>
                    <a:pt x="2533" y="21455"/>
                  </a:cubicBezTo>
                  <a:cubicBezTo>
                    <a:pt x="2400" y="21455"/>
                    <a:pt x="2400" y="20969"/>
                    <a:pt x="2400" y="18877"/>
                  </a:cubicBezTo>
                  <a:cubicBezTo>
                    <a:pt x="2400" y="16785"/>
                    <a:pt x="2400" y="13087"/>
                    <a:pt x="2533" y="10120"/>
                  </a:cubicBezTo>
                  <a:cubicBezTo>
                    <a:pt x="2667" y="7152"/>
                    <a:pt x="2933" y="4914"/>
                    <a:pt x="3333" y="3504"/>
                  </a:cubicBezTo>
                  <a:cubicBezTo>
                    <a:pt x="3733" y="2093"/>
                    <a:pt x="4267" y="1509"/>
                    <a:pt x="5067" y="1071"/>
                  </a:cubicBezTo>
                  <a:cubicBezTo>
                    <a:pt x="5867" y="633"/>
                    <a:pt x="6933" y="341"/>
                    <a:pt x="8400" y="147"/>
                  </a:cubicBezTo>
                  <a:cubicBezTo>
                    <a:pt x="9867" y="-48"/>
                    <a:pt x="11733" y="-145"/>
                    <a:pt x="14000" y="487"/>
                  </a:cubicBezTo>
                  <a:cubicBezTo>
                    <a:pt x="16267" y="1120"/>
                    <a:pt x="18933" y="2482"/>
                    <a:pt x="20267" y="3990"/>
                  </a:cubicBezTo>
                  <a:cubicBezTo>
                    <a:pt x="21600" y="5498"/>
                    <a:pt x="21600" y="7152"/>
                    <a:pt x="20133" y="8369"/>
                  </a:cubicBezTo>
                  <a:cubicBezTo>
                    <a:pt x="18667" y="9585"/>
                    <a:pt x="15733" y="10363"/>
                    <a:pt x="12533" y="10752"/>
                  </a:cubicBezTo>
                  <a:cubicBezTo>
                    <a:pt x="9333" y="11141"/>
                    <a:pt x="5867" y="11141"/>
                    <a:pt x="3733" y="10898"/>
                  </a:cubicBezTo>
                  <a:cubicBezTo>
                    <a:pt x="1600" y="10655"/>
                    <a:pt x="800" y="10169"/>
                    <a:pt x="0" y="9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160379" y="3905250"/>
              <a:ext cx="152401" cy="24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7889"/>
                  </a:moveTo>
                  <a:cubicBezTo>
                    <a:pt x="0" y="6950"/>
                    <a:pt x="0" y="6010"/>
                    <a:pt x="1050" y="5541"/>
                  </a:cubicBezTo>
                  <a:cubicBezTo>
                    <a:pt x="2100" y="5071"/>
                    <a:pt x="4200" y="5071"/>
                    <a:pt x="6900" y="6574"/>
                  </a:cubicBezTo>
                  <a:cubicBezTo>
                    <a:pt x="9600" y="8077"/>
                    <a:pt x="12900" y="11082"/>
                    <a:pt x="14400" y="13523"/>
                  </a:cubicBezTo>
                  <a:cubicBezTo>
                    <a:pt x="15900" y="15965"/>
                    <a:pt x="15600" y="17843"/>
                    <a:pt x="14700" y="19252"/>
                  </a:cubicBezTo>
                  <a:cubicBezTo>
                    <a:pt x="13800" y="20661"/>
                    <a:pt x="12300" y="21600"/>
                    <a:pt x="11100" y="21318"/>
                  </a:cubicBezTo>
                  <a:cubicBezTo>
                    <a:pt x="9900" y="21037"/>
                    <a:pt x="9000" y="19534"/>
                    <a:pt x="9150" y="16623"/>
                  </a:cubicBezTo>
                  <a:cubicBezTo>
                    <a:pt x="9300" y="13711"/>
                    <a:pt x="10500" y="9391"/>
                    <a:pt x="12750" y="6386"/>
                  </a:cubicBezTo>
                  <a:cubicBezTo>
                    <a:pt x="15000" y="3381"/>
                    <a:pt x="18300" y="16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486929" y="3735391"/>
              <a:ext cx="149701" cy="40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404" fill="norm" stroke="1" extrusionOk="0">
                  <a:moveTo>
                    <a:pt x="18017" y="2266"/>
                  </a:moveTo>
                  <a:cubicBezTo>
                    <a:pt x="18017" y="1371"/>
                    <a:pt x="18017" y="476"/>
                    <a:pt x="17141" y="140"/>
                  </a:cubicBezTo>
                  <a:cubicBezTo>
                    <a:pt x="16266" y="-196"/>
                    <a:pt x="14514" y="28"/>
                    <a:pt x="11741" y="1315"/>
                  </a:cubicBezTo>
                  <a:cubicBezTo>
                    <a:pt x="8968" y="2602"/>
                    <a:pt x="5174" y="4952"/>
                    <a:pt x="2693" y="7582"/>
                  </a:cubicBezTo>
                  <a:cubicBezTo>
                    <a:pt x="212" y="10212"/>
                    <a:pt x="-956" y="13122"/>
                    <a:pt x="941" y="15360"/>
                  </a:cubicBezTo>
                  <a:cubicBezTo>
                    <a:pt x="2839" y="17599"/>
                    <a:pt x="7801" y="19166"/>
                    <a:pt x="11595" y="20061"/>
                  </a:cubicBezTo>
                  <a:cubicBezTo>
                    <a:pt x="15390" y="20956"/>
                    <a:pt x="18017" y="21180"/>
                    <a:pt x="20644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750929" y="3759199"/>
              <a:ext cx="2413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1223"/>
                    <a:pt x="4547" y="2445"/>
                    <a:pt x="6916" y="4687"/>
                  </a:cubicBezTo>
                  <a:cubicBezTo>
                    <a:pt x="9284" y="6928"/>
                    <a:pt x="11747" y="10189"/>
                    <a:pt x="14211" y="13177"/>
                  </a:cubicBezTo>
                  <a:cubicBezTo>
                    <a:pt x="16674" y="16166"/>
                    <a:pt x="19137" y="18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785088" y="3774985"/>
              <a:ext cx="276992" cy="32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82" fill="norm" stroke="1" extrusionOk="0">
                  <a:moveTo>
                    <a:pt x="21414" y="1051"/>
                  </a:moveTo>
                  <a:cubicBezTo>
                    <a:pt x="20923" y="493"/>
                    <a:pt x="20432" y="-64"/>
                    <a:pt x="20023" y="6"/>
                  </a:cubicBezTo>
                  <a:cubicBezTo>
                    <a:pt x="19614" y="75"/>
                    <a:pt x="19287" y="772"/>
                    <a:pt x="17569" y="2932"/>
                  </a:cubicBezTo>
                  <a:cubicBezTo>
                    <a:pt x="15850" y="5092"/>
                    <a:pt x="12741" y="8715"/>
                    <a:pt x="9714" y="11711"/>
                  </a:cubicBezTo>
                  <a:cubicBezTo>
                    <a:pt x="6687" y="14708"/>
                    <a:pt x="3741" y="17077"/>
                    <a:pt x="2023" y="18679"/>
                  </a:cubicBezTo>
                  <a:cubicBezTo>
                    <a:pt x="305" y="20282"/>
                    <a:pt x="-186" y="21118"/>
                    <a:pt x="59" y="21327"/>
                  </a:cubicBezTo>
                  <a:cubicBezTo>
                    <a:pt x="305" y="21536"/>
                    <a:pt x="1287" y="21118"/>
                    <a:pt x="2269" y="20630"/>
                  </a:cubicBezTo>
                  <a:cubicBezTo>
                    <a:pt x="3250" y="20142"/>
                    <a:pt x="4232" y="19585"/>
                    <a:pt x="5214" y="19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278088" y="3816349"/>
              <a:ext cx="222142" cy="19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26" fill="norm" stroke="1" extrusionOk="0">
                  <a:moveTo>
                    <a:pt x="20163" y="0"/>
                  </a:moveTo>
                  <a:cubicBezTo>
                    <a:pt x="16495" y="1187"/>
                    <a:pt x="12828" y="2374"/>
                    <a:pt x="9873" y="3323"/>
                  </a:cubicBezTo>
                  <a:cubicBezTo>
                    <a:pt x="6918" y="4273"/>
                    <a:pt x="4677" y="4985"/>
                    <a:pt x="3046" y="5697"/>
                  </a:cubicBezTo>
                  <a:cubicBezTo>
                    <a:pt x="1416" y="6409"/>
                    <a:pt x="397" y="7121"/>
                    <a:pt x="92" y="8070"/>
                  </a:cubicBezTo>
                  <a:cubicBezTo>
                    <a:pt x="-214" y="9020"/>
                    <a:pt x="194" y="10207"/>
                    <a:pt x="2129" y="11512"/>
                  </a:cubicBezTo>
                  <a:cubicBezTo>
                    <a:pt x="4065" y="12818"/>
                    <a:pt x="7529" y="14242"/>
                    <a:pt x="10382" y="15547"/>
                  </a:cubicBezTo>
                  <a:cubicBezTo>
                    <a:pt x="13235" y="16853"/>
                    <a:pt x="15477" y="18040"/>
                    <a:pt x="17107" y="19108"/>
                  </a:cubicBezTo>
                  <a:cubicBezTo>
                    <a:pt x="18737" y="20176"/>
                    <a:pt x="19756" y="21125"/>
                    <a:pt x="20367" y="21363"/>
                  </a:cubicBezTo>
                  <a:cubicBezTo>
                    <a:pt x="20978" y="21600"/>
                    <a:pt x="21182" y="21125"/>
                    <a:pt x="21386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661096" y="3846969"/>
              <a:ext cx="206255" cy="42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2" fill="norm" stroke="1" extrusionOk="0">
                  <a:moveTo>
                    <a:pt x="1763" y="1340"/>
                  </a:moveTo>
                  <a:cubicBezTo>
                    <a:pt x="1322" y="699"/>
                    <a:pt x="882" y="57"/>
                    <a:pt x="551" y="3"/>
                  </a:cubicBezTo>
                  <a:cubicBezTo>
                    <a:pt x="220" y="-50"/>
                    <a:pt x="0" y="485"/>
                    <a:pt x="0" y="1607"/>
                  </a:cubicBezTo>
                  <a:cubicBezTo>
                    <a:pt x="0" y="2730"/>
                    <a:pt x="220" y="4441"/>
                    <a:pt x="661" y="5510"/>
                  </a:cubicBezTo>
                  <a:cubicBezTo>
                    <a:pt x="1102" y="6580"/>
                    <a:pt x="1763" y="7007"/>
                    <a:pt x="2755" y="7275"/>
                  </a:cubicBezTo>
                  <a:cubicBezTo>
                    <a:pt x="3747" y="7542"/>
                    <a:pt x="5069" y="7649"/>
                    <a:pt x="6833" y="6687"/>
                  </a:cubicBezTo>
                  <a:cubicBezTo>
                    <a:pt x="8596" y="5724"/>
                    <a:pt x="10800" y="3693"/>
                    <a:pt x="12012" y="2409"/>
                  </a:cubicBezTo>
                  <a:cubicBezTo>
                    <a:pt x="13224" y="1126"/>
                    <a:pt x="13445" y="592"/>
                    <a:pt x="13555" y="592"/>
                  </a:cubicBezTo>
                  <a:cubicBezTo>
                    <a:pt x="13665" y="592"/>
                    <a:pt x="13665" y="1126"/>
                    <a:pt x="14437" y="3051"/>
                  </a:cubicBezTo>
                  <a:cubicBezTo>
                    <a:pt x="15208" y="4976"/>
                    <a:pt x="16751" y="8291"/>
                    <a:pt x="18073" y="11071"/>
                  </a:cubicBezTo>
                  <a:cubicBezTo>
                    <a:pt x="19396" y="13851"/>
                    <a:pt x="20498" y="16097"/>
                    <a:pt x="21049" y="17647"/>
                  </a:cubicBezTo>
                  <a:cubicBezTo>
                    <a:pt x="21600" y="19198"/>
                    <a:pt x="21600" y="20053"/>
                    <a:pt x="21159" y="20641"/>
                  </a:cubicBezTo>
                  <a:cubicBezTo>
                    <a:pt x="20718" y="21229"/>
                    <a:pt x="19837" y="21550"/>
                    <a:pt x="18073" y="21497"/>
                  </a:cubicBezTo>
                  <a:cubicBezTo>
                    <a:pt x="16310" y="21443"/>
                    <a:pt x="13665" y="21015"/>
                    <a:pt x="11351" y="19946"/>
                  </a:cubicBezTo>
                  <a:cubicBezTo>
                    <a:pt x="9037" y="18877"/>
                    <a:pt x="7053" y="17166"/>
                    <a:pt x="6392" y="15776"/>
                  </a:cubicBezTo>
                  <a:cubicBezTo>
                    <a:pt x="5731" y="14386"/>
                    <a:pt x="6392" y="13316"/>
                    <a:pt x="7053" y="12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906629" y="3682999"/>
              <a:ext cx="117529" cy="40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4" fill="norm" stroke="1" extrusionOk="0">
                  <a:moveTo>
                    <a:pt x="0" y="0"/>
                  </a:moveTo>
                  <a:cubicBezTo>
                    <a:pt x="5400" y="3150"/>
                    <a:pt x="10800" y="6300"/>
                    <a:pt x="14850" y="9112"/>
                  </a:cubicBezTo>
                  <a:cubicBezTo>
                    <a:pt x="18900" y="11925"/>
                    <a:pt x="21600" y="14400"/>
                    <a:pt x="21407" y="16425"/>
                  </a:cubicBezTo>
                  <a:cubicBezTo>
                    <a:pt x="21214" y="18450"/>
                    <a:pt x="18129" y="20025"/>
                    <a:pt x="15621" y="20813"/>
                  </a:cubicBezTo>
                  <a:cubicBezTo>
                    <a:pt x="13114" y="21600"/>
                    <a:pt x="11186" y="21600"/>
                    <a:pt x="9643" y="21150"/>
                  </a:cubicBezTo>
                  <a:cubicBezTo>
                    <a:pt x="8100" y="20700"/>
                    <a:pt x="6943" y="19800"/>
                    <a:pt x="5786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6217779" y="39751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646634" y="3661138"/>
              <a:ext cx="148996" cy="39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89" fill="norm" stroke="1" extrusionOk="0">
                  <a:moveTo>
                    <a:pt x="21117" y="837"/>
                  </a:moveTo>
                  <a:cubicBezTo>
                    <a:pt x="19917" y="494"/>
                    <a:pt x="18717" y="152"/>
                    <a:pt x="17367" y="37"/>
                  </a:cubicBezTo>
                  <a:cubicBezTo>
                    <a:pt x="16017" y="-77"/>
                    <a:pt x="14517" y="37"/>
                    <a:pt x="12567" y="837"/>
                  </a:cubicBezTo>
                  <a:cubicBezTo>
                    <a:pt x="10617" y="1637"/>
                    <a:pt x="8217" y="3123"/>
                    <a:pt x="5817" y="4952"/>
                  </a:cubicBezTo>
                  <a:cubicBezTo>
                    <a:pt x="3417" y="6780"/>
                    <a:pt x="1017" y="8952"/>
                    <a:pt x="267" y="11466"/>
                  </a:cubicBezTo>
                  <a:cubicBezTo>
                    <a:pt x="-483" y="13980"/>
                    <a:pt x="417" y="16837"/>
                    <a:pt x="2067" y="18609"/>
                  </a:cubicBezTo>
                  <a:cubicBezTo>
                    <a:pt x="3717" y="20380"/>
                    <a:pt x="6117" y="21066"/>
                    <a:pt x="8217" y="21294"/>
                  </a:cubicBezTo>
                  <a:cubicBezTo>
                    <a:pt x="10317" y="21523"/>
                    <a:pt x="12117" y="21294"/>
                    <a:pt x="13917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844503" y="3802588"/>
              <a:ext cx="198777" cy="45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50" fill="norm" stroke="1" extrusionOk="0">
                  <a:moveTo>
                    <a:pt x="16577" y="1850"/>
                  </a:moveTo>
                  <a:cubicBezTo>
                    <a:pt x="16350" y="1350"/>
                    <a:pt x="16123" y="850"/>
                    <a:pt x="14872" y="450"/>
                  </a:cubicBezTo>
                  <a:cubicBezTo>
                    <a:pt x="13621" y="50"/>
                    <a:pt x="11348" y="-250"/>
                    <a:pt x="8733" y="300"/>
                  </a:cubicBezTo>
                  <a:cubicBezTo>
                    <a:pt x="6118" y="850"/>
                    <a:pt x="3163" y="2250"/>
                    <a:pt x="1571" y="3200"/>
                  </a:cubicBezTo>
                  <a:cubicBezTo>
                    <a:pt x="-21" y="4150"/>
                    <a:pt x="-248" y="4650"/>
                    <a:pt x="207" y="5000"/>
                  </a:cubicBezTo>
                  <a:cubicBezTo>
                    <a:pt x="661" y="5350"/>
                    <a:pt x="1798" y="5550"/>
                    <a:pt x="3504" y="5500"/>
                  </a:cubicBezTo>
                  <a:cubicBezTo>
                    <a:pt x="5209" y="5450"/>
                    <a:pt x="7483" y="5150"/>
                    <a:pt x="9415" y="4650"/>
                  </a:cubicBezTo>
                  <a:cubicBezTo>
                    <a:pt x="11348" y="4150"/>
                    <a:pt x="12939" y="3450"/>
                    <a:pt x="14190" y="2900"/>
                  </a:cubicBezTo>
                  <a:cubicBezTo>
                    <a:pt x="15440" y="2350"/>
                    <a:pt x="16350" y="1950"/>
                    <a:pt x="16691" y="2000"/>
                  </a:cubicBezTo>
                  <a:cubicBezTo>
                    <a:pt x="17032" y="2050"/>
                    <a:pt x="16805" y="2550"/>
                    <a:pt x="15895" y="4300"/>
                  </a:cubicBezTo>
                  <a:cubicBezTo>
                    <a:pt x="14986" y="6050"/>
                    <a:pt x="13394" y="9050"/>
                    <a:pt x="12030" y="11800"/>
                  </a:cubicBezTo>
                  <a:cubicBezTo>
                    <a:pt x="10666" y="14550"/>
                    <a:pt x="9529" y="17050"/>
                    <a:pt x="8733" y="18750"/>
                  </a:cubicBezTo>
                  <a:cubicBezTo>
                    <a:pt x="7937" y="20450"/>
                    <a:pt x="7483" y="21350"/>
                    <a:pt x="7824" y="21350"/>
                  </a:cubicBezTo>
                  <a:cubicBezTo>
                    <a:pt x="8165" y="21350"/>
                    <a:pt x="9301" y="20450"/>
                    <a:pt x="11689" y="18550"/>
                  </a:cubicBezTo>
                  <a:cubicBezTo>
                    <a:pt x="14076" y="16650"/>
                    <a:pt x="17714" y="13750"/>
                    <a:pt x="21352" y="1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138529" y="39370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327916" y="3740280"/>
              <a:ext cx="115414" cy="25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37" fill="norm" stroke="1" extrusionOk="0">
                  <a:moveTo>
                    <a:pt x="18717" y="2080"/>
                  </a:moveTo>
                  <a:cubicBezTo>
                    <a:pt x="16788" y="1209"/>
                    <a:pt x="14860" y="338"/>
                    <a:pt x="12931" y="76"/>
                  </a:cubicBezTo>
                  <a:cubicBezTo>
                    <a:pt x="11002" y="-185"/>
                    <a:pt x="9074" y="163"/>
                    <a:pt x="6567" y="2080"/>
                  </a:cubicBezTo>
                  <a:cubicBezTo>
                    <a:pt x="4060" y="3996"/>
                    <a:pt x="974" y="7480"/>
                    <a:pt x="202" y="10789"/>
                  </a:cubicBezTo>
                  <a:cubicBezTo>
                    <a:pt x="-569" y="14099"/>
                    <a:pt x="974" y="17234"/>
                    <a:pt x="2902" y="19063"/>
                  </a:cubicBezTo>
                  <a:cubicBezTo>
                    <a:pt x="4831" y="20892"/>
                    <a:pt x="7145" y="21415"/>
                    <a:pt x="10231" y="21328"/>
                  </a:cubicBezTo>
                  <a:cubicBezTo>
                    <a:pt x="13317" y="21241"/>
                    <a:pt x="17174" y="20544"/>
                    <a:pt x="21031" y="1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514881" y="3810000"/>
              <a:ext cx="2369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733"/>
                    <a:pt x="-1447" y="7467"/>
                    <a:pt x="353" y="11067"/>
                  </a:cubicBezTo>
                  <a:cubicBezTo>
                    <a:pt x="2153" y="14667"/>
                    <a:pt x="11153" y="18133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7633829" y="385444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871717" y="3779956"/>
              <a:ext cx="187563" cy="38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85" fill="norm" stroke="1" extrusionOk="0">
                  <a:moveTo>
                    <a:pt x="15681" y="2370"/>
                  </a:moveTo>
                  <a:cubicBezTo>
                    <a:pt x="15196" y="1783"/>
                    <a:pt x="14710" y="1196"/>
                    <a:pt x="13376" y="727"/>
                  </a:cubicBezTo>
                  <a:cubicBezTo>
                    <a:pt x="12041" y="257"/>
                    <a:pt x="9857" y="-95"/>
                    <a:pt x="7672" y="22"/>
                  </a:cubicBezTo>
                  <a:cubicBezTo>
                    <a:pt x="5488" y="140"/>
                    <a:pt x="3304" y="727"/>
                    <a:pt x="1969" y="1314"/>
                  </a:cubicBezTo>
                  <a:cubicBezTo>
                    <a:pt x="634" y="1901"/>
                    <a:pt x="149" y="2488"/>
                    <a:pt x="27" y="3075"/>
                  </a:cubicBezTo>
                  <a:cubicBezTo>
                    <a:pt x="-94" y="3662"/>
                    <a:pt x="149" y="4248"/>
                    <a:pt x="1605" y="4542"/>
                  </a:cubicBezTo>
                  <a:cubicBezTo>
                    <a:pt x="3061" y="4835"/>
                    <a:pt x="5731" y="4835"/>
                    <a:pt x="7794" y="4542"/>
                  </a:cubicBezTo>
                  <a:cubicBezTo>
                    <a:pt x="9857" y="4248"/>
                    <a:pt x="11313" y="3662"/>
                    <a:pt x="12405" y="3133"/>
                  </a:cubicBezTo>
                  <a:cubicBezTo>
                    <a:pt x="13497" y="2605"/>
                    <a:pt x="14225" y="2135"/>
                    <a:pt x="14346" y="2194"/>
                  </a:cubicBezTo>
                  <a:cubicBezTo>
                    <a:pt x="14468" y="2253"/>
                    <a:pt x="13982" y="2840"/>
                    <a:pt x="12648" y="4953"/>
                  </a:cubicBezTo>
                  <a:cubicBezTo>
                    <a:pt x="11313" y="7066"/>
                    <a:pt x="9128" y="10705"/>
                    <a:pt x="7430" y="13229"/>
                  </a:cubicBezTo>
                  <a:cubicBezTo>
                    <a:pt x="5731" y="15753"/>
                    <a:pt x="4517" y="17162"/>
                    <a:pt x="3546" y="18453"/>
                  </a:cubicBezTo>
                  <a:cubicBezTo>
                    <a:pt x="2576" y="19744"/>
                    <a:pt x="1848" y="20918"/>
                    <a:pt x="1848" y="21212"/>
                  </a:cubicBezTo>
                  <a:cubicBezTo>
                    <a:pt x="1848" y="21505"/>
                    <a:pt x="2576" y="20918"/>
                    <a:pt x="5609" y="19333"/>
                  </a:cubicBezTo>
                  <a:cubicBezTo>
                    <a:pt x="8643" y="17748"/>
                    <a:pt x="13982" y="15166"/>
                    <a:pt x="17016" y="13522"/>
                  </a:cubicBezTo>
                  <a:cubicBezTo>
                    <a:pt x="20050" y="11879"/>
                    <a:pt x="20778" y="11175"/>
                    <a:pt x="21506" y="10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745079" y="40957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471279" y="53911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460473" y="5524500"/>
              <a:ext cx="214007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806" fill="norm" stroke="1" extrusionOk="0">
                  <a:moveTo>
                    <a:pt x="3623" y="0"/>
                  </a:moveTo>
                  <a:cubicBezTo>
                    <a:pt x="1929" y="6353"/>
                    <a:pt x="235" y="12706"/>
                    <a:pt x="23" y="16518"/>
                  </a:cubicBezTo>
                  <a:cubicBezTo>
                    <a:pt x="-189" y="20329"/>
                    <a:pt x="1082" y="21600"/>
                    <a:pt x="4893" y="20329"/>
                  </a:cubicBezTo>
                  <a:cubicBezTo>
                    <a:pt x="8705" y="19059"/>
                    <a:pt x="15058" y="15247"/>
                    <a:pt x="21411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260764" y="5222637"/>
              <a:ext cx="176724" cy="55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68" fill="norm" stroke="1" extrusionOk="0">
                  <a:moveTo>
                    <a:pt x="5483" y="8327"/>
                  </a:moveTo>
                  <a:cubicBezTo>
                    <a:pt x="5483" y="11306"/>
                    <a:pt x="5483" y="14285"/>
                    <a:pt x="5356" y="16354"/>
                  </a:cubicBezTo>
                  <a:cubicBezTo>
                    <a:pt x="5228" y="18423"/>
                    <a:pt x="4974" y="19582"/>
                    <a:pt x="4593" y="20368"/>
                  </a:cubicBezTo>
                  <a:cubicBezTo>
                    <a:pt x="4212" y="21154"/>
                    <a:pt x="3704" y="21568"/>
                    <a:pt x="3196" y="21568"/>
                  </a:cubicBezTo>
                  <a:cubicBezTo>
                    <a:pt x="2687" y="21568"/>
                    <a:pt x="2179" y="21154"/>
                    <a:pt x="1544" y="19706"/>
                  </a:cubicBezTo>
                  <a:cubicBezTo>
                    <a:pt x="908" y="18258"/>
                    <a:pt x="146" y="15775"/>
                    <a:pt x="19" y="13044"/>
                  </a:cubicBezTo>
                  <a:cubicBezTo>
                    <a:pt x="-108" y="10313"/>
                    <a:pt x="400" y="7334"/>
                    <a:pt x="1798" y="5182"/>
                  </a:cubicBezTo>
                  <a:cubicBezTo>
                    <a:pt x="3196" y="3030"/>
                    <a:pt x="5483" y="1706"/>
                    <a:pt x="7261" y="961"/>
                  </a:cubicBezTo>
                  <a:cubicBezTo>
                    <a:pt x="9040" y="216"/>
                    <a:pt x="10311" y="51"/>
                    <a:pt x="11708" y="9"/>
                  </a:cubicBezTo>
                  <a:cubicBezTo>
                    <a:pt x="13106" y="-32"/>
                    <a:pt x="14631" y="51"/>
                    <a:pt x="16283" y="547"/>
                  </a:cubicBezTo>
                  <a:cubicBezTo>
                    <a:pt x="17934" y="1044"/>
                    <a:pt x="19713" y="1954"/>
                    <a:pt x="20603" y="2823"/>
                  </a:cubicBezTo>
                  <a:cubicBezTo>
                    <a:pt x="21492" y="3692"/>
                    <a:pt x="21492" y="4520"/>
                    <a:pt x="20094" y="5347"/>
                  </a:cubicBezTo>
                  <a:cubicBezTo>
                    <a:pt x="18697" y="6175"/>
                    <a:pt x="15901" y="7002"/>
                    <a:pt x="13360" y="7416"/>
                  </a:cubicBezTo>
                  <a:cubicBezTo>
                    <a:pt x="10819" y="7830"/>
                    <a:pt x="8532" y="7830"/>
                    <a:pt x="6245" y="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4408392" y="5441950"/>
              <a:ext cx="164738" cy="25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17" fill="norm" stroke="1" extrusionOk="0">
                  <a:moveTo>
                    <a:pt x="774" y="8168"/>
                  </a:moveTo>
                  <a:cubicBezTo>
                    <a:pt x="227" y="6897"/>
                    <a:pt x="-320" y="5627"/>
                    <a:pt x="227" y="4992"/>
                  </a:cubicBezTo>
                  <a:cubicBezTo>
                    <a:pt x="774" y="4356"/>
                    <a:pt x="2414" y="4356"/>
                    <a:pt x="4602" y="5808"/>
                  </a:cubicBezTo>
                  <a:cubicBezTo>
                    <a:pt x="6789" y="7261"/>
                    <a:pt x="9523" y="10165"/>
                    <a:pt x="10753" y="12797"/>
                  </a:cubicBezTo>
                  <a:cubicBezTo>
                    <a:pt x="11984" y="15429"/>
                    <a:pt x="11710" y="17788"/>
                    <a:pt x="11027" y="19331"/>
                  </a:cubicBezTo>
                  <a:cubicBezTo>
                    <a:pt x="10343" y="20874"/>
                    <a:pt x="9250" y="21600"/>
                    <a:pt x="8566" y="21509"/>
                  </a:cubicBezTo>
                  <a:cubicBezTo>
                    <a:pt x="7883" y="21418"/>
                    <a:pt x="7609" y="20511"/>
                    <a:pt x="8293" y="17607"/>
                  </a:cubicBezTo>
                  <a:cubicBezTo>
                    <a:pt x="8976" y="14703"/>
                    <a:pt x="10617" y="9802"/>
                    <a:pt x="12941" y="6534"/>
                  </a:cubicBezTo>
                  <a:cubicBezTo>
                    <a:pt x="15265" y="3267"/>
                    <a:pt x="18272" y="1634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675919" y="5299832"/>
              <a:ext cx="125811" cy="42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07" fill="norm" stroke="1" extrusionOk="0">
                  <a:moveTo>
                    <a:pt x="19985" y="1419"/>
                  </a:moveTo>
                  <a:cubicBezTo>
                    <a:pt x="20339" y="771"/>
                    <a:pt x="20693" y="123"/>
                    <a:pt x="20162" y="15"/>
                  </a:cubicBezTo>
                  <a:cubicBezTo>
                    <a:pt x="19631" y="-93"/>
                    <a:pt x="18214" y="339"/>
                    <a:pt x="15204" y="2283"/>
                  </a:cubicBezTo>
                  <a:cubicBezTo>
                    <a:pt x="12195" y="4227"/>
                    <a:pt x="7591" y="7683"/>
                    <a:pt x="4404" y="10383"/>
                  </a:cubicBezTo>
                  <a:cubicBezTo>
                    <a:pt x="1217" y="13083"/>
                    <a:pt x="-553" y="15027"/>
                    <a:pt x="155" y="16755"/>
                  </a:cubicBezTo>
                  <a:cubicBezTo>
                    <a:pt x="863" y="18483"/>
                    <a:pt x="4050" y="19995"/>
                    <a:pt x="7945" y="20751"/>
                  </a:cubicBezTo>
                  <a:cubicBezTo>
                    <a:pt x="11840" y="21507"/>
                    <a:pt x="16444" y="21507"/>
                    <a:pt x="21047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985879" y="5391150"/>
              <a:ext cx="1714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086"/>
                    <a:pt x="6933" y="6171"/>
                    <a:pt x="10533" y="9771"/>
                  </a:cubicBezTo>
                  <a:cubicBezTo>
                    <a:pt x="14133" y="13371"/>
                    <a:pt x="17867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999420" y="5410200"/>
              <a:ext cx="227760" cy="29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22" fill="norm" stroke="1" extrusionOk="0">
                  <a:moveTo>
                    <a:pt x="21323" y="0"/>
                  </a:moveTo>
                  <a:cubicBezTo>
                    <a:pt x="18945" y="2890"/>
                    <a:pt x="16567" y="5780"/>
                    <a:pt x="13694" y="8670"/>
                  </a:cubicBezTo>
                  <a:cubicBezTo>
                    <a:pt x="10820" y="11561"/>
                    <a:pt x="7451" y="14451"/>
                    <a:pt x="5173" y="16200"/>
                  </a:cubicBezTo>
                  <a:cubicBezTo>
                    <a:pt x="2894" y="17949"/>
                    <a:pt x="1705" y="18558"/>
                    <a:pt x="912" y="19318"/>
                  </a:cubicBezTo>
                  <a:cubicBezTo>
                    <a:pt x="119" y="20079"/>
                    <a:pt x="-277" y="20992"/>
                    <a:pt x="218" y="21296"/>
                  </a:cubicBezTo>
                  <a:cubicBezTo>
                    <a:pt x="714" y="21600"/>
                    <a:pt x="2101" y="21296"/>
                    <a:pt x="3488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369311" y="5429250"/>
              <a:ext cx="169019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20494" y="0"/>
                  </a:moveTo>
                  <a:cubicBezTo>
                    <a:pt x="14094" y="4469"/>
                    <a:pt x="7694" y="8938"/>
                    <a:pt x="4094" y="11793"/>
                  </a:cubicBezTo>
                  <a:cubicBezTo>
                    <a:pt x="494" y="14648"/>
                    <a:pt x="-306" y="15890"/>
                    <a:pt x="94" y="16510"/>
                  </a:cubicBezTo>
                  <a:cubicBezTo>
                    <a:pt x="494" y="17131"/>
                    <a:pt x="2094" y="17131"/>
                    <a:pt x="5294" y="17379"/>
                  </a:cubicBezTo>
                  <a:cubicBezTo>
                    <a:pt x="8494" y="17628"/>
                    <a:pt x="13294" y="18124"/>
                    <a:pt x="16227" y="18869"/>
                  </a:cubicBezTo>
                  <a:cubicBezTo>
                    <a:pt x="19161" y="19614"/>
                    <a:pt x="20227" y="20607"/>
                    <a:pt x="212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5404979" y="56642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5817729" y="5410200"/>
              <a:ext cx="165101" cy="46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0"/>
                  </a:moveTo>
                  <a:cubicBezTo>
                    <a:pt x="831" y="2335"/>
                    <a:pt x="1662" y="4670"/>
                    <a:pt x="2492" y="6081"/>
                  </a:cubicBezTo>
                  <a:cubicBezTo>
                    <a:pt x="3323" y="7492"/>
                    <a:pt x="4154" y="7978"/>
                    <a:pt x="5262" y="8270"/>
                  </a:cubicBezTo>
                  <a:cubicBezTo>
                    <a:pt x="6369" y="8562"/>
                    <a:pt x="7754" y="8659"/>
                    <a:pt x="9277" y="8270"/>
                  </a:cubicBezTo>
                  <a:cubicBezTo>
                    <a:pt x="10800" y="7881"/>
                    <a:pt x="12462" y="7005"/>
                    <a:pt x="13569" y="6276"/>
                  </a:cubicBezTo>
                  <a:cubicBezTo>
                    <a:pt x="14677" y="5546"/>
                    <a:pt x="15231" y="4962"/>
                    <a:pt x="15923" y="4330"/>
                  </a:cubicBezTo>
                  <a:cubicBezTo>
                    <a:pt x="16615" y="3697"/>
                    <a:pt x="17446" y="3016"/>
                    <a:pt x="17862" y="2919"/>
                  </a:cubicBezTo>
                  <a:cubicBezTo>
                    <a:pt x="18277" y="2822"/>
                    <a:pt x="18277" y="3308"/>
                    <a:pt x="18554" y="4768"/>
                  </a:cubicBezTo>
                  <a:cubicBezTo>
                    <a:pt x="18831" y="6227"/>
                    <a:pt x="19385" y="8659"/>
                    <a:pt x="20077" y="11043"/>
                  </a:cubicBezTo>
                  <a:cubicBezTo>
                    <a:pt x="20769" y="13427"/>
                    <a:pt x="21600" y="15762"/>
                    <a:pt x="21600" y="17416"/>
                  </a:cubicBezTo>
                  <a:cubicBezTo>
                    <a:pt x="21600" y="19070"/>
                    <a:pt x="20769" y="20043"/>
                    <a:pt x="19800" y="20676"/>
                  </a:cubicBezTo>
                  <a:cubicBezTo>
                    <a:pt x="18831" y="21308"/>
                    <a:pt x="17723" y="21600"/>
                    <a:pt x="15923" y="21503"/>
                  </a:cubicBezTo>
                  <a:cubicBezTo>
                    <a:pt x="14123" y="21405"/>
                    <a:pt x="11631" y="20919"/>
                    <a:pt x="9969" y="20384"/>
                  </a:cubicBezTo>
                  <a:cubicBezTo>
                    <a:pt x="8308" y="19849"/>
                    <a:pt x="7477" y="19265"/>
                    <a:pt x="6923" y="18632"/>
                  </a:cubicBezTo>
                  <a:cubicBezTo>
                    <a:pt x="6369" y="18000"/>
                    <a:pt x="6092" y="17319"/>
                    <a:pt x="7615" y="16686"/>
                  </a:cubicBezTo>
                  <a:cubicBezTo>
                    <a:pt x="9138" y="16054"/>
                    <a:pt x="12462" y="15470"/>
                    <a:pt x="15785" y="14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090779" y="55626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363829" y="5467350"/>
              <a:ext cx="1" cy="177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395579" y="5340349"/>
              <a:ext cx="17469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9911" y="0"/>
                  </a:moveTo>
                  <a:cubicBezTo>
                    <a:pt x="11435" y="0"/>
                    <a:pt x="12960" y="0"/>
                    <a:pt x="14739" y="686"/>
                  </a:cubicBezTo>
                  <a:cubicBezTo>
                    <a:pt x="16518" y="1371"/>
                    <a:pt x="18551" y="2743"/>
                    <a:pt x="19821" y="5086"/>
                  </a:cubicBezTo>
                  <a:cubicBezTo>
                    <a:pt x="21092" y="7429"/>
                    <a:pt x="21600" y="10743"/>
                    <a:pt x="19821" y="13486"/>
                  </a:cubicBezTo>
                  <a:cubicBezTo>
                    <a:pt x="18042" y="16229"/>
                    <a:pt x="13976" y="18400"/>
                    <a:pt x="10292" y="19657"/>
                  </a:cubicBezTo>
                  <a:cubicBezTo>
                    <a:pt x="6607" y="20914"/>
                    <a:pt x="3304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6827379" y="56388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7084867" y="5273568"/>
              <a:ext cx="129863" cy="43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49" fill="norm" stroke="1" extrusionOk="0">
                  <a:moveTo>
                    <a:pt x="21035" y="1727"/>
                  </a:moveTo>
                  <a:cubicBezTo>
                    <a:pt x="21035" y="997"/>
                    <a:pt x="21035" y="266"/>
                    <a:pt x="20178" y="58"/>
                  </a:cubicBezTo>
                  <a:cubicBezTo>
                    <a:pt x="19321" y="-151"/>
                    <a:pt x="17606" y="162"/>
                    <a:pt x="14349" y="1779"/>
                  </a:cubicBezTo>
                  <a:cubicBezTo>
                    <a:pt x="11092" y="3397"/>
                    <a:pt x="6292" y="6319"/>
                    <a:pt x="3378" y="9136"/>
                  </a:cubicBezTo>
                  <a:cubicBezTo>
                    <a:pt x="464" y="11953"/>
                    <a:pt x="-565" y="14666"/>
                    <a:pt x="292" y="16649"/>
                  </a:cubicBezTo>
                  <a:cubicBezTo>
                    <a:pt x="1149" y="18632"/>
                    <a:pt x="3892" y="19884"/>
                    <a:pt x="7321" y="20562"/>
                  </a:cubicBezTo>
                  <a:cubicBezTo>
                    <a:pt x="10749" y="21240"/>
                    <a:pt x="14864" y="21345"/>
                    <a:pt x="18978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293046" y="5420467"/>
              <a:ext cx="232834" cy="450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5120" y="1327"/>
                  </a:moveTo>
                  <a:cubicBezTo>
                    <a:pt x="12960" y="721"/>
                    <a:pt x="10800" y="116"/>
                    <a:pt x="8542" y="15"/>
                  </a:cubicBezTo>
                  <a:cubicBezTo>
                    <a:pt x="6284" y="-86"/>
                    <a:pt x="3927" y="318"/>
                    <a:pt x="2356" y="1327"/>
                  </a:cubicBezTo>
                  <a:cubicBezTo>
                    <a:pt x="785" y="2336"/>
                    <a:pt x="0" y="3951"/>
                    <a:pt x="0" y="4961"/>
                  </a:cubicBezTo>
                  <a:cubicBezTo>
                    <a:pt x="0" y="5970"/>
                    <a:pt x="785" y="6374"/>
                    <a:pt x="2847" y="6172"/>
                  </a:cubicBezTo>
                  <a:cubicBezTo>
                    <a:pt x="4909" y="5970"/>
                    <a:pt x="8247" y="5163"/>
                    <a:pt x="10211" y="4557"/>
                  </a:cubicBezTo>
                  <a:cubicBezTo>
                    <a:pt x="12175" y="3951"/>
                    <a:pt x="12764" y="3548"/>
                    <a:pt x="13156" y="3043"/>
                  </a:cubicBezTo>
                  <a:cubicBezTo>
                    <a:pt x="13549" y="2538"/>
                    <a:pt x="13745" y="1933"/>
                    <a:pt x="13647" y="1933"/>
                  </a:cubicBezTo>
                  <a:cubicBezTo>
                    <a:pt x="13549" y="1933"/>
                    <a:pt x="13156" y="2538"/>
                    <a:pt x="12273" y="4557"/>
                  </a:cubicBezTo>
                  <a:cubicBezTo>
                    <a:pt x="11389" y="6576"/>
                    <a:pt x="10015" y="10007"/>
                    <a:pt x="8738" y="12884"/>
                  </a:cubicBezTo>
                  <a:cubicBezTo>
                    <a:pt x="7462" y="15761"/>
                    <a:pt x="6284" y="18082"/>
                    <a:pt x="5498" y="19495"/>
                  </a:cubicBezTo>
                  <a:cubicBezTo>
                    <a:pt x="4713" y="20908"/>
                    <a:pt x="4320" y="21413"/>
                    <a:pt x="4418" y="21464"/>
                  </a:cubicBezTo>
                  <a:cubicBezTo>
                    <a:pt x="4516" y="21514"/>
                    <a:pt x="5105" y="21110"/>
                    <a:pt x="7658" y="19748"/>
                  </a:cubicBezTo>
                  <a:cubicBezTo>
                    <a:pt x="10211" y="18385"/>
                    <a:pt x="14727" y="16064"/>
                    <a:pt x="17378" y="14701"/>
                  </a:cubicBezTo>
                  <a:cubicBezTo>
                    <a:pt x="20029" y="13338"/>
                    <a:pt x="20815" y="12935"/>
                    <a:pt x="21600" y="12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671929" y="55626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7886529" y="5335751"/>
              <a:ext cx="134651" cy="29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271" fill="norm" stroke="1" extrusionOk="0">
                  <a:moveTo>
                    <a:pt x="20819" y="1688"/>
                  </a:moveTo>
                  <a:cubicBezTo>
                    <a:pt x="19837" y="1083"/>
                    <a:pt x="18855" y="479"/>
                    <a:pt x="17546" y="177"/>
                  </a:cubicBezTo>
                  <a:cubicBezTo>
                    <a:pt x="16237" y="-125"/>
                    <a:pt x="14601" y="-125"/>
                    <a:pt x="11819" y="857"/>
                  </a:cubicBezTo>
                  <a:cubicBezTo>
                    <a:pt x="9037" y="1839"/>
                    <a:pt x="5110" y="3802"/>
                    <a:pt x="2655" y="6068"/>
                  </a:cubicBezTo>
                  <a:cubicBezTo>
                    <a:pt x="201" y="8334"/>
                    <a:pt x="-781" y="10902"/>
                    <a:pt x="692" y="13545"/>
                  </a:cubicBezTo>
                  <a:cubicBezTo>
                    <a:pt x="2164" y="16188"/>
                    <a:pt x="6092" y="18907"/>
                    <a:pt x="9364" y="20191"/>
                  </a:cubicBezTo>
                  <a:cubicBezTo>
                    <a:pt x="12637" y="21475"/>
                    <a:pt x="15255" y="21324"/>
                    <a:pt x="17874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124896" y="5416550"/>
              <a:ext cx="423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75"/>
                    <a:pt x="0" y="12150"/>
                    <a:pt x="0" y="15750"/>
                  </a:cubicBezTo>
                  <a:cubicBezTo>
                    <a:pt x="0" y="19350"/>
                    <a:pt x="108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8179929" y="5505813"/>
              <a:ext cx="1333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43" y="11918"/>
                    <a:pt x="5486" y="3818"/>
                    <a:pt x="9086" y="1118"/>
                  </a:cubicBezTo>
                  <a:cubicBezTo>
                    <a:pt x="12686" y="-1582"/>
                    <a:pt x="1714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8637129" y="5375772"/>
              <a:ext cx="112597" cy="26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76" fill="norm" stroke="1" extrusionOk="0">
                  <a:moveTo>
                    <a:pt x="7200" y="213"/>
                  </a:moveTo>
                  <a:cubicBezTo>
                    <a:pt x="9600" y="45"/>
                    <a:pt x="12000" y="-124"/>
                    <a:pt x="14000" y="129"/>
                  </a:cubicBezTo>
                  <a:cubicBezTo>
                    <a:pt x="16000" y="382"/>
                    <a:pt x="17600" y="1057"/>
                    <a:pt x="19000" y="3420"/>
                  </a:cubicBezTo>
                  <a:cubicBezTo>
                    <a:pt x="20400" y="5782"/>
                    <a:pt x="21600" y="9832"/>
                    <a:pt x="21200" y="12870"/>
                  </a:cubicBezTo>
                  <a:cubicBezTo>
                    <a:pt x="20800" y="15907"/>
                    <a:pt x="18800" y="17932"/>
                    <a:pt x="15000" y="19198"/>
                  </a:cubicBezTo>
                  <a:cubicBezTo>
                    <a:pt x="11200" y="20464"/>
                    <a:pt x="5600" y="20970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524184" y="5226992"/>
              <a:ext cx="413946" cy="46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90" fill="norm" stroke="1" extrusionOk="0">
                  <a:moveTo>
                    <a:pt x="17496" y="541"/>
                  </a:moveTo>
                  <a:cubicBezTo>
                    <a:pt x="17934" y="249"/>
                    <a:pt x="18373" y="-43"/>
                    <a:pt x="18263" y="6"/>
                  </a:cubicBezTo>
                  <a:cubicBezTo>
                    <a:pt x="18154" y="54"/>
                    <a:pt x="17496" y="443"/>
                    <a:pt x="15358" y="1319"/>
                  </a:cubicBezTo>
                  <a:cubicBezTo>
                    <a:pt x="13220" y="2195"/>
                    <a:pt x="9601" y="3557"/>
                    <a:pt x="7244" y="4579"/>
                  </a:cubicBezTo>
                  <a:cubicBezTo>
                    <a:pt x="4887" y="5600"/>
                    <a:pt x="3790" y="6281"/>
                    <a:pt x="3187" y="6865"/>
                  </a:cubicBezTo>
                  <a:cubicBezTo>
                    <a:pt x="2584" y="7449"/>
                    <a:pt x="2474" y="7935"/>
                    <a:pt x="2858" y="8179"/>
                  </a:cubicBezTo>
                  <a:cubicBezTo>
                    <a:pt x="3242" y="8422"/>
                    <a:pt x="4119" y="8422"/>
                    <a:pt x="5873" y="8471"/>
                  </a:cubicBezTo>
                  <a:cubicBezTo>
                    <a:pt x="7628" y="8519"/>
                    <a:pt x="10259" y="8616"/>
                    <a:pt x="11959" y="8762"/>
                  </a:cubicBezTo>
                  <a:cubicBezTo>
                    <a:pt x="13658" y="8908"/>
                    <a:pt x="14426" y="9103"/>
                    <a:pt x="14809" y="9492"/>
                  </a:cubicBezTo>
                  <a:cubicBezTo>
                    <a:pt x="15193" y="9881"/>
                    <a:pt x="15193" y="10465"/>
                    <a:pt x="14206" y="11341"/>
                  </a:cubicBezTo>
                  <a:cubicBezTo>
                    <a:pt x="13220" y="12216"/>
                    <a:pt x="11246" y="13384"/>
                    <a:pt x="8724" y="14892"/>
                  </a:cubicBezTo>
                  <a:cubicBezTo>
                    <a:pt x="6202" y="16400"/>
                    <a:pt x="3132" y="18249"/>
                    <a:pt x="1542" y="19416"/>
                  </a:cubicBezTo>
                  <a:cubicBezTo>
                    <a:pt x="-47" y="20584"/>
                    <a:pt x="-157" y="21071"/>
                    <a:pt x="117" y="21314"/>
                  </a:cubicBezTo>
                  <a:cubicBezTo>
                    <a:pt x="391" y="21557"/>
                    <a:pt x="1049" y="21557"/>
                    <a:pt x="3406" y="21265"/>
                  </a:cubicBezTo>
                  <a:cubicBezTo>
                    <a:pt x="5764" y="20973"/>
                    <a:pt x="9821" y="20389"/>
                    <a:pt x="13110" y="20146"/>
                  </a:cubicBezTo>
                  <a:cubicBezTo>
                    <a:pt x="16399" y="19903"/>
                    <a:pt x="18921" y="20000"/>
                    <a:pt x="21443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506329" y="5842000"/>
              <a:ext cx="143141" cy="29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35" fill="norm" stroke="1" extrusionOk="0">
                  <a:moveTo>
                    <a:pt x="0" y="0"/>
                  </a:moveTo>
                  <a:cubicBezTo>
                    <a:pt x="318" y="1521"/>
                    <a:pt x="635" y="3042"/>
                    <a:pt x="1429" y="4031"/>
                  </a:cubicBezTo>
                  <a:cubicBezTo>
                    <a:pt x="2224" y="5020"/>
                    <a:pt x="3494" y="5476"/>
                    <a:pt x="5876" y="5400"/>
                  </a:cubicBezTo>
                  <a:cubicBezTo>
                    <a:pt x="8259" y="5324"/>
                    <a:pt x="11753" y="4715"/>
                    <a:pt x="13976" y="4031"/>
                  </a:cubicBezTo>
                  <a:cubicBezTo>
                    <a:pt x="16200" y="3346"/>
                    <a:pt x="17153" y="2586"/>
                    <a:pt x="17947" y="2586"/>
                  </a:cubicBezTo>
                  <a:cubicBezTo>
                    <a:pt x="18741" y="2586"/>
                    <a:pt x="19376" y="3346"/>
                    <a:pt x="20012" y="5552"/>
                  </a:cubicBezTo>
                  <a:cubicBezTo>
                    <a:pt x="20647" y="7758"/>
                    <a:pt x="21282" y="11408"/>
                    <a:pt x="21441" y="14146"/>
                  </a:cubicBezTo>
                  <a:cubicBezTo>
                    <a:pt x="21600" y="16885"/>
                    <a:pt x="21282" y="18710"/>
                    <a:pt x="20488" y="19851"/>
                  </a:cubicBezTo>
                  <a:cubicBezTo>
                    <a:pt x="19694" y="20992"/>
                    <a:pt x="18424" y="21448"/>
                    <a:pt x="16994" y="21524"/>
                  </a:cubicBezTo>
                  <a:cubicBezTo>
                    <a:pt x="15565" y="21600"/>
                    <a:pt x="13976" y="21296"/>
                    <a:pt x="12865" y="20231"/>
                  </a:cubicBezTo>
                  <a:cubicBezTo>
                    <a:pt x="11753" y="19166"/>
                    <a:pt x="11118" y="17341"/>
                    <a:pt x="10482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753979" y="5864135"/>
              <a:ext cx="952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440" y="6957"/>
                    <a:pt x="2880" y="-898"/>
                    <a:pt x="6480" y="84"/>
                  </a:cubicBezTo>
                  <a:cubicBezTo>
                    <a:pt x="10080" y="1066"/>
                    <a:pt x="1584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766679" y="593725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963529" y="58483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595824" y="5013235"/>
              <a:ext cx="207115" cy="13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809" fill="norm" stroke="1" extrusionOk="0">
                  <a:moveTo>
                    <a:pt x="9757" y="5582"/>
                  </a:moveTo>
                  <a:cubicBezTo>
                    <a:pt x="8012" y="9295"/>
                    <a:pt x="6266" y="13007"/>
                    <a:pt x="4739" y="15032"/>
                  </a:cubicBezTo>
                  <a:cubicBezTo>
                    <a:pt x="3212" y="17057"/>
                    <a:pt x="1903" y="17395"/>
                    <a:pt x="1139" y="16720"/>
                  </a:cubicBezTo>
                  <a:cubicBezTo>
                    <a:pt x="375" y="16045"/>
                    <a:pt x="157" y="14357"/>
                    <a:pt x="48" y="12670"/>
                  </a:cubicBezTo>
                  <a:cubicBezTo>
                    <a:pt x="-61" y="10982"/>
                    <a:pt x="-61" y="9295"/>
                    <a:pt x="921" y="7607"/>
                  </a:cubicBezTo>
                  <a:cubicBezTo>
                    <a:pt x="1903" y="5920"/>
                    <a:pt x="3866" y="4232"/>
                    <a:pt x="5612" y="4570"/>
                  </a:cubicBezTo>
                  <a:cubicBezTo>
                    <a:pt x="7357" y="4907"/>
                    <a:pt x="8884" y="7270"/>
                    <a:pt x="10521" y="10307"/>
                  </a:cubicBezTo>
                  <a:cubicBezTo>
                    <a:pt x="12157" y="13345"/>
                    <a:pt x="13903" y="17057"/>
                    <a:pt x="15321" y="19082"/>
                  </a:cubicBezTo>
                  <a:cubicBezTo>
                    <a:pt x="16739" y="21107"/>
                    <a:pt x="17830" y="21445"/>
                    <a:pt x="18812" y="19589"/>
                  </a:cubicBezTo>
                  <a:cubicBezTo>
                    <a:pt x="19794" y="17732"/>
                    <a:pt x="20666" y="13683"/>
                    <a:pt x="21103" y="10476"/>
                  </a:cubicBezTo>
                  <a:cubicBezTo>
                    <a:pt x="21539" y="7270"/>
                    <a:pt x="21539" y="4907"/>
                    <a:pt x="19903" y="3051"/>
                  </a:cubicBezTo>
                  <a:cubicBezTo>
                    <a:pt x="18266" y="1195"/>
                    <a:pt x="14994" y="-155"/>
                    <a:pt x="12484" y="14"/>
                  </a:cubicBezTo>
                  <a:cubicBezTo>
                    <a:pt x="9975" y="182"/>
                    <a:pt x="8230" y="1870"/>
                    <a:pt x="6484" y="3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470668" y="793750"/>
              <a:ext cx="130044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486" y="15247"/>
                  </a:moveTo>
                  <a:cubicBezTo>
                    <a:pt x="276" y="14824"/>
                    <a:pt x="65" y="14400"/>
                    <a:pt x="13" y="13341"/>
                  </a:cubicBezTo>
                  <a:cubicBezTo>
                    <a:pt x="-40" y="12282"/>
                    <a:pt x="65" y="10588"/>
                    <a:pt x="574" y="9529"/>
                  </a:cubicBezTo>
                  <a:cubicBezTo>
                    <a:pt x="1082" y="8471"/>
                    <a:pt x="1994" y="8047"/>
                    <a:pt x="3133" y="7835"/>
                  </a:cubicBezTo>
                  <a:cubicBezTo>
                    <a:pt x="4273" y="7624"/>
                    <a:pt x="5641" y="7624"/>
                    <a:pt x="7096" y="7412"/>
                  </a:cubicBezTo>
                  <a:cubicBezTo>
                    <a:pt x="8551" y="7200"/>
                    <a:pt x="10094" y="6776"/>
                    <a:pt x="11531" y="6141"/>
                  </a:cubicBezTo>
                  <a:cubicBezTo>
                    <a:pt x="12969" y="5506"/>
                    <a:pt x="14302" y="4659"/>
                    <a:pt x="15599" y="3600"/>
                  </a:cubicBezTo>
                  <a:cubicBezTo>
                    <a:pt x="16896" y="2541"/>
                    <a:pt x="18159" y="1271"/>
                    <a:pt x="19070" y="635"/>
                  </a:cubicBezTo>
                  <a:cubicBezTo>
                    <a:pt x="19982" y="0"/>
                    <a:pt x="20543" y="0"/>
                    <a:pt x="20929" y="0"/>
                  </a:cubicBezTo>
                  <a:cubicBezTo>
                    <a:pt x="21315" y="0"/>
                    <a:pt x="21525" y="0"/>
                    <a:pt x="21542" y="212"/>
                  </a:cubicBezTo>
                  <a:cubicBezTo>
                    <a:pt x="21560" y="424"/>
                    <a:pt x="21385" y="847"/>
                    <a:pt x="20561" y="1059"/>
                  </a:cubicBezTo>
                  <a:cubicBezTo>
                    <a:pt x="19737" y="1271"/>
                    <a:pt x="18264" y="1271"/>
                    <a:pt x="16861" y="1271"/>
                  </a:cubicBezTo>
                  <a:cubicBezTo>
                    <a:pt x="15459" y="1271"/>
                    <a:pt x="14126" y="1271"/>
                    <a:pt x="12741" y="1906"/>
                  </a:cubicBezTo>
                  <a:cubicBezTo>
                    <a:pt x="11356" y="2541"/>
                    <a:pt x="9918" y="3812"/>
                    <a:pt x="8586" y="4871"/>
                  </a:cubicBezTo>
                  <a:cubicBezTo>
                    <a:pt x="7254" y="5929"/>
                    <a:pt x="6026" y="6776"/>
                    <a:pt x="4887" y="7624"/>
                  </a:cubicBezTo>
                  <a:cubicBezTo>
                    <a:pt x="3747" y="8471"/>
                    <a:pt x="2695" y="9318"/>
                    <a:pt x="2835" y="9106"/>
                  </a:cubicBezTo>
                  <a:cubicBezTo>
                    <a:pt x="2976" y="8894"/>
                    <a:pt x="4308" y="7624"/>
                    <a:pt x="5570" y="6353"/>
                  </a:cubicBezTo>
                  <a:cubicBezTo>
                    <a:pt x="6833" y="5082"/>
                    <a:pt x="8025" y="3812"/>
                    <a:pt x="9322" y="3176"/>
                  </a:cubicBezTo>
                  <a:cubicBezTo>
                    <a:pt x="10620" y="2541"/>
                    <a:pt x="12022" y="2541"/>
                    <a:pt x="12916" y="2541"/>
                  </a:cubicBezTo>
                  <a:cubicBezTo>
                    <a:pt x="13811" y="2541"/>
                    <a:pt x="14196" y="2541"/>
                    <a:pt x="14512" y="2965"/>
                  </a:cubicBezTo>
                  <a:cubicBezTo>
                    <a:pt x="14828" y="3388"/>
                    <a:pt x="15073" y="4235"/>
                    <a:pt x="15073" y="5506"/>
                  </a:cubicBezTo>
                  <a:cubicBezTo>
                    <a:pt x="15073" y="6776"/>
                    <a:pt x="14828" y="8471"/>
                    <a:pt x="14021" y="9953"/>
                  </a:cubicBezTo>
                  <a:cubicBezTo>
                    <a:pt x="13215" y="11435"/>
                    <a:pt x="11847" y="12706"/>
                    <a:pt x="10497" y="13976"/>
                  </a:cubicBezTo>
                  <a:cubicBezTo>
                    <a:pt x="9147" y="15247"/>
                    <a:pt x="7815" y="16518"/>
                    <a:pt x="6535" y="17788"/>
                  </a:cubicBezTo>
                  <a:cubicBezTo>
                    <a:pt x="5255" y="19059"/>
                    <a:pt x="4028" y="20329"/>
                    <a:pt x="3081" y="20965"/>
                  </a:cubicBezTo>
                  <a:cubicBezTo>
                    <a:pt x="2134" y="21600"/>
                    <a:pt x="1468" y="21600"/>
                    <a:pt x="1047" y="21600"/>
                  </a:cubicBezTo>
                  <a:cubicBezTo>
                    <a:pt x="626" y="21600"/>
                    <a:pt x="451" y="21600"/>
                    <a:pt x="504" y="21176"/>
                  </a:cubicBezTo>
                  <a:cubicBezTo>
                    <a:pt x="556" y="20753"/>
                    <a:pt x="837" y="19906"/>
                    <a:pt x="1696" y="18635"/>
                  </a:cubicBezTo>
                  <a:cubicBezTo>
                    <a:pt x="2555" y="17365"/>
                    <a:pt x="3992" y="15671"/>
                    <a:pt x="5307" y="14188"/>
                  </a:cubicBezTo>
                  <a:cubicBezTo>
                    <a:pt x="6622" y="12706"/>
                    <a:pt x="7815" y="11435"/>
                    <a:pt x="9200" y="10800"/>
                  </a:cubicBezTo>
                  <a:cubicBezTo>
                    <a:pt x="10585" y="10165"/>
                    <a:pt x="12163" y="10165"/>
                    <a:pt x="13320" y="11012"/>
                  </a:cubicBezTo>
                  <a:cubicBezTo>
                    <a:pt x="14477" y="11859"/>
                    <a:pt x="15213" y="13553"/>
                    <a:pt x="1595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445879" y="7069666"/>
              <a:ext cx="298451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1" y="15709"/>
                    <a:pt x="4902" y="9818"/>
                    <a:pt x="8043" y="5891"/>
                  </a:cubicBezTo>
                  <a:cubicBezTo>
                    <a:pt x="11183" y="1964"/>
                    <a:pt x="15013" y="0"/>
                    <a:pt x="17387" y="0"/>
                  </a:cubicBezTo>
                  <a:cubicBezTo>
                    <a:pt x="19762" y="0"/>
                    <a:pt x="20681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405582" y="7207250"/>
              <a:ext cx="230798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6565" y="0"/>
                  </a:moveTo>
                  <a:cubicBezTo>
                    <a:pt x="3865" y="5760"/>
                    <a:pt x="1165" y="11520"/>
                    <a:pt x="297" y="14400"/>
                  </a:cubicBezTo>
                  <a:cubicBezTo>
                    <a:pt x="-571" y="17280"/>
                    <a:pt x="393" y="17280"/>
                    <a:pt x="4154" y="18000"/>
                  </a:cubicBezTo>
                  <a:cubicBezTo>
                    <a:pt x="7915" y="18720"/>
                    <a:pt x="14472" y="20160"/>
                    <a:pt x="21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424235" y="6858000"/>
              <a:ext cx="361495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18810" y="0"/>
                  </a:moveTo>
                  <a:cubicBezTo>
                    <a:pt x="15796" y="1271"/>
                    <a:pt x="12782" y="2541"/>
                    <a:pt x="10082" y="3741"/>
                  </a:cubicBezTo>
                  <a:cubicBezTo>
                    <a:pt x="7382" y="4941"/>
                    <a:pt x="4996" y="6071"/>
                    <a:pt x="3426" y="6918"/>
                  </a:cubicBezTo>
                  <a:cubicBezTo>
                    <a:pt x="1856" y="7765"/>
                    <a:pt x="1103" y="8329"/>
                    <a:pt x="600" y="8965"/>
                  </a:cubicBezTo>
                  <a:cubicBezTo>
                    <a:pt x="98" y="9600"/>
                    <a:pt x="-153" y="10306"/>
                    <a:pt x="98" y="10729"/>
                  </a:cubicBezTo>
                  <a:cubicBezTo>
                    <a:pt x="349" y="11153"/>
                    <a:pt x="1103" y="11294"/>
                    <a:pt x="3049" y="11365"/>
                  </a:cubicBezTo>
                  <a:cubicBezTo>
                    <a:pt x="4996" y="11435"/>
                    <a:pt x="8135" y="11435"/>
                    <a:pt x="10082" y="11435"/>
                  </a:cubicBezTo>
                  <a:cubicBezTo>
                    <a:pt x="12028" y="11435"/>
                    <a:pt x="12782" y="11435"/>
                    <a:pt x="12970" y="11718"/>
                  </a:cubicBezTo>
                  <a:cubicBezTo>
                    <a:pt x="13159" y="12000"/>
                    <a:pt x="12782" y="12565"/>
                    <a:pt x="11087" y="13624"/>
                  </a:cubicBezTo>
                  <a:cubicBezTo>
                    <a:pt x="9391" y="14682"/>
                    <a:pt x="6377" y="16235"/>
                    <a:pt x="4494" y="17224"/>
                  </a:cubicBezTo>
                  <a:cubicBezTo>
                    <a:pt x="2610" y="18212"/>
                    <a:pt x="1856" y="18635"/>
                    <a:pt x="1228" y="19271"/>
                  </a:cubicBezTo>
                  <a:cubicBezTo>
                    <a:pt x="600" y="19906"/>
                    <a:pt x="98" y="20753"/>
                    <a:pt x="224" y="21176"/>
                  </a:cubicBezTo>
                  <a:cubicBezTo>
                    <a:pt x="349" y="21600"/>
                    <a:pt x="1103" y="21600"/>
                    <a:pt x="3552" y="21388"/>
                  </a:cubicBezTo>
                  <a:cubicBezTo>
                    <a:pt x="6000" y="21176"/>
                    <a:pt x="10145" y="20753"/>
                    <a:pt x="13410" y="20753"/>
                  </a:cubicBezTo>
                  <a:cubicBezTo>
                    <a:pt x="16675" y="20753"/>
                    <a:pt x="19061" y="21176"/>
                    <a:pt x="214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411029" y="7321550"/>
              <a:ext cx="179804" cy="28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71" fill="norm" stroke="1" extrusionOk="0">
                  <a:moveTo>
                    <a:pt x="751" y="0"/>
                  </a:moveTo>
                  <a:cubicBezTo>
                    <a:pt x="255" y="800"/>
                    <a:pt x="-242" y="1600"/>
                    <a:pt x="130" y="2800"/>
                  </a:cubicBezTo>
                  <a:cubicBezTo>
                    <a:pt x="503" y="4000"/>
                    <a:pt x="1744" y="5600"/>
                    <a:pt x="3979" y="5840"/>
                  </a:cubicBezTo>
                  <a:cubicBezTo>
                    <a:pt x="6213" y="6080"/>
                    <a:pt x="9441" y="4960"/>
                    <a:pt x="11551" y="4080"/>
                  </a:cubicBezTo>
                  <a:cubicBezTo>
                    <a:pt x="13661" y="3200"/>
                    <a:pt x="14655" y="2560"/>
                    <a:pt x="15524" y="1840"/>
                  </a:cubicBezTo>
                  <a:cubicBezTo>
                    <a:pt x="16392" y="1120"/>
                    <a:pt x="17137" y="320"/>
                    <a:pt x="17510" y="400"/>
                  </a:cubicBezTo>
                  <a:cubicBezTo>
                    <a:pt x="17882" y="480"/>
                    <a:pt x="17882" y="1440"/>
                    <a:pt x="18503" y="3920"/>
                  </a:cubicBezTo>
                  <a:cubicBezTo>
                    <a:pt x="19124" y="6400"/>
                    <a:pt x="20365" y="10400"/>
                    <a:pt x="20861" y="13280"/>
                  </a:cubicBezTo>
                  <a:cubicBezTo>
                    <a:pt x="21358" y="16160"/>
                    <a:pt x="21110" y="17920"/>
                    <a:pt x="19496" y="19200"/>
                  </a:cubicBezTo>
                  <a:cubicBezTo>
                    <a:pt x="17882" y="20480"/>
                    <a:pt x="14903" y="21280"/>
                    <a:pt x="12917" y="21440"/>
                  </a:cubicBezTo>
                  <a:cubicBezTo>
                    <a:pt x="10930" y="21600"/>
                    <a:pt x="9937" y="21120"/>
                    <a:pt x="9192" y="20480"/>
                  </a:cubicBezTo>
                  <a:cubicBezTo>
                    <a:pt x="8448" y="19840"/>
                    <a:pt x="7951" y="19040"/>
                    <a:pt x="8820" y="18320"/>
                  </a:cubicBezTo>
                  <a:cubicBezTo>
                    <a:pt x="9689" y="17600"/>
                    <a:pt x="11924" y="16960"/>
                    <a:pt x="14158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639679" y="736599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652379" y="746125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856576" y="7352736"/>
              <a:ext cx="214904" cy="12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69" fill="norm" stroke="1" extrusionOk="0">
                  <a:moveTo>
                    <a:pt x="535" y="1156"/>
                  </a:moveTo>
                  <a:cubicBezTo>
                    <a:pt x="3288" y="448"/>
                    <a:pt x="6041" y="-260"/>
                    <a:pt x="7947" y="94"/>
                  </a:cubicBezTo>
                  <a:cubicBezTo>
                    <a:pt x="9853" y="448"/>
                    <a:pt x="10912" y="1865"/>
                    <a:pt x="11018" y="4166"/>
                  </a:cubicBezTo>
                  <a:cubicBezTo>
                    <a:pt x="11124" y="6468"/>
                    <a:pt x="10276" y="9655"/>
                    <a:pt x="8688" y="12133"/>
                  </a:cubicBezTo>
                  <a:cubicBezTo>
                    <a:pt x="7100" y="14612"/>
                    <a:pt x="4771" y="16383"/>
                    <a:pt x="2971" y="17799"/>
                  </a:cubicBezTo>
                  <a:cubicBezTo>
                    <a:pt x="1171" y="19215"/>
                    <a:pt x="-100" y="20278"/>
                    <a:pt x="6" y="20809"/>
                  </a:cubicBezTo>
                  <a:cubicBezTo>
                    <a:pt x="112" y="21340"/>
                    <a:pt x="1594" y="21340"/>
                    <a:pt x="5406" y="21163"/>
                  </a:cubicBezTo>
                  <a:cubicBezTo>
                    <a:pt x="9218" y="20986"/>
                    <a:pt x="15359" y="20632"/>
                    <a:pt x="21500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471144" y="6660018"/>
              <a:ext cx="218643" cy="8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75" fill="norm" stroke="1" extrusionOk="0">
                  <a:moveTo>
                    <a:pt x="13422" y="3282"/>
                  </a:moveTo>
                  <a:cubicBezTo>
                    <a:pt x="10307" y="7803"/>
                    <a:pt x="7191" y="12324"/>
                    <a:pt x="5114" y="14585"/>
                  </a:cubicBezTo>
                  <a:cubicBezTo>
                    <a:pt x="3037" y="16845"/>
                    <a:pt x="1999" y="16845"/>
                    <a:pt x="1272" y="15589"/>
                  </a:cubicBezTo>
                  <a:cubicBezTo>
                    <a:pt x="545" y="14333"/>
                    <a:pt x="130" y="11822"/>
                    <a:pt x="26" y="9310"/>
                  </a:cubicBezTo>
                  <a:cubicBezTo>
                    <a:pt x="-78" y="6799"/>
                    <a:pt x="130" y="4287"/>
                    <a:pt x="753" y="2529"/>
                  </a:cubicBezTo>
                  <a:cubicBezTo>
                    <a:pt x="1376" y="771"/>
                    <a:pt x="2414" y="-234"/>
                    <a:pt x="4284" y="1022"/>
                  </a:cubicBezTo>
                  <a:cubicBezTo>
                    <a:pt x="6153" y="2278"/>
                    <a:pt x="8853" y="5794"/>
                    <a:pt x="11034" y="9561"/>
                  </a:cubicBezTo>
                  <a:cubicBezTo>
                    <a:pt x="13214" y="13329"/>
                    <a:pt x="14876" y="17347"/>
                    <a:pt x="16226" y="19357"/>
                  </a:cubicBezTo>
                  <a:cubicBezTo>
                    <a:pt x="17576" y="21366"/>
                    <a:pt x="18614" y="21366"/>
                    <a:pt x="19341" y="20110"/>
                  </a:cubicBezTo>
                  <a:cubicBezTo>
                    <a:pt x="20068" y="18854"/>
                    <a:pt x="20484" y="16343"/>
                    <a:pt x="20795" y="13831"/>
                  </a:cubicBezTo>
                  <a:cubicBezTo>
                    <a:pt x="21107" y="11319"/>
                    <a:pt x="21314" y="8808"/>
                    <a:pt x="21418" y="6045"/>
                  </a:cubicBezTo>
                  <a:cubicBezTo>
                    <a:pt x="21522" y="3282"/>
                    <a:pt x="21522" y="268"/>
                    <a:pt x="19653" y="17"/>
                  </a:cubicBezTo>
                  <a:cubicBezTo>
                    <a:pt x="17784" y="-234"/>
                    <a:pt x="14045" y="2278"/>
                    <a:pt x="10307" y="4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307071" y="6725597"/>
              <a:ext cx="140800" cy="49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84" fill="norm" stroke="1" extrusionOk="0">
                  <a:moveTo>
                    <a:pt x="3716" y="7404"/>
                  </a:moveTo>
                  <a:cubicBezTo>
                    <a:pt x="3398" y="10345"/>
                    <a:pt x="3080" y="13287"/>
                    <a:pt x="2763" y="15263"/>
                  </a:cubicBezTo>
                  <a:cubicBezTo>
                    <a:pt x="2445" y="17239"/>
                    <a:pt x="2128" y="18250"/>
                    <a:pt x="1651" y="19215"/>
                  </a:cubicBezTo>
                  <a:cubicBezTo>
                    <a:pt x="1175" y="20180"/>
                    <a:pt x="539" y="21099"/>
                    <a:pt x="222" y="21329"/>
                  </a:cubicBezTo>
                  <a:cubicBezTo>
                    <a:pt x="-96" y="21559"/>
                    <a:pt x="-96" y="21099"/>
                    <a:pt x="380" y="19445"/>
                  </a:cubicBezTo>
                  <a:cubicBezTo>
                    <a:pt x="857" y="17790"/>
                    <a:pt x="1810" y="14941"/>
                    <a:pt x="3557" y="11908"/>
                  </a:cubicBezTo>
                  <a:cubicBezTo>
                    <a:pt x="5304" y="8875"/>
                    <a:pt x="7845" y="5658"/>
                    <a:pt x="9433" y="3773"/>
                  </a:cubicBezTo>
                  <a:cubicBezTo>
                    <a:pt x="11022" y="1889"/>
                    <a:pt x="11657" y="1338"/>
                    <a:pt x="12451" y="878"/>
                  </a:cubicBezTo>
                  <a:cubicBezTo>
                    <a:pt x="13245" y="419"/>
                    <a:pt x="14198" y="51"/>
                    <a:pt x="15310" y="5"/>
                  </a:cubicBezTo>
                  <a:cubicBezTo>
                    <a:pt x="16422" y="-41"/>
                    <a:pt x="17692" y="235"/>
                    <a:pt x="18963" y="1154"/>
                  </a:cubicBezTo>
                  <a:cubicBezTo>
                    <a:pt x="20233" y="2073"/>
                    <a:pt x="21504" y="3636"/>
                    <a:pt x="21028" y="4785"/>
                  </a:cubicBezTo>
                  <a:cubicBezTo>
                    <a:pt x="20551" y="5933"/>
                    <a:pt x="18328" y="6669"/>
                    <a:pt x="15151" y="7266"/>
                  </a:cubicBezTo>
                  <a:cubicBezTo>
                    <a:pt x="11975" y="7864"/>
                    <a:pt x="7845" y="8323"/>
                    <a:pt x="3716" y="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458829" y="6991349"/>
              <a:ext cx="177801" cy="20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2592"/>
                  </a:moveTo>
                  <a:cubicBezTo>
                    <a:pt x="514" y="1512"/>
                    <a:pt x="1029" y="432"/>
                    <a:pt x="1929" y="216"/>
                  </a:cubicBezTo>
                  <a:cubicBezTo>
                    <a:pt x="2829" y="0"/>
                    <a:pt x="4114" y="648"/>
                    <a:pt x="5914" y="2808"/>
                  </a:cubicBezTo>
                  <a:cubicBezTo>
                    <a:pt x="7714" y="4968"/>
                    <a:pt x="10029" y="8640"/>
                    <a:pt x="10929" y="11880"/>
                  </a:cubicBezTo>
                  <a:cubicBezTo>
                    <a:pt x="11829" y="15120"/>
                    <a:pt x="11314" y="17928"/>
                    <a:pt x="10414" y="19548"/>
                  </a:cubicBezTo>
                  <a:cubicBezTo>
                    <a:pt x="9514" y="21168"/>
                    <a:pt x="8229" y="21600"/>
                    <a:pt x="7329" y="21276"/>
                  </a:cubicBezTo>
                  <a:cubicBezTo>
                    <a:pt x="6429" y="20952"/>
                    <a:pt x="5914" y="19872"/>
                    <a:pt x="7071" y="17064"/>
                  </a:cubicBezTo>
                  <a:cubicBezTo>
                    <a:pt x="8229" y="14256"/>
                    <a:pt x="11057" y="9720"/>
                    <a:pt x="13757" y="6588"/>
                  </a:cubicBezTo>
                  <a:cubicBezTo>
                    <a:pt x="16457" y="3456"/>
                    <a:pt x="19029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880324" y="6799017"/>
              <a:ext cx="143656" cy="42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79" fill="norm" stroke="1" extrusionOk="0">
                  <a:moveTo>
                    <a:pt x="21246" y="1369"/>
                  </a:moveTo>
                  <a:cubicBezTo>
                    <a:pt x="20933" y="837"/>
                    <a:pt x="20620" y="305"/>
                    <a:pt x="19681" y="92"/>
                  </a:cubicBezTo>
                  <a:cubicBezTo>
                    <a:pt x="18742" y="-121"/>
                    <a:pt x="17176" y="-15"/>
                    <a:pt x="14516" y="943"/>
                  </a:cubicBezTo>
                  <a:cubicBezTo>
                    <a:pt x="11855" y="1901"/>
                    <a:pt x="8098" y="3710"/>
                    <a:pt x="5281" y="6423"/>
                  </a:cubicBezTo>
                  <a:cubicBezTo>
                    <a:pt x="2463" y="9136"/>
                    <a:pt x="585" y="12754"/>
                    <a:pt x="116" y="15042"/>
                  </a:cubicBezTo>
                  <a:cubicBezTo>
                    <a:pt x="-354" y="17329"/>
                    <a:pt x="585" y="18287"/>
                    <a:pt x="3403" y="19138"/>
                  </a:cubicBezTo>
                  <a:cubicBezTo>
                    <a:pt x="6220" y="19989"/>
                    <a:pt x="10916" y="20734"/>
                    <a:pt x="15611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055729" y="6921500"/>
              <a:ext cx="2095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161"/>
                    <a:pt x="6545" y="6322"/>
                    <a:pt x="10145" y="9922"/>
                  </a:cubicBezTo>
                  <a:cubicBezTo>
                    <a:pt x="13745" y="13522"/>
                    <a:pt x="17673" y="17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074779" y="6915150"/>
              <a:ext cx="1968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52" y="3150"/>
                    <a:pt x="13703" y="6300"/>
                    <a:pt x="10103" y="9900"/>
                  </a:cubicBezTo>
                  <a:cubicBezTo>
                    <a:pt x="6503" y="13500"/>
                    <a:pt x="3252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368773" y="6959600"/>
              <a:ext cx="239407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430" y="0"/>
                  </a:moveTo>
                  <a:cubicBezTo>
                    <a:pt x="17262" y="3825"/>
                    <a:pt x="13093" y="7650"/>
                    <a:pt x="10062" y="10238"/>
                  </a:cubicBezTo>
                  <a:cubicBezTo>
                    <a:pt x="7030" y="12825"/>
                    <a:pt x="5135" y="14175"/>
                    <a:pt x="3430" y="15413"/>
                  </a:cubicBezTo>
                  <a:cubicBezTo>
                    <a:pt x="1725" y="16650"/>
                    <a:pt x="209" y="17775"/>
                    <a:pt x="19" y="18450"/>
                  </a:cubicBezTo>
                  <a:cubicBezTo>
                    <a:pt x="-170" y="19125"/>
                    <a:pt x="967" y="19350"/>
                    <a:pt x="4377" y="19800"/>
                  </a:cubicBezTo>
                  <a:cubicBezTo>
                    <a:pt x="7788" y="20250"/>
                    <a:pt x="13472" y="20925"/>
                    <a:pt x="19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379579" y="7231427"/>
              <a:ext cx="1968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181" y="11040"/>
                    <a:pt x="8361" y="1783"/>
                    <a:pt x="11961" y="240"/>
                  </a:cubicBezTo>
                  <a:cubicBezTo>
                    <a:pt x="15561" y="-1303"/>
                    <a:pt x="1858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816244" y="6937062"/>
              <a:ext cx="169580" cy="48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25" fill="norm" stroke="1" extrusionOk="0">
                  <a:moveTo>
                    <a:pt x="4926" y="429"/>
                  </a:moveTo>
                  <a:cubicBezTo>
                    <a:pt x="3873" y="152"/>
                    <a:pt x="2819" y="-125"/>
                    <a:pt x="2029" y="60"/>
                  </a:cubicBezTo>
                  <a:cubicBezTo>
                    <a:pt x="1238" y="244"/>
                    <a:pt x="712" y="890"/>
                    <a:pt x="843" y="1952"/>
                  </a:cubicBezTo>
                  <a:cubicBezTo>
                    <a:pt x="975" y="3013"/>
                    <a:pt x="1765" y="4490"/>
                    <a:pt x="4004" y="5460"/>
                  </a:cubicBezTo>
                  <a:cubicBezTo>
                    <a:pt x="6243" y="6429"/>
                    <a:pt x="9931" y="6890"/>
                    <a:pt x="12829" y="6752"/>
                  </a:cubicBezTo>
                  <a:cubicBezTo>
                    <a:pt x="15726" y="6613"/>
                    <a:pt x="17834" y="5875"/>
                    <a:pt x="19019" y="5275"/>
                  </a:cubicBezTo>
                  <a:cubicBezTo>
                    <a:pt x="20204" y="4675"/>
                    <a:pt x="20468" y="4213"/>
                    <a:pt x="20731" y="3706"/>
                  </a:cubicBezTo>
                  <a:cubicBezTo>
                    <a:pt x="20995" y="3198"/>
                    <a:pt x="21258" y="2644"/>
                    <a:pt x="20995" y="2552"/>
                  </a:cubicBezTo>
                  <a:cubicBezTo>
                    <a:pt x="20731" y="2460"/>
                    <a:pt x="19941" y="2829"/>
                    <a:pt x="19678" y="4260"/>
                  </a:cubicBezTo>
                  <a:cubicBezTo>
                    <a:pt x="19414" y="5690"/>
                    <a:pt x="19678" y="8183"/>
                    <a:pt x="20073" y="10675"/>
                  </a:cubicBezTo>
                  <a:cubicBezTo>
                    <a:pt x="20468" y="13167"/>
                    <a:pt x="20995" y="15660"/>
                    <a:pt x="20204" y="17367"/>
                  </a:cubicBezTo>
                  <a:cubicBezTo>
                    <a:pt x="19414" y="19075"/>
                    <a:pt x="17307" y="19998"/>
                    <a:pt x="14278" y="20598"/>
                  </a:cubicBezTo>
                  <a:cubicBezTo>
                    <a:pt x="11248" y="21198"/>
                    <a:pt x="7297" y="21475"/>
                    <a:pt x="4399" y="21244"/>
                  </a:cubicBezTo>
                  <a:cubicBezTo>
                    <a:pt x="1502" y="21013"/>
                    <a:pt x="-342" y="20275"/>
                    <a:pt x="53" y="19352"/>
                  </a:cubicBezTo>
                  <a:cubicBezTo>
                    <a:pt x="448" y="18429"/>
                    <a:pt x="3082" y="17321"/>
                    <a:pt x="5190" y="16629"/>
                  </a:cubicBezTo>
                  <a:cubicBezTo>
                    <a:pt x="7297" y="15937"/>
                    <a:pt x="8878" y="15660"/>
                    <a:pt x="10458" y="15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078079" y="71056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6319379" y="7042150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420979" y="6921500"/>
              <a:ext cx="146883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5326" y="0"/>
                  </a:moveTo>
                  <a:cubicBezTo>
                    <a:pt x="10356" y="3135"/>
                    <a:pt x="15386" y="6271"/>
                    <a:pt x="18197" y="9058"/>
                  </a:cubicBezTo>
                  <a:cubicBezTo>
                    <a:pt x="21008" y="11845"/>
                    <a:pt x="21600" y="14284"/>
                    <a:pt x="18197" y="16316"/>
                  </a:cubicBezTo>
                  <a:cubicBezTo>
                    <a:pt x="14795" y="18348"/>
                    <a:pt x="7397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6859129" y="7107766"/>
              <a:ext cx="444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0800"/>
                    <a:pt x="6171" y="0"/>
                    <a:pt x="9771" y="0"/>
                  </a:cubicBezTo>
                  <a:cubicBezTo>
                    <a:pt x="13371" y="0"/>
                    <a:pt x="174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211778" y="6853099"/>
              <a:ext cx="174402" cy="32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26" fill="norm" stroke="1" extrusionOk="0">
                  <a:moveTo>
                    <a:pt x="20938" y="2831"/>
                  </a:moveTo>
                  <a:cubicBezTo>
                    <a:pt x="20684" y="2134"/>
                    <a:pt x="20430" y="1438"/>
                    <a:pt x="18905" y="811"/>
                  </a:cubicBezTo>
                  <a:cubicBezTo>
                    <a:pt x="17380" y="183"/>
                    <a:pt x="14585" y="-374"/>
                    <a:pt x="11536" y="323"/>
                  </a:cubicBezTo>
                  <a:cubicBezTo>
                    <a:pt x="8486" y="1020"/>
                    <a:pt x="5183" y="2971"/>
                    <a:pt x="2896" y="5688"/>
                  </a:cubicBezTo>
                  <a:cubicBezTo>
                    <a:pt x="609" y="8405"/>
                    <a:pt x="-662" y="11889"/>
                    <a:pt x="354" y="14607"/>
                  </a:cubicBezTo>
                  <a:cubicBezTo>
                    <a:pt x="1371" y="17324"/>
                    <a:pt x="4674" y="19275"/>
                    <a:pt x="7978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7431955" y="6930936"/>
              <a:ext cx="170125" cy="37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37" fill="norm" stroke="1" extrusionOk="0">
                  <a:moveTo>
                    <a:pt x="10233" y="4581"/>
                  </a:moveTo>
                  <a:cubicBezTo>
                    <a:pt x="10233" y="3361"/>
                    <a:pt x="10233" y="2141"/>
                    <a:pt x="9833" y="1286"/>
                  </a:cubicBezTo>
                  <a:cubicBezTo>
                    <a:pt x="9433" y="432"/>
                    <a:pt x="8633" y="-56"/>
                    <a:pt x="6900" y="5"/>
                  </a:cubicBezTo>
                  <a:cubicBezTo>
                    <a:pt x="5166" y="66"/>
                    <a:pt x="2500" y="676"/>
                    <a:pt x="1166" y="1347"/>
                  </a:cubicBezTo>
                  <a:cubicBezTo>
                    <a:pt x="-167" y="2019"/>
                    <a:pt x="-167" y="2751"/>
                    <a:pt x="233" y="3361"/>
                  </a:cubicBezTo>
                  <a:cubicBezTo>
                    <a:pt x="633" y="3971"/>
                    <a:pt x="1433" y="4459"/>
                    <a:pt x="3433" y="4398"/>
                  </a:cubicBezTo>
                  <a:cubicBezTo>
                    <a:pt x="5433" y="4337"/>
                    <a:pt x="8633" y="3727"/>
                    <a:pt x="10766" y="3239"/>
                  </a:cubicBezTo>
                  <a:cubicBezTo>
                    <a:pt x="12900" y="2751"/>
                    <a:pt x="13966" y="2385"/>
                    <a:pt x="14100" y="2446"/>
                  </a:cubicBezTo>
                  <a:cubicBezTo>
                    <a:pt x="14233" y="2507"/>
                    <a:pt x="13433" y="2995"/>
                    <a:pt x="11966" y="4886"/>
                  </a:cubicBezTo>
                  <a:cubicBezTo>
                    <a:pt x="10500" y="6778"/>
                    <a:pt x="8366" y="10073"/>
                    <a:pt x="6766" y="12880"/>
                  </a:cubicBezTo>
                  <a:cubicBezTo>
                    <a:pt x="5166" y="15686"/>
                    <a:pt x="4100" y="18005"/>
                    <a:pt x="3300" y="19469"/>
                  </a:cubicBezTo>
                  <a:cubicBezTo>
                    <a:pt x="2500" y="20934"/>
                    <a:pt x="1966" y="21544"/>
                    <a:pt x="2500" y="21422"/>
                  </a:cubicBezTo>
                  <a:cubicBezTo>
                    <a:pt x="3033" y="21300"/>
                    <a:pt x="4633" y="20446"/>
                    <a:pt x="7966" y="19103"/>
                  </a:cubicBezTo>
                  <a:cubicBezTo>
                    <a:pt x="11300" y="17761"/>
                    <a:pt x="16366" y="15930"/>
                    <a:pt x="21433" y="14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7697329" y="70739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9284829" y="73914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9634079" y="2311415"/>
              <a:ext cx="1130301" cy="12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14869"/>
                  </a:moveTo>
                  <a:cubicBezTo>
                    <a:pt x="40" y="12745"/>
                    <a:pt x="81" y="10620"/>
                    <a:pt x="465" y="8318"/>
                  </a:cubicBezTo>
                  <a:cubicBezTo>
                    <a:pt x="849" y="6017"/>
                    <a:pt x="1578" y="3538"/>
                    <a:pt x="2710" y="1945"/>
                  </a:cubicBezTo>
                  <a:cubicBezTo>
                    <a:pt x="3843" y="351"/>
                    <a:pt x="5380" y="-357"/>
                    <a:pt x="6856" y="174"/>
                  </a:cubicBezTo>
                  <a:cubicBezTo>
                    <a:pt x="8333" y="705"/>
                    <a:pt x="9748" y="2476"/>
                    <a:pt x="11124" y="4423"/>
                  </a:cubicBezTo>
                  <a:cubicBezTo>
                    <a:pt x="12499" y="6371"/>
                    <a:pt x="13834" y="8495"/>
                    <a:pt x="15391" y="10797"/>
                  </a:cubicBezTo>
                  <a:cubicBezTo>
                    <a:pt x="16948" y="13099"/>
                    <a:pt x="18728" y="15577"/>
                    <a:pt x="19800" y="17348"/>
                  </a:cubicBezTo>
                  <a:cubicBezTo>
                    <a:pt x="20872" y="19118"/>
                    <a:pt x="21236" y="20181"/>
                    <a:pt x="21600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9856329" y="2526075"/>
              <a:ext cx="762001" cy="2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9" fill="norm" stroke="1" extrusionOk="0">
                  <a:moveTo>
                    <a:pt x="0" y="14209"/>
                  </a:moveTo>
                  <a:cubicBezTo>
                    <a:pt x="1500" y="12049"/>
                    <a:pt x="3000" y="9889"/>
                    <a:pt x="4950" y="6649"/>
                  </a:cubicBezTo>
                  <a:cubicBezTo>
                    <a:pt x="6900" y="3409"/>
                    <a:pt x="9300" y="-911"/>
                    <a:pt x="11790" y="169"/>
                  </a:cubicBezTo>
                  <a:cubicBezTo>
                    <a:pt x="14280" y="1249"/>
                    <a:pt x="16860" y="7729"/>
                    <a:pt x="18510" y="12049"/>
                  </a:cubicBezTo>
                  <a:cubicBezTo>
                    <a:pt x="20160" y="16369"/>
                    <a:pt x="20880" y="18529"/>
                    <a:pt x="21600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8059279" y="3693274"/>
              <a:ext cx="69370" cy="36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28" fill="norm" stroke="1" extrusionOk="0">
                  <a:moveTo>
                    <a:pt x="0" y="1613"/>
                  </a:moveTo>
                  <a:cubicBezTo>
                    <a:pt x="635" y="877"/>
                    <a:pt x="1271" y="140"/>
                    <a:pt x="2859" y="18"/>
                  </a:cubicBezTo>
                  <a:cubicBezTo>
                    <a:pt x="4447" y="-105"/>
                    <a:pt x="6988" y="386"/>
                    <a:pt x="10800" y="2043"/>
                  </a:cubicBezTo>
                  <a:cubicBezTo>
                    <a:pt x="14612" y="3700"/>
                    <a:pt x="19694" y="6522"/>
                    <a:pt x="20647" y="9529"/>
                  </a:cubicBezTo>
                  <a:cubicBezTo>
                    <a:pt x="21600" y="12536"/>
                    <a:pt x="18424" y="15727"/>
                    <a:pt x="15882" y="17629"/>
                  </a:cubicBezTo>
                  <a:cubicBezTo>
                    <a:pt x="13341" y="19531"/>
                    <a:pt x="11435" y="20145"/>
                    <a:pt x="9212" y="20636"/>
                  </a:cubicBezTo>
                  <a:cubicBezTo>
                    <a:pt x="6988" y="21127"/>
                    <a:pt x="4447" y="21495"/>
                    <a:pt x="2859" y="21250"/>
                  </a:cubicBezTo>
                  <a:cubicBezTo>
                    <a:pt x="1271" y="21004"/>
                    <a:pt x="635" y="20145"/>
                    <a:pt x="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163794" y="3517900"/>
              <a:ext cx="111386" cy="21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22" fill="norm" stroke="1" extrusionOk="0">
                  <a:moveTo>
                    <a:pt x="1884" y="0"/>
                  </a:moveTo>
                  <a:cubicBezTo>
                    <a:pt x="1069" y="1038"/>
                    <a:pt x="254" y="2077"/>
                    <a:pt x="50" y="3115"/>
                  </a:cubicBezTo>
                  <a:cubicBezTo>
                    <a:pt x="-154" y="4154"/>
                    <a:pt x="254" y="5192"/>
                    <a:pt x="1476" y="5815"/>
                  </a:cubicBezTo>
                  <a:cubicBezTo>
                    <a:pt x="2699" y="6438"/>
                    <a:pt x="4737" y="6646"/>
                    <a:pt x="6571" y="6335"/>
                  </a:cubicBezTo>
                  <a:cubicBezTo>
                    <a:pt x="8404" y="6023"/>
                    <a:pt x="10035" y="5192"/>
                    <a:pt x="11257" y="4050"/>
                  </a:cubicBezTo>
                  <a:cubicBezTo>
                    <a:pt x="12480" y="2908"/>
                    <a:pt x="13295" y="1454"/>
                    <a:pt x="14518" y="1350"/>
                  </a:cubicBezTo>
                  <a:cubicBezTo>
                    <a:pt x="15740" y="1246"/>
                    <a:pt x="17371" y="2492"/>
                    <a:pt x="18797" y="5296"/>
                  </a:cubicBezTo>
                  <a:cubicBezTo>
                    <a:pt x="20223" y="8100"/>
                    <a:pt x="21446" y="12462"/>
                    <a:pt x="21446" y="15265"/>
                  </a:cubicBezTo>
                  <a:cubicBezTo>
                    <a:pt x="21446" y="18069"/>
                    <a:pt x="20223" y="19315"/>
                    <a:pt x="18593" y="20146"/>
                  </a:cubicBezTo>
                  <a:cubicBezTo>
                    <a:pt x="16963" y="20977"/>
                    <a:pt x="14925" y="21392"/>
                    <a:pt x="12888" y="21496"/>
                  </a:cubicBezTo>
                  <a:cubicBezTo>
                    <a:pt x="10850" y="21600"/>
                    <a:pt x="8812" y="21392"/>
                    <a:pt x="7997" y="20769"/>
                  </a:cubicBezTo>
                  <a:cubicBezTo>
                    <a:pt x="7182" y="20146"/>
                    <a:pt x="7589" y="19108"/>
                    <a:pt x="9016" y="17654"/>
                  </a:cubicBezTo>
                  <a:cubicBezTo>
                    <a:pt x="10442" y="16200"/>
                    <a:pt x="12888" y="14331"/>
                    <a:pt x="15333" y="12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332329" y="3556000"/>
              <a:ext cx="114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474923" y="3498850"/>
              <a:ext cx="980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60"/>
                    <a:pt x="-1585" y="11520"/>
                    <a:pt x="575" y="15120"/>
                  </a:cubicBezTo>
                  <a:cubicBezTo>
                    <a:pt x="2735" y="18720"/>
                    <a:pt x="11375" y="201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554579" y="3581400"/>
              <a:ext cx="178885" cy="58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51" fill="norm" stroke="1" extrusionOk="0">
                  <a:moveTo>
                    <a:pt x="11302" y="0"/>
                  </a:moveTo>
                  <a:cubicBezTo>
                    <a:pt x="14065" y="1389"/>
                    <a:pt x="16828" y="2777"/>
                    <a:pt x="18712" y="4706"/>
                  </a:cubicBezTo>
                  <a:cubicBezTo>
                    <a:pt x="20595" y="6634"/>
                    <a:pt x="21600" y="9103"/>
                    <a:pt x="21098" y="11533"/>
                  </a:cubicBezTo>
                  <a:cubicBezTo>
                    <a:pt x="20595" y="13963"/>
                    <a:pt x="18586" y="16354"/>
                    <a:pt x="15447" y="18051"/>
                  </a:cubicBezTo>
                  <a:cubicBezTo>
                    <a:pt x="12307" y="19749"/>
                    <a:pt x="8037" y="20751"/>
                    <a:pt x="5274" y="21176"/>
                  </a:cubicBezTo>
                  <a:cubicBezTo>
                    <a:pt x="2512" y="21600"/>
                    <a:pt x="1256" y="21446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8440279" y="5414906"/>
              <a:ext cx="177801" cy="36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9257" y="6020"/>
                  </a:moveTo>
                  <a:cubicBezTo>
                    <a:pt x="10029" y="4786"/>
                    <a:pt x="10800" y="3552"/>
                    <a:pt x="11186" y="2564"/>
                  </a:cubicBezTo>
                  <a:cubicBezTo>
                    <a:pt x="11571" y="1577"/>
                    <a:pt x="11571" y="836"/>
                    <a:pt x="10800" y="404"/>
                  </a:cubicBezTo>
                  <a:cubicBezTo>
                    <a:pt x="10029" y="-28"/>
                    <a:pt x="8486" y="-151"/>
                    <a:pt x="6814" y="219"/>
                  </a:cubicBezTo>
                  <a:cubicBezTo>
                    <a:pt x="5143" y="590"/>
                    <a:pt x="3343" y="1454"/>
                    <a:pt x="2057" y="2256"/>
                  </a:cubicBezTo>
                  <a:cubicBezTo>
                    <a:pt x="771" y="3058"/>
                    <a:pt x="0" y="3799"/>
                    <a:pt x="0" y="4416"/>
                  </a:cubicBezTo>
                  <a:cubicBezTo>
                    <a:pt x="0" y="5033"/>
                    <a:pt x="771" y="5527"/>
                    <a:pt x="1800" y="5712"/>
                  </a:cubicBezTo>
                  <a:cubicBezTo>
                    <a:pt x="2829" y="5897"/>
                    <a:pt x="4114" y="5774"/>
                    <a:pt x="5914" y="5403"/>
                  </a:cubicBezTo>
                  <a:cubicBezTo>
                    <a:pt x="7714" y="5033"/>
                    <a:pt x="10029" y="4416"/>
                    <a:pt x="11186" y="4601"/>
                  </a:cubicBezTo>
                  <a:cubicBezTo>
                    <a:pt x="12343" y="4786"/>
                    <a:pt x="12343" y="5774"/>
                    <a:pt x="11314" y="8366"/>
                  </a:cubicBezTo>
                  <a:cubicBezTo>
                    <a:pt x="10286" y="10958"/>
                    <a:pt x="8229" y="15154"/>
                    <a:pt x="6943" y="17746"/>
                  </a:cubicBezTo>
                  <a:cubicBezTo>
                    <a:pt x="5657" y="20338"/>
                    <a:pt x="5143" y="21326"/>
                    <a:pt x="5400" y="21387"/>
                  </a:cubicBezTo>
                  <a:cubicBezTo>
                    <a:pt x="5657" y="21449"/>
                    <a:pt x="6686" y="20585"/>
                    <a:pt x="9514" y="18610"/>
                  </a:cubicBezTo>
                  <a:cubicBezTo>
                    <a:pt x="12343" y="16635"/>
                    <a:pt x="16971" y="13550"/>
                    <a:pt x="21600" y="10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8764129" y="5232127"/>
              <a:ext cx="101601" cy="19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2121"/>
                  </a:moveTo>
                  <a:cubicBezTo>
                    <a:pt x="450" y="959"/>
                    <a:pt x="900" y="-202"/>
                    <a:pt x="1125" y="30"/>
                  </a:cubicBezTo>
                  <a:cubicBezTo>
                    <a:pt x="1350" y="263"/>
                    <a:pt x="1350" y="1888"/>
                    <a:pt x="1350" y="3282"/>
                  </a:cubicBezTo>
                  <a:cubicBezTo>
                    <a:pt x="1350" y="4675"/>
                    <a:pt x="1350" y="5837"/>
                    <a:pt x="2475" y="6533"/>
                  </a:cubicBezTo>
                  <a:cubicBezTo>
                    <a:pt x="3600" y="7230"/>
                    <a:pt x="5850" y="7463"/>
                    <a:pt x="7875" y="7114"/>
                  </a:cubicBezTo>
                  <a:cubicBezTo>
                    <a:pt x="9900" y="6766"/>
                    <a:pt x="11700" y="5837"/>
                    <a:pt x="13275" y="4908"/>
                  </a:cubicBezTo>
                  <a:cubicBezTo>
                    <a:pt x="14850" y="3979"/>
                    <a:pt x="16200" y="3050"/>
                    <a:pt x="17100" y="3166"/>
                  </a:cubicBezTo>
                  <a:cubicBezTo>
                    <a:pt x="18000" y="3282"/>
                    <a:pt x="18450" y="4443"/>
                    <a:pt x="19350" y="7230"/>
                  </a:cubicBezTo>
                  <a:cubicBezTo>
                    <a:pt x="20250" y="10017"/>
                    <a:pt x="21600" y="14430"/>
                    <a:pt x="21600" y="17101"/>
                  </a:cubicBezTo>
                  <a:cubicBezTo>
                    <a:pt x="21600" y="19772"/>
                    <a:pt x="20250" y="20701"/>
                    <a:pt x="18450" y="21050"/>
                  </a:cubicBezTo>
                  <a:cubicBezTo>
                    <a:pt x="16650" y="21398"/>
                    <a:pt x="14400" y="21166"/>
                    <a:pt x="13275" y="20469"/>
                  </a:cubicBezTo>
                  <a:cubicBezTo>
                    <a:pt x="12150" y="19772"/>
                    <a:pt x="12150" y="18611"/>
                    <a:pt x="13050" y="17101"/>
                  </a:cubicBezTo>
                  <a:cubicBezTo>
                    <a:pt x="13950" y="15592"/>
                    <a:pt x="15750" y="13733"/>
                    <a:pt x="17550" y="11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8916529" y="528320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800"/>
                    <a:pt x="9318" y="12000"/>
                    <a:pt x="12918" y="8400"/>
                  </a:cubicBezTo>
                  <a:cubicBezTo>
                    <a:pt x="16518" y="4800"/>
                    <a:pt x="190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9062579" y="52387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9030829" y="5302250"/>
              <a:ext cx="228884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13549" y="0"/>
                  </a:moveTo>
                  <a:cubicBezTo>
                    <a:pt x="14727" y="0"/>
                    <a:pt x="15905" y="0"/>
                    <a:pt x="17182" y="486"/>
                  </a:cubicBezTo>
                  <a:cubicBezTo>
                    <a:pt x="18458" y="973"/>
                    <a:pt x="19833" y="1946"/>
                    <a:pt x="20618" y="3746"/>
                  </a:cubicBezTo>
                  <a:cubicBezTo>
                    <a:pt x="21404" y="5546"/>
                    <a:pt x="21600" y="8173"/>
                    <a:pt x="20225" y="10751"/>
                  </a:cubicBezTo>
                  <a:cubicBezTo>
                    <a:pt x="18851" y="13330"/>
                    <a:pt x="15905" y="15859"/>
                    <a:pt x="12273" y="17659"/>
                  </a:cubicBezTo>
                  <a:cubicBezTo>
                    <a:pt x="8640" y="19459"/>
                    <a:pt x="4320" y="20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7946719" y="6790374"/>
              <a:ext cx="144311" cy="35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67" fill="norm" stroke="1" extrusionOk="0">
                  <a:moveTo>
                    <a:pt x="20742" y="5930"/>
                  </a:moveTo>
                  <a:cubicBezTo>
                    <a:pt x="20438" y="4541"/>
                    <a:pt x="20134" y="3151"/>
                    <a:pt x="19829" y="2141"/>
                  </a:cubicBezTo>
                  <a:cubicBezTo>
                    <a:pt x="19525" y="1130"/>
                    <a:pt x="19221" y="499"/>
                    <a:pt x="18308" y="183"/>
                  </a:cubicBezTo>
                  <a:cubicBezTo>
                    <a:pt x="17396" y="-133"/>
                    <a:pt x="15874" y="-133"/>
                    <a:pt x="12984" y="941"/>
                  </a:cubicBezTo>
                  <a:cubicBezTo>
                    <a:pt x="10094" y="2014"/>
                    <a:pt x="5835" y="4162"/>
                    <a:pt x="3097" y="7004"/>
                  </a:cubicBezTo>
                  <a:cubicBezTo>
                    <a:pt x="359" y="9846"/>
                    <a:pt x="-858" y="13383"/>
                    <a:pt x="663" y="15909"/>
                  </a:cubicBezTo>
                  <a:cubicBezTo>
                    <a:pt x="2184" y="18435"/>
                    <a:pt x="6443" y="19951"/>
                    <a:pt x="9942" y="20709"/>
                  </a:cubicBezTo>
                  <a:cubicBezTo>
                    <a:pt x="13441" y="21467"/>
                    <a:pt x="16179" y="21467"/>
                    <a:pt x="18917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8204197" y="6889750"/>
              <a:ext cx="2653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4168"/>
                    <a:pt x="-773" y="8337"/>
                    <a:pt x="58" y="11937"/>
                  </a:cubicBezTo>
                  <a:cubicBezTo>
                    <a:pt x="889" y="15537"/>
                    <a:pt x="10858" y="18568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287879" y="70167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8557327" y="6957154"/>
              <a:ext cx="276653" cy="351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35" fill="norm" stroke="1" extrusionOk="0">
                  <a:moveTo>
                    <a:pt x="12457" y="914"/>
                  </a:moveTo>
                  <a:cubicBezTo>
                    <a:pt x="10833" y="403"/>
                    <a:pt x="9209" y="-108"/>
                    <a:pt x="7179" y="20"/>
                  </a:cubicBezTo>
                  <a:cubicBezTo>
                    <a:pt x="5149" y="148"/>
                    <a:pt x="2713" y="914"/>
                    <a:pt x="1332" y="1745"/>
                  </a:cubicBezTo>
                  <a:cubicBezTo>
                    <a:pt x="-48" y="2576"/>
                    <a:pt x="-373" y="3471"/>
                    <a:pt x="439" y="4174"/>
                  </a:cubicBezTo>
                  <a:cubicBezTo>
                    <a:pt x="1251" y="4877"/>
                    <a:pt x="3200" y="5388"/>
                    <a:pt x="5068" y="5324"/>
                  </a:cubicBezTo>
                  <a:cubicBezTo>
                    <a:pt x="6935" y="5260"/>
                    <a:pt x="8722" y="4621"/>
                    <a:pt x="9696" y="3982"/>
                  </a:cubicBezTo>
                  <a:cubicBezTo>
                    <a:pt x="10671" y="3343"/>
                    <a:pt x="10833" y="2704"/>
                    <a:pt x="10671" y="2832"/>
                  </a:cubicBezTo>
                  <a:cubicBezTo>
                    <a:pt x="10508" y="2959"/>
                    <a:pt x="10021" y="3854"/>
                    <a:pt x="9534" y="6219"/>
                  </a:cubicBezTo>
                  <a:cubicBezTo>
                    <a:pt x="9047" y="8583"/>
                    <a:pt x="8559" y="12417"/>
                    <a:pt x="8235" y="14654"/>
                  </a:cubicBezTo>
                  <a:cubicBezTo>
                    <a:pt x="7910" y="16891"/>
                    <a:pt x="7747" y="17530"/>
                    <a:pt x="7585" y="18488"/>
                  </a:cubicBezTo>
                  <a:cubicBezTo>
                    <a:pt x="7422" y="19447"/>
                    <a:pt x="7260" y="20725"/>
                    <a:pt x="7829" y="21109"/>
                  </a:cubicBezTo>
                  <a:cubicBezTo>
                    <a:pt x="8397" y="21492"/>
                    <a:pt x="9696" y="20981"/>
                    <a:pt x="12051" y="19830"/>
                  </a:cubicBezTo>
                  <a:cubicBezTo>
                    <a:pt x="14406" y="18680"/>
                    <a:pt x="17816" y="16891"/>
                    <a:pt x="21227" y="15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8846679" y="6813550"/>
              <a:ext cx="86929" cy="38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330" fill="norm" stroke="1" extrusionOk="0">
                  <a:moveTo>
                    <a:pt x="10549" y="0"/>
                  </a:moveTo>
                  <a:cubicBezTo>
                    <a:pt x="13563" y="3019"/>
                    <a:pt x="16577" y="6039"/>
                    <a:pt x="18586" y="8942"/>
                  </a:cubicBezTo>
                  <a:cubicBezTo>
                    <a:pt x="20595" y="11845"/>
                    <a:pt x="21600" y="14632"/>
                    <a:pt x="19340" y="16781"/>
                  </a:cubicBezTo>
                  <a:cubicBezTo>
                    <a:pt x="17079" y="18929"/>
                    <a:pt x="11553" y="20439"/>
                    <a:pt x="7786" y="21019"/>
                  </a:cubicBezTo>
                  <a:cubicBezTo>
                    <a:pt x="4019" y="21600"/>
                    <a:pt x="2009" y="21252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9005429" y="6667500"/>
              <a:ext cx="101131" cy="2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95" fill="norm" stroke="1" extrusionOk="0">
                  <a:moveTo>
                    <a:pt x="2700" y="0"/>
                  </a:moveTo>
                  <a:cubicBezTo>
                    <a:pt x="1350" y="2074"/>
                    <a:pt x="0" y="4147"/>
                    <a:pt x="0" y="5530"/>
                  </a:cubicBezTo>
                  <a:cubicBezTo>
                    <a:pt x="0" y="6912"/>
                    <a:pt x="1350" y="7603"/>
                    <a:pt x="3375" y="7862"/>
                  </a:cubicBezTo>
                  <a:cubicBezTo>
                    <a:pt x="5400" y="8122"/>
                    <a:pt x="8100" y="7949"/>
                    <a:pt x="10125" y="7517"/>
                  </a:cubicBezTo>
                  <a:cubicBezTo>
                    <a:pt x="12150" y="7085"/>
                    <a:pt x="13500" y="6394"/>
                    <a:pt x="14625" y="5616"/>
                  </a:cubicBezTo>
                  <a:cubicBezTo>
                    <a:pt x="15750" y="4838"/>
                    <a:pt x="16650" y="3974"/>
                    <a:pt x="16875" y="4061"/>
                  </a:cubicBezTo>
                  <a:cubicBezTo>
                    <a:pt x="17100" y="4147"/>
                    <a:pt x="16650" y="5184"/>
                    <a:pt x="17325" y="7344"/>
                  </a:cubicBezTo>
                  <a:cubicBezTo>
                    <a:pt x="18000" y="9504"/>
                    <a:pt x="19800" y="12787"/>
                    <a:pt x="20700" y="14861"/>
                  </a:cubicBezTo>
                  <a:cubicBezTo>
                    <a:pt x="21600" y="16934"/>
                    <a:pt x="21600" y="17798"/>
                    <a:pt x="21375" y="18662"/>
                  </a:cubicBezTo>
                  <a:cubicBezTo>
                    <a:pt x="21150" y="19526"/>
                    <a:pt x="20700" y="20390"/>
                    <a:pt x="19125" y="20909"/>
                  </a:cubicBezTo>
                  <a:cubicBezTo>
                    <a:pt x="17550" y="21427"/>
                    <a:pt x="14850" y="21600"/>
                    <a:pt x="13275" y="21082"/>
                  </a:cubicBezTo>
                  <a:cubicBezTo>
                    <a:pt x="11700" y="20563"/>
                    <a:pt x="11250" y="19354"/>
                    <a:pt x="11475" y="18403"/>
                  </a:cubicBezTo>
                  <a:cubicBezTo>
                    <a:pt x="11700" y="17453"/>
                    <a:pt x="12600" y="16762"/>
                    <a:pt x="13500" y="16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9164179" y="676910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9302656" y="6686550"/>
              <a:ext cx="1392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039"/>
                    <a:pt x="1783" y="12077"/>
                    <a:pt x="240" y="15677"/>
                  </a:cubicBezTo>
                  <a:cubicBezTo>
                    <a:pt x="-1303" y="19277"/>
                    <a:pt x="4868" y="2043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9234029" y="6775450"/>
              <a:ext cx="266133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6706" y="0"/>
                  </a:moveTo>
                  <a:cubicBezTo>
                    <a:pt x="18563" y="2473"/>
                    <a:pt x="20419" y="4945"/>
                    <a:pt x="21009" y="7309"/>
                  </a:cubicBezTo>
                  <a:cubicBezTo>
                    <a:pt x="21600" y="9673"/>
                    <a:pt x="20925" y="11927"/>
                    <a:pt x="19069" y="13855"/>
                  </a:cubicBezTo>
                  <a:cubicBezTo>
                    <a:pt x="17212" y="15782"/>
                    <a:pt x="14175" y="17382"/>
                    <a:pt x="10800" y="18618"/>
                  </a:cubicBezTo>
                  <a:cubicBezTo>
                    <a:pt x="7425" y="19855"/>
                    <a:pt x="3712" y="20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3" name="Drawing"/>
          <p:cNvGrpSpPr/>
          <p:nvPr/>
        </p:nvGrpSpPr>
        <p:grpSpPr>
          <a:xfrm>
            <a:off x="1930399" y="2064994"/>
            <a:ext cx="10641319" cy="7307607"/>
            <a:chOff x="0" y="0"/>
            <a:chExt cx="10641317" cy="7307605"/>
          </a:xfrm>
        </p:grpSpPr>
        <p:sp>
          <p:nvSpPr>
            <p:cNvPr id="2198" name="Line"/>
            <p:cNvSpPr/>
            <p:nvPr/>
          </p:nvSpPr>
          <p:spPr>
            <a:xfrm>
              <a:off x="586543" y="163940"/>
              <a:ext cx="594557" cy="54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82" fill="norm" stroke="1" extrusionOk="0">
                  <a:moveTo>
                    <a:pt x="16000" y="1001"/>
                  </a:moveTo>
                  <a:cubicBezTo>
                    <a:pt x="16230" y="583"/>
                    <a:pt x="16460" y="164"/>
                    <a:pt x="16383" y="39"/>
                  </a:cubicBezTo>
                  <a:cubicBezTo>
                    <a:pt x="16306" y="-87"/>
                    <a:pt x="15924" y="80"/>
                    <a:pt x="14660" y="750"/>
                  </a:cubicBezTo>
                  <a:cubicBezTo>
                    <a:pt x="13396" y="1420"/>
                    <a:pt x="11251" y="2592"/>
                    <a:pt x="9375" y="3680"/>
                  </a:cubicBezTo>
                  <a:cubicBezTo>
                    <a:pt x="7498" y="4769"/>
                    <a:pt x="5889" y="5773"/>
                    <a:pt x="4779" y="6485"/>
                  </a:cubicBezTo>
                  <a:cubicBezTo>
                    <a:pt x="3668" y="7197"/>
                    <a:pt x="3055" y="7615"/>
                    <a:pt x="2672" y="8034"/>
                  </a:cubicBezTo>
                  <a:cubicBezTo>
                    <a:pt x="2289" y="8453"/>
                    <a:pt x="2136" y="8871"/>
                    <a:pt x="2251" y="9164"/>
                  </a:cubicBezTo>
                  <a:cubicBezTo>
                    <a:pt x="2366" y="9457"/>
                    <a:pt x="2749" y="9625"/>
                    <a:pt x="3975" y="9834"/>
                  </a:cubicBezTo>
                  <a:cubicBezTo>
                    <a:pt x="5200" y="10043"/>
                    <a:pt x="7268" y="10294"/>
                    <a:pt x="8532" y="10546"/>
                  </a:cubicBezTo>
                  <a:cubicBezTo>
                    <a:pt x="9796" y="10797"/>
                    <a:pt x="10255" y="11048"/>
                    <a:pt x="10524" y="11383"/>
                  </a:cubicBezTo>
                  <a:cubicBezTo>
                    <a:pt x="10792" y="11718"/>
                    <a:pt x="10868" y="12136"/>
                    <a:pt x="10524" y="12806"/>
                  </a:cubicBezTo>
                  <a:cubicBezTo>
                    <a:pt x="10179" y="13476"/>
                    <a:pt x="9413" y="14397"/>
                    <a:pt x="7843" y="15527"/>
                  </a:cubicBezTo>
                  <a:cubicBezTo>
                    <a:pt x="6272" y="16657"/>
                    <a:pt x="3898" y="17997"/>
                    <a:pt x="2519" y="18834"/>
                  </a:cubicBezTo>
                  <a:cubicBezTo>
                    <a:pt x="1141" y="19671"/>
                    <a:pt x="758" y="20006"/>
                    <a:pt x="451" y="20341"/>
                  </a:cubicBezTo>
                  <a:cubicBezTo>
                    <a:pt x="145" y="20676"/>
                    <a:pt x="-85" y="21011"/>
                    <a:pt x="30" y="21220"/>
                  </a:cubicBezTo>
                  <a:cubicBezTo>
                    <a:pt x="145" y="21429"/>
                    <a:pt x="604" y="21513"/>
                    <a:pt x="2136" y="21471"/>
                  </a:cubicBezTo>
                  <a:cubicBezTo>
                    <a:pt x="3668" y="21429"/>
                    <a:pt x="6272" y="21262"/>
                    <a:pt x="8992" y="21053"/>
                  </a:cubicBezTo>
                  <a:cubicBezTo>
                    <a:pt x="11711" y="20843"/>
                    <a:pt x="14545" y="20592"/>
                    <a:pt x="16651" y="20466"/>
                  </a:cubicBezTo>
                  <a:cubicBezTo>
                    <a:pt x="18758" y="20341"/>
                    <a:pt x="20136" y="20341"/>
                    <a:pt x="21515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96900" y="990353"/>
              <a:ext cx="212101" cy="33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10" fill="norm" stroke="1" extrusionOk="0">
                  <a:moveTo>
                    <a:pt x="0" y="737"/>
                  </a:moveTo>
                  <a:cubicBezTo>
                    <a:pt x="428" y="2737"/>
                    <a:pt x="855" y="4737"/>
                    <a:pt x="2246" y="6070"/>
                  </a:cubicBezTo>
                  <a:cubicBezTo>
                    <a:pt x="3636" y="7404"/>
                    <a:pt x="5988" y="8070"/>
                    <a:pt x="8661" y="7270"/>
                  </a:cubicBezTo>
                  <a:cubicBezTo>
                    <a:pt x="11335" y="6470"/>
                    <a:pt x="14329" y="4204"/>
                    <a:pt x="16040" y="2604"/>
                  </a:cubicBezTo>
                  <a:cubicBezTo>
                    <a:pt x="17750" y="1004"/>
                    <a:pt x="18178" y="70"/>
                    <a:pt x="18392" y="4"/>
                  </a:cubicBezTo>
                  <a:cubicBezTo>
                    <a:pt x="18606" y="-63"/>
                    <a:pt x="18606" y="737"/>
                    <a:pt x="19034" y="2870"/>
                  </a:cubicBezTo>
                  <a:cubicBezTo>
                    <a:pt x="19461" y="5004"/>
                    <a:pt x="20317" y="8470"/>
                    <a:pt x="20851" y="11404"/>
                  </a:cubicBezTo>
                  <a:cubicBezTo>
                    <a:pt x="21386" y="14337"/>
                    <a:pt x="21600" y="16737"/>
                    <a:pt x="21279" y="18337"/>
                  </a:cubicBezTo>
                  <a:cubicBezTo>
                    <a:pt x="20958" y="19937"/>
                    <a:pt x="20103" y="20737"/>
                    <a:pt x="18499" y="21137"/>
                  </a:cubicBezTo>
                  <a:cubicBezTo>
                    <a:pt x="16895" y="21537"/>
                    <a:pt x="14543" y="21537"/>
                    <a:pt x="12725" y="20870"/>
                  </a:cubicBezTo>
                  <a:cubicBezTo>
                    <a:pt x="10907" y="20204"/>
                    <a:pt x="9624" y="18870"/>
                    <a:pt x="9624" y="17604"/>
                  </a:cubicBezTo>
                  <a:cubicBezTo>
                    <a:pt x="9624" y="16337"/>
                    <a:pt x="10907" y="15137"/>
                    <a:pt x="12190" y="13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003300" y="1028397"/>
              <a:ext cx="952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920" y="10932"/>
                    <a:pt x="3840" y="1332"/>
                    <a:pt x="7440" y="132"/>
                  </a:cubicBezTo>
                  <a:cubicBezTo>
                    <a:pt x="11040" y="-1068"/>
                    <a:pt x="1632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022350" y="1103655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219563" y="966896"/>
              <a:ext cx="177437" cy="17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33" fill="norm" stroke="1" extrusionOk="0">
                  <a:moveTo>
                    <a:pt x="718" y="5885"/>
                  </a:moveTo>
                  <a:cubicBezTo>
                    <a:pt x="210" y="4323"/>
                    <a:pt x="-298" y="2762"/>
                    <a:pt x="210" y="1721"/>
                  </a:cubicBezTo>
                  <a:cubicBezTo>
                    <a:pt x="718" y="680"/>
                    <a:pt x="2243" y="159"/>
                    <a:pt x="4276" y="29"/>
                  </a:cubicBezTo>
                  <a:cubicBezTo>
                    <a:pt x="6309" y="-101"/>
                    <a:pt x="8850" y="159"/>
                    <a:pt x="10502" y="1851"/>
                  </a:cubicBezTo>
                  <a:cubicBezTo>
                    <a:pt x="12154" y="3542"/>
                    <a:pt x="12916" y="6665"/>
                    <a:pt x="12535" y="9398"/>
                  </a:cubicBezTo>
                  <a:cubicBezTo>
                    <a:pt x="12154" y="12130"/>
                    <a:pt x="10629" y="14472"/>
                    <a:pt x="9358" y="16424"/>
                  </a:cubicBezTo>
                  <a:cubicBezTo>
                    <a:pt x="8088" y="18376"/>
                    <a:pt x="7071" y="19938"/>
                    <a:pt x="7834" y="20718"/>
                  </a:cubicBezTo>
                  <a:cubicBezTo>
                    <a:pt x="8596" y="21499"/>
                    <a:pt x="11137" y="21499"/>
                    <a:pt x="13678" y="21369"/>
                  </a:cubicBezTo>
                  <a:cubicBezTo>
                    <a:pt x="16220" y="21239"/>
                    <a:pt x="18761" y="20979"/>
                    <a:pt x="21302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639619" y="0"/>
              <a:ext cx="244163" cy="11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147" fill="norm" stroke="1" extrusionOk="0">
                  <a:moveTo>
                    <a:pt x="11228" y="4250"/>
                  </a:moveTo>
                  <a:cubicBezTo>
                    <a:pt x="10490" y="3133"/>
                    <a:pt x="9751" y="2016"/>
                    <a:pt x="9105" y="2388"/>
                  </a:cubicBezTo>
                  <a:cubicBezTo>
                    <a:pt x="8459" y="2761"/>
                    <a:pt x="7905" y="4623"/>
                    <a:pt x="6890" y="7602"/>
                  </a:cubicBezTo>
                  <a:cubicBezTo>
                    <a:pt x="5874" y="10581"/>
                    <a:pt x="4397" y="14678"/>
                    <a:pt x="3105" y="16912"/>
                  </a:cubicBezTo>
                  <a:cubicBezTo>
                    <a:pt x="1813" y="19147"/>
                    <a:pt x="705" y="19519"/>
                    <a:pt x="244" y="18030"/>
                  </a:cubicBezTo>
                  <a:cubicBezTo>
                    <a:pt x="-218" y="16540"/>
                    <a:pt x="-33" y="13188"/>
                    <a:pt x="890" y="10581"/>
                  </a:cubicBezTo>
                  <a:cubicBezTo>
                    <a:pt x="1813" y="7975"/>
                    <a:pt x="3474" y="6112"/>
                    <a:pt x="5413" y="6112"/>
                  </a:cubicBezTo>
                  <a:cubicBezTo>
                    <a:pt x="7351" y="6112"/>
                    <a:pt x="9567" y="7975"/>
                    <a:pt x="11505" y="10395"/>
                  </a:cubicBezTo>
                  <a:cubicBezTo>
                    <a:pt x="13444" y="12816"/>
                    <a:pt x="15105" y="15795"/>
                    <a:pt x="16397" y="17843"/>
                  </a:cubicBezTo>
                  <a:cubicBezTo>
                    <a:pt x="17690" y="19892"/>
                    <a:pt x="18613" y="21009"/>
                    <a:pt x="19536" y="19333"/>
                  </a:cubicBezTo>
                  <a:cubicBezTo>
                    <a:pt x="20459" y="17657"/>
                    <a:pt x="21382" y="13188"/>
                    <a:pt x="21290" y="9278"/>
                  </a:cubicBezTo>
                  <a:cubicBezTo>
                    <a:pt x="21197" y="5368"/>
                    <a:pt x="20090" y="2016"/>
                    <a:pt x="18336" y="712"/>
                  </a:cubicBezTo>
                  <a:cubicBezTo>
                    <a:pt x="16582" y="-591"/>
                    <a:pt x="14182" y="154"/>
                    <a:pt x="11782" y="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739900" y="32748"/>
              <a:ext cx="194460" cy="60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25" fill="norm" stroke="1" extrusionOk="0">
                  <a:moveTo>
                    <a:pt x="682" y="10271"/>
                  </a:moveTo>
                  <a:cubicBezTo>
                    <a:pt x="1364" y="12521"/>
                    <a:pt x="2046" y="14771"/>
                    <a:pt x="2501" y="16384"/>
                  </a:cubicBezTo>
                  <a:cubicBezTo>
                    <a:pt x="2956" y="17996"/>
                    <a:pt x="3183" y="18971"/>
                    <a:pt x="3297" y="19796"/>
                  </a:cubicBezTo>
                  <a:cubicBezTo>
                    <a:pt x="3411" y="20621"/>
                    <a:pt x="3411" y="21296"/>
                    <a:pt x="3069" y="21408"/>
                  </a:cubicBezTo>
                  <a:cubicBezTo>
                    <a:pt x="2728" y="21521"/>
                    <a:pt x="2046" y="21071"/>
                    <a:pt x="1478" y="19684"/>
                  </a:cubicBezTo>
                  <a:cubicBezTo>
                    <a:pt x="909" y="18296"/>
                    <a:pt x="455" y="15971"/>
                    <a:pt x="341" y="13421"/>
                  </a:cubicBezTo>
                  <a:cubicBezTo>
                    <a:pt x="227" y="10871"/>
                    <a:pt x="455" y="8096"/>
                    <a:pt x="909" y="6109"/>
                  </a:cubicBezTo>
                  <a:cubicBezTo>
                    <a:pt x="1364" y="4121"/>
                    <a:pt x="2046" y="2921"/>
                    <a:pt x="2956" y="2021"/>
                  </a:cubicBezTo>
                  <a:cubicBezTo>
                    <a:pt x="3865" y="1121"/>
                    <a:pt x="5002" y="521"/>
                    <a:pt x="6366" y="221"/>
                  </a:cubicBezTo>
                  <a:cubicBezTo>
                    <a:pt x="7731" y="-79"/>
                    <a:pt x="9322" y="-79"/>
                    <a:pt x="11596" y="259"/>
                  </a:cubicBezTo>
                  <a:cubicBezTo>
                    <a:pt x="13869" y="596"/>
                    <a:pt x="16825" y="1271"/>
                    <a:pt x="18758" y="2246"/>
                  </a:cubicBezTo>
                  <a:cubicBezTo>
                    <a:pt x="20691" y="3221"/>
                    <a:pt x="21600" y="4496"/>
                    <a:pt x="20236" y="5696"/>
                  </a:cubicBezTo>
                  <a:cubicBezTo>
                    <a:pt x="18872" y="6896"/>
                    <a:pt x="15234" y="8021"/>
                    <a:pt x="11482" y="8696"/>
                  </a:cubicBezTo>
                  <a:cubicBezTo>
                    <a:pt x="7731" y="9371"/>
                    <a:pt x="3865" y="9596"/>
                    <a:pt x="0" y="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924050" y="278155"/>
              <a:ext cx="203200" cy="28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7254"/>
                  </a:moveTo>
                  <a:cubicBezTo>
                    <a:pt x="1350" y="7093"/>
                    <a:pt x="2700" y="6931"/>
                    <a:pt x="4388" y="8382"/>
                  </a:cubicBezTo>
                  <a:cubicBezTo>
                    <a:pt x="6075" y="9833"/>
                    <a:pt x="8100" y="12896"/>
                    <a:pt x="8888" y="15313"/>
                  </a:cubicBezTo>
                  <a:cubicBezTo>
                    <a:pt x="9675" y="17731"/>
                    <a:pt x="9225" y="19504"/>
                    <a:pt x="8100" y="20472"/>
                  </a:cubicBezTo>
                  <a:cubicBezTo>
                    <a:pt x="6975" y="21439"/>
                    <a:pt x="5175" y="21600"/>
                    <a:pt x="3600" y="20875"/>
                  </a:cubicBezTo>
                  <a:cubicBezTo>
                    <a:pt x="2025" y="20149"/>
                    <a:pt x="675" y="18537"/>
                    <a:pt x="675" y="15716"/>
                  </a:cubicBezTo>
                  <a:cubicBezTo>
                    <a:pt x="675" y="12896"/>
                    <a:pt x="2025" y="8866"/>
                    <a:pt x="5738" y="6045"/>
                  </a:cubicBezTo>
                  <a:cubicBezTo>
                    <a:pt x="9450" y="3224"/>
                    <a:pt x="15525" y="16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260600" y="152153"/>
              <a:ext cx="158750" cy="42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1561"/>
                  </a:moveTo>
                  <a:cubicBezTo>
                    <a:pt x="17856" y="809"/>
                    <a:pt x="14112" y="56"/>
                    <a:pt x="11088" y="3"/>
                  </a:cubicBezTo>
                  <a:cubicBezTo>
                    <a:pt x="8064" y="-51"/>
                    <a:pt x="5760" y="594"/>
                    <a:pt x="3744" y="2474"/>
                  </a:cubicBezTo>
                  <a:cubicBezTo>
                    <a:pt x="1728" y="4355"/>
                    <a:pt x="0" y="7471"/>
                    <a:pt x="0" y="10588"/>
                  </a:cubicBezTo>
                  <a:cubicBezTo>
                    <a:pt x="0" y="13704"/>
                    <a:pt x="1728" y="16821"/>
                    <a:pt x="5472" y="18648"/>
                  </a:cubicBezTo>
                  <a:cubicBezTo>
                    <a:pt x="9216" y="20474"/>
                    <a:pt x="14976" y="21012"/>
                    <a:pt x="20736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578100" y="240055"/>
              <a:ext cx="133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000"/>
                    <a:pt x="4800" y="6000"/>
                    <a:pt x="8400" y="9600"/>
                  </a:cubicBezTo>
                  <a:cubicBezTo>
                    <a:pt x="12000" y="13200"/>
                    <a:pt x="1680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559050" y="246405"/>
              <a:ext cx="2667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655"/>
                    <a:pt x="16457" y="1309"/>
                    <a:pt x="13971" y="3027"/>
                  </a:cubicBezTo>
                  <a:cubicBezTo>
                    <a:pt x="11486" y="4745"/>
                    <a:pt x="9086" y="7527"/>
                    <a:pt x="6771" y="10800"/>
                  </a:cubicBezTo>
                  <a:cubicBezTo>
                    <a:pt x="4457" y="14073"/>
                    <a:pt x="2229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880472" y="248522"/>
              <a:ext cx="199278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1838"/>
                  </a:moveTo>
                  <a:cubicBezTo>
                    <a:pt x="20724" y="919"/>
                    <a:pt x="20042" y="0"/>
                    <a:pt x="19132" y="0"/>
                  </a:cubicBezTo>
                  <a:cubicBezTo>
                    <a:pt x="18223" y="0"/>
                    <a:pt x="17086" y="919"/>
                    <a:pt x="14130" y="3791"/>
                  </a:cubicBezTo>
                  <a:cubicBezTo>
                    <a:pt x="11174" y="6664"/>
                    <a:pt x="6400" y="11489"/>
                    <a:pt x="3558" y="14706"/>
                  </a:cubicBezTo>
                  <a:cubicBezTo>
                    <a:pt x="715" y="17923"/>
                    <a:pt x="-194" y="19532"/>
                    <a:pt x="33" y="20451"/>
                  </a:cubicBezTo>
                  <a:cubicBezTo>
                    <a:pt x="261" y="21370"/>
                    <a:pt x="1625" y="21600"/>
                    <a:pt x="4808" y="21600"/>
                  </a:cubicBezTo>
                  <a:cubicBezTo>
                    <a:pt x="7991" y="21600"/>
                    <a:pt x="12993" y="21370"/>
                    <a:pt x="17995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882899" y="525805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600"/>
                    <a:pt x="10667" y="9600"/>
                    <a:pt x="14267" y="6000"/>
                  </a:cubicBezTo>
                  <a:cubicBezTo>
                    <a:pt x="17867" y="2400"/>
                    <a:pt x="197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257549" y="353226"/>
              <a:ext cx="176743" cy="33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28" fill="norm" stroke="1" extrusionOk="0">
                  <a:moveTo>
                    <a:pt x="0" y="72"/>
                  </a:moveTo>
                  <a:cubicBezTo>
                    <a:pt x="0" y="1422"/>
                    <a:pt x="0" y="2772"/>
                    <a:pt x="1286" y="3785"/>
                  </a:cubicBezTo>
                  <a:cubicBezTo>
                    <a:pt x="2571" y="4797"/>
                    <a:pt x="5143" y="5472"/>
                    <a:pt x="7714" y="5405"/>
                  </a:cubicBezTo>
                  <a:cubicBezTo>
                    <a:pt x="10286" y="5337"/>
                    <a:pt x="12857" y="4527"/>
                    <a:pt x="14529" y="3785"/>
                  </a:cubicBezTo>
                  <a:cubicBezTo>
                    <a:pt x="16200" y="3042"/>
                    <a:pt x="16971" y="2367"/>
                    <a:pt x="17486" y="1625"/>
                  </a:cubicBezTo>
                  <a:cubicBezTo>
                    <a:pt x="18000" y="882"/>
                    <a:pt x="18257" y="72"/>
                    <a:pt x="18129" y="5"/>
                  </a:cubicBezTo>
                  <a:cubicBezTo>
                    <a:pt x="18000" y="-63"/>
                    <a:pt x="17486" y="612"/>
                    <a:pt x="17486" y="2705"/>
                  </a:cubicBezTo>
                  <a:cubicBezTo>
                    <a:pt x="17486" y="4797"/>
                    <a:pt x="18000" y="8307"/>
                    <a:pt x="18771" y="11007"/>
                  </a:cubicBezTo>
                  <a:cubicBezTo>
                    <a:pt x="19543" y="13707"/>
                    <a:pt x="20571" y="15597"/>
                    <a:pt x="21086" y="17082"/>
                  </a:cubicBezTo>
                  <a:cubicBezTo>
                    <a:pt x="21600" y="18567"/>
                    <a:pt x="21600" y="19647"/>
                    <a:pt x="21086" y="20389"/>
                  </a:cubicBezTo>
                  <a:cubicBezTo>
                    <a:pt x="20571" y="21132"/>
                    <a:pt x="19543" y="21537"/>
                    <a:pt x="16971" y="21402"/>
                  </a:cubicBezTo>
                  <a:cubicBezTo>
                    <a:pt x="14400" y="21267"/>
                    <a:pt x="10286" y="20592"/>
                    <a:pt x="7714" y="19782"/>
                  </a:cubicBezTo>
                  <a:cubicBezTo>
                    <a:pt x="5143" y="18972"/>
                    <a:pt x="4114" y="18027"/>
                    <a:pt x="3086" y="17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644899" y="411505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5840"/>
                    <a:pt x="1490" y="10080"/>
                    <a:pt x="5090" y="6480"/>
                  </a:cubicBezTo>
                  <a:cubicBezTo>
                    <a:pt x="8690" y="2880"/>
                    <a:pt x="151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3890104" y="335305"/>
              <a:ext cx="2784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571"/>
                    <a:pt x="1783" y="5143"/>
                    <a:pt x="240" y="8743"/>
                  </a:cubicBezTo>
                  <a:cubicBezTo>
                    <a:pt x="-1303" y="12343"/>
                    <a:pt x="4868" y="1697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051300" y="94005"/>
              <a:ext cx="13053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600" fill="norm" stroke="1" extrusionOk="0">
                  <a:moveTo>
                    <a:pt x="0" y="0"/>
                  </a:moveTo>
                  <a:cubicBezTo>
                    <a:pt x="1994" y="0"/>
                    <a:pt x="3988" y="0"/>
                    <a:pt x="6812" y="785"/>
                  </a:cubicBezTo>
                  <a:cubicBezTo>
                    <a:pt x="9637" y="1569"/>
                    <a:pt x="13292" y="3138"/>
                    <a:pt x="16283" y="5354"/>
                  </a:cubicBezTo>
                  <a:cubicBezTo>
                    <a:pt x="19274" y="7569"/>
                    <a:pt x="21600" y="10431"/>
                    <a:pt x="19938" y="13246"/>
                  </a:cubicBezTo>
                  <a:cubicBezTo>
                    <a:pt x="18277" y="16062"/>
                    <a:pt x="12628" y="18831"/>
                    <a:pt x="6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387850" y="475005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874651" y="207200"/>
              <a:ext cx="287899" cy="54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61" fill="norm" stroke="1" extrusionOk="0">
                  <a:moveTo>
                    <a:pt x="13776" y="4263"/>
                  </a:moveTo>
                  <a:cubicBezTo>
                    <a:pt x="13932" y="3353"/>
                    <a:pt x="14089" y="2443"/>
                    <a:pt x="13854" y="1615"/>
                  </a:cubicBezTo>
                  <a:cubicBezTo>
                    <a:pt x="13619" y="788"/>
                    <a:pt x="12993" y="43"/>
                    <a:pt x="11506" y="1"/>
                  </a:cubicBezTo>
                  <a:cubicBezTo>
                    <a:pt x="10019" y="-40"/>
                    <a:pt x="7672" y="622"/>
                    <a:pt x="5559" y="1739"/>
                  </a:cubicBezTo>
                  <a:cubicBezTo>
                    <a:pt x="3446" y="2857"/>
                    <a:pt x="1567" y="4429"/>
                    <a:pt x="628" y="5546"/>
                  </a:cubicBezTo>
                  <a:cubicBezTo>
                    <a:pt x="-311" y="6663"/>
                    <a:pt x="-311" y="7326"/>
                    <a:pt x="1411" y="7450"/>
                  </a:cubicBezTo>
                  <a:cubicBezTo>
                    <a:pt x="3132" y="7574"/>
                    <a:pt x="6576" y="7160"/>
                    <a:pt x="8846" y="6581"/>
                  </a:cubicBezTo>
                  <a:cubicBezTo>
                    <a:pt x="11115" y="6001"/>
                    <a:pt x="12211" y="5257"/>
                    <a:pt x="13072" y="4719"/>
                  </a:cubicBezTo>
                  <a:cubicBezTo>
                    <a:pt x="13932" y="4181"/>
                    <a:pt x="14559" y="3850"/>
                    <a:pt x="14793" y="4015"/>
                  </a:cubicBezTo>
                  <a:cubicBezTo>
                    <a:pt x="15028" y="4181"/>
                    <a:pt x="14872" y="4843"/>
                    <a:pt x="14167" y="6415"/>
                  </a:cubicBezTo>
                  <a:cubicBezTo>
                    <a:pt x="13463" y="7988"/>
                    <a:pt x="12211" y="10470"/>
                    <a:pt x="10802" y="12912"/>
                  </a:cubicBezTo>
                  <a:cubicBezTo>
                    <a:pt x="9393" y="15353"/>
                    <a:pt x="7828" y="17753"/>
                    <a:pt x="6811" y="19243"/>
                  </a:cubicBezTo>
                  <a:cubicBezTo>
                    <a:pt x="5793" y="20732"/>
                    <a:pt x="5324" y="21312"/>
                    <a:pt x="5402" y="21436"/>
                  </a:cubicBezTo>
                  <a:cubicBezTo>
                    <a:pt x="5480" y="21560"/>
                    <a:pt x="6106" y="21229"/>
                    <a:pt x="8298" y="20070"/>
                  </a:cubicBezTo>
                  <a:cubicBezTo>
                    <a:pt x="10489" y="18912"/>
                    <a:pt x="14246" y="16926"/>
                    <a:pt x="16672" y="15643"/>
                  </a:cubicBezTo>
                  <a:cubicBezTo>
                    <a:pt x="19098" y="14360"/>
                    <a:pt x="20193" y="13781"/>
                    <a:pt x="21289" y="13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232400" y="449605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514061" y="97475"/>
              <a:ext cx="207289" cy="51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44" fill="norm" stroke="1" extrusionOk="0">
                  <a:moveTo>
                    <a:pt x="21153" y="1972"/>
                  </a:moveTo>
                  <a:cubicBezTo>
                    <a:pt x="21153" y="1355"/>
                    <a:pt x="21153" y="737"/>
                    <a:pt x="20613" y="385"/>
                  </a:cubicBezTo>
                  <a:cubicBezTo>
                    <a:pt x="20073" y="32"/>
                    <a:pt x="18993" y="-56"/>
                    <a:pt x="17481" y="32"/>
                  </a:cubicBezTo>
                  <a:cubicBezTo>
                    <a:pt x="15969" y="120"/>
                    <a:pt x="14025" y="385"/>
                    <a:pt x="11109" y="1795"/>
                  </a:cubicBezTo>
                  <a:cubicBezTo>
                    <a:pt x="8193" y="3206"/>
                    <a:pt x="4305" y="5763"/>
                    <a:pt x="2145" y="8584"/>
                  </a:cubicBezTo>
                  <a:cubicBezTo>
                    <a:pt x="-15" y="11405"/>
                    <a:pt x="-447" y="14491"/>
                    <a:pt x="417" y="16695"/>
                  </a:cubicBezTo>
                  <a:cubicBezTo>
                    <a:pt x="1281" y="18899"/>
                    <a:pt x="3441" y="20222"/>
                    <a:pt x="5385" y="20883"/>
                  </a:cubicBezTo>
                  <a:cubicBezTo>
                    <a:pt x="7329" y="21544"/>
                    <a:pt x="9057" y="21544"/>
                    <a:pt x="1078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937250" y="227096"/>
              <a:ext cx="25400" cy="28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402"/>
                  </a:moveTo>
                  <a:cubicBezTo>
                    <a:pt x="1800" y="1290"/>
                    <a:pt x="3600" y="179"/>
                    <a:pt x="5400" y="20"/>
                  </a:cubicBezTo>
                  <a:cubicBezTo>
                    <a:pt x="7200" y="-139"/>
                    <a:pt x="9000" y="655"/>
                    <a:pt x="9900" y="3196"/>
                  </a:cubicBezTo>
                  <a:cubicBezTo>
                    <a:pt x="10800" y="5737"/>
                    <a:pt x="10800" y="10026"/>
                    <a:pt x="9000" y="13123"/>
                  </a:cubicBezTo>
                  <a:cubicBezTo>
                    <a:pt x="7200" y="16220"/>
                    <a:pt x="3600" y="18126"/>
                    <a:pt x="5400" y="19317"/>
                  </a:cubicBezTo>
                  <a:cubicBezTo>
                    <a:pt x="7200" y="20508"/>
                    <a:pt x="14400" y="20985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6121399" y="376762"/>
              <a:ext cx="2476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31" y="11918"/>
                    <a:pt x="8862" y="3818"/>
                    <a:pt x="12462" y="1118"/>
                  </a:cubicBezTo>
                  <a:cubicBezTo>
                    <a:pt x="16062" y="-1582"/>
                    <a:pt x="1883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583879" y="264882"/>
              <a:ext cx="248722" cy="44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22" fill="norm" stroke="1" extrusionOk="0">
                  <a:moveTo>
                    <a:pt x="10983" y="2188"/>
                  </a:moveTo>
                  <a:cubicBezTo>
                    <a:pt x="10801" y="1673"/>
                    <a:pt x="10620" y="1159"/>
                    <a:pt x="9531" y="696"/>
                  </a:cubicBezTo>
                  <a:cubicBezTo>
                    <a:pt x="8442" y="233"/>
                    <a:pt x="6445" y="-178"/>
                    <a:pt x="4721" y="79"/>
                  </a:cubicBezTo>
                  <a:cubicBezTo>
                    <a:pt x="2996" y="336"/>
                    <a:pt x="1544" y="1262"/>
                    <a:pt x="727" y="2033"/>
                  </a:cubicBezTo>
                  <a:cubicBezTo>
                    <a:pt x="-89" y="2805"/>
                    <a:pt x="-271" y="3422"/>
                    <a:pt x="455" y="3988"/>
                  </a:cubicBezTo>
                  <a:cubicBezTo>
                    <a:pt x="1181" y="4553"/>
                    <a:pt x="2815" y="5068"/>
                    <a:pt x="4539" y="5016"/>
                  </a:cubicBezTo>
                  <a:cubicBezTo>
                    <a:pt x="6263" y="4965"/>
                    <a:pt x="8079" y="4348"/>
                    <a:pt x="9349" y="3833"/>
                  </a:cubicBezTo>
                  <a:cubicBezTo>
                    <a:pt x="10620" y="3319"/>
                    <a:pt x="11346" y="2908"/>
                    <a:pt x="11618" y="2959"/>
                  </a:cubicBezTo>
                  <a:cubicBezTo>
                    <a:pt x="11890" y="3011"/>
                    <a:pt x="11709" y="3525"/>
                    <a:pt x="10620" y="5582"/>
                  </a:cubicBezTo>
                  <a:cubicBezTo>
                    <a:pt x="9531" y="7639"/>
                    <a:pt x="7534" y="11239"/>
                    <a:pt x="5900" y="13965"/>
                  </a:cubicBezTo>
                  <a:cubicBezTo>
                    <a:pt x="4267" y="16691"/>
                    <a:pt x="2996" y="18542"/>
                    <a:pt x="2089" y="19725"/>
                  </a:cubicBezTo>
                  <a:cubicBezTo>
                    <a:pt x="1181" y="20908"/>
                    <a:pt x="637" y="21422"/>
                    <a:pt x="818" y="21422"/>
                  </a:cubicBezTo>
                  <a:cubicBezTo>
                    <a:pt x="1000" y="21422"/>
                    <a:pt x="1907" y="20908"/>
                    <a:pt x="4902" y="19776"/>
                  </a:cubicBezTo>
                  <a:cubicBezTo>
                    <a:pt x="7897" y="18645"/>
                    <a:pt x="12979" y="16896"/>
                    <a:pt x="16065" y="15765"/>
                  </a:cubicBezTo>
                  <a:cubicBezTo>
                    <a:pt x="19151" y="14633"/>
                    <a:pt x="20240" y="14119"/>
                    <a:pt x="21329" y="13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0" y="2229936"/>
              <a:ext cx="29210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74" y="11375"/>
                    <a:pt x="5948" y="2735"/>
                    <a:pt x="9548" y="575"/>
                  </a:cubicBezTo>
                  <a:cubicBezTo>
                    <a:pt x="13148" y="-1585"/>
                    <a:pt x="1737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33350" y="2354605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119282" y="1916016"/>
              <a:ext cx="185211" cy="48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32" fill="norm" stroke="1" extrusionOk="0">
                  <a:moveTo>
                    <a:pt x="20343" y="3964"/>
                  </a:moveTo>
                  <a:cubicBezTo>
                    <a:pt x="20583" y="3495"/>
                    <a:pt x="20823" y="3025"/>
                    <a:pt x="20943" y="2368"/>
                  </a:cubicBezTo>
                  <a:cubicBezTo>
                    <a:pt x="21063" y="1710"/>
                    <a:pt x="21063" y="865"/>
                    <a:pt x="20223" y="395"/>
                  </a:cubicBezTo>
                  <a:cubicBezTo>
                    <a:pt x="19383" y="-74"/>
                    <a:pt x="17703" y="-168"/>
                    <a:pt x="15303" y="349"/>
                  </a:cubicBezTo>
                  <a:cubicBezTo>
                    <a:pt x="12903" y="865"/>
                    <a:pt x="9783" y="1992"/>
                    <a:pt x="6903" y="3870"/>
                  </a:cubicBezTo>
                  <a:cubicBezTo>
                    <a:pt x="4023" y="5749"/>
                    <a:pt x="1383" y="8378"/>
                    <a:pt x="423" y="11008"/>
                  </a:cubicBezTo>
                  <a:cubicBezTo>
                    <a:pt x="-537" y="13637"/>
                    <a:pt x="183" y="16267"/>
                    <a:pt x="2103" y="18004"/>
                  </a:cubicBezTo>
                  <a:cubicBezTo>
                    <a:pt x="4023" y="19742"/>
                    <a:pt x="7143" y="20587"/>
                    <a:pt x="10263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484966" y="2056155"/>
              <a:ext cx="4233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2191"/>
                    <a:pt x="0" y="4383"/>
                    <a:pt x="0" y="7278"/>
                  </a:cubicBezTo>
                  <a:cubicBezTo>
                    <a:pt x="0" y="10174"/>
                    <a:pt x="4320" y="13774"/>
                    <a:pt x="8640" y="16278"/>
                  </a:cubicBezTo>
                  <a:cubicBezTo>
                    <a:pt x="12960" y="18783"/>
                    <a:pt x="17280" y="20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730500" y="2195855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4400"/>
                    <a:pt x="12282" y="7200"/>
                    <a:pt x="15882" y="360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197136" y="1994407"/>
              <a:ext cx="155664" cy="33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88" fill="norm" stroke="1" extrusionOk="0">
                  <a:moveTo>
                    <a:pt x="21466" y="1518"/>
                  </a:moveTo>
                  <a:cubicBezTo>
                    <a:pt x="19423" y="975"/>
                    <a:pt x="17380" y="431"/>
                    <a:pt x="15628" y="160"/>
                  </a:cubicBezTo>
                  <a:cubicBezTo>
                    <a:pt x="13877" y="-112"/>
                    <a:pt x="12417" y="-112"/>
                    <a:pt x="10374" y="771"/>
                  </a:cubicBezTo>
                  <a:cubicBezTo>
                    <a:pt x="8331" y="1654"/>
                    <a:pt x="5704" y="3420"/>
                    <a:pt x="3661" y="6001"/>
                  </a:cubicBezTo>
                  <a:cubicBezTo>
                    <a:pt x="1617" y="8582"/>
                    <a:pt x="158" y="11979"/>
                    <a:pt x="12" y="14696"/>
                  </a:cubicBezTo>
                  <a:cubicBezTo>
                    <a:pt x="-134" y="17413"/>
                    <a:pt x="1034" y="19450"/>
                    <a:pt x="3223" y="20469"/>
                  </a:cubicBezTo>
                  <a:cubicBezTo>
                    <a:pt x="5412" y="21488"/>
                    <a:pt x="8623" y="21488"/>
                    <a:pt x="11834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451452" y="2030755"/>
              <a:ext cx="2199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1756"/>
                    <a:pt x="8625" y="3512"/>
                    <a:pt x="4698" y="6322"/>
                  </a:cubicBezTo>
                  <a:cubicBezTo>
                    <a:pt x="771" y="9132"/>
                    <a:pt x="-1193" y="12995"/>
                    <a:pt x="771" y="15717"/>
                  </a:cubicBezTo>
                  <a:cubicBezTo>
                    <a:pt x="2734" y="18439"/>
                    <a:pt x="8625" y="20020"/>
                    <a:pt x="14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524250" y="2170455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6457"/>
                    <a:pt x="1252" y="11314"/>
                    <a:pt x="4852" y="7714"/>
                  </a:cubicBezTo>
                  <a:cubicBezTo>
                    <a:pt x="8452" y="4114"/>
                    <a:pt x="1502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759670" y="1987250"/>
              <a:ext cx="152031" cy="52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20" fill="norm" stroke="1" extrusionOk="0">
                  <a:moveTo>
                    <a:pt x="7816" y="6232"/>
                  </a:moveTo>
                  <a:cubicBezTo>
                    <a:pt x="6065" y="7016"/>
                    <a:pt x="4313" y="7800"/>
                    <a:pt x="3292" y="9585"/>
                  </a:cubicBezTo>
                  <a:cubicBezTo>
                    <a:pt x="2270" y="11371"/>
                    <a:pt x="1978" y="14158"/>
                    <a:pt x="1686" y="16074"/>
                  </a:cubicBezTo>
                  <a:cubicBezTo>
                    <a:pt x="1394" y="17990"/>
                    <a:pt x="1103" y="19035"/>
                    <a:pt x="811" y="19906"/>
                  </a:cubicBezTo>
                  <a:cubicBezTo>
                    <a:pt x="519" y="20777"/>
                    <a:pt x="227" y="21474"/>
                    <a:pt x="81" y="21517"/>
                  </a:cubicBezTo>
                  <a:cubicBezTo>
                    <a:pt x="-65" y="21561"/>
                    <a:pt x="-65" y="20951"/>
                    <a:pt x="519" y="18992"/>
                  </a:cubicBezTo>
                  <a:cubicBezTo>
                    <a:pt x="1103" y="17032"/>
                    <a:pt x="2270" y="13722"/>
                    <a:pt x="3730" y="10848"/>
                  </a:cubicBezTo>
                  <a:cubicBezTo>
                    <a:pt x="5189" y="7974"/>
                    <a:pt x="6940" y="5535"/>
                    <a:pt x="8400" y="3880"/>
                  </a:cubicBezTo>
                  <a:cubicBezTo>
                    <a:pt x="9859" y="2226"/>
                    <a:pt x="11027" y="1355"/>
                    <a:pt x="12194" y="788"/>
                  </a:cubicBezTo>
                  <a:cubicBezTo>
                    <a:pt x="13362" y="222"/>
                    <a:pt x="14530" y="-39"/>
                    <a:pt x="15697" y="5"/>
                  </a:cubicBezTo>
                  <a:cubicBezTo>
                    <a:pt x="16865" y="48"/>
                    <a:pt x="18032" y="396"/>
                    <a:pt x="19200" y="1616"/>
                  </a:cubicBezTo>
                  <a:cubicBezTo>
                    <a:pt x="20367" y="2835"/>
                    <a:pt x="21535" y="4926"/>
                    <a:pt x="20659" y="6624"/>
                  </a:cubicBezTo>
                  <a:cubicBezTo>
                    <a:pt x="19784" y="8322"/>
                    <a:pt x="16865" y="9629"/>
                    <a:pt x="14676" y="10369"/>
                  </a:cubicBezTo>
                  <a:cubicBezTo>
                    <a:pt x="12486" y="11109"/>
                    <a:pt x="11027" y="11284"/>
                    <a:pt x="8984" y="11066"/>
                  </a:cubicBezTo>
                  <a:cubicBezTo>
                    <a:pt x="6940" y="10848"/>
                    <a:pt x="4313" y="10238"/>
                    <a:pt x="1686" y="9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943350" y="1958228"/>
              <a:ext cx="144377" cy="37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11" fill="norm" stroke="1" extrusionOk="0">
                  <a:moveTo>
                    <a:pt x="11109" y="152"/>
                  </a:moveTo>
                  <a:cubicBezTo>
                    <a:pt x="12651" y="32"/>
                    <a:pt x="14194" y="-89"/>
                    <a:pt x="15737" y="92"/>
                  </a:cubicBezTo>
                  <a:cubicBezTo>
                    <a:pt x="17280" y="273"/>
                    <a:pt x="18823" y="756"/>
                    <a:pt x="19903" y="1962"/>
                  </a:cubicBezTo>
                  <a:cubicBezTo>
                    <a:pt x="20983" y="3169"/>
                    <a:pt x="21600" y="5100"/>
                    <a:pt x="20366" y="7755"/>
                  </a:cubicBezTo>
                  <a:cubicBezTo>
                    <a:pt x="19131" y="10409"/>
                    <a:pt x="16046" y="13788"/>
                    <a:pt x="12343" y="16202"/>
                  </a:cubicBezTo>
                  <a:cubicBezTo>
                    <a:pt x="8640" y="18615"/>
                    <a:pt x="4320" y="20063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146550" y="1732305"/>
              <a:ext cx="135721" cy="27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2" fill="norm" stroke="1" extrusionOk="0">
                  <a:moveTo>
                    <a:pt x="0" y="0"/>
                  </a:moveTo>
                  <a:cubicBezTo>
                    <a:pt x="1662" y="1462"/>
                    <a:pt x="3323" y="2923"/>
                    <a:pt x="4652" y="3979"/>
                  </a:cubicBezTo>
                  <a:cubicBezTo>
                    <a:pt x="5982" y="5035"/>
                    <a:pt x="6978" y="5684"/>
                    <a:pt x="8308" y="5928"/>
                  </a:cubicBezTo>
                  <a:cubicBezTo>
                    <a:pt x="9637" y="6171"/>
                    <a:pt x="11298" y="6009"/>
                    <a:pt x="12462" y="5522"/>
                  </a:cubicBezTo>
                  <a:cubicBezTo>
                    <a:pt x="13625" y="5035"/>
                    <a:pt x="14289" y="4223"/>
                    <a:pt x="15286" y="3573"/>
                  </a:cubicBezTo>
                  <a:cubicBezTo>
                    <a:pt x="16283" y="2923"/>
                    <a:pt x="17612" y="2436"/>
                    <a:pt x="18609" y="2598"/>
                  </a:cubicBezTo>
                  <a:cubicBezTo>
                    <a:pt x="19606" y="2761"/>
                    <a:pt x="20271" y="3573"/>
                    <a:pt x="20769" y="5684"/>
                  </a:cubicBezTo>
                  <a:cubicBezTo>
                    <a:pt x="21268" y="7795"/>
                    <a:pt x="21600" y="11206"/>
                    <a:pt x="20935" y="13967"/>
                  </a:cubicBezTo>
                  <a:cubicBezTo>
                    <a:pt x="20271" y="16728"/>
                    <a:pt x="18609" y="18839"/>
                    <a:pt x="16948" y="20057"/>
                  </a:cubicBezTo>
                  <a:cubicBezTo>
                    <a:pt x="15286" y="21275"/>
                    <a:pt x="13625" y="21600"/>
                    <a:pt x="12129" y="21356"/>
                  </a:cubicBezTo>
                  <a:cubicBezTo>
                    <a:pt x="10634" y="21113"/>
                    <a:pt x="9305" y="20301"/>
                    <a:pt x="8640" y="19408"/>
                  </a:cubicBezTo>
                  <a:cubicBezTo>
                    <a:pt x="7975" y="18514"/>
                    <a:pt x="7975" y="17540"/>
                    <a:pt x="9471" y="16647"/>
                  </a:cubicBezTo>
                  <a:cubicBezTo>
                    <a:pt x="10966" y="15753"/>
                    <a:pt x="13957" y="14941"/>
                    <a:pt x="16948" y="14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375149" y="1814855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280"/>
                    <a:pt x="9000" y="12960"/>
                    <a:pt x="12600" y="9360"/>
                  </a:cubicBezTo>
                  <a:cubicBezTo>
                    <a:pt x="16200" y="5760"/>
                    <a:pt x="189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537572" y="1764055"/>
              <a:ext cx="217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771"/>
                    <a:pt x="4448" y="7543"/>
                    <a:pt x="1502" y="11143"/>
                  </a:cubicBezTo>
                  <a:cubicBezTo>
                    <a:pt x="-1443" y="14743"/>
                    <a:pt x="521" y="1817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629150" y="1846605"/>
              <a:ext cx="124253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9561" y="0"/>
                  </a:moveTo>
                  <a:cubicBezTo>
                    <a:pt x="13810" y="2970"/>
                    <a:pt x="18059" y="5940"/>
                    <a:pt x="19830" y="8640"/>
                  </a:cubicBezTo>
                  <a:cubicBezTo>
                    <a:pt x="21600" y="11340"/>
                    <a:pt x="20892" y="13770"/>
                    <a:pt x="17882" y="15840"/>
                  </a:cubicBezTo>
                  <a:cubicBezTo>
                    <a:pt x="14872" y="17910"/>
                    <a:pt x="9561" y="19620"/>
                    <a:pt x="6197" y="20520"/>
                  </a:cubicBezTo>
                  <a:cubicBezTo>
                    <a:pt x="2833" y="21420"/>
                    <a:pt x="1416" y="21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914900" y="224665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259531" y="1996934"/>
              <a:ext cx="322120" cy="5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1" fill="norm" stroke="1" extrusionOk="0">
                  <a:moveTo>
                    <a:pt x="10473" y="2594"/>
                  </a:moveTo>
                  <a:cubicBezTo>
                    <a:pt x="10332" y="1830"/>
                    <a:pt x="10191" y="1067"/>
                    <a:pt x="9767" y="571"/>
                  </a:cubicBezTo>
                  <a:cubicBezTo>
                    <a:pt x="9344" y="75"/>
                    <a:pt x="8638" y="-154"/>
                    <a:pt x="7085" y="113"/>
                  </a:cubicBezTo>
                  <a:cubicBezTo>
                    <a:pt x="5532" y="380"/>
                    <a:pt x="3132" y="1144"/>
                    <a:pt x="1720" y="2174"/>
                  </a:cubicBezTo>
                  <a:cubicBezTo>
                    <a:pt x="309" y="3204"/>
                    <a:pt x="-115" y="4502"/>
                    <a:pt x="26" y="5227"/>
                  </a:cubicBezTo>
                  <a:cubicBezTo>
                    <a:pt x="167" y="5952"/>
                    <a:pt x="873" y="6105"/>
                    <a:pt x="2709" y="5685"/>
                  </a:cubicBezTo>
                  <a:cubicBezTo>
                    <a:pt x="4544" y="5265"/>
                    <a:pt x="7509" y="4273"/>
                    <a:pt x="9273" y="3586"/>
                  </a:cubicBezTo>
                  <a:cubicBezTo>
                    <a:pt x="11038" y="2899"/>
                    <a:pt x="11603" y="2517"/>
                    <a:pt x="12167" y="2174"/>
                  </a:cubicBezTo>
                  <a:cubicBezTo>
                    <a:pt x="12732" y="1830"/>
                    <a:pt x="13297" y="1525"/>
                    <a:pt x="13650" y="1601"/>
                  </a:cubicBezTo>
                  <a:cubicBezTo>
                    <a:pt x="14003" y="1678"/>
                    <a:pt x="14144" y="2136"/>
                    <a:pt x="14003" y="3815"/>
                  </a:cubicBezTo>
                  <a:cubicBezTo>
                    <a:pt x="13861" y="5494"/>
                    <a:pt x="13438" y="8394"/>
                    <a:pt x="12520" y="11066"/>
                  </a:cubicBezTo>
                  <a:cubicBezTo>
                    <a:pt x="11603" y="13737"/>
                    <a:pt x="10191" y="16180"/>
                    <a:pt x="9344" y="17630"/>
                  </a:cubicBezTo>
                  <a:cubicBezTo>
                    <a:pt x="8497" y="19080"/>
                    <a:pt x="8214" y="19538"/>
                    <a:pt x="7791" y="20072"/>
                  </a:cubicBezTo>
                  <a:cubicBezTo>
                    <a:pt x="7367" y="20606"/>
                    <a:pt x="6803" y="21217"/>
                    <a:pt x="6661" y="21332"/>
                  </a:cubicBezTo>
                  <a:cubicBezTo>
                    <a:pt x="6520" y="21446"/>
                    <a:pt x="6803" y="21064"/>
                    <a:pt x="8638" y="19881"/>
                  </a:cubicBezTo>
                  <a:cubicBezTo>
                    <a:pt x="10473" y="18698"/>
                    <a:pt x="13861" y="16714"/>
                    <a:pt x="16261" y="15340"/>
                  </a:cubicBezTo>
                  <a:cubicBezTo>
                    <a:pt x="18661" y="13966"/>
                    <a:pt x="20073" y="13203"/>
                    <a:pt x="21485" y="12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031368" y="1806300"/>
              <a:ext cx="159882" cy="52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0" fill="norm" stroke="1" extrusionOk="0">
                  <a:moveTo>
                    <a:pt x="21468" y="3734"/>
                  </a:moveTo>
                  <a:cubicBezTo>
                    <a:pt x="20331" y="2780"/>
                    <a:pt x="19194" y="1825"/>
                    <a:pt x="18200" y="1175"/>
                  </a:cubicBezTo>
                  <a:cubicBezTo>
                    <a:pt x="17205" y="524"/>
                    <a:pt x="16352" y="177"/>
                    <a:pt x="15215" y="47"/>
                  </a:cubicBezTo>
                  <a:cubicBezTo>
                    <a:pt x="14079" y="-83"/>
                    <a:pt x="12657" y="4"/>
                    <a:pt x="10668" y="1001"/>
                  </a:cubicBezTo>
                  <a:cubicBezTo>
                    <a:pt x="8679" y="1999"/>
                    <a:pt x="6121" y="3907"/>
                    <a:pt x="3989" y="6553"/>
                  </a:cubicBezTo>
                  <a:cubicBezTo>
                    <a:pt x="1857" y="9199"/>
                    <a:pt x="152" y="12582"/>
                    <a:pt x="10" y="15098"/>
                  </a:cubicBezTo>
                  <a:cubicBezTo>
                    <a:pt x="-132" y="17613"/>
                    <a:pt x="1289" y="19262"/>
                    <a:pt x="2568" y="20216"/>
                  </a:cubicBezTo>
                  <a:cubicBezTo>
                    <a:pt x="3847" y="21170"/>
                    <a:pt x="4984" y="21430"/>
                    <a:pt x="6689" y="21474"/>
                  </a:cubicBezTo>
                  <a:cubicBezTo>
                    <a:pt x="8394" y="21517"/>
                    <a:pt x="10668" y="21344"/>
                    <a:pt x="12942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316133" y="1929155"/>
              <a:ext cx="4656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243"/>
                    <a:pt x="9818" y="4485"/>
                    <a:pt x="5891" y="7436"/>
                  </a:cubicBezTo>
                  <a:cubicBezTo>
                    <a:pt x="1964" y="10387"/>
                    <a:pt x="0" y="14046"/>
                    <a:pt x="0" y="16525"/>
                  </a:cubicBezTo>
                  <a:cubicBezTo>
                    <a:pt x="0" y="19003"/>
                    <a:pt x="1964" y="20302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6445250" y="2157755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6800"/>
                    <a:pt x="1271" y="12000"/>
                    <a:pt x="4871" y="8400"/>
                  </a:cubicBezTo>
                  <a:cubicBezTo>
                    <a:pt x="8471" y="4800"/>
                    <a:pt x="150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916099" y="1980867"/>
              <a:ext cx="291152" cy="52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20" fill="norm" stroke="1" extrusionOk="0">
                  <a:moveTo>
                    <a:pt x="13547" y="3577"/>
                  </a:moveTo>
                  <a:cubicBezTo>
                    <a:pt x="13547" y="2545"/>
                    <a:pt x="13547" y="1512"/>
                    <a:pt x="13313" y="824"/>
                  </a:cubicBezTo>
                  <a:cubicBezTo>
                    <a:pt x="13078" y="135"/>
                    <a:pt x="12608" y="-209"/>
                    <a:pt x="10495" y="135"/>
                  </a:cubicBezTo>
                  <a:cubicBezTo>
                    <a:pt x="8382" y="479"/>
                    <a:pt x="4626" y="1512"/>
                    <a:pt x="2513" y="2373"/>
                  </a:cubicBezTo>
                  <a:cubicBezTo>
                    <a:pt x="400" y="3233"/>
                    <a:pt x="-70" y="3922"/>
                    <a:pt x="8" y="4610"/>
                  </a:cubicBezTo>
                  <a:cubicBezTo>
                    <a:pt x="87" y="5299"/>
                    <a:pt x="713" y="5987"/>
                    <a:pt x="2434" y="5987"/>
                  </a:cubicBezTo>
                  <a:cubicBezTo>
                    <a:pt x="4156" y="5987"/>
                    <a:pt x="6973" y="5299"/>
                    <a:pt x="8773" y="4696"/>
                  </a:cubicBezTo>
                  <a:cubicBezTo>
                    <a:pt x="10573" y="4094"/>
                    <a:pt x="11356" y="3577"/>
                    <a:pt x="12060" y="3190"/>
                  </a:cubicBezTo>
                  <a:cubicBezTo>
                    <a:pt x="12765" y="2803"/>
                    <a:pt x="13391" y="2545"/>
                    <a:pt x="13704" y="2631"/>
                  </a:cubicBezTo>
                  <a:cubicBezTo>
                    <a:pt x="14017" y="2717"/>
                    <a:pt x="14017" y="3147"/>
                    <a:pt x="13469" y="4653"/>
                  </a:cubicBezTo>
                  <a:cubicBezTo>
                    <a:pt x="12921" y="6159"/>
                    <a:pt x="11826" y="8741"/>
                    <a:pt x="10339" y="11538"/>
                  </a:cubicBezTo>
                  <a:cubicBezTo>
                    <a:pt x="8852" y="14334"/>
                    <a:pt x="6973" y="17346"/>
                    <a:pt x="5878" y="19067"/>
                  </a:cubicBezTo>
                  <a:cubicBezTo>
                    <a:pt x="4782" y="20789"/>
                    <a:pt x="4469" y="21219"/>
                    <a:pt x="4626" y="21305"/>
                  </a:cubicBezTo>
                  <a:cubicBezTo>
                    <a:pt x="4782" y="21391"/>
                    <a:pt x="5408" y="21133"/>
                    <a:pt x="7991" y="19971"/>
                  </a:cubicBezTo>
                  <a:cubicBezTo>
                    <a:pt x="10573" y="18809"/>
                    <a:pt x="15113" y="16744"/>
                    <a:pt x="17695" y="15539"/>
                  </a:cubicBezTo>
                  <a:cubicBezTo>
                    <a:pt x="20278" y="14334"/>
                    <a:pt x="20904" y="13990"/>
                    <a:pt x="21530" y="13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800850" y="43685"/>
              <a:ext cx="120121" cy="25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16" fill="norm" stroke="1" extrusionOk="0">
                  <a:moveTo>
                    <a:pt x="0" y="2068"/>
                  </a:moveTo>
                  <a:cubicBezTo>
                    <a:pt x="1895" y="2244"/>
                    <a:pt x="3789" y="2419"/>
                    <a:pt x="5684" y="2331"/>
                  </a:cubicBezTo>
                  <a:cubicBezTo>
                    <a:pt x="7579" y="2244"/>
                    <a:pt x="9474" y="1892"/>
                    <a:pt x="11558" y="1278"/>
                  </a:cubicBezTo>
                  <a:cubicBezTo>
                    <a:pt x="13642" y="663"/>
                    <a:pt x="15916" y="-215"/>
                    <a:pt x="17242" y="48"/>
                  </a:cubicBezTo>
                  <a:cubicBezTo>
                    <a:pt x="18568" y="312"/>
                    <a:pt x="18947" y="1717"/>
                    <a:pt x="19516" y="4526"/>
                  </a:cubicBezTo>
                  <a:cubicBezTo>
                    <a:pt x="20084" y="7336"/>
                    <a:pt x="20842" y="11551"/>
                    <a:pt x="21221" y="14097"/>
                  </a:cubicBezTo>
                  <a:cubicBezTo>
                    <a:pt x="21600" y="16644"/>
                    <a:pt x="21600" y="17522"/>
                    <a:pt x="21221" y="18400"/>
                  </a:cubicBezTo>
                  <a:cubicBezTo>
                    <a:pt x="20842" y="19278"/>
                    <a:pt x="20084" y="20156"/>
                    <a:pt x="18379" y="20683"/>
                  </a:cubicBezTo>
                  <a:cubicBezTo>
                    <a:pt x="16674" y="21209"/>
                    <a:pt x="14021" y="21385"/>
                    <a:pt x="12316" y="21034"/>
                  </a:cubicBezTo>
                  <a:cubicBezTo>
                    <a:pt x="10611" y="20683"/>
                    <a:pt x="9853" y="19805"/>
                    <a:pt x="10611" y="18839"/>
                  </a:cubicBezTo>
                  <a:cubicBezTo>
                    <a:pt x="11368" y="17873"/>
                    <a:pt x="13642" y="16819"/>
                    <a:pt x="15916" y="15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851650" y="5105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997699" y="49555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7105650" y="11455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188200" y="125755"/>
              <a:ext cx="14507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8100" y="0"/>
                  </a:moveTo>
                  <a:cubicBezTo>
                    <a:pt x="13200" y="3071"/>
                    <a:pt x="18300" y="6141"/>
                    <a:pt x="19950" y="9000"/>
                  </a:cubicBezTo>
                  <a:cubicBezTo>
                    <a:pt x="21600" y="11859"/>
                    <a:pt x="19800" y="14506"/>
                    <a:pt x="15900" y="16571"/>
                  </a:cubicBezTo>
                  <a:cubicBezTo>
                    <a:pt x="12000" y="18635"/>
                    <a:pt x="600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118350" y="1796295"/>
              <a:ext cx="138328" cy="23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36" fill="norm" stroke="1" extrusionOk="0">
                  <a:moveTo>
                    <a:pt x="0" y="538"/>
                  </a:moveTo>
                  <a:cubicBezTo>
                    <a:pt x="655" y="1706"/>
                    <a:pt x="1309" y="2874"/>
                    <a:pt x="2291" y="3749"/>
                  </a:cubicBezTo>
                  <a:cubicBezTo>
                    <a:pt x="3273" y="4625"/>
                    <a:pt x="4582" y="5209"/>
                    <a:pt x="6709" y="4819"/>
                  </a:cubicBezTo>
                  <a:cubicBezTo>
                    <a:pt x="8836" y="4430"/>
                    <a:pt x="11782" y="3068"/>
                    <a:pt x="13255" y="1901"/>
                  </a:cubicBezTo>
                  <a:cubicBezTo>
                    <a:pt x="14727" y="733"/>
                    <a:pt x="14727" y="-240"/>
                    <a:pt x="14727" y="52"/>
                  </a:cubicBezTo>
                  <a:cubicBezTo>
                    <a:pt x="14727" y="344"/>
                    <a:pt x="14727" y="1901"/>
                    <a:pt x="15873" y="4430"/>
                  </a:cubicBezTo>
                  <a:cubicBezTo>
                    <a:pt x="17018" y="6960"/>
                    <a:pt x="19309" y="10463"/>
                    <a:pt x="20455" y="13187"/>
                  </a:cubicBezTo>
                  <a:cubicBezTo>
                    <a:pt x="21600" y="15911"/>
                    <a:pt x="21600" y="17857"/>
                    <a:pt x="20945" y="19122"/>
                  </a:cubicBezTo>
                  <a:cubicBezTo>
                    <a:pt x="20291" y="20387"/>
                    <a:pt x="18982" y="20971"/>
                    <a:pt x="17182" y="21165"/>
                  </a:cubicBezTo>
                  <a:cubicBezTo>
                    <a:pt x="15382" y="21360"/>
                    <a:pt x="13091" y="21165"/>
                    <a:pt x="12273" y="20387"/>
                  </a:cubicBezTo>
                  <a:cubicBezTo>
                    <a:pt x="11455" y="19609"/>
                    <a:pt x="12109" y="18246"/>
                    <a:pt x="12764" y="16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315200" y="1884705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511999" y="1802155"/>
              <a:ext cx="2545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000"/>
                    <a:pt x="-1622" y="6000"/>
                    <a:pt x="870" y="9600"/>
                  </a:cubicBezTo>
                  <a:cubicBezTo>
                    <a:pt x="3363" y="13200"/>
                    <a:pt x="11670" y="174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588249" y="1878355"/>
              <a:ext cx="21348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1953" y="0"/>
                  </a:moveTo>
                  <a:cubicBezTo>
                    <a:pt x="14889" y="1886"/>
                    <a:pt x="17825" y="3771"/>
                    <a:pt x="19503" y="5914"/>
                  </a:cubicBezTo>
                  <a:cubicBezTo>
                    <a:pt x="21181" y="8057"/>
                    <a:pt x="21600" y="10457"/>
                    <a:pt x="20656" y="12557"/>
                  </a:cubicBezTo>
                  <a:cubicBezTo>
                    <a:pt x="19713" y="14657"/>
                    <a:pt x="17406" y="16457"/>
                    <a:pt x="13736" y="17914"/>
                  </a:cubicBezTo>
                  <a:cubicBezTo>
                    <a:pt x="10066" y="19371"/>
                    <a:pt x="5033" y="20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6724649" y="208305"/>
              <a:ext cx="10384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600" fill="norm" stroke="1" extrusionOk="0">
                  <a:moveTo>
                    <a:pt x="0" y="0"/>
                  </a:moveTo>
                  <a:cubicBezTo>
                    <a:pt x="1662" y="1543"/>
                    <a:pt x="3323" y="3086"/>
                    <a:pt x="7477" y="4989"/>
                  </a:cubicBezTo>
                  <a:cubicBezTo>
                    <a:pt x="11631" y="6891"/>
                    <a:pt x="18277" y="9154"/>
                    <a:pt x="19938" y="11571"/>
                  </a:cubicBezTo>
                  <a:cubicBezTo>
                    <a:pt x="21600" y="13989"/>
                    <a:pt x="18277" y="16560"/>
                    <a:pt x="14746" y="18257"/>
                  </a:cubicBezTo>
                  <a:cubicBezTo>
                    <a:pt x="11215" y="19954"/>
                    <a:pt x="7477" y="20777"/>
                    <a:pt x="3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067549" y="1929155"/>
              <a:ext cx="174153" cy="49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14" fill="norm" stroke="1" extrusionOk="0">
                  <a:moveTo>
                    <a:pt x="0" y="0"/>
                  </a:moveTo>
                  <a:cubicBezTo>
                    <a:pt x="5657" y="1854"/>
                    <a:pt x="11314" y="3708"/>
                    <a:pt x="15300" y="5840"/>
                  </a:cubicBezTo>
                  <a:cubicBezTo>
                    <a:pt x="19286" y="7973"/>
                    <a:pt x="21600" y="10383"/>
                    <a:pt x="21086" y="12793"/>
                  </a:cubicBezTo>
                  <a:cubicBezTo>
                    <a:pt x="20571" y="15203"/>
                    <a:pt x="17229" y="17614"/>
                    <a:pt x="14271" y="19097"/>
                  </a:cubicBezTo>
                  <a:cubicBezTo>
                    <a:pt x="11314" y="20580"/>
                    <a:pt x="8743" y="21136"/>
                    <a:pt x="7071" y="21368"/>
                  </a:cubicBezTo>
                  <a:cubicBezTo>
                    <a:pt x="5400" y="21600"/>
                    <a:pt x="4629" y="21507"/>
                    <a:pt x="3857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162028" y="1959210"/>
              <a:ext cx="374672" cy="52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25" fill="norm" stroke="1" extrusionOk="0">
                  <a:moveTo>
                    <a:pt x="17111" y="1365"/>
                  </a:moveTo>
                  <a:cubicBezTo>
                    <a:pt x="17840" y="760"/>
                    <a:pt x="18568" y="155"/>
                    <a:pt x="18628" y="26"/>
                  </a:cubicBezTo>
                  <a:cubicBezTo>
                    <a:pt x="18689" y="-104"/>
                    <a:pt x="18082" y="242"/>
                    <a:pt x="15959" y="1278"/>
                  </a:cubicBezTo>
                  <a:cubicBezTo>
                    <a:pt x="13835" y="2315"/>
                    <a:pt x="10195" y="4043"/>
                    <a:pt x="7343" y="5512"/>
                  </a:cubicBezTo>
                  <a:cubicBezTo>
                    <a:pt x="4491" y="6981"/>
                    <a:pt x="2428" y="8190"/>
                    <a:pt x="1336" y="9011"/>
                  </a:cubicBezTo>
                  <a:cubicBezTo>
                    <a:pt x="244" y="9832"/>
                    <a:pt x="123" y="10264"/>
                    <a:pt x="365" y="10610"/>
                  </a:cubicBezTo>
                  <a:cubicBezTo>
                    <a:pt x="608" y="10955"/>
                    <a:pt x="1215" y="11214"/>
                    <a:pt x="3096" y="11344"/>
                  </a:cubicBezTo>
                  <a:cubicBezTo>
                    <a:pt x="4977" y="11474"/>
                    <a:pt x="8132" y="11474"/>
                    <a:pt x="10013" y="11474"/>
                  </a:cubicBezTo>
                  <a:cubicBezTo>
                    <a:pt x="11893" y="11474"/>
                    <a:pt x="12500" y="11474"/>
                    <a:pt x="13046" y="11603"/>
                  </a:cubicBezTo>
                  <a:cubicBezTo>
                    <a:pt x="13592" y="11733"/>
                    <a:pt x="14078" y="11992"/>
                    <a:pt x="13956" y="12381"/>
                  </a:cubicBezTo>
                  <a:cubicBezTo>
                    <a:pt x="13835" y="12770"/>
                    <a:pt x="13107" y="13288"/>
                    <a:pt x="10983" y="14368"/>
                  </a:cubicBezTo>
                  <a:cubicBezTo>
                    <a:pt x="8860" y="15448"/>
                    <a:pt x="5341" y="17090"/>
                    <a:pt x="3338" y="18083"/>
                  </a:cubicBezTo>
                  <a:cubicBezTo>
                    <a:pt x="1336" y="19077"/>
                    <a:pt x="851" y="19422"/>
                    <a:pt x="487" y="19854"/>
                  </a:cubicBezTo>
                  <a:cubicBezTo>
                    <a:pt x="123" y="20286"/>
                    <a:pt x="-120" y="20805"/>
                    <a:pt x="62" y="21107"/>
                  </a:cubicBezTo>
                  <a:cubicBezTo>
                    <a:pt x="244" y="21410"/>
                    <a:pt x="851" y="21496"/>
                    <a:pt x="3399" y="21366"/>
                  </a:cubicBezTo>
                  <a:cubicBezTo>
                    <a:pt x="5947" y="21237"/>
                    <a:pt x="10437" y="20891"/>
                    <a:pt x="13774" y="20805"/>
                  </a:cubicBezTo>
                  <a:cubicBezTo>
                    <a:pt x="17111" y="20718"/>
                    <a:pt x="19296" y="20891"/>
                    <a:pt x="21480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104375" y="2684805"/>
              <a:ext cx="163509" cy="31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80" fill="norm" stroke="1" extrusionOk="0">
                  <a:moveTo>
                    <a:pt x="2561" y="0"/>
                  </a:moveTo>
                  <a:cubicBezTo>
                    <a:pt x="1454" y="429"/>
                    <a:pt x="346" y="858"/>
                    <a:pt x="69" y="1430"/>
                  </a:cubicBezTo>
                  <a:cubicBezTo>
                    <a:pt x="-208" y="2003"/>
                    <a:pt x="346" y="2718"/>
                    <a:pt x="1869" y="3362"/>
                  </a:cubicBezTo>
                  <a:cubicBezTo>
                    <a:pt x="3392" y="4005"/>
                    <a:pt x="5884" y="4577"/>
                    <a:pt x="7961" y="4864"/>
                  </a:cubicBezTo>
                  <a:cubicBezTo>
                    <a:pt x="10038" y="5150"/>
                    <a:pt x="11700" y="5150"/>
                    <a:pt x="13084" y="4792"/>
                  </a:cubicBezTo>
                  <a:cubicBezTo>
                    <a:pt x="14469" y="4434"/>
                    <a:pt x="15577" y="3719"/>
                    <a:pt x="16546" y="2789"/>
                  </a:cubicBezTo>
                  <a:cubicBezTo>
                    <a:pt x="17515" y="1860"/>
                    <a:pt x="18346" y="715"/>
                    <a:pt x="18761" y="644"/>
                  </a:cubicBezTo>
                  <a:cubicBezTo>
                    <a:pt x="19177" y="572"/>
                    <a:pt x="19177" y="1574"/>
                    <a:pt x="19730" y="3791"/>
                  </a:cubicBezTo>
                  <a:cubicBezTo>
                    <a:pt x="20284" y="6008"/>
                    <a:pt x="21392" y="9441"/>
                    <a:pt x="21392" y="12517"/>
                  </a:cubicBezTo>
                  <a:cubicBezTo>
                    <a:pt x="21392" y="15592"/>
                    <a:pt x="20284" y="18310"/>
                    <a:pt x="18346" y="19812"/>
                  </a:cubicBezTo>
                  <a:cubicBezTo>
                    <a:pt x="16407" y="21314"/>
                    <a:pt x="13638" y="21600"/>
                    <a:pt x="11423" y="20956"/>
                  </a:cubicBezTo>
                  <a:cubicBezTo>
                    <a:pt x="9207" y="20313"/>
                    <a:pt x="7546" y="18739"/>
                    <a:pt x="6992" y="17595"/>
                  </a:cubicBezTo>
                  <a:cubicBezTo>
                    <a:pt x="6438" y="16450"/>
                    <a:pt x="6992" y="15735"/>
                    <a:pt x="7546" y="15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390650" y="2740732"/>
              <a:ext cx="952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80" y="4868"/>
                    <a:pt x="10560" y="-1303"/>
                    <a:pt x="14160" y="240"/>
                  </a:cubicBezTo>
                  <a:cubicBezTo>
                    <a:pt x="17760" y="1783"/>
                    <a:pt x="1968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403350" y="2824505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568450" y="2644453"/>
              <a:ext cx="184150" cy="17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3281"/>
                  </a:moveTo>
                  <a:cubicBezTo>
                    <a:pt x="745" y="2025"/>
                    <a:pt x="1490" y="770"/>
                    <a:pt x="2483" y="267"/>
                  </a:cubicBezTo>
                  <a:cubicBezTo>
                    <a:pt x="3476" y="-235"/>
                    <a:pt x="4717" y="16"/>
                    <a:pt x="5959" y="644"/>
                  </a:cubicBezTo>
                  <a:cubicBezTo>
                    <a:pt x="7200" y="1272"/>
                    <a:pt x="8441" y="2277"/>
                    <a:pt x="8193" y="4788"/>
                  </a:cubicBezTo>
                  <a:cubicBezTo>
                    <a:pt x="7945" y="7300"/>
                    <a:pt x="6207" y="11318"/>
                    <a:pt x="4841" y="14332"/>
                  </a:cubicBezTo>
                  <a:cubicBezTo>
                    <a:pt x="3476" y="17346"/>
                    <a:pt x="2483" y="19356"/>
                    <a:pt x="2731" y="20360"/>
                  </a:cubicBezTo>
                  <a:cubicBezTo>
                    <a:pt x="2979" y="21365"/>
                    <a:pt x="4469" y="21365"/>
                    <a:pt x="7821" y="20863"/>
                  </a:cubicBezTo>
                  <a:cubicBezTo>
                    <a:pt x="11172" y="20360"/>
                    <a:pt x="16386" y="19356"/>
                    <a:pt x="21600" y="18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105811" y="1823586"/>
              <a:ext cx="224274" cy="12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021" fill="norm" stroke="1" extrusionOk="0">
                  <a:moveTo>
                    <a:pt x="8314" y="7276"/>
                  </a:moveTo>
                  <a:cubicBezTo>
                    <a:pt x="7114" y="10571"/>
                    <a:pt x="5914" y="13866"/>
                    <a:pt x="4814" y="16429"/>
                  </a:cubicBezTo>
                  <a:cubicBezTo>
                    <a:pt x="3714" y="18991"/>
                    <a:pt x="2714" y="20822"/>
                    <a:pt x="1914" y="21005"/>
                  </a:cubicBezTo>
                  <a:cubicBezTo>
                    <a:pt x="1114" y="21188"/>
                    <a:pt x="514" y="19724"/>
                    <a:pt x="214" y="18076"/>
                  </a:cubicBezTo>
                  <a:cubicBezTo>
                    <a:pt x="-86" y="16429"/>
                    <a:pt x="-86" y="14598"/>
                    <a:pt x="314" y="13134"/>
                  </a:cubicBezTo>
                  <a:cubicBezTo>
                    <a:pt x="714" y="11669"/>
                    <a:pt x="1514" y="10571"/>
                    <a:pt x="3414" y="11303"/>
                  </a:cubicBezTo>
                  <a:cubicBezTo>
                    <a:pt x="5314" y="12035"/>
                    <a:pt x="8314" y="14598"/>
                    <a:pt x="10714" y="16246"/>
                  </a:cubicBezTo>
                  <a:cubicBezTo>
                    <a:pt x="13114" y="17893"/>
                    <a:pt x="14914" y="18625"/>
                    <a:pt x="16814" y="17344"/>
                  </a:cubicBezTo>
                  <a:cubicBezTo>
                    <a:pt x="18714" y="16063"/>
                    <a:pt x="20714" y="12768"/>
                    <a:pt x="21114" y="9473"/>
                  </a:cubicBezTo>
                  <a:cubicBezTo>
                    <a:pt x="21514" y="6178"/>
                    <a:pt x="20314" y="2883"/>
                    <a:pt x="18614" y="1235"/>
                  </a:cubicBezTo>
                  <a:cubicBezTo>
                    <a:pt x="16914" y="-412"/>
                    <a:pt x="14714" y="-412"/>
                    <a:pt x="12614" y="1235"/>
                  </a:cubicBezTo>
                  <a:cubicBezTo>
                    <a:pt x="10514" y="2883"/>
                    <a:pt x="8514" y="6178"/>
                    <a:pt x="6514" y="9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2550" y="3928182"/>
              <a:ext cx="2603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68" y="4868"/>
                    <a:pt x="10537" y="-1303"/>
                    <a:pt x="14137" y="240"/>
                  </a:cubicBezTo>
                  <a:cubicBezTo>
                    <a:pt x="17737" y="1783"/>
                    <a:pt x="19668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71450" y="4094505"/>
              <a:ext cx="254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5300"/>
                    <a:pt x="9360" y="9000"/>
                    <a:pt x="12960" y="5400"/>
                  </a:cubicBezTo>
                  <a:cubicBezTo>
                    <a:pt x="16560" y="1800"/>
                    <a:pt x="1908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474147" y="3919791"/>
              <a:ext cx="272103" cy="48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41" fill="norm" stroke="1" extrusionOk="0">
                  <a:moveTo>
                    <a:pt x="12483" y="3510"/>
                  </a:moveTo>
                  <a:cubicBezTo>
                    <a:pt x="12818" y="3043"/>
                    <a:pt x="13153" y="2575"/>
                    <a:pt x="12734" y="1967"/>
                  </a:cubicBezTo>
                  <a:cubicBezTo>
                    <a:pt x="12316" y="1360"/>
                    <a:pt x="11144" y="612"/>
                    <a:pt x="9051" y="658"/>
                  </a:cubicBezTo>
                  <a:cubicBezTo>
                    <a:pt x="6958" y="705"/>
                    <a:pt x="3944" y="1547"/>
                    <a:pt x="2185" y="2201"/>
                  </a:cubicBezTo>
                  <a:cubicBezTo>
                    <a:pt x="427" y="2856"/>
                    <a:pt x="-75" y="3323"/>
                    <a:pt x="9" y="3697"/>
                  </a:cubicBezTo>
                  <a:cubicBezTo>
                    <a:pt x="92" y="4071"/>
                    <a:pt x="762" y="4352"/>
                    <a:pt x="1851" y="4258"/>
                  </a:cubicBezTo>
                  <a:cubicBezTo>
                    <a:pt x="2939" y="4165"/>
                    <a:pt x="4446" y="3697"/>
                    <a:pt x="6037" y="3043"/>
                  </a:cubicBezTo>
                  <a:cubicBezTo>
                    <a:pt x="7627" y="2388"/>
                    <a:pt x="9302" y="1547"/>
                    <a:pt x="10474" y="939"/>
                  </a:cubicBezTo>
                  <a:cubicBezTo>
                    <a:pt x="11646" y="331"/>
                    <a:pt x="12316" y="-43"/>
                    <a:pt x="12734" y="4"/>
                  </a:cubicBezTo>
                  <a:cubicBezTo>
                    <a:pt x="13153" y="51"/>
                    <a:pt x="13320" y="518"/>
                    <a:pt x="13069" y="2108"/>
                  </a:cubicBezTo>
                  <a:cubicBezTo>
                    <a:pt x="12818" y="3697"/>
                    <a:pt x="12148" y="6409"/>
                    <a:pt x="11060" y="9541"/>
                  </a:cubicBezTo>
                  <a:cubicBezTo>
                    <a:pt x="9972" y="12674"/>
                    <a:pt x="8465" y="16227"/>
                    <a:pt x="7460" y="18378"/>
                  </a:cubicBezTo>
                  <a:cubicBezTo>
                    <a:pt x="6455" y="20528"/>
                    <a:pt x="5953" y="21276"/>
                    <a:pt x="5785" y="21417"/>
                  </a:cubicBezTo>
                  <a:cubicBezTo>
                    <a:pt x="5618" y="21557"/>
                    <a:pt x="5785" y="21089"/>
                    <a:pt x="7292" y="19827"/>
                  </a:cubicBezTo>
                  <a:cubicBezTo>
                    <a:pt x="8799" y="18565"/>
                    <a:pt x="11646" y="16508"/>
                    <a:pt x="14241" y="14918"/>
                  </a:cubicBezTo>
                  <a:cubicBezTo>
                    <a:pt x="16837" y="13328"/>
                    <a:pt x="19181" y="12206"/>
                    <a:pt x="21525" y="1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2282735" y="3802405"/>
              <a:ext cx="466816" cy="44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51" fill="norm" stroke="1" extrusionOk="0">
                  <a:moveTo>
                    <a:pt x="18036" y="0"/>
                  </a:moveTo>
                  <a:cubicBezTo>
                    <a:pt x="15984" y="1543"/>
                    <a:pt x="13931" y="3086"/>
                    <a:pt x="11390" y="4577"/>
                  </a:cubicBezTo>
                  <a:cubicBezTo>
                    <a:pt x="8849" y="6069"/>
                    <a:pt x="5819" y="7509"/>
                    <a:pt x="4109" y="8383"/>
                  </a:cubicBezTo>
                  <a:cubicBezTo>
                    <a:pt x="2398" y="9257"/>
                    <a:pt x="2007" y="9566"/>
                    <a:pt x="2203" y="9771"/>
                  </a:cubicBezTo>
                  <a:cubicBezTo>
                    <a:pt x="2398" y="9977"/>
                    <a:pt x="3180" y="10080"/>
                    <a:pt x="4646" y="10234"/>
                  </a:cubicBezTo>
                  <a:cubicBezTo>
                    <a:pt x="6112" y="10389"/>
                    <a:pt x="8263" y="10594"/>
                    <a:pt x="9631" y="10851"/>
                  </a:cubicBezTo>
                  <a:cubicBezTo>
                    <a:pt x="10999" y="11109"/>
                    <a:pt x="11586" y="11417"/>
                    <a:pt x="11928" y="11829"/>
                  </a:cubicBezTo>
                  <a:cubicBezTo>
                    <a:pt x="12270" y="12240"/>
                    <a:pt x="12368" y="12754"/>
                    <a:pt x="11977" y="13371"/>
                  </a:cubicBezTo>
                  <a:cubicBezTo>
                    <a:pt x="11586" y="13989"/>
                    <a:pt x="10706" y="14709"/>
                    <a:pt x="9093" y="15686"/>
                  </a:cubicBezTo>
                  <a:cubicBezTo>
                    <a:pt x="7481" y="16663"/>
                    <a:pt x="5135" y="17897"/>
                    <a:pt x="3620" y="18669"/>
                  </a:cubicBezTo>
                  <a:cubicBezTo>
                    <a:pt x="2105" y="19440"/>
                    <a:pt x="1421" y="19749"/>
                    <a:pt x="884" y="20160"/>
                  </a:cubicBezTo>
                  <a:cubicBezTo>
                    <a:pt x="346" y="20571"/>
                    <a:pt x="-45" y="21086"/>
                    <a:pt x="4" y="21343"/>
                  </a:cubicBezTo>
                  <a:cubicBezTo>
                    <a:pt x="53" y="21600"/>
                    <a:pt x="541" y="21600"/>
                    <a:pt x="2545" y="21446"/>
                  </a:cubicBezTo>
                  <a:cubicBezTo>
                    <a:pt x="4549" y="21291"/>
                    <a:pt x="8067" y="20983"/>
                    <a:pt x="11488" y="20726"/>
                  </a:cubicBezTo>
                  <a:cubicBezTo>
                    <a:pt x="14909" y="20469"/>
                    <a:pt x="18232" y="20263"/>
                    <a:pt x="21555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269812" y="4399305"/>
              <a:ext cx="200873" cy="36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94" fill="norm" stroke="1" extrusionOk="0">
                  <a:moveTo>
                    <a:pt x="1035" y="0"/>
                  </a:moveTo>
                  <a:cubicBezTo>
                    <a:pt x="367" y="499"/>
                    <a:pt x="-301" y="999"/>
                    <a:pt x="144" y="2123"/>
                  </a:cubicBezTo>
                  <a:cubicBezTo>
                    <a:pt x="590" y="3246"/>
                    <a:pt x="2148" y="4994"/>
                    <a:pt x="4041" y="5806"/>
                  </a:cubicBezTo>
                  <a:cubicBezTo>
                    <a:pt x="5934" y="6617"/>
                    <a:pt x="8161" y="6492"/>
                    <a:pt x="10054" y="5993"/>
                  </a:cubicBezTo>
                  <a:cubicBezTo>
                    <a:pt x="11946" y="5494"/>
                    <a:pt x="13505" y="4620"/>
                    <a:pt x="14507" y="3683"/>
                  </a:cubicBezTo>
                  <a:cubicBezTo>
                    <a:pt x="15509" y="2747"/>
                    <a:pt x="15955" y="1748"/>
                    <a:pt x="16066" y="1561"/>
                  </a:cubicBezTo>
                  <a:cubicBezTo>
                    <a:pt x="16177" y="1373"/>
                    <a:pt x="15955" y="1998"/>
                    <a:pt x="16623" y="4120"/>
                  </a:cubicBezTo>
                  <a:cubicBezTo>
                    <a:pt x="17291" y="6243"/>
                    <a:pt x="18850" y="9864"/>
                    <a:pt x="19852" y="12860"/>
                  </a:cubicBezTo>
                  <a:cubicBezTo>
                    <a:pt x="20854" y="15857"/>
                    <a:pt x="21299" y="18229"/>
                    <a:pt x="21076" y="19665"/>
                  </a:cubicBezTo>
                  <a:cubicBezTo>
                    <a:pt x="20854" y="21101"/>
                    <a:pt x="19963" y="21600"/>
                    <a:pt x="17068" y="21475"/>
                  </a:cubicBezTo>
                  <a:cubicBezTo>
                    <a:pt x="14173" y="21350"/>
                    <a:pt x="9274" y="20601"/>
                    <a:pt x="6379" y="19602"/>
                  </a:cubicBezTo>
                  <a:cubicBezTo>
                    <a:pt x="3485" y="18603"/>
                    <a:pt x="2594" y="17355"/>
                    <a:pt x="2817" y="16481"/>
                  </a:cubicBezTo>
                  <a:cubicBezTo>
                    <a:pt x="3039" y="15607"/>
                    <a:pt x="4375" y="15108"/>
                    <a:pt x="5711" y="14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2577832" y="4456818"/>
              <a:ext cx="95519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982" fill="norm" stroke="1" extrusionOk="0">
                  <a:moveTo>
                    <a:pt x="7103" y="20982"/>
                  </a:moveTo>
                  <a:cubicBezTo>
                    <a:pt x="3816" y="13782"/>
                    <a:pt x="529" y="6582"/>
                    <a:pt x="60" y="2982"/>
                  </a:cubicBezTo>
                  <a:cubicBezTo>
                    <a:pt x="-410" y="-618"/>
                    <a:pt x="1938" y="-618"/>
                    <a:pt x="5929" y="1182"/>
                  </a:cubicBezTo>
                  <a:cubicBezTo>
                    <a:pt x="9920" y="2982"/>
                    <a:pt x="15555" y="6582"/>
                    <a:pt x="2119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2603500" y="4545355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781300" y="4397103"/>
              <a:ext cx="171450" cy="17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4174"/>
                  </a:moveTo>
                  <a:cubicBezTo>
                    <a:pt x="0" y="2873"/>
                    <a:pt x="0" y="1572"/>
                    <a:pt x="667" y="791"/>
                  </a:cubicBezTo>
                  <a:cubicBezTo>
                    <a:pt x="1333" y="10"/>
                    <a:pt x="2667" y="-250"/>
                    <a:pt x="4533" y="270"/>
                  </a:cubicBezTo>
                  <a:cubicBezTo>
                    <a:pt x="6400" y="791"/>
                    <a:pt x="8800" y="2092"/>
                    <a:pt x="10133" y="3523"/>
                  </a:cubicBezTo>
                  <a:cubicBezTo>
                    <a:pt x="11467" y="4955"/>
                    <a:pt x="11733" y="6516"/>
                    <a:pt x="10400" y="8858"/>
                  </a:cubicBezTo>
                  <a:cubicBezTo>
                    <a:pt x="9067" y="11201"/>
                    <a:pt x="6133" y="14323"/>
                    <a:pt x="4133" y="16536"/>
                  </a:cubicBezTo>
                  <a:cubicBezTo>
                    <a:pt x="2133" y="18748"/>
                    <a:pt x="1067" y="20049"/>
                    <a:pt x="1600" y="20699"/>
                  </a:cubicBezTo>
                  <a:cubicBezTo>
                    <a:pt x="2133" y="21350"/>
                    <a:pt x="4267" y="21350"/>
                    <a:pt x="7867" y="20830"/>
                  </a:cubicBezTo>
                  <a:cubicBezTo>
                    <a:pt x="11467" y="20309"/>
                    <a:pt x="16533" y="19268"/>
                    <a:pt x="21600" y="18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324096" y="3580155"/>
              <a:ext cx="235499" cy="1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47" fill="norm" stroke="1" extrusionOk="0">
                  <a:moveTo>
                    <a:pt x="13642" y="0"/>
                  </a:moveTo>
                  <a:cubicBezTo>
                    <a:pt x="11558" y="6514"/>
                    <a:pt x="9474" y="13029"/>
                    <a:pt x="7958" y="16800"/>
                  </a:cubicBezTo>
                  <a:cubicBezTo>
                    <a:pt x="6442" y="20571"/>
                    <a:pt x="5495" y="21600"/>
                    <a:pt x="4074" y="21086"/>
                  </a:cubicBezTo>
                  <a:cubicBezTo>
                    <a:pt x="2653" y="20571"/>
                    <a:pt x="758" y="18514"/>
                    <a:pt x="189" y="15429"/>
                  </a:cubicBezTo>
                  <a:cubicBezTo>
                    <a:pt x="-379" y="12343"/>
                    <a:pt x="379" y="8229"/>
                    <a:pt x="1800" y="6171"/>
                  </a:cubicBezTo>
                  <a:cubicBezTo>
                    <a:pt x="3221" y="4114"/>
                    <a:pt x="5305" y="4114"/>
                    <a:pt x="7768" y="6514"/>
                  </a:cubicBezTo>
                  <a:cubicBezTo>
                    <a:pt x="10232" y="8914"/>
                    <a:pt x="13074" y="13714"/>
                    <a:pt x="14779" y="16800"/>
                  </a:cubicBezTo>
                  <a:cubicBezTo>
                    <a:pt x="16484" y="19886"/>
                    <a:pt x="17053" y="21257"/>
                    <a:pt x="17810" y="21429"/>
                  </a:cubicBezTo>
                  <a:cubicBezTo>
                    <a:pt x="18568" y="21600"/>
                    <a:pt x="19516" y="20571"/>
                    <a:pt x="20179" y="18857"/>
                  </a:cubicBezTo>
                  <a:cubicBezTo>
                    <a:pt x="20842" y="17143"/>
                    <a:pt x="21221" y="14743"/>
                    <a:pt x="21032" y="11829"/>
                  </a:cubicBezTo>
                  <a:cubicBezTo>
                    <a:pt x="20842" y="8914"/>
                    <a:pt x="20084" y="5486"/>
                    <a:pt x="17621" y="4457"/>
                  </a:cubicBezTo>
                  <a:cubicBezTo>
                    <a:pt x="15158" y="3429"/>
                    <a:pt x="10989" y="4800"/>
                    <a:pt x="6821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227696" y="3747372"/>
              <a:ext cx="220355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1315"/>
                  </a:moveTo>
                  <a:cubicBezTo>
                    <a:pt x="18769" y="657"/>
                    <a:pt x="16323" y="0"/>
                    <a:pt x="13776" y="0"/>
                  </a:cubicBezTo>
                  <a:cubicBezTo>
                    <a:pt x="11229" y="0"/>
                    <a:pt x="8580" y="657"/>
                    <a:pt x="6339" y="2160"/>
                  </a:cubicBezTo>
                  <a:cubicBezTo>
                    <a:pt x="4097" y="3663"/>
                    <a:pt x="2263" y="6010"/>
                    <a:pt x="1142" y="8593"/>
                  </a:cubicBezTo>
                  <a:cubicBezTo>
                    <a:pt x="22" y="11176"/>
                    <a:pt x="-386" y="13993"/>
                    <a:pt x="429" y="16200"/>
                  </a:cubicBezTo>
                  <a:cubicBezTo>
                    <a:pt x="1244" y="18407"/>
                    <a:pt x="3282" y="20003"/>
                    <a:pt x="4810" y="20802"/>
                  </a:cubicBezTo>
                  <a:cubicBezTo>
                    <a:pt x="6339" y="21600"/>
                    <a:pt x="7357" y="21600"/>
                    <a:pt x="8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3527143" y="3878605"/>
              <a:ext cx="980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30"/>
                    <a:pt x="-1585" y="7660"/>
                    <a:pt x="575" y="11260"/>
                  </a:cubicBezTo>
                  <a:cubicBezTo>
                    <a:pt x="2735" y="14860"/>
                    <a:pt x="11375" y="1823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638550" y="3999255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8000"/>
                    <a:pt x="6776" y="14400"/>
                    <a:pt x="10376" y="10800"/>
                  </a:cubicBezTo>
                  <a:cubicBezTo>
                    <a:pt x="13976" y="7200"/>
                    <a:pt x="1778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194434" y="3810872"/>
              <a:ext cx="142617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59" fill="norm" stroke="1" extrusionOk="0">
                  <a:moveTo>
                    <a:pt x="21092" y="3247"/>
                  </a:moveTo>
                  <a:cubicBezTo>
                    <a:pt x="20779" y="2118"/>
                    <a:pt x="20466" y="988"/>
                    <a:pt x="19370" y="424"/>
                  </a:cubicBezTo>
                  <a:cubicBezTo>
                    <a:pt x="18275" y="-141"/>
                    <a:pt x="16396" y="-141"/>
                    <a:pt x="14049" y="424"/>
                  </a:cubicBezTo>
                  <a:cubicBezTo>
                    <a:pt x="11701" y="988"/>
                    <a:pt x="8883" y="2118"/>
                    <a:pt x="6222" y="4094"/>
                  </a:cubicBezTo>
                  <a:cubicBezTo>
                    <a:pt x="3562" y="6071"/>
                    <a:pt x="1057" y="8894"/>
                    <a:pt x="275" y="11506"/>
                  </a:cubicBezTo>
                  <a:cubicBezTo>
                    <a:pt x="-508" y="14118"/>
                    <a:pt x="431" y="16518"/>
                    <a:pt x="2466" y="18141"/>
                  </a:cubicBezTo>
                  <a:cubicBezTo>
                    <a:pt x="4501" y="19765"/>
                    <a:pt x="7631" y="20612"/>
                    <a:pt x="10762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425950" y="3884955"/>
              <a:ext cx="25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937"/>
                    <a:pt x="3600" y="9874"/>
                    <a:pt x="7200" y="13474"/>
                  </a:cubicBezTo>
                  <a:cubicBezTo>
                    <a:pt x="10800" y="17074"/>
                    <a:pt x="162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495800" y="3986555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711699" y="3864392"/>
              <a:ext cx="155784" cy="24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620" fill="norm" stroke="1" extrusionOk="0">
                  <a:moveTo>
                    <a:pt x="7005" y="8624"/>
                  </a:moveTo>
                  <a:cubicBezTo>
                    <a:pt x="6130" y="14113"/>
                    <a:pt x="5254" y="19602"/>
                    <a:pt x="4816" y="20487"/>
                  </a:cubicBezTo>
                  <a:cubicBezTo>
                    <a:pt x="4378" y="21372"/>
                    <a:pt x="4378" y="17654"/>
                    <a:pt x="4378" y="14467"/>
                  </a:cubicBezTo>
                  <a:cubicBezTo>
                    <a:pt x="4378" y="11280"/>
                    <a:pt x="4378" y="8624"/>
                    <a:pt x="4524" y="6854"/>
                  </a:cubicBezTo>
                  <a:cubicBezTo>
                    <a:pt x="4670" y="5083"/>
                    <a:pt x="4962" y="4198"/>
                    <a:pt x="5546" y="3136"/>
                  </a:cubicBezTo>
                  <a:cubicBezTo>
                    <a:pt x="6130" y="2074"/>
                    <a:pt x="7005" y="834"/>
                    <a:pt x="8173" y="303"/>
                  </a:cubicBezTo>
                  <a:cubicBezTo>
                    <a:pt x="9341" y="-228"/>
                    <a:pt x="10800" y="-51"/>
                    <a:pt x="12843" y="746"/>
                  </a:cubicBezTo>
                  <a:cubicBezTo>
                    <a:pt x="14886" y="1542"/>
                    <a:pt x="17514" y="2959"/>
                    <a:pt x="19119" y="4110"/>
                  </a:cubicBezTo>
                  <a:cubicBezTo>
                    <a:pt x="20724" y="5261"/>
                    <a:pt x="21308" y="6146"/>
                    <a:pt x="21454" y="7031"/>
                  </a:cubicBezTo>
                  <a:cubicBezTo>
                    <a:pt x="21600" y="7916"/>
                    <a:pt x="21308" y="8802"/>
                    <a:pt x="17659" y="9598"/>
                  </a:cubicBezTo>
                  <a:cubicBezTo>
                    <a:pt x="14011" y="10395"/>
                    <a:pt x="7005" y="11103"/>
                    <a:pt x="0" y="11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895850" y="3788045"/>
              <a:ext cx="120222" cy="32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31" fill="norm" stroke="1" extrusionOk="0">
                  <a:moveTo>
                    <a:pt x="3295" y="110"/>
                  </a:moveTo>
                  <a:cubicBezTo>
                    <a:pt x="5125" y="-30"/>
                    <a:pt x="6956" y="-169"/>
                    <a:pt x="9519" y="597"/>
                  </a:cubicBezTo>
                  <a:cubicBezTo>
                    <a:pt x="12081" y="1364"/>
                    <a:pt x="15376" y="3036"/>
                    <a:pt x="17756" y="4987"/>
                  </a:cubicBezTo>
                  <a:cubicBezTo>
                    <a:pt x="20136" y="6938"/>
                    <a:pt x="21600" y="9168"/>
                    <a:pt x="20319" y="11467"/>
                  </a:cubicBezTo>
                  <a:cubicBezTo>
                    <a:pt x="19037" y="13766"/>
                    <a:pt x="15010" y="16136"/>
                    <a:pt x="11166" y="17808"/>
                  </a:cubicBezTo>
                  <a:cubicBezTo>
                    <a:pt x="7322" y="19480"/>
                    <a:pt x="3661" y="20456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756150" y="4005605"/>
              <a:ext cx="1" cy="196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5059727" y="3567455"/>
              <a:ext cx="96474" cy="21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40" fill="norm" stroke="1" extrusionOk="0">
                  <a:moveTo>
                    <a:pt x="1680" y="0"/>
                  </a:moveTo>
                  <a:cubicBezTo>
                    <a:pt x="741" y="1296"/>
                    <a:pt x="-198" y="2592"/>
                    <a:pt x="37" y="3672"/>
                  </a:cubicBezTo>
                  <a:cubicBezTo>
                    <a:pt x="272" y="4752"/>
                    <a:pt x="1680" y="5616"/>
                    <a:pt x="3559" y="6156"/>
                  </a:cubicBezTo>
                  <a:cubicBezTo>
                    <a:pt x="5437" y="6696"/>
                    <a:pt x="7785" y="6912"/>
                    <a:pt x="9663" y="6588"/>
                  </a:cubicBezTo>
                  <a:cubicBezTo>
                    <a:pt x="11541" y="6264"/>
                    <a:pt x="12950" y="5400"/>
                    <a:pt x="14124" y="4320"/>
                  </a:cubicBezTo>
                  <a:cubicBezTo>
                    <a:pt x="15298" y="3240"/>
                    <a:pt x="16237" y="1944"/>
                    <a:pt x="16941" y="2268"/>
                  </a:cubicBezTo>
                  <a:cubicBezTo>
                    <a:pt x="17645" y="2592"/>
                    <a:pt x="18115" y="4536"/>
                    <a:pt x="19054" y="7452"/>
                  </a:cubicBezTo>
                  <a:cubicBezTo>
                    <a:pt x="19993" y="10368"/>
                    <a:pt x="21402" y="14256"/>
                    <a:pt x="21402" y="16632"/>
                  </a:cubicBezTo>
                  <a:cubicBezTo>
                    <a:pt x="21402" y="19008"/>
                    <a:pt x="19993" y="19872"/>
                    <a:pt x="18115" y="20520"/>
                  </a:cubicBezTo>
                  <a:cubicBezTo>
                    <a:pt x="16237" y="21168"/>
                    <a:pt x="13889" y="21600"/>
                    <a:pt x="12011" y="21384"/>
                  </a:cubicBezTo>
                  <a:cubicBezTo>
                    <a:pt x="10132" y="21168"/>
                    <a:pt x="8724" y="20304"/>
                    <a:pt x="8489" y="19332"/>
                  </a:cubicBezTo>
                  <a:cubicBezTo>
                    <a:pt x="8254" y="18360"/>
                    <a:pt x="9193" y="17280"/>
                    <a:pt x="1013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238750" y="3605555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5403850" y="3567455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594350" y="3698627"/>
              <a:ext cx="162211" cy="47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16" fill="norm" stroke="1" extrusionOk="0">
                  <a:moveTo>
                    <a:pt x="0" y="2096"/>
                  </a:moveTo>
                  <a:cubicBezTo>
                    <a:pt x="273" y="1239"/>
                    <a:pt x="547" y="383"/>
                    <a:pt x="1504" y="97"/>
                  </a:cubicBezTo>
                  <a:cubicBezTo>
                    <a:pt x="2461" y="-188"/>
                    <a:pt x="4101" y="97"/>
                    <a:pt x="7382" y="1668"/>
                  </a:cubicBezTo>
                  <a:cubicBezTo>
                    <a:pt x="10663" y="3238"/>
                    <a:pt x="15585" y="6092"/>
                    <a:pt x="18319" y="8519"/>
                  </a:cubicBezTo>
                  <a:cubicBezTo>
                    <a:pt x="21053" y="10945"/>
                    <a:pt x="21600" y="12943"/>
                    <a:pt x="20233" y="14846"/>
                  </a:cubicBezTo>
                  <a:cubicBezTo>
                    <a:pt x="18866" y="16749"/>
                    <a:pt x="15585" y="18557"/>
                    <a:pt x="13124" y="19604"/>
                  </a:cubicBezTo>
                  <a:cubicBezTo>
                    <a:pt x="10663" y="20651"/>
                    <a:pt x="9023" y="20936"/>
                    <a:pt x="7382" y="21127"/>
                  </a:cubicBezTo>
                  <a:cubicBezTo>
                    <a:pt x="5742" y="21317"/>
                    <a:pt x="4101" y="21412"/>
                    <a:pt x="3281" y="21174"/>
                  </a:cubicBezTo>
                  <a:cubicBezTo>
                    <a:pt x="2461" y="20936"/>
                    <a:pt x="2461" y="20365"/>
                    <a:pt x="2461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886450" y="4031005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6262604" y="3763424"/>
              <a:ext cx="150896" cy="38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56" fill="norm" stroke="1" extrusionOk="0">
                  <a:moveTo>
                    <a:pt x="18431" y="2882"/>
                  </a:moveTo>
                  <a:cubicBezTo>
                    <a:pt x="18135" y="1938"/>
                    <a:pt x="17839" y="993"/>
                    <a:pt x="16952" y="462"/>
                  </a:cubicBezTo>
                  <a:cubicBezTo>
                    <a:pt x="16064" y="-69"/>
                    <a:pt x="14584" y="-187"/>
                    <a:pt x="12661" y="344"/>
                  </a:cubicBezTo>
                  <a:cubicBezTo>
                    <a:pt x="10738" y="875"/>
                    <a:pt x="8371" y="2056"/>
                    <a:pt x="6004" y="4180"/>
                  </a:cubicBezTo>
                  <a:cubicBezTo>
                    <a:pt x="3636" y="6305"/>
                    <a:pt x="1269" y="9374"/>
                    <a:pt x="382" y="12029"/>
                  </a:cubicBezTo>
                  <a:cubicBezTo>
                    <a:pt x="-506" y="14685"/>
                    <a:pt x="86" y="16928"/>
                    <a:pt x="2897" y="18462"/>
                  </a:cubicBezTo>
                  <a:cubicBezTo>
                    <a:pt x="5708" y="19997"/>
                    <a:pt x="10738" y="20823"/>
                    <a:pt x="14141" y="21118"/>
                  </a:cubicBezTo>
                  <a:cubicBezTo>
                    <a:pt x="17543" y="21413"/>
                    <a:pt x="19319" y="21177"/>
                    <a:pt x="21094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584950" y="3872255"/>
              <a:ext cx="31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723"/>
                    <a:pt x="2880" y="11446"/>
                    <a:pt x="4320" y="14862"/>
                  </a:cubicBezTo>
                  <a:cubicBezTo>
                    <a:pt x="5760" y="18277"/>
                    <a:pt x="7200" y="19385"/>
                    <a:pt x="10080" y="20123"/>
                  </a:cubicBezTo>
                  <a:cubicBezTo>
                    <a:pt x="12960" y="20862"/>
                    <a:pt x="1728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699250" y="3967505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7094665" y="3855183"/>
              <a:ext cx="201486" cy="43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53" fill="norm" stroke="1" extrusionOk="0">
                  <a:moveTo>
                    <a:pt x="10618" y="3660"/>
                  </a:moveTo>
                  <a:cubicBezTo>
                    <a:pt x="10843" y="3138"/>
                    <a:pt x="11068" y="2616"/>
                    <a:pt x="11181" y="1990"/>
                  </a:cubicBezTo>
                  <a:cubicBezTo>
                    <a:pt x="11293" y="1364"/>
                    <a:pt x="11293" y="633"/>
                    <a:pt x="10618" y="268"/>
                  </a:cubicBezTo>
                  <a:cubicBezTo>
                    <a:pt x="9943" y="-97"/>
                    <a:pt x="8593" y="-97"/>
                    <a:pt x="6906" y="320"/>
                  </a:cubicBezTo>
                  <a:cubicBezTo>
                    <a:pt x="5218" y="738"/>
                    <a:pt x="3193" y="1573"/>
                    <a:pt x="1843" y="2460"/>
                  </a:cubicBezTo>
                  <a:cubicBezTo>
                    <a:pt x="493" y="3346"/>
                    <a:pt x="-182" y="4286"/>
                    <a:pt x="43" y="4912"/>
                  </a:cubicBezTo>
                  <a:cubicBezTo>
                    <a:pt x="268" y="5538"/>
                    <a:pt x="1393" y="5851"/>
                    <a:pt x="2518" y="5903"/>
                  </a:cubicBezTo>
                  <a:cubicBezTo>
                    <a:pt x="3643" y="5955"/>
                    <a:pt x="4768" y="5746"/>
                    <a:pt x="6343" y="5225"/>
                  </a:cubicBezTo>
                  <a:cubicBezTo>
                    <a:pt x="7918" y="4703"/>
                    <a:pt x="9943" y="3868"/>
                    <a:pt x="10956" y="3712"/>
                  </a:cubicBezTo>
                  <a:cubicBezTo>
                    <a:pt x="11968" y="3555"/>
                    <a:pt x="11968" y="4077"/>
                    <a:pt x="11068" y="5851"/>
                  </a:cubicBezTo>
                  <a:cubicBezTo>
                    <a:pt x="10168" y="7625"/>
                    <a:pt x="8368" y="10651"/>
                    <a:pt x="6793" y="13207"/>
                  </a:cubicBezTo>
                  <a:cubicBezTo>
                    <a:pt x="5218" y="15764"/>
                    <a:pt x="3868" y="17851"/>
                    <a:pt x="2856" y="19260"/>
                  </a:cubicBezTo>
                  <a:cubicBezTo>
                    <a:pt x="1843" y="20668"/>
                    <a:pt x="1168" y="21399"/>
                    <a:pt x="1505" y="21451"/>
                  </a:cubicBezTo>
                  <a:cubicBezTo>
                    <a:pt x="1843" y="21503"/>
                    <a:pt x="3193" y="20877"/>
                    <a:pt x="6681" y="19520"/>
                  </a:cubicBezTo>
                  <a:cubicBezTo>
                    <a:pt x="10168" y="18164"/>
                    <a:pt x="15793" y="16077"/>
                    <a:pt x="21418" y="13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7378700" y="3757955"/>
              <a:ext cx="84272" cy="32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54" fill="norm" stroke="1" extrusionOk="0">
                  <a:moveTo>
                    <a:pt x="1580" y="0"/>
                  </a:moveTo>
                  <a:cubicBezTo>
                    <a:pt x="6849" y="1823"/>
                    <a:pt x="12117" y="3647"/>
                    <a:pt x="15805" y="6101"/>
                  </a:cubicBezTo>
                  <a:cubicBezTo>
                    <a:pt x="19493" y="8556"/>
                    <a:pt x="21600" y="11642"/>
                    <a:pt x="20810" y="14236"/>
                  </a:cubicBezTo>
                  <a:cubicBezTo>
                    <a:pt x="20020" y="16831"/>
                    <a:pt x="16332" y="18935"/>
                    <a:pt x="12907" y="20127"/>
                  </a:cubicBezTo>
                  <a:cubicBezTo>
                    <a:pt x="9483" y="21319"/>
                    <a:pt x="6322" y="21600"/>
                    <a:pt x="4215" y="21390"/>
                  </a:cubicBezTo>
                  <a:cubicBezTo>
                    <a:pt x="2107" y="21179"/>
                    <a:pt x="1054" y="20478"/>
                    <a:pt x="0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516283" y="3497605"/>
              <a:ext cx="115238" cy="25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03" fill="norm" stroke="1" extrusionOk="0">
                  <a:moveTo>
                    <a:pt x="1571" y="0"/>
                  </a:moveTo>
                  <a:cubicBezTo>
                    <a:pt x="785" y="1770"/>
                    <a:pt x="0" y="3541"/>
                    <a:pt x="0" y="4957"/>
                  </a:cubicBezTo>
                  <a:cubicBezTo>
                    <a:pt x="0" y="6374"/>
                    <a:pt x="785" y="7436"/>
                    <a:pt x="2553" y="7967"/>
                  </a:cubicBezTo>
                  <a:cubicBezTo>
                    <a:pt x="4320" y="8498"/>
                    <a:pt x="7069" y="8498"/>
                    <a:pt x="9229" y="8056"/>
                  </a:cubicBezTo>
                  <a:cubicBezTo>
                    <a:pt x="11389" y="7613"/>
                    <a:pt x="12960" y="6728"/>
                    <a:pt x="14138" y="5843"/>
                  </a:cubicBezTo>
                  <a:cubicBezTo>
                    <a:pt x="15316" y="4957"/>
                    <a:pt x="16102" y="4072"/>
                    <a:pt x="16495" y="4072"/>
                  </a:cubicBezTo>
                  <a:cubicBezTo>
                    <a:pt x="16887" y="4072"/>
                    <a:pt x="16887" y="4957"/>
                    <a:pt x="17673" y="7170"/>
                  </a:cubicBezTo>
                  <a:cubicBezTo>
                    <a:pt x="18458" y="9384"/>
                    <a:pt x="20029" y="12925"/>
                    <a:pt x="20815" y="15138"/>
                  </a:cubicBezTo>
                  <a:cubicBezTo>
                    <a:pt x="21600" y="17351"/>
                    <a:pt x="21600" y="18236"/>
                    <a:pt x="20618" y="19121"/>
                  </a:cubicBezTo>
                  <a:cubicBezTo>
                    <a:pt x="19636" y="20007"/>
                    <a:pt x="17673" y="20892"/>
                    <a:pt x="15316" y="21246"/>
                  </a:cubicBezTo>
                  <a:cubicBezTo>
                    <a:pt x="12960" y="21600"/>
                    <a:pt x="10211" y="21423"/>
                    <a:pt x="8444" y="20007"/>
                  </a:cubicBezTo>
                  <a:cubicBezTo>
                    <a:pt x="6676" y="18590"/>
                    <a:pt x="5891" y="15934"/>
                    <a:pt x="5105" y="13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727950" y="3586505"/>
              <a:ext cx="76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7867650" y="3529355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017529" y="2862605"/>
              <a:ext cx="43921" cy="184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88" fill="norm" stroke="1" extrusionOk="0">
                  <a:moveTo>
                    <a:pt x="12086" y="0"/>
                  </a:moveTo>
                  <a:cubicBezTo>
                    <a:pt x="10029" y="891"/>
                    <a:pt x="7972" y="1781"/>
                    <a:pt x="6943" y="2771"/>
                  </a:cubicBezTo>
                  <a:cubicBezTo>
                    <a:pt x="5914" y="3761"/>
                    <a:pt x="5914" y="4849"/>
                    <a:pt x="6429" y="5827"/>
                  </a:cubicBezTo>
                  <a:cubicBezTo>
                    <a:pt x="6943" y="6804"/>
                    <a:pt x="7972" y="7670"/>
                    <a:pt x="9000" y="8548"/>
                  </a:cubicBezTo>
                  <a:cubicBezTo>
                    <a:pt x="10029" y="9427"/>
                    <a:pt x="11057" y="10318"/>
                    <a:pt x="11572" y="11282"/>
                  </a:cubicBezTo>
                  <a:cubicBezTo>
                    <a:pt x="12086" y="12247"/>
                    <a:pt x="12086" y="13287"/>
                    <a:pt x="11057" y="14239"/>
                  </a:cubicBezTo>
                  <a:cubicBezTo>
                    <a:pt x="10029" y="15192"/>
                    <a:pt x="7972" y="16058"/>
                    <a:pt x="5914" y="16887"/>
                  </a:cubicBezTo>
                  <a:cubicBezTo>
                    <a:pt x="3857" y="17715"/>
                    <a:pt x="1800" y="18507"/>
                    <a:pt x="772" y="19212"/>
                  </a:cubicBezTo>
                  <a:cubicBezTo>
                    <a:pt x="-257" y="19918"/>
                    <a:pt x="-257" y="20536"/>
                    <a:pt x="772" y="20957"/>
                  </a:cubicBezTo>
                  <a:cubicBezTo>
                    <a:pt x="1800" y="21377"/>
                    <a:pt x="3857" y="21600"/>
                    <a:pt x="7457" y="21588"/>
                  </a:cubicBezTo>
                  <a:cubicBezTo>
                    <a:pt x="11057" y="21575"/>
                    <a:pt x="16200" y="21328"/>
                    <a:pt x="21343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9243483" y="2978459"/>
              <a:ext cx="306917" cy="3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490" y="3859"/>
                  </a:moveTo>
                  <a:cubicBezTo>
                    <a:pt x="745" y="3712"/>
                    <a:pt x="0" y="3565"/>
                    <a:pt x="0" y="3419"/>
                  </a:cubicBezTo>
                  <a:cubicBezTo>
                    <a:pt x="0" y="3272"/>
                    <a:pt x="745" y="3125"/>
                    <a:pt x="2830" y="2537"/>
                  </a:cubicBezTo>
                  <a:cubicBezTo>
                    <a:pt x="4916" y="1949"/>
                    <a:pt x="8342" y="921"/>
                    <a:pt x="10800" y="406"/>
                  </a:cubicBezTo>
                  <a:cubicBezTo>
                    <a:pt x="13258" y="-108"/>
                    <a:pt x="14748" y="-108"/>
                    <a:pt x="15716" y="259"/>
                  </a:cubicBezTo>
                  <a:cubicBezTo>
                    <a:pt x="16684" y="627"/>
                    <a:pt x="17131" y="1361"/>
                    <a:pt x="17131" y="2170"/>
                  </a:cubicBezTo>
                  <a:cubicBezTo>
                    <a:pt x="17131" y="2978"/>
                    <a:pt x="16684" y="3859"/>
                    <a:pt x="14971" y="6137"/>
                  </a:cubicBezTo>
                  <a:cubicBezTo>
                    <a:pt x="13258" y="8414"/>
                    <a:pt x="10279" y="12088"/>
                    <a:pt x="7895" y="14659"/>
                  </a:cubicBezTo>
                  <a:cubicBezTo>
                    <a:pt x="5512" y="17231"/>
                    <a:pt x="3724" y="18700"/>
                    <a:pt x="2532" y="19655"/>
                  </a:cubicBezTo>
                  <a:cubicBezTo>
                    <a:pt x="1341" y="20610"/>
                    <a:pt x="745" y="21051"/>
                    <a:pt x="894" y="21272"/>
                  </a:cubicBezTo>
                  <a:cubicBezTo>
                    <a:pt x="1043" y="21492"/>
                    <a:pt x="1937" y="21492"/>
                    <a:pt x="4320" y="21051"/>
                  </a:cubicBezTo>
                  <a:cubicBezTo>
                    <a:pt x="6703" y="20610"/>
                    <a:pt x="10577" y="19729"/>
                    <a:pt x="13705" y="18921"/>
                  </a:cubicBezTo>
                  <a:cubicBezTo>
                    <a:pt x="16833" y="18112"/>
                    <a:pt x="19217" y="17378"/>
                    <a:pt x="21600" y="1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607550" y="3069478"/>
              <a:ext cx="1460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130" y="12302"/>
                    <a:pt x="6261" y="4448"/>
                    <a:pt x="9861" y="1502"/>
                  </a:cubicBezTo>
                  <a:cubicBezTo>
                    <a:pt x="13461" y="-1443"/>
                    <a:pt x="1753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645650" y="3173755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958916" y="3008655"/>
              <a:ext cx="199905" cy="33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11" fill="norm" stroke="1" extrusionOk="0">
                  <a:moveTo>
                    <a:pt x="4547" y="0"/>
                  </a:moveTo>
                  <a:cubicBezTo>
                    <a:pt x="3183" y="134"/>
                    <a:pt x="1819" y="268"/>
                    <a:pt x="1023" y="671"/>
                  </a:cubicBezTo>
                  <a:cubicBezTo>
                    <a:pt x="227" y="1073"/>
                    <a:pt x="0" y="1744"/>
                    <a:pt x="0" y="2482"/>
                  </a:cubicBezTo>
                  <a:cubicBezTo>
                    <a:pt x="0" y="3220"/>
                    <a:pt x="227" y="4025"/>
                    <a:pt x="1478" y="4629"/>
                  </a:cubicBezTo>
                  <a:cubicBezTo>
                    <a:pt x="2728" y="5232"/>
                    <a:pt x="5002" y="5635"/>
                    <a:pt x="7617" y="5366"/>
                  </a:cubicBezTo>
                  <a:cubicBezTo>
                    <a:pt x="10232" y="5098"/>
                    <a:pt x="13187" y="4159"/>
                    <a:pt x="14893" y="3086"/>
                  </a:cubicBezTo>
                  <a:cubicBezTo>
                    <a:pt x="16598" y="2012"/>
                    <a:pt x="17053" y="805"/>
                    <a:pt x="17053" y="537"/>
                  </a:cubicBezTo>
                  <a:cubicBezTo>
                    <a:pt x="17053" y="268"/>
                    <a:pt x="16598" y="939"/>
                    <a:pt x="16712" y="2482"/>
                  </a:cubicBezTo>
                  <a:cubicBezTo>
                    <a:pt x="16825" y="4025"/>
                    <a:pt x="17507" y="6440"/>
                    <a:pt x="18417" y="9190"/>
                  </a:cubicBezTo>
                  <a:cubicBezTo>
                    <a:pt x="19326" y="11940"/>
                    <a:pt x="20463" y="15026"/>
                    <a:pt x="21032" y="16971"/>
                  </a:cubicBezTo>
                  <a:cubicBezTo>
                    <a:pt x="21600" y="18917"/>
                    <a:pt x="21600" y="19722"/>
                    <a:pt x="21145" y="20325"/>
                  </a:cubicBezTo>
                  <a:cubicBezTo>
                    <a:pt x="20691" y="20929"/>
                    <a:pt x="19781" y="21332"/>
                    <a:pt x="18758" y="21466"/>
                  </a:cubicBezTo>
                  <a:cubicBezTo>
                    <a:pt x="17735" y="21600"/>
                    <a:pt x="16598" y="21466"/>
                    <a:pt x="15688" y="20594"/>
                  </a:cubicBezTo>
                  <a:cubicBezTo>
                    <a:pt x="14779" y="19722"/>
                    <a:pt x="14097" y="18112"/>
                    <a:pt x="13415" y="16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0299700" y="3065805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0509249" y="2976905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00"/>
                    <a:pt x="10800" y="12000"/>
                    <a:pt x="7200" y="15600"/>
                  </a:cubicBezTo>
                  <a:cubicBezTo>
                    <a:pt x="3600" y="19200"/>
                    <a:pt x="1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229635" y="3707155"/>
              <a:ext cx="154722" cy="35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08" fill="norm" stroke="1" extrusionOk="0">
                  <a:moveTo>
                    <a:pt x="2201" y="0"/>
                  </a:moveTo>
                  <a:cubicBezTo>
                    <a:pt x="1034" y="517"/>
                    <a:pt x="-134" y="1035"/>
                    <a:pt x="12" y="2199"/>
                  </a:cubicBezTo>
                  <a:cubicBezTo>
                    <a:pt x="158" y="3363"/>
                    <a:pt x="1617" y="5174"/>
                    <a:pt x="3369" y="6144"/>
                  </a:cubicBezTo>
                  <a:cubicBezTo>
                    <a:pt x="5120" y="7114"/>
                    <a:pt x="7163" y="7243"/>
                    <a:pt x="9061" y="6726"/>
                  </a:cubicBezTo>
                  <a:cubicBezTo>
                    <a:pt x="10958" y="6208"/>
                    <a:pt x="12709" y="5044"/>
                    <a:pt x="13731" y="4010"/>
                  </a:cubicBezTo>
                  <a:cubicBezTo>
                    <a:pt x="14752" y="2975"/>
                    <a:pt x="15044" y="2069"/>
                    <a:pt x="15044" y="2005"/>
                  </a:cubicBezTo>
                  <a:cubicBezTo>
                    <a:pt x="15044" y="1940"/>
                    <a:pt x="14752" y="2716"/>
                    <a:pt x="15336" y="4333"/>
                  </a:cubicBezTo>
                  <a:cubicBezTo>
                    <a:pt x="15920" y="5950"/>
                    <a:pt x="17380" y="8407"/>
                    <a:pt x="18693" y="10671"/>
                  </a:cubicBezTo>
                  <a:cubicBezTo>
                    <a:pt x="20007" y="12934"/>
                    <a:pt x="21174" y="15004"/>
                    <a:pt x="21320" y="16750"/>
                  </a:cubicBezTo>
                  <a:cubicBezTo>
                    <a:pt x="21466" y="18496"/>
                    <a:pt x="20590" y="19919"/>
                    <a:pt x="19131" y="20695"/>
                  </a:cubicBezTo>
                  <a:cubicBezTo>
                    <a:pt x="17671" y="21471"/>
                    <a:pt x="15628" y="21600"/>
                    <a:pt x="13731" y="21147"/>
                  </a:cubicBezTo>
                  <a:cubicBezTo>
                    <a:pt x="11834" y="20695"/>
                    <a:pt x="10082" y="19660"/>
                    <a:pt x="9644" y="18884"/>
                  </a:cubicBezTo>
                  <a:cubicBezTo>
                    <a:pt x="9207" y="18108"/>
                    <a:pt x="10082" y="17590"/>
                    <a:pt x="10958" y="1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416999" y="3840505"/>
              <a:ext cx="279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491" y="21600"/>
                  </a:moveTo>
                  <a:cubicBezTo>
                    <a:pt x="166" y="17600"/>
                    <a:pt x="-159" y="13600"/>
                    <a:pt x="85" y="11200"/>
                  </a:cubicBezTo>
                  <a:cubicBezTo>
                    <a:pt x="328" y="8800"/>
                    <a:pt x="1140" y="8000"/>
                    <a:pt x="4388" y="6800"/>
                  </a:cubicBezTo>
                  <a:cubicBezTo>
                    <a:pt x="7636" y="5600"/>
                    <a:pt x="13321" y="4000"/>
                    <a:pt x="16569" y="2800"/>
                  </a:cubicBezTo>
                  <a:cubicBezTo>
                    <a:pt x="19817" y="1600"/>
                    <a:pt x="20629" y="80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580033" y="3791822"/>
              <a:ext cx="122768" cy="13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10428" y="4800"/>
                  </a:moveTo>
                  <a:cubicBezTo>
                    <a:pt x="8193" y="4457"/>
                    <a:pt x="5959" y="4114"/>
                    <a:pt x="3910" y="3429"/>
                  </a:cubicBezTo>
                  <a:cubicBezTo>
                    <a:pt x="1862" y="2743"/>
                    <a:pt x="0" y="1714"/>
                    <a:pt x="0" y="1029"/>
                  </a:cubicBezTo>
                  <a:cubicBezTo>
                    <a:pt x="0" y="343"/>
                    <a:pt x="1862" y="0"/>
                    <a:pt x="5028" y="0"/>
                  </a:cubicBezTo>
                  <a:cubicBezTo>
                    <a:pt x="8193" y="0"/>
                    <a:pt x="12662" y="343"/>
                    <a:pt x="15828" y="2057"/>
                  </a:cubicBezTo>
                  <a:cubicBezTo>
                    <a:pt x="18993" y="3771"/>
                    <a:pt x="20855" y="6857"/>
                    <a:pt x="20669" y="9600"/>
                  </a:cubicBezTo>
                  <a:cubicBezTo>
                    <a:pt x="20483" y="12343"/>
                    <a:pt x="18248" y="14743"/>
                    <a:pt x="16759" y="16800"/>
                  </a:cubicBezTo>
                  <a:cubicBezTo>
                    <a:pt x="15269" y="18857"/>
                    <a:pt x="14524" y="20571"/>
                    <a:pt x="15455" y="21086"/>
                  </a:cubicBezTo>
                  <a:cubicBezTo>
                    <a:pt x="16386" y="21600"/>
                    <a:pt x="18993" y="20914"/>
                    <a:pt x="2160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848849" y="3765829"/>
              <a:ext cx="133351" cy="16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3046"/>
                  </a:moveTo>
                  <a:cubicBezTo>
                    <a:pt x="1029" y="1966"/>
                    <a:pt x="2057" y="886"/>
                    <a:pt x="3429" y="346"/>
                  </a:cubicBezTo>
                  <a:cubicBezTo>
                    <a:pt x="4800" y="-194"/>
                    <a:pt x="6514" y="-194"/>
                    <a:pt x="8400" y="1021"/>
                  </a:cubicBezTo>
                  <a:cubicBezTo>
                    <a:pt x="10286" y="2236"/>
                    <a:pt x="12343" y="4666"/>
                    <a:pt x="11829" y="7636"/>
                  </a:cubicBezTo>
                  <a:cubicBezTo>
                    <a:pt x="11314" y="10606"/>
                    <a:pt x="8229" y="14116"/>
                    <a:pt x="5657" y="16546"/>
                  </a:cubicBezTo>
                  <a:cubicBezTo>
                    <a:pt x="3086" y="18976"/>
                    <a:pt x="1029" y="20326"/>
                    <a:pt x="1029" y="20866"/>
                  </a:cubicBezTo>
                  <a:cubicBezTo>
                    <a:pt x="1029" y="21406"/>
                    <a:pt x="3086" y="21136"/>
                    <a:pt x="6857" y="20596"/>
                  </a:cubicBezTo>
                  <a:cubicBezTo>
                    <a:pt x="10629" y="20056"/>
                    <a:pt x="16114" y="19246"/>
                    <a:pt x="21600" y="18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115549" y="3853205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248900" y="3802405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191750" y="3802405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392362" y="3783355"/>
              <a:ext cx="216372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19" fill="norm" stroke="1" extrusionOk="0">
                  <a:moveTo>
                    <a:pt x="9693" y="3988"/>
                  </a:moveTo>
                  <a:cubicBezTo>
                    <a:pt x="10113" y="1994"/>
                    <a:pt x="10532" y="0"/>
                    <a:pt x="10742" y="0"/>
                  </a:cubicBezTo>
                  <a:cubicBezTo>
                    <a:pt x="10952" y="0"/>
                    <a:pt x="10952" y="1994"/>
                    <a:pt x="10532" y="5151"/>
                  </a:cubicBezTo>
                  <a:cubicBezTo>
                    <a:pt x="10113" y="8308"/>
                    <a:pt x="9274" y="12628"/>
                    <a:pt x="7806" y="15785"/>
                  </a:cubicBezTo>
                  <a:cubicBezTo>
                    <a:pt x="6338" y="18942"/>
                    <a:pt x="4241" y="20935"/>
                    <a:pt x="2773" y="21268"/>
                  </a:cubicBezTo>
                  <a:cubicBezTo>
                    <a:pt x="1305" y="21600"/>
                    <a:pt x="466" y="20271"/>
                    <a:pt x="152" y="18775"/>
                  </a:cubicBezTo>
                  <a:cubicBezTo>
                    <a:pt x="-163" y="17280"/>
                    <a:pt x="47" y="15618"/>
                    <a:pt x="466" y="13957"/>
                  </a:cubicBezTo>
                  <a:cubicBezTo>
                    <a:pt x="886" y="12295"/>
                    <a:pt x="1515" y="10634"/>
                    <a:pt x="2458" y="9803"/>
                  </a:cubicBezTo>
                  <a:cubicBezTo>
                    <a:pt x="3402" y="8972"/>
                    <a:pt x="4660" y="8972"/>
                    <a:pt x="6548" y="10966"/>
                  </a:cubicBezTo>
                  <a:cubicBezTo>
                    <a:pt x="8435" y="12960"/>
                    <a:pt x="10952" y="16948"/>
                    <a:pt x="13258" y="18775"/>
                  </a:cubicBezTo>
                  <a:cubicBezTo>
                    <a:pt x="15565" y="20603"/>
                    <a:pt x="17662" y="20271"/>
                    <a:pt x="19130" y="19274"/>
                  </a:cubicBezTo>
                  <a:cubicBezTo>
                    <a:pt x="20598" y="18277"/>
                    <a:pt x="21437" y="16615"/>
                    <a:pt x="21437" y="13957"/>
                  </a:cubicBezTo>
                  <a:cubicBezTo>
                    <a:pt x="21437" y="11298"/>
                    <a:pt x="20598" y="7643"/>
                    <a:pt x="18920" y="5649"/>
                  </a:cubicBezTo>
                  <a:cubicBezTo>
                    <a:pt x="17243" y="3655"/>
                    <a:pt x="14726" y="3323"/>
                    <a:pt x="12734" y="4320"/>
                  </a:cubicBezTo>
                  <a:cubicBezTo>
                    <a:pt x="10742" y="5317"/>
                    <a:pt x="9274" y="7643"/>
                    <a:pt x="7806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9359899" y="4278655"/>
              <a:ext cx="203201" cy="20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629"/>
                  </a:moveTo>
                  <a:cubicBezTo>
                    <a:pt x="4725" y="3086"/>
                    <a:pt x="9450" y="1543"/>
                    <a:pt x="12375" y="771"/>
                  </a:cubicBezTo>
                  <a:cubicBezTo>
                    <a:pt x="15300" y="0"/>
                    <a:pt x="16425" y="0"/>
                    <a:pt x="17662" y="0"/>
                  </a:cubicBezTo>
                  <a:cubicBezTo>
                    <a:pt x="18900" y="0"/>
                    <a:pt x="20250" y="0"/>
                    <a:pt x="20813" y="551"/>
                  </a:cubicBezTo>
                  <a:cubicBezTo>
                    <a:pt x="21375" y="1102"/>
                    <a:pt x="21150" y="2204"/>
                    <a:pt x="19125" y="4518"/>
                  </a:cubicBezTo>
                  <a:cubicBezTo>
                    <a:pt x="17100" y="6833"/>
                    <a:pt x="13275" y="10359"/>
                    <a:pt x="10575" y="12784"/>
                  </a:cubicBezTo>
                  <a:cubicBezTo>
                    <a:pt x="7875" y="15208"/>
                    <a:pt x="6300" y="16531"/>
                    <a:pt x="5175" y="17743"/>
                  </a:cubicBezTo>
                  <a:cubicBezTo>
                    <a:pt x="4050" y="18955"/>
                    <a:pt x="3375" y="20057"/>
                    <a:pt x="3938" y="20718"/>
                  </a:cubicBezTo>
                  <a:cubicBezTo>
                    <a:pt x="4500" y="21380"/>
                    <a:pt x="6300" y="21600"/>
                    <a:pt x="9450" y="21269"/>
                  </a:cubicBezTo>
                  <a:cubicBezTo>
                    <a:pt x="12600" y="20939"/>
                    <a:pt x="17100" y="20057"/>
                    <a:pt x="21600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702800" y="4354855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9709150" y="4424705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9974630" y="4272305"/>
              <a:ext cx="3932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5434" y="514"/>
                    <a:pt x="9750" y="1029"/>
                    <a:pt x="5771" y="3086"/>
                  </a:cubicBezTo>
                  <a:cubicBezTo>
                    <a:pt x="1792" y="5143"/>
                    <a:pt x="-482" y="8743"/>
                    <a:pt x="86" y="12086"/>
                  </a:cubicBezTo>
                  <a:cubicBezTo>
                    <a:pt x="655" y="15429"/>
                    <a:pt x="4065" y="18514"/>
                    <a:pt x="7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0134599" y="4361205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840"/>
                    <a:pt x="1662" y="10080"/>
                    <a:pt x="5262" y="6480"/>
                  </a:cubicBezTo>
                  <a:cubicBezTo>
                    <a:pt x="8862" y="2880"/>
                    <a:pt x="152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0452605" y="4329455"/>
              <a:ext cx="188713" cy="9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16" fill="norm" stroke="1" extrusionOk="0">
                  <a:moveTo>
                    <a:pt x="12903" y="0"/>
                  </a:moveTo>
                  <a:cubicBezTo>
                    <a:pt x="11703" y="939"/>
                    <a:pt x="10503" y="1878"/>
                    <a:pt x="9063" y="5165"/>
                  </a:cubicBezTo>
                  <a:cubicBezTo>
                    <a:pt x="7623" y="8452"/>
                    <a:pt x="5943" y="14087"/>
                    <a:pt x="4503" y="17374"/>
                  </a:cubicBezTo>
                  <a:cubicBezTo>
                    <a:pt x="3063" y="20661"/>
                    <a:pt x="1863" y="21600"/>
                    <a:pt x="1143" y="20896"/>
                  </a:cubicBezTo>
                  <a:cubicBezTo>
                    <a:pt x="423" y="20191"/>
                    <a:pt x="183" y="17843"/>
                    <a:pt x="63" y="15261"/>
                  </a:cubicBezTo>
                  <a:cubicBezTo>
                    <a:pt x="-57" y="12678"/>
                    <a:pt x="-57" y="9861"/>
                    <a:pt x="543" y="8217"/>
                  </a:cubicBezTo>
                  <a:cubicBezTo>
                    <a:pt x="1143" y="6574"/>
                    <a:pt x="2343" y="6104"/>
                    <a:pt x="3423" y="6809"/>
                  </a:cubicBezTo>
                  <a:cubicBezTo>
                    <a:pt x="4503" y="7513"/>
                    <a:pt x="5463" y="9391"/>
                    <a:pt x="7743" y="11504"/>
                  </a:cubicBezTo>
                  <a:cubicBezTo>
                    <a:pt x="10023" y="13617"/>
                    <a:pt x="13623" y="15965"/>
                    <a:pt x="16143" y="16904"/>
                  </a:cubicBezTo>
                  <a:cubicBezTo>
                    <a:pt x="18663" y="17843"/>
                    <a:pt x="20103" y="17374"/>
                    <a:pt x="20823" y="15965"/>
                  </a:cubicBezTo>
                  <a:cubicBezTo>
                    <a:pt x="21543" y="14557"/>
                    <a:pt x="21543" y="12209"/>
                    <a:pt x="21063" y="10330"/>
                  </a:cubicBezTo>
                  <a:cubicBezTo>
                    <a:pt x="20583" y="8452"/>
                    <a:pt x="19623" y="7043"/>
                    <a:pt x="17583" y="6809"/>
                  </a:cubicBezTo>
                  <a:cubicBezTo>
                    <a:pt x="15543" y="6574"/>
                    <a:pt x="12423" y="7513"/>
                    <a:pt x="9303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95300" y="5473161"/>
              <a:ext cx="1714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200" y="12126"/>
                    <a:pt x="6400" y="4168"/>
                    <a:pt x="10000" y="1326"/>
                  </a:cubicBezTo>
                  <a:cubicBezTo>
                    <a:pt x="13600" y="-1516"/>
                    <a:pt x="1760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33399" y="5637555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199647" y="5519812"/>
              <a:ext cx="305303" cy="45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15" fill="norm" stroke="1" extrusionOk="0">
                  <a:moveTo>
                    <a:pt x="12548" y="2528"/>
                  </a:moveTo>
                  <a:cubicBezTo>
                    <a:pt x="12399" y="1838"/>
                    <a:pt x="12250" y="1147"/>
                    <a:pt x="11282" y="654"/>
                  </a:cubicBezTo>
                  <a:cubicBezTo>
                    <a:pt x="10314" y="161"/>
                    <a:pt x="8526" y="-135"/>
                    <a:pt x="6589" y="62"/>
                  </a:cubicBezTo>
                  <a:cubicBezTo>
                    <a:pt x="4653" y="260"/>
                    <a:pt x="2567" y="950"/>
                    <a:pt x="1376" y="1542"/>
                  </a:cubicBezTo>
                  <a:cubicBezTo>
                    <a:pt x="184" y="2133"/>
                    <a:pt x="-114" y="2627"/>
                    <a:pt x="35" y="3021"/>
                  </a:cubicBezTo>
                  <a:cubicBezTo>
                    <a:pt x="184" y="3416"/>
                    <a:pt x="780" y="3712"/>
                    <a:pt x="1972" y="3564"/>
                  </a:cubicBezTo>
                  <a:cubicBezTo>
                    <a:pt x="3163" y="3416"/>
                    <a:pt x="4951" y="2824"/>
                    <a:pt x="6292" y="2380"/>
                  </a:cubicBezTo>
                  <a:cubicBezTo>
                    <a:pt x="7632" y="1936"/>
                    <a:pt x="8526" y="1640"/>
                    <a:pt x="8973" y="1739"/>
                  </a:cubicBezTo>
                  <a:cubicBezTo>
                    <a:pt x="9420" y="1838"/>
                    <a:pt x="9420" y="2331"/>
                    <a:pt x="9047" y="4155"/>
                  </a:cubicBezTo>
                  <a:cubicBezTo>
                    <a:pt x="8675" y="5980"/>
                    <a:pt x="7930" y="9136"/>
                    <a:pt x="7334" y="11701"/>
                  </a:cubicBezTo>
                  <a:cubicBezTo>
                    <a:pt x="6738" y="14265"/>
                    <a:pt x="6292" y="16238"/>
                    <a:pt x="5845" y="17865"/>
                  </a:cubicBezTo>
                  <a:cubicBezTo>
                    <a:pt x="5398" y="19492"/>
                    <a:pt x="4951" y="20775"/>
                    <a:pt x="4802" y="21120"/>
                  </a:cubicBezTo>
                  <a:cubicBezTo>
                    <a:pt x="4653" y="21465"/>
                    <a:pt x="4802" y="20873"/>
                    <a:pt x="6292" y="19394"/>
                  </a:cubicBezTo>
                  <a:cubicBezTo>
                    <a:pt x="7781" y="17914"/>
                    <a:pt x="10612" y="15547"/>
                    <a:pt x="13367" y="13920"/>
                  </a:cubicBezTo>
                  <a:cubicBezTo>
                    <a:pt x="16123" y="12292"/>
                    <a:pt x="18805" y="11405"/>
                    <a:pt x="21486" y="1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808671" y="5454183"/>
              <a:ext cx="318579" cy="37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5" fill="norm" stroke="1" extrusionOk="0">
                  <a:moveTo>
                    <a:pt x="14993" y="1746"/>
                  </a:moveTo>
                  <a:cubicBezTo>
                    <a:pt x="15420" y="1269"/>
                    <a:pt x="15846" y="792"/>
                    <a:pt x="16414" y="434"/>
                  </a:cubicBezTo>
                  <a:cubicBezTo>
                    <a:pt x="16983" y="76"/>
                    <a:pt x="17693" y="-163"/>
                    <a:pt x="17551" y="135"/>
                  </a:cubicBezTo>
                  <a:cubicBezTo>
                    <a:pt x="17409" y="434"/>
                    <a:pt x="16414" y="1269"/>
                    <a:pt x="14070" y="2761"/>
                  </a:cubicBezTo>
                  <a:cubicBezTo>
                    <a:pt x="11725" y="4252"/>
                    <a:pt x="8030" y="6401"/>
                    <a:pt x="5827" y="7833"/>
                  </a:cubicBezTo>
                  <a:cubicBezTo>
                    <a:pt x="3625" y="9265"/>
                    <a:pt x="2914" y="9981"/>
                    <a:pt x="3127" y="10339"/>
                  </a:cubicBezTo>
                  <a:cubicBezTo>
                    <a:pt x="3341" y="10697"/>
                    <a:pt x="4477" y="10697"/>
                    <a:pt x="6183" y="10637"/>
                  </a:cubicBezTo>
                  <a:cubicBezTo>
                    <a:pt x="7888" y="10577"/>
                    <a:pt x="10162" y="10458"/>
                    <a:pt x="11796" y="10458"/>
                  </a:cubicBezTo>
                  <a:cubicBezTo>
                    <a:pt x="13430" y="10458"/>
                    <a:pt x="14425" y="10577"/>
                    <a:pt x="14780" y="10935"/>
                  </a:cubicBezTo>
                  <a:cubicBezTo>
                    <a:pt x="15135" y="11293"/>
                    <a:pt x="14851" y="11890"/>
                    <a:pt x="13288" y="12845"/>
                  </a:cubicBezTo>
                  <a:cubicBezTo>
                    <a:pt x="11725" y="13799"/>
                    <a:pt x="8883" y="15112"/>
                    <a:pt x="6609" y="16306"/>
                  </a:cubicBezTo>
                  <a:cubicBezTo>
                    <a:pt x="4335" y="17499"/>
                    <a:pt x="2630" y="18573"/>
                    <a:pt x="1493" y="19408"/>
                  </a:cubicBezTo>
                  <a:cubicBezTo>
                    <a:pt x="356" y="20244"/>
                    <a:pt x="-212" y="20840"/>
                    <a:pt x="72" y="21139"/>
                  </a:cubicBezTo>
                  <a:cubicBezTo>
                    <a:pt x="356" y="21437"/>
                    <a:pt x="1493" y="21437"/>
                    <a:pt x="4051" y="21079"/>
                  </a:cubicBezTo>
                  <a:cubicBezTo>
                    <a:pt x="6609" y="20721"/>
                    <a:pt x="10588" y="20005"/>
                    <a:pt x="13714" y="19707"/>
                  </a:cubicBezTo>
                  <a:cubicBezTo>
                    <a:pt x="16841" y="19408"/>
                    <a:pt x="19114" y="19528"/>
                    <a:pt x="21388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701800" y="5971947"/>
              <a:ext cx="184150" cy="17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4777"/>
                  </a:moveTo>
                  <a:cubicBezTo>
                    <a:pt x="4966" y="3270"/>
                    <a:pt x="9931" y="1763"/>
                    <a:pt x="13159" y="884"/>
                  </a:cubicBezTo>
                  <a:cubicBezTo>
                    <a:pt x="16386" y="5"/>
                    <a:pt x="17876" y="-246"/>
                    <a:pt x="18372" y="256"/>
                  </a:cubicBezTo>
                  <a:cubicBezTo>
                    <a:pt x="18869" y="759"/>
                    <a:pt x="18372" y="2014"/>
                    <a:pt x="16759" y="4275"/>
                  </a:cubicBezTo>
                  <a:cubicBezTo>
                    <a:pt x="15145" y="6535"/>
                    <a:pt x="12414" y="9801"/>
                    <a:pt x="10055" y="12312"/>
                  </a:cubicBezTo>
                  <a:cubicBezTo>
                    <a:pt x="7697" y="14824"/>
                    <a:pt x="5710" y="16582"/>
                    <a:pt x="4221" y="17963"/>
                  </a:cubicBezTo>
                  <a:cubicBezTo>
                    <a:pt x="2731" y="19345"/>
                    <a:pt x="1738" y="20349"/>
                    <a:pt x="1862" y="20852"/>
                  </a:cubicBezTo>
                  <a:cubicBezTo>
                    <a:pt x="1986" y="21354"/>
                    <a:pt x="3228" y="21354"/>
                    <a:pt x="6703" y="20601"/>
                  </a:cubicBezTo>
                  <a:cubicBezTo>
                    <a:pt x="10179" y="19847"/>
                    <a:pt x="15890" y="18340"/>
                    <a:pt x="21600" y="16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981199" y="6012205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2032000" y="6069355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232522" y="5986805"/>
              <a:ext cx="2172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200"/>
                    <a:pt x="4448" y="10400"/>
                    <a:pt x="1502" y="14000"/>
                  </a:cubicBezTo>
                  <a:cubicBezTo>
                    <a:pt x="-1443" y="17600"/>
                    <a:pt x="521" y="196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802370" y="5269255"/>
              <a:ext cx="219518" cy="14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239" fill="norm" stroke="1" extrusionOk="0">
                  <a:moveTo>
                    <a:pt x="11103" y="0"/>
                  </a:moveTo>
                  <a:cubicBezTo>
                    <a:pt x="10288" y="5476"/>
                    <a:pt x="9473" y="10952"/>
                    <a:pt x="8352" y="14755"/>
                  </a:cubicBezTo>
                  <a:cubicBezTo>
                    <a:pt x="7232" y="18558"/>
                    <a:pt x="5805" y="20687"/>
                    <a:pt x="4277" y="21144"/>
                  </a:cubicBezTo>
                  <a:cubicBezTo>
                    <a:pt x="2749" y="21600"/>
                    <a:pt x="1118" y="20383"/>
                    <a:pt x="405" y="18254"/>
                  </a:cubicBezTo>
                  <a:cubicBezTo>
                    <a:pt x="-308" y="16124"/>
                    <a:pt x="-104" y="13082"/>
                    <a:pt x="1220" y="10648"/>
                  </a:cubicBezTo>
                  <a:cubicBezTo>
                    <a:pt x="2545" y="8214"/>
                    <a:pt x="4990" y="6389"/>
                    <a:pt x="6722" y="5476"/>
                  </a:cubicBezTo>
                  <a:cubicBezTo>
                    <a:pt x="8454" y="4563"/>
                    <a:pt x="9473" y="4563"/>
                    <a:pt x="10900" y="6693"/>
                  </a:cubicBezTo>
                  <a:cubicBezTo>
                    <a:pt x="12326" y="8823"/>
                    <a:pt x="14160" y="13082"/>
                    <a:pt x="15586" y="15515"/>
                  </a:cubicBezTo>
                  <a:cubicBezTo>
                    <a:pt x="17013" y="17949"/>
                    <a:pt x="18032" y="18558"/>
                    <a:pt x="18847" y="18254"/>
                  </a:cubicBezTo>
                  <a:cubicBezTo>
                    <a:pt x="19662" y="17949"/>
                    <a:pt x="20273" y="16732"/>
                    <a:pt x="20681" y="15211"/>
                  </a:cubicBezTo>
                  <a:cubicBezTo>
                    <a:pt x="21088" y="13690"/>
                    <a:pt x="21292" y="11865"/>
                    <a:pt x="20986" y="9735"/>
                  </a:cubicBezTo>
                  <a:cubicBezTo>
                    <a:pt x="20681" y="7606"/>
                    <a:pt x="19866" y="5172"/>
                    <a:pt x="18439" y="4563"/>
                  </a:cubicBezTo>
                  <a:cubicBezTo>
                    <a:pt x="17013" y="3955"/>
                    <a:pt x="14975" y="5172"/>
                    <a:pt x="12937" y="6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445641" y="5402094"/>
              <a:ext cx="183260" cy="41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18" fill="norm" stroke="1" extrusionOk="0">
                  <a:moveTo>
                    <a:pt x="21012" y="4260"/>
                  </a:moveTo>
                  <a:cubicBezTo>
                    <a:pt x="19556" y="2957"/>
                    <a:pt x="18100" y="1655"/>
                    <a:pt x="16765" y="895"/>
                  </a:cubicBezTo>
                  <a:cubicBezTo>
                    <a:pt x="15430" y="135"/>
                    <a:pt x="14216" y="-82"/>
                    <a:pt x="13003" y="27"/>
                  </a:cubicBezTo>
                  <a:cubicBezTo>
                    <a:pt x="11790" y="135"/>
                    <a:pt x="10576" y="569"/>
                    <a:pt x="8634" y="1980"/>
                  </a:cubicBezTo>
                  <a:cubicBezTo>
                    <a:pt x="6693" y="3391"/>
                    <a:pt x="4023" y="5779"/>
                    <a:pt x="2203" y="8384"/>
                  </a:cubicBezTo>
                  <a:cubicBezTo>
                    <a:pt x="383" y="10989"/>
                    <a:pt x="-588" y="13811"/>
                    <a:pt x="383" y="16037"/>
                  </a:cubicBezTo>
                  <a:cubicBezTo>
                    <a:pt x="1354" y="18262"/>
                    <a:pt x="4266" y="19890"/>
                    <a:pt x="6814" y="20704"/>
                  </a:cubicBezTo>
                  <a:cubicBezTo>
                    <a:pt x="9363" y="21518"/>
                    <a:pt x="11547" y="21518"/>
                    <a:pt x="13731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774386" y="5516905"/>
              <a:ext cx="1961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40"/>
                    <a:pt x="2735" y="1280"/>
                    <a:pt x="575" y="3120"/>
                  </a:cubicBezTo>
                  <a:cubicBezTo>
                    <a:pt x="-1585" y="4960"/>
                    <a:pt x="2735" y="8000"/>
                    <a:pt x="7055" y="11280"/>
                  </a:cubicBezTo>
                  <a:cubicBezTo>
                    <a:pt x="11375" y="14560"/>
                    <a:pt x="15695" y="1808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908300" y="5669305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7100"/>
                    <a:pt x="873" y="12600"/>
                    <a:pt x="4473" y="9000"/>
                  </a:cubicBezTo>
                  <a:cubicBezTo>
                    <a:pt x="8073" y="5400"/>
                    <a:pt x="1483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281231" y="5494151"/>
              <a:ext cx="141420" cy="28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007" fill="norm" stroke="1" extrusionOk="0">
                  <a:moveTo>
                    <a:pt x="21223" y="2136"/>
                  </a:moveTo>
                  <a:cubicBezTo>
                    <a:pt x="20270" y="1515"/>
                    <a:pt x="19317" y="893"/>
                    <a:pt x="17888" y="427"/>
                  </a:cubicBezTo>
                  <a:cubicBezTo>
                    <a:pt x="16458" y="-39"/>
                    <a:pt x="14552" y="-350"/>
                    <a:pt x="11852" y="738"/>
                  </a:cubicBezTo>
                  <a:cubicBezTo>
                    <a:pt x="9152" y="1826"/>
                    <a:pt x="5658" y="4312"/>
                    <a:pt x="3276" y="7420"/>
                  </a:cubicBezTo>
                  <a:cubicBezTo>
                    <a:pt x="894" y="10528"/>
                    <a:pt x="-377" y="14257"/>
                    <a:pt x="99" y="16744"/>
                  </a:cubicBezTo>
                  <a:cubicBezTo>
                    <a:pt x="576" y="19230"/>
                    <a:pt x="2799" y="20473"/>
                    <a:pt x="5817" y="20862"/>
                  </a:cubicBezTo>
                  <a:cubicBezTo>
                    <a:pt x="8835" y="21250"/>
                    <a:pt x="12647" y="20784"/>
                    <a:pt x="16458" y="2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487092" y="5574055"/>
              <a:ext cx="1810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275"/>
                    <a:pt x="1332" y="8550"/>
                    <a:pt x="132" y="12150"/>
                  </a:cubicBezTo>
                  <a:cubicBezTo>
                    <a:pt x="-1068" y="15750"/>
                    <a:pt x="6132" y="18675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556000" y="5701055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812919" y="5500872"/>
              <a:ext cx="133011" cy="45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09" fill="norm" stroke="1" extrusionOk="0">
                  <a:moveTo>
                    <a:pt x="9511" y="6789"/>
                  </a:moveTo>
                  <a:cubicBezTo>
                    <a:pt x="7517" y="7995"/>
                    <a:pt x="5523" y="9200"/>
                    <a:pt x="4194" y="11159"/>
                  </a:cubicBezTo>
                  <a:cubicBezTo>
                    <a:pt x="2865" y="13118"/>
                    <a:pt x="2200" y="15831"/>
                    <a:pt x="1868" y="17438"/>
                  </a:cubicBezTo>
                  <a:cubicBezTo>
                    <a:pt x="1536" y="19046"/>
                    <a:pt x="1536" y="19548"/>
                    <a:pt x="1203" y="20151"/>
                  </a:cubicBezTo>
                  <a:cubicBezTo>
                    <a:pt x="871" y="20754"/>
                    <a:pt x="206" y="21457"/>
                    <a:pt x="40" y="21407"/>
                  </a:cubicBezTo>
                  <a:cubicBezTo>
                    <a:pt x="-126" y="21357"/>
                    <a:pt x="206" y="20553"/>
                    <a:pt x="1369" y="18292"/>
                  </a:cubicBezTo>
                  <a:cubicBezTo>
                    <a:pt x="2532" y="16032"/>
                    <a:pt x="4526" y="12315"/>
                    <a:pt x="6354" y="9301"/>
                  </a:cubicBezTo>
                  <a:cubicBezTo>
                    <a:pt x="8182" y="6287"/>
                    <a:pt x="9843" y="3976"/>
                    <a:pt x="11172" y="2469"/>
                  </a:cubicBezTo>
                  <a:cubicBezTo>
                    <a:pt x="12502" y="962"/>
                    <a:pt x="13499" y="259"/>
                    <a:pt x="14828" y="58"/>
                  </a:cubicBezTo>
                  <a:cubicBezTo>
                    <a:pt x="16157" y="-143"/>
                    <a:pt x="17819" y="158"/>
                    <a:pt x="19148" y="1314"/>
                  </a:cubicBezTo>
                  <a:cubicBezTo>
                    <a:pt x="20477" y="2469"/>
                    <a:pt x="21474" y="4478"/>
                    <a:pt x="20477" y="6186"/>
                  </a:cubicBezTo>
                  <a:cubicBezTo>
                    <a:pt x="19480" y="7894"/>
                    <a:pt x="16489" y="9301"/>
                    <a:pt x="14163" y="10004"/>
                  </a:cubicBezTo>
                  <a:cubicBezTo>
                    <a:pt x="11837" y="10707"/>
                    <a:pt x="10176" y="10707"/>
                    <a:pt x="8514" y="1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006849" y="5495962"/>
              <a:ext cx="105324" cy="31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440" fill="norm" stroke="1" extrusionOk="0">
                  <a:moveTo>
                    <a:pt x="0" y="130"/>
                  </a:moveTo>
                  <a:cubicBezTo>
                    <a:pt x="2908" y="-15"/>
                    <a:pt x="5815" y="-160"/>
                    <a:pt x="9138" y="420"/>
                  </a:cubicBezTo>
                  <a:cubicBezTo>
                    <a:pt x="12462" y="1000"/>
                    <a:pt x="16200" y="2304"/>
                    <a:pt x="18485" y="4841"/>
                  </a:cubicBezTo>
                  <a:cubicBezTo>
                    <a:pt x="20769" y="7378"/>
                    <a:pt x="21600" y="11147"/>
                    <a:pt x="19315" y="14119"/>
                  </a:cubicBezTo>
                  <a:cubicBezTo>
                    <a:pt x="17031" y="17091"/>
                    <a:pt x="11631" y="19266"/>
                    <a:pt x="7892" y="20353"/>
                  </a:cubicBezTo>
                  <a:cubicBezTo>
                    <a:pt x="4154" y="21440"/>
                    <a:pt x="2077" y="21440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133850" y="5278520"/>
              <a:ext cx="196850" cy="16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297"/>
                  </a:moveTo>
                  <a:cubicBezTo>
                    <a:pt x="5110" y="736"/>
                    <a:pt x="10219" y="175"/>
                    <a:pt x="13355" y="34"/>
                  </a:cubicBezTo>
                  <a:cubicBezTo>
                    <a:pt x="16490" y="-106"/>
                    <a:pt x="17652" y="175"/>
                    <a:pt x="17884" y="1016"/>
                  </a:cubicBezTo>
                  <a:cubicBezTo>
                    <a:pt x="18116" y="1858"/>
                    <a:pt x="17419" y="3260"/>
                    <a:pt x="15097" y="5785"/>
                  </a:cubicBezTo>
                  <a:cubicBezTo>
                    <a:pt x="12774" y="8310"/>
                    <a:pt x="8826" y="11956"/>
                    <a:pt x="6039" y="14341"/>
                  </a:cubicBezTo>
                  <a:cubicBezTo>
                    <a:pt x="3252" y="16725"/>
                    <a:pt x="1626" y="17847"/>
                    <a:pt x="1510" y="18408"/>
                  </a:cubicBezTo>
                  <a:cubicBezTo>
                    <a:pt x="1394" y="18969"/>
                    <a:pt x="2787" y="18969"/>
                    <a:pt x="5923" y="18969"/>
                  </a:cubicBezTo>
                  <a:cubicBezTo>
                    <a:pt x="9058" y="18969"/>
                    <a:pt x="13935" y="18969"/>
                    <a:pt x="16839" y="19390"/>
                  </a:cubicBezTo>
                  <a:cubicBezTo>
                    <a:pt x="19742" y="19811"/>
                    <a:pt x="20671" y="20652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432300" y="5351805"/>
              <a:ext cx="1734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4629" y="0"/>
                  </a:moveTo>
                  <a:cubicBezTo>
                    <a:pt x="7457" y="1521"/>
                    <a:pt x="10286" y="3042"/>
                    <a:pt x="13114" y="5628"/>
                  </a:cubicBezTo>
                  <a:cubicBezTo>
                    <a:pt x="15943" y="8214"/>
                    <a:pt x="18771" y="11865"/>
                    <a:pt x="20186" y="14299"/>
                  </a:cubicBezTo>
                  <a:cubicBezTo>
                    <a:pt x="21600" y="16732"/>
                    <a:pt x="21600" y="17949"/>
                    <a:pt x="18000" y="18963"/>
                  </a:cubicBezTo>
                  <a:cubicBezTo>
                    <a:pt x="14400" y="19977"/>
                    <a:pt x="7200" y="207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889448" y="5350835"/>
              <a:ext cx="177852" cy="38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132" fill="norm" stroke="1" extrusionOk="0">
                  <a:moveTo>
                    <a:pt x="18844" y="3844"/>
                  </a:moveTo>
                  <a:cubicBezTo>
                    <a:pt x="18592" y="3270"/>
                    <a:pt x="18341" y="2695"/>
                    <a:pt x="17839" y="2006"/>
                  </a:cubicBezTo>
                  <a:cubicBezTo>
                    <a:pt x="17337" y="1317"/>
                    <a:pt x="16583" y="512"/>
                    <a:pt x="15578" y="168"/>
                  </a:cubicBezTo>
                  <a:cubicBezTo>
                    <a:pt x="14574" y="-177"/>
                    <a:pt x="13318" y="-62"/>
                    <a:pt x="10681" y="1202"/>
                  </a:cubicBezTo>
                  <a:cubicBezTo>
                    <a:pt x="8044" y="2466"/>
                    <a:pt x="4025" y="4878"/>
                    <a:pt x="1890" y="7636"/>
                  </a:cubicBezTo>
                  <a:cubicBezTo>
                    <a:pt x="-245" y="10393"/>
                    <a:pt x="-496" y="13495"/>
                    <a:pt x="760" y="15908"/>
                  </a:cubicBezTo>
                  <a:cubicBezTo>
                    <a:pt x="2016" y="18321"/>
                    <a:pt x="4778" y="20044"/>
                    <a:pt x="8420" y="20734"/>
                  </a:cubicBezTo>
                  <a:cubicBezTo>
                    <a:pt x="12062" y="21423"/>
                    <a:pt x="16583" y="21078"/>
                    <a:pt x="21104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5229406" y="5421655"/>
              <a:ext cx="1569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96"/>
                    <a:pt x="3818" y="9391"/>
                    <a:pt x="1118" y="12991"/>
                  </a:cubicBezTo>
                  <a:cubicBezTo>
                    <a:pt x="-1582" y="16591"/>
                    <a:pt x="1118" y="1909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308600" y="5578142"/>
              <a:ext cx="2159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600" y="12793"/>
                    <a:pt x="7200" y="5170"/>
                    <a:pt x="10800" y="1993"/>
                  </a:cubicBezTo>
                  <a:cubicBezTo>
                    <a:pt x="14400" y="-1183"/>
                    <a:pt x="180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707433" y="5463785"/>
              <a:ext cx="267917" cy="42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53" fill="norm" stroke="1" extrusionOk="0">
                  <a:moveTo>
                    <a:pt x="12246" y="2052"/>
                  </a:moveTo>
                  <a:cubicBezTo>
                    <a:pt x="10559" y="1085"/>
                    <a:pt x="8872" y="118"/>
                    <a:pt x="6846" y="10"/>
                  </a:cubicBezTo>
                  <a:cubicBezTo>
                    <a:pt x="4821" y="-97"/>
                    <a:pt x="2459" y="655"/>
                    <a:pt x="1193" y="1300"/>
                  </a:cubicBezTo>
                  <a:cubicBezTo>
                    <a:pt x="-72" y="1945"/>
                    <a:pt x="-241" y="2482"/>
                    <a:pt x="265" y="3127"/>
                  </a:cubicBezTo>
                  <a:cubicBezTo>
                    <a:pt x="771" y="3772"/>
                    <a:pt x="1953" y="4524"/>
                    <a:pt x="3640" y="4524"/>
                  </a:cubicBezTo>
                  <a:cubicBezTo>
                    <a:pt x="5328" y="4524"/>
                    <a:pt x="7521" y="3772"/>
                    <a:pt x="9040" y="3288"/>
                  </a:cubicBezTo>
                  <a:cubicBezTo>
                    <a:pt x="10559" y="2804"/>
                    <a:pt x="11403" y="2590"/>
                    <a:pt x="11740" y="2804"/>
                  </a:cubicBezTo>
                  <a:cubicBezTo>
                    <a:pt x="12078" y="3019"/>
                    <a:pt x="11909" y="3664"/>
                    <a:pt x="11150" y="5706"/>
                  </a:cubicBezTo>
                  <a:cubicBezTo>
                    <a:pt x="10390" y="7748"/>
                    <a:pt x="9040" y="11187"/>
                    <a:pt x="7606" y="13819"/>
                  </a:cubicBezTo>
                  <a:cubicBezTo>
                    <a:pt x="6172" y="16452"/>
                    <a:pt x="4653" y="18279"/>
                    <a:pt x="3387" y="19515"/>
                  </a:cubicBezTo>
                  <a:cubicBezTo>
                    <a:pt x="2121" y="20751"/>
                    <a:pt x="1109" y="21396"/>
                    <a:pt x="856" y="21449"/>
                  </a:cubicBezTo>
                  <a:cubicBezTo>
                    <a:pt x="603" y="21503"/>
                    <a:pt x="1109" y="20966"/>
                    <a:pt x="3556" y="19676"/>
                  </a:cubicBezTo>
                  <a:cubicBezTo>
                    <a:pt x="6003" y="18387"/>
                    <a:pt x="10390" y="16345"/>
                    <a:pt x="13681" y="14840"/>
                  </a:cubicBezTo>
                  <a:cubicBezTo>
                    <a:pt x="16971" y="13336"/>
                    <a:pt x="19165" y="12369"/>
                    <a:pt x="21359" y="1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026149" y="5431966"/>
              <a:ext cx="116113" cy="32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79" fill="norm" stroke="1" extrusionOk="0">
                  <a:moveTo>
                    <a:pt x="6943" y="1412"/>
                  </a:moveTo>
                  <a:cubicBezTo>
                    <a:pt x="8100" y="854"/>
                    <a:pt x="9257" y="297"/>
                    <a:pt x="10800" y="88"/>
                  </a:cubicBezTo>
                  <a:cubicBezTo>
                    <a:pt x="12343" y="-121"/>
                    <a:pt x="14271" y="18"/>
                    <a:pt x="16200" y="785"/>
                  </a:cubicBezTo>
                  <a:cubicBezTo>
                    <a:pt x="18129" y="1551"/>
                    <a:pt x="20057" y="2945"/>
                    <a:pt x="20829" y="5244"/>
                  </a:cubicBezTo>
                  <a:cubicBezTo>
                    <a:pt x="21600" y="7544"/>
                    <a:pt x="21214" y="10749"/>
                    <a:pt x="17550" y="13605"/>
                  </a:cubicBezTo>
                  <a:cubicBezTo>
                    <a:pt x="13886" y="16462"/>
                    <a:pt x="6943" y="18971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6197600" y="5225531"/>
              <a:ext cx="196850" cy="19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2707"/>
                  </a:moveTo>
                  <a:cubicBezTo>
                    <a:pt x="929" y="1778"/>
                    <a:pt x="1858" y="849"/>
                    <a:pt x="4297" y="385"/>
                  </a:cubicBezTo>
                  <a:cubicBezTo>
                    <a:pt x="6735" y="-80"/>
                    <a:pt x="10684" y="-80"/>
                    <a:pt x="13239" y="152"/>
                  </a:cubicBezTo>
                  <a:cubicBezTo>
                    <a:pt x="15794" y="385"/>
                    <a:pt x="16955" y="849"/>
                    <a:pt x="17535" y="1662"/>
                  </a:cubicBezTo>
                  <a:cubicBezTo>
                    <a:pt x="18116" y="2475"/>
                    <a:pt x="18116" y="3636"/>
                    <a:pt x="16258" y="5959"/>
                  </a:cubicBezTo>
                  <a:cubicBezTo>
                    <a:pt x="14400" y="8281"/>
                    <a:pt x="10684" y="11765"/>
                    <a:pt x="8013" y="14204"/>
                  </a:cubicBezTo>
                  <a:cubicBezTo>
                    <a:pt x="5342" y="16643"/>
                    <a:pt x="3716" y="18036"/>
                    <a:pt x="3600" y="18733"/>
                  </a:cubicBezTo>
                  <a:cubicBezTo>
                    <a:pt x="3484" y="19430"/>
                    <a:pt x="4877" y="19430"/>
                    <a:pt x="8129" y="19778"/>
                  </a:cubicBezTo>
                  <a:cubicBezTo>
                    <a:pt x="11381" y="20126"/>
                    <a:pt x="16490" y="20823"/>
                    <a:pt x="2160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88950" y="6804062"/>
              <a:ext cx="273050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688" y="13205"/>
                    <a:pt x="9377" y="5728"/>
                    <a:pt x="12977" y="2405"/>
                  </a:cubicBezTo>
                  <a:cubicBezTo>
                    <a:pt x="16577" y="-918"/>
                    <a:pt x="19088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71500" y="6913905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219829" y="6668047"/>
              <a:ext cx="259722" cy="46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38" fill="norm" stroke="1" extrusionOk="0">
                  <a:moveTo>
                    <a:pt x="13013" y="2233"/>
                  </a:moveTo>
                  <a:cubicBezTo>
                    <a:pt x="13013" y="1558"/>
                    <a:pt x="13013" y="883"/>
                    <a:pt x="12403" y="449"/>
                  </a:cubicBezTo>
                  <a:cubicBezTo>
                    <a:pt x="11793" y="15"/>
                    <a:pt x="10574" y="-178"/>
                    <a:pt x="8484" y="208"/>
                  </a:cubicBezTo>
                  <a:cubicBezTo>
                    <a:pt x="6393" y="593"/>
                    <a:pt x="3432" y="1558"/>
                    <a:pt x="1777" y="2329"/>
                  </a:cubicBezTo>
                  <a:cubicBezTo>
                    <a:pt x="122" y="3101"/>
                    <a:pt x="-226" y="3679"/>
                    <a:pt x="122" y="4065"/>
                  </a:cubicBezTo>
                  <a:cubicBezTo>
                    <a:pt x="471" y="4451"/>
                    <a:pt x="1516" y="4643"/>
                    <a:pt x="2561" y="4643"/>
                  </a:cubicBezTo>
                  <a:cubicBezTo>
                    <a:pt x="3606" y="4643"/>
                    <a:pt x="4651" y="4451"/>
                    <a:pt x="6132" y="4065"/>
                  </a:cubicBezTo>
                  <a:cubicBezTo>
                    <a:pt x="7613" y="3679"/>
                    <a:pt x="9529" y="3101"/>
                    <a:pt x="10400" y="3197"/>
                  </a:cubicBezTo>
                  <a:cubicBezTo>
                    <a:pt x="11271" y="3293"/>
                    <a:pt x="11097" y="4065"/>
                    <a:pt x="10313" y="5849"/>
                  </a:cubicBezTo>
                  <a:cubicBezTo>
                    <a:pt x="9529" y="7633"/>
                    <a:pt x="8135" y="10429"/>
                    <a:pt x="6742" y="12936"/>
                  </a:cubicBezTo>
                  <a:cubicBezTo>
                    <a:pt x="5348" y="15443"/>
                    <a:pt x="3955" y="17661"/>
                    <a:pt x="2997" y="19108"/>
                  </a:cubicBezTo>
                  <a:cubicBezTo>
                    <a:pt x="2039" y="20554"/>
                    <a:pt x="1516" y="21229"/>
                    <a:pt x="1690" y="21326"/>
                  </a:cubicBezTo>
                  <a:cubicBezTo>
                    <a:pt x="1864" y="21422"/>
                    <a:pt x="2735" y="20940"/>
                    <a:pt x="5174" y="19879"/>
                  </a:cubicBezTo>
                  <a:cubicBezTo>
                    <a:pt x="7613" y="18818"/>
                    <a:pt x="11619" y="17179"/>
                    <a:pt x="14580" y="16118"/>
                  </a:cubicBezTo>
                  <a:cubicBezTo>
                    <a:pt x="17542" y="15058"/>
                    <a:pt x="19458" y="14576"/>
                    <a:pt x="21374" y="14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892300" y="6485826"/>
              <a:ext cx="412750" cy="68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13292" y="685"/>
                  </a:moveTo>
                  <a:cubicBezTo>
                    <a:pt x="12960" y="417"/>
                    <a:pt x="12628" y="150"/>
                    <a:pt x="11520" y="49"/>
                  </a:cubicBezTo>
                  <a:cubicBezTo>
                    <a:pt x="10412" y="-51"/>
                    <a:pt x="8529" y="16"/>
                    <a:pt x="7311" y="116"/>
                  </a:cubicBezTo>
                  <a:cubicBezTo>
                    <a:pt x="6092" y="216"/>
                    <a:pt x="5538" y="350"/>
                    <a:pt x="5095" y="919"/>
                  </a:cubicBezTo>
                  <a:cubicBezTo>
                    <a:pt x="4652" y="1487"/>
                    <a:pt x="4320" y="2490"/>
                    <a:pt x="4098" y="4028"/>
                  </a:cubicBezTo>
                  <a:cubicBezTo>
                    <a:pt x="3877" y="5566"/>
                    <a:pt x="3766" y="7639"/>
                    <a:pt x="3489" y="9846"/>
                  </a:cubicBezTo>
                  <a:cubicBezTo>
                    <a:pt x="3212" y="12053"/>
                    <a:pt x="2769" y="14394"/>
                    <a:pt x="2271" y="16065"/>
                  </a:cubicBezTo>
                  <a:cubicBezTo>
                    <a:pt x="1772" y="17737"/>
                    <a:pt x="1218" y="18740"/>
                    <a:pt x="775" y="19442"/>
                  </a:cubicBezTo>
                  <a:cubicBezTo>
                    <a:pt x="332" y="20145"/>
                    <a:pt x="0" y="20546"/>
                    <a:pt x="0" y="20880"/>
                  </a:cubicBezTo>
                  <a:cubicBezTo>
                    <a:pt x="0" y="21215"/>
                    <a:pt x="332" y="21482"/>
                    <a:pt x="1938" y="21516"/>
                  </a:cubicBezTo>
                  <a:cubicBezTo>
                    <a:pt x="3545" y="21549"/>
                    <a:pt x="6425" y="21348"/>
                    <a:pt x="9914" y="21181"/>
                  </a:cubicBezTo>
                  <a:cubicBezTo>
                    <a:pt x="13403" y="21014"/>
                    <a:pt x="17502" y="20880"/>
                    <a:pt x="21600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479589" y="6634505"/>
              <a:ext cx="403311" cy="394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51" fill="norm" stroke="1" extrusionOk="0">
                  <a:moveTo>
                    <a:pt x="17138" y="0"/>
                  </a:moveTo>
                  <a:cubicBezTo>
                    <a:pt x="14084" y="1617"/>
                    <a:pt x="11031" y="3234"/>
                    <a:pt x="8656" y="4563"/>
                  </a:cubicBezTo>
                  <a:cubicBezTo>
                    <a:pt x="6281" y="5891"/>
                    <a:pt x="4585" y="6930"/>
                    <a:pt x="3623" y="7739"/>
                  </a:cubicBezTo>
                  <a:cubicBezTo>
                    <a:pt x="2662" y="8548"/>
                    <a:pt x="2436" y="9125"/>
                    <a:pt x="2719" y="9472"/>
                  </a:cubicBezTo>
                  <a:cubicBezTo>
                    <a:pt x="3001" y="9818"/>
                    <a:pt x="3793" y="9934"/>
                    <a:pt x="5207" y="9991"/>
                  </a:cubicBezTo>
                  <a:cubicBezTo>
                    <a:pt x="6620" y="10049"/>
                    <a:pt x="8656" y="10049"/>
                    <a:pt x="9956" y="10049"/>
                  </a:cubicBezTo>
                  <a:cubicBezTo>
                    <a:pt x="11257" y="10049"/>
                    <a:pt x="11822" y="10049"/>
                    <a:pt x="12275" y="10280"/>
                  </a:cubicBezTo>
                  <a:cubicBezTo>
                    <a:pt x="12727" y="10511"/>
                    <a:pt x="13066" y="10973"/>
                    <a:pt x="13066" y="11435"/>
                  </a:cubicBezTo>
                  <a:cubicBezTo>
                    <a:pt x="13066" y="11897"/>
                    <a:pt x="12727" y="12359"/>
                    <a:pt x="10918" y="13514"/>
                  </a:cubicBezTo>
                  <a:cubicBezTo>
                    <a:pt x="9108" y="14670"/>
                    <a:pt x="5829" y="16518"/>
                    <a:pt x="3963" y="17615"/>
                  </a:cubicBezTo>
                  <a:cubicBezTo>
                    <a:pt x="2097" y="18712"/>
                    <a:pt x="1644" y="19059"/>
                    <a:pt x="1135" y="19463"/>
                  </a:cubicBezTo>
                  <a:cubicBezTo>
                    <a:pt x="627" y="19867"/>
                    <a:pt x="61" y="20329"/>
                    <a:pt x="5" y="20734"/>
                  </a:cubicBezTo>
                  <a:cubicBezTo>
                    <a:pt x="-52" y="21138"/>
                    <a:pt x="400" y="21484"/>
                    <a:pt x="2379" y="21542"/>
                  </a:cubicBezTo>
                  <a:cubicBezTo>
                    <a:pt x="4358" y="21600"/>
                    <a:pt x="7864" y="21369"/>
                    <a:pt x="11313" y="21022"/>
                  </a:cubicBezTo>
                  <a:cubicBezTo>
                    <a:pt x="14763" y="20676"/>
                    <a:pt x="18155" y="20214"/>
                    <a:pt x="21548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041133" y="6612692"/>
              <a:ext cx="152918" cy="34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56" fill="norm" stroke="1" extrusionOk="0">
                  <a:moveTo>
                    <a:pt x="21087" y="2903"/>
                  </a:moveTo>
                  <a:cubicBezTo>
                    <a:pt x="20503" y="2252"/>
                    <a:pt x="19919" y="1602"/>
                    <a:pt x="19044" y="1081"/>
                  </a:cubicBezTo>
                  <a:cubicBezTo>
                    <a:pt x="18168" y="561"/>
                    <a:pt x="17001" y="170"/>
                    <a:pt x="15687" y="40"/>
                  </a:cubicBezTo>
                  <a:cubicBezTo>
                    <a:pt x="14373" y="-90"/>
                    <a:pt x="12914" y="40"/>
                    <a:pt x="10579" y="1341"/>
                  </a:cubicBezTo>
                  <a:cubicBezTo>
                    <a:pt x="8244" y="2643"/>
                    <a:pt x="5033" y="5115"/>
                    <a:pt x="2844" y="7977"/>
                  </a:cubicBezTo>
                  <a:cubicBezTo>
                    <a:pt x="655" y="10840"/>
                    <a:pt x="-513" y="14093"/>
                    <a:pt x="217" y="16435"/>
                  </a:cubicBezTo>
                  <a:cubicBezTo>
                    <a:pt x="946" y="18777"/>
                    <a:pt x="3573" y="20209"/>
                    <a:pt x="5617" y="20859"/>
                  </a:cubicBezTo>
                  <a:cubicBezTo>
                    <a:pt x="7660" y="21510"/>
                    <a:pt x="9119" y="21380"/>
                    <a:pt x="10579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283892" y="6672605"/>
              <a:ext cx="1810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600"/>
                    <a:pt x="-1068" y="7200"/>
                    <a:pt x="132" y="10800"/>
                  </a:cubicBezTo>
                  <a:cubicBezTo>
                    <a:pt x="1332" y="14400"/>
                    <a:pt x="10932" y="180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3467100" y="6825005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681461" y="6727435"/>
              <a:ext cx="306340" cy="36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7" fill="norm" stroke="1" extrusionOk="0">
                  <a:moveTo>
                    <a:pt x="10760" y="2384"/>
                  </a:moveTo>
                  <a:cubicBezTo>
                    <a:pt x="9280" y="1260"/>
                    <a:pt x="7801" y="137"/>
                    <a:pt x="6026" y="12"/>
                  </a:cubicBezTo>
                  <a:cubicBezTo>
                    <a:pt x="4250" y="-113"/>
                    <a:pt x="2179" y="761"/>
                    <a:pt x="1070" y="1510"/>
                  </a:cubicBezTo>
                  <a:cubicBezTo>
                    <a:pt x="-40" y="2259"/>
                    <a:pt x="-188" y="2884"/>
                    <a:pt x="182" y="3695"/>
                  </a:cubicBezTo>
                  <a:cubicBezTo>
                    <a:pt x="552" y="4507"/>
                    <a:pt x="1439" y="5505"/>
                    <a:pt x="2697" y="5880"/>
                  </a:cubicBezTo>
                  <a:cubicBezTo>
                    <a:pt x="3954" y="6255"/>
                    <a:pt x="5582" y="6005"/>
                    <a:pt x="6839" y="5381"/>
                  </a:cubicBezTo>
                  <a:cubicBezTo>
                    <a:pt x="8097" y="4756"/>
                    <a:pt x="8985" y="3758"/>
                    <a:pt x="9354" y="3758"/>
                  </a:cubicBezTo>
                  <a:cubicBezTo>
                    <a:pt x="9724" y="3758"/>
                    <a:pt x="9576" y="4756"/>
                    <a:pt x="9280" y="6816"/>
                  </a:cubicBezTo>
                  <a:cubicBezTo>
                    <a:pt x="8985" y="8877"/>
                    <a:pt x="8541" y="11998"/>
                    <a:pt x="8097" y="14370"/>
                  </a:cubicBezTo>
                  <a:cubicBezTo>
                    <a:pt x="7653" y="16742"/>
                    <a:pt x="7209" y="18366"/>
                    <a:pt x="6691" y="19552"/>
                  </a:cubicBezTo>
                  <a:cubicBezTo>
                    <a:pt x="6174" y="20738"/>
                    <a:pt x="5582" y="21487"/>
                    <a:pt x="5508" y="21487"/>
                  </a:cubicBezTo>
                  <a:cubicBezTo>
                    <a:pt x="5434" y="21487"/>
                    <a:pt x="5878" y="20738"/>
                    <a:pt x="7875" y="19489"/>
                  </a:cubicBezTo>
                  <a:cubicBezTo>
                    <a:pt x="9872" y="18241"/>
                    <a:pt x="13423" y="16493"/>
                    <a:pt x="15938" y="15244"/>
                  </a:cubicBezTo>
                  <a:cubicBezTo>
                    <a:pt x="18453" y="13996"/>
                    <a:pt x="19933" y="13247"/>
                    <a:pt x="21412" y="12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981450" y="6647205"/>
              <a:ext cx="10109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0" y="0"/>
                  </a:moveTo>
                  <a:cubicBezTo>
                    <a:pt x="6048" y="1467"/>
                    <a:pt x="12096" y="2933"/>
                    <a:pt x="15984" y="5000"/>
                  </a:cubicBezTo>
                  <a:cubicBezTo>
                    <a:pt x="19872" y="7067"/>
                    <a:pt x="21600" y="9733"/>
                    <a:pt x="20088" y="12533"/>
                  </a:cubicBezTo>
                  <a:cubicBezTo>
                    <a:pt x="18576" y="15333"/>
                    <a:pt x="13824" y="18267"/>
                    <a:pt x="10368" y="19800"/>
                  </a:cubicBezTo>
                  <a:cubicBezTo>
                    <a:pt x="6912" y="21333"/>
                    <a:pt x="4752" y="21467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4057649" y="6501949"/>
              <a:ext cx="209551" cy="16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558"/>
                  </a:moveTo>
                  <a:cubicBezTo>
                    <a:pt x="3927" y="1004"/>
                    <a:pt x="7855" y="450"/>
                    <a:pt x="10364" y="173"/>
                  </a:cubicBezTo>
                  <a:cubicBezTo>
                    <a:pt x="12873" y="-104"/>
                    <a:pt x="13964" y="-104"/>
                    <a:pt x="14182" y="588"/>
                  </a:cubicBezTo>
                  <a:cubicBezTo>
                    <a:pt x="14400" y="1281"/>
                    <a:pt x="13745" y="2665"/>
                    <a:pt x="12109" y="5573"/>
                  </a:cubicBezTo>
                  <a:cubicBezTo>
                    <a:pt x="10473" y="8481"/>
                    <a:pt x="7855" y="12911"/>
                    <a:pt x="5782" y="15958"/>
                  </a:cubicBezTo>
                  <a:cubicBezTo>
                    <a:pt x="3709" y="19004"/>
                    <a:pt x="2182" y="20665"/>
                    <a:pt x="2291" y="21081"/>
                  </a:cubicBezTo>
                  <a:cubicBezTo>
                    <a:pt x="2400" y="21496"/>
                    <a:pt x="4145" y="20665"/>
                    <a:pt x="7636" y="20111"/>
                  </a:cubicBezTo>
                  <a:cubicBezTo>
                    <a:pt x="11127" y="19558"/>
                    <a:pt x="16364" y="19281"/>
                    <a:pt x="21600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463800" y="7123925"/>
              <a:ext cx="273050" cy="17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6043"/>
                  </a:moveTo>
                  <a:cubicBezTo>
                    <a:pt x="4353" y="4264"/>
                    <a:pt x="8707" y="2485"/>
                    <a:pt x="11302" y="1469"/>
                  </a:cubicBezTo>
                  <a:cubicBezTo>
                    <a:pt x="13898" y="452"/>
                    <a:pt x="14735" y="198"/>
                    <a:pt x="15656" y="71"/>
                  </a:cubicBezTo>
                  <a:cubicBezTo>
                    <a:pt x="16577" y="-56"/>
                    <a:pt x="17581" y="-56"/>
                    <a:pt x="18335" y="452"/>
                  </a:cubicBezTo>
                  <a:cubicBezTo>
                    <a:pt x="19088" y="960"/>
                    <a:pt x="19591" y="1977"/>
                    <a:pt x="18335" y="4518"/>
                  </a:cubicBezTo>
                  <a:cubicBezTo>
                    <a:pt x="17079" y="7059"/>
                    <a:pt x="14065" y="11125"/>
                    <a:pt x="11721" y="13920"/>
                  </a:cubicBezTo>
                  <a:cubicBezTo>
                    <a:pt x="9377" y="16716"/>
                    <a:pt x="7702" y="18240"/>
                    <a:pt x="6447" y="19384"/>
                  </a:cubicBezTo>
                  <a:cubicBezTo>
                    <a:pt x="5191" y="20528"/>
                    <a:pt x="4353" y="21290"/>
                    <a:pt x="4856" y="21417"/>
                  </a:cubicBezTo>
                  <a:cubicBezTo>
                    <a:pt x="5358" y="21544"/>
                    <a:pt x="7200" y="21036"/>
                    <a:pt x="10214" y="20019"/>
                  </a:cubicBezTo>
                  <a:cubicBezTo>
                    <a:pt x="13228" y="19003"/>
                    <a:pt x="17414" y="17478"/>
                    <a:pt x="21600" y="15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2889250" y="7161555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2857499" y="7225055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3136900" y="7136155"/>
              <a:ext cx="444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2610427" y="6439880"/>
              <a:ext cx="211828" cy="13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30" fill="norm" stroke="1" extrusionOk="0">
                  <a:moveTo>
                    <a:pt x="9566" y="5464"/>
                  </a:moveTo>
                  <a:cubicBezTo>
                    <a:pt x="8924" y="9655"/>
                    <a:pt x="8283" y="13846"/>
                    <a:pt x="7534" y="16586"/>
                  </a:cubicBezTo>
                  <a:cubicBezTo>
                    <a:pt x="6786" y="19327"/>
                    <a:pt x="5930" y="20616"/>
                    <a:pt x="4647" y="20616"/>
                  </a:cubicBezTo>
                  <a:cubicBezTo>
                    <a:pt x="3364" y="20616"/>
                    <a:pt x="1653" y="19327"/>
                    <a:pt x="797" y="17876"/>
                  </a:cubicBezTo>
                  <a:cubicBezTo>
                    <a:pt x="-58" y="16425"/>
                    <a:pt x="-58" y="14813"/>
                    <a:pt x="49" y="13201"/>
                  </a:cubicBezTo>
                  <a:cubicBezTo>
                    <a:pt x="156" y="11589"/>
                    <a:pt x="370" y="9977"/>
                    <a:pt x="1546" y="9333"/>
                  </a:cubicBezTo>
                  <a:cubicBezTo>
                    <a:pt x="2722" y="8688"/>
                    <a:pt x="4861" y="9010"/>
                    <a:pt x="7320" y="10945"/>
                  </a:cubicBezTo>
                  <a:cubicBezTo>
                    <a:pt x="9780" y="12879"/>
                    <a:pt x="12560" y="16425"/>
                    <a:pt x="14485" y="18521"/>
                  </a:cubicBezTo>
                  <a:cubicBezTo>
                    <a:pt x="16409" y="20616"/>
                    <a:pt x="17479" y="21261"/>
                    <a:pt x="18227" y="20777"/>
                  </a:cubicBezTo>
                  <a:cubicBezTo>
                    <a:pt x="18976" y="20294"/>
                    <a:pt x="19403" y="18682"/>
                    <a:pt x="19938" y="15780"/>
                  </a:cubicBezTo>
                  <a:cubicBezTo>
                    <a:pt x="20473" y="12879"/>
                    <a:pt x="21114" y="8688"/>
                    <a:pt x="21328" y="5786"/>
                  </a:cubicBezTo>
                  <a:cubicBezTo>
                    <a:pt x="21542" y="2885"/>
                    <a:pt x="21328" y="1273"/>
                    <a:pt x="20259" y="467"/>
                  </a:cubicBezTo>
                  <a:cubicBezTo>
                    <a:pt x="19190" y="-339"/>
                    <a:pt x="17265" y="-339"/>
                    <a:pt x="14805" y="2401"/>
                  </a:cubicBezTo>
                  <a:cubicBezTo>
                    <a:pt x="12346" y="5142"/>
                    <a:pt x="9352" y="10622"/>
                    <a:pt x="6358" y="16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4517935" y="6856755"/>
              <a:ext cx="257265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335" y="0"/>
                  </a:moveTo>
                  <a:cubicBezTo>
                    <a:pt x="627" y="5891"/>
                    <a:pt x="-81" y="11782"/>
                    <a:pt x="8" y="15709"/>
                  </a:cubicBezTo>
                  <a:cubicBezTo>
                    <a:pt x="96" y="19636"/>
                    <a:pt x="981" y="21600"/>
                    <a:pt x="4257" y="21600"/>
                  </a:cubicBezTo>
                  <a:cubicBezTo>
                    <a:pt x="7532" y="21600"/>
                    <a:pt x="13198" y="19636"/>
                    <a:pt x="16473" y="18655"/>
                  </a:cubicBezTo>
                  <a:cubicBezTo>
                    <a:pt x="19749" y="17673"/>
                    <a:pt x="20634" y="17673"/>
                    <a:pt x="2151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144033" y="6647205"/>
              <a:ext cx="361417" cy="38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6" fill="norm" stroke="1" extrusionOk="0">
                  <a:moveTo>
                    <a:pt x="18806" y="701"/>
                  </a:moveTo>
                  <a:cubicBezTo>
                    <a:pt x="19308" y="350"/>
                    <a:pt x="19810" y="0"/>
                    <a:pt x="19748" y="0"/>
                  </a:cubicBezTo>
                  <a:cubicBezTo>
                    <a:pt x="19685" y="0"/>
                    <a:pt x="19057" y="350"/>
                    <a:pt x="16985" y="1459"/>
                  </a:cubicBezTo>
                  <a:cubicBezTo>
                    <a:pt x="14913" y="2569"/>
                    <a:pt x="11396" y="4437"/>
                    <a:pt x="8759" y="5838"/>
                  </a:cubicBezTo>
                  <a:cubicBezTo>
                    <a:pt x="6122" y="7239"/>
                    <a:pt x="4364" y="8173"/>
                    <a:pt x="3359" y="8932"/>
                  </a:cubicBezTo>
                  <a:cubicBezTo>
                    <a:pt x="2355" y="9691"/>
                    <a:pt x="2103" y="10275"/>
                    <a:pt x="2292" y="10625"/>
                  </a:cubicBezTo>
                  <a:cubicBezTo>
                    <a:pt x="2480" y="10975"/>
                    <a:pt x="3108" y="11092"/>
                    <a:pt x="4741" y="11209"/>
                  </a:cubicBezTo>
                  <a:cubicBezTo>
                    <a:pt x="6373" y="11325"/>
                    <a:pt x="9010" y="11442"/>
                    <a:pt x="10643" y="11676"/>
                  </a:cubicBezTo>
                  <a:cubicBezTo>
                    <a:pt x="12276" y="11909"/>
                    <a:pt x="12903" y="12259"/>
                    <a:pt x="13029" y="12726"/>
                  </a:cubicBezTo>
                  <a:cubicBezTo>
                    <a:pt x="13155" y="13194"/>
                    <a:pt x="12778" y="13777"/>
                    <a:pt x="10894" y="14886"/>
                  </a:cubicBezTo>
                  <a:cubicBezTo>
                    <a:pt x="9010" y="15996"/>
                    <a:pt x="5620" y="17630"/>
                    <a:pt x="3422" y="18798"/>
                  </a:cubicBezTo>
                  <a:cubicBezTo>
                    <a:pt x="1224" y="19965"/>
                    <a:pt x="220" y="20666"/>
                    <a:pt x="31" y="21075"/>
                  </a:cubicBezTo>
                  <a:cubicBezTo>
                    <a:pt x="-157" y="21483"/>
                    <a:pt x="471" y="21600"/>
                    <a:pt x="2983" y="21366"/>
                  </a:cubicBezTo>
                  <a:cubicBezTo>
                    <a:pt x="5494" y="21133"/>
                    <a:pt x="9890" y="20549"/>
                    <a:pt x="13280" y="20316"/>
                  </a:cubicBezTo>
                  <a:cubicBezTo>
                    <a:pt x="16671" y="20082"/>
                    <a:pt x="19057" y="20199"/>
                    <a:pt x="21443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086085" y="7177166"/>
              <a:ext cx="197115" cy="12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34" fill="norm" stroke="1" extrusionOk="0">
                  <a:moveTo>
                    <a:pt x="2786" y="1637"/>
                  </a:moveTo>
                  <a:cubicBezTo>
                    <a:pt x="6922" y="929"/>
                    <a:pt x="11059" y="221"/>
                    <a:pt x="13816" y="44"/>
                  </a:cubicBezTo>
                  <a:cubicBezTo>
                    <a:pt x="16573" y="-133"/>
                    <a:pt x="17952" y="221"/>
                    <a:pt x="18297" y="1106"/>
                  </a:cubicBezTo>
                  <a:cubicBezTo>
                    <a:pt x="18642" y="1992"/>
                    <a:pt x="17952" y="3408"/>
                    <a:pt x="15310" y="6064"/>
                  </a:cubicBezTo>
                  <a:cubicBezTo>
                    <a:pt x="12667" y="8719"/>
                    <a:pt x="8071" y="12615"/>
                    <a:pt x="4969" y="15270"/>
                  </a:cubicBezTo>
                  <a:cubicBezTo>
                    <a:pt x="1867" y="17926"/>
                    <a:pt x="259" y="19342"/>
                    <a:pt x="29" y="20228"/>
                  </a:cubicBezTo>
                  <a:cubicBezTo>
                    <a:pt x="-201" y="21113"/>
                    <a:pt x="948" y="21467"/>
                    <a:pt x="3476" y="21290"/>
                  </a:cubicBezTo>
                  <a:cubicBezTo>
                    <a:pt x="6003" y="21113"/>
                    <a:pt x="9910" y="20405"/>
                    <a:pt x="13127" y="19697"/>
                  </a:cubicBezTo>
                  <a:cubicBezTo>
                    <a:pt x="16344" y="18988"/>
                    <a:pt x="18871" y="18280"/>
                    <a:pt x="21399" y="17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378450" y="7206005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353050" y="7237755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5556250" y="7199655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35"/>
                    <a:pt x="7200" y="8471"/>
                    <a:pt x="3600" y="12071"/>
                  </a:cubicBezTo>
                  <a:cubicBezTo>
                    <a:pt x="0" y="15671"/>
                    <a:pt x="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5273419" y="6482105"/>
              <a:ext cx="193568" cy="9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09" fill="norm" stroke="1" extrusionOk="0">
                  <a:moveTo>
                    <a:pt x="11650" y="0"/>
                  </a:moveTo>
                  <a:cubicBezTo>
                    <a:pt x="9302" y="5280"/>
                    <a:pt x="6954" y="10560"/>
                    <a:pt x="5076" y="13440"/>
                  </a:cubicBezTo>
                  <a:cubicBezTo>
                    <a:pt x="3198" y="16320"/>
                    <a:pt x="1789" y="16800"/>
                    <a:pt x="968" y="15840"/>
                  </a:cubicBezTo>
                  <a:cubicBezTo>
                    <a:pt x="146" y="14880"/>
                    <a:pt x="-89" y="12480"/>
                    <a:pt x="28" y="10080"/>
                  </a:cubicBezTo>
                  <a:cubicBezTo>
                    <a:pt x="146" y="7680"/>
                    <a:pt x="615" y="5280"/>
                    <a:pt x="1907" y="3600"/>
                  </a:cubicBezTo>
                  <a:cubicBezTo>
                    <a:pt x="3198" y="1920"/>
                    <a:pt x="5311" y="960"/>
                    <a:pt x="7894" y="3600"/>
                  </a:cubicBezTo>
                  <a:cubicBezTo>
                    <a:pt x="10476" y="6240"/>
                    <a:pt x="13528" y="12480"/>
                    <a:pt x="15641" y="16320"/>
                  </a:cubicBezTo>
                  <a:cubicBezTo>
                    <a:pt x="17754" y="20160"/>
                    <a:pt x="18928" y="21600"/>
                    <a:pt x="19750" y="21120"/>
                  </a:cubicBezTo>
                  <a:cubicBezTo>
                    <a:pt x="20572" y="20640"/>
                    <a:pt x="21041" y="18240"/>
                    <a:pt x="21276" y="15840"/>
                  </a:cubicBezTo>
                  <a:cubicBezTo>
                    <a:pt x="21511" y="13440"/>
                    <a:pt x="21511" y="11040"/>
                    <a:pt x="21394" y="8640"/>
                  </a:cubicBezTo>
                  <a:cubicBezTo>
                    <a:pt x="21276" y="6240"/>
                    <a:pt x="21041" y="3840"/>
                    <a:pt x="19985" y="2880"/>
                  </a:cubicBezTo>
                  <a:cubicBezTo>
                    <a:pt x="18928" y="1920"/>
                    <a:pt x="17050" y="2400"/>
                    <a:pt x="15641" y="3600"/>
                  </a:cubicBezTo>
                  <a:cubicBezTo>
                    <a:pt x="14233" y="4800"/>
                    <a:pt x="13294" y="6720"/>
                    <a:pt x="12354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5905802" y="6651129"/>
              <a:ext cx="119450" cy="30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71" fill="norm" stroke="1" extrusionOk="0">
                  <a:moveTo>
                    <a:pt x="18618" y="4251"/>
                  </a:moveTo>
                  <a:cubicBezTo>
                    <a:pt x="19351" y="3496"/>
                    <a:pt x="20083" y="2741"/>
                    <a:pt x="20449" y="1910"/>
                  </a:cubicBezTo>
                  <a:cubicBezTo>
                    <a:pt x="20815" y="1079"/>
                    <a:pt x="20815" y="173"/>
                    <a:pt x="19534" y="22"/>
                  </a:cubicBezTo>
                  <a:cubicBezTo>
                    <a:pt x="18252" y="-129"/>
                    <a:pt x="15690" y="475"/>
                    <a:pt x="12029" y="2439"/>
                  </a:cubicBezTo>
                  <a:cubicBezTo>
                    <a:pt x="8368" y="4402"/>
                    <a:pt x="3608" y="7726"/>
                    <a:pt x="1412" y="10747"/>
                  </a:cubicBezTo>
                  <a:cubicBezTo>
                    <a:pt x="-785" y="13768"/>
                    <a:pt x="-419" y="16486"/>
                    <a:pt x="2510" y="18223"/>
                  </a:cubicBezTo>
                  <a:cubicBezTo>
                    <a:pt x="5439" y="19961"/>
                    <a:pt x="10930" y="20716"/>
                    <a:pt x="16422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173142" y="6685305"/>
              <a:ext cx="181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892"/>
                    <a:pt x="1332" y="7784"/>
                    <a:pt x="132" y="11384"/>
                  </a:cubicBezTo>
                  <a:cubicBezTo>
                    <a:pt x="-1068" y="14984"/>
                    <a:pt x="6132" y="18292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6248400" y="6824442"/>
              <a:ext cx="1016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350" y="11375"/>
                    <a:pt x="2700" y="2735"/>
                    <a:pt x="6300" y="575"/>
                  </a:cubicBezTo>
                  <a:cubicBezTo>
                    <a:pt x="9900" y="-1585"/>
                    <a:pt x="157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6421966" y="6663821"/>
              <a:ext cx="122207" cy="40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04" fill="norm" stroke="1" extrusionOk="0">
                  <a:moveTo>
                    <a:pt x="8420" y="7216"/>
                  </a:moveTo>
                  <a:cubicBezTo>
                    <a:pt x="6590" y="7554"/>
                    <a:pt x="4759" y="7891"/>
                    <a:pt x="3478" y="9016"/>
                  </a:cubicBezTo>
                  <a:cubicBezTo>
                    <a:pt x="2197" y="10142"/>
                    <a:pt x="1464" y="12054"/>
                    <a:pt x="1098" y="14079"/>
                  </a:cubicBezTo>
                  <a:cubicBezTo>
                    <a:pt x="732" y="16104"/>
                    <a:pt x="732" y="18241"/>
                    <a:pt x="732" y="19591"/>
                  </a:cubicBezTo>
                  <a:cubicBezTo>
                    <a:pt x="732" y="20941"/>
                    <a:pt x="732" y="21504"/>
                    <a:pt x="549" y="21504"/>
                  </a:cubicBezTo>
                  <a:cubicBezTo>
                    <a:pt x="366" y="21504"/>
                    <a:pt x="0" y="20941"/>
                    <a:pt x="0" y="18635"/>
                  </a:cubicBezTo>
                  <a:cubicBezTo>
                    <a:pt x="0" y="16329"/>
                    <a:pt x="366" y="12279"/>
                    <a:pt x="1098" y="9354"/>
                  </a:cubicBezTo>
                  <a:cubicBezTo>
                    <a:pt x="1831" y="6429"/>
                    <a:pt x="2929" y="4629"/>
                    <a:pt x="4210" y="3279"/>
                  </a:cubicBezTo>
                  <a:cubicBezTo>
                    <a:pt x="5492" y="1929"/>
                    <a:pt x="6956" y="1029"/>
                    <a:pt x="8603" y="523"/>
                  </a:cubicBezTo>
                  <a:cubicBezTo>
                    <a:pt x="10251" y="17"/>
                    <a:pt x="12081" y="-96"/>
                    <a:pt x="13546" y="73"/>
                  </a:cubicBezTo>
                  <a:cubicBezTo>
                    <a:pt x="15010" y="242"/>
                    <a:pt x="16108" y="692"/>
                    <a:pt x="17756" y="2042"/>
                  </a:cubicBezTo>
                  <a:cubicBezTo>
                    <a:pt x="19403" y="3392"/>
                    <a:pt x="21600" y="5641"/>
                    <a:pt x="21051" y="7329"/>
                  </a:cubicBezTo>
                  <a:cubicBezTo>
                    <a:pt x="20502" y="9016"/>
                    <a:pt x="17207" y="10142"/>
                    <a:pt x="13729" y="10760"/>
                  </a:cubicBezTo>
                  <a:cubicBezTo>
                    <a:pt x="10251" y="11379"/>
                    <a:pt x="6590" y="11491"/>
                    <a:pt x="2929" y="11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6578600" y="6590055"/>
              <a:ext cx="8916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13563" y="0"/>
                  </a:moveTo>
                  <a:cubicBezTo>
                    <a:pt x="17079" y="2443"/>
                    <a:pt x="20595" y="4886"/>
                    <a:pt x="21098" y="7779"/>
                  </a:cubicBezTo>
                  <a:cubicBezTo>
                    <a:pt x="21600" y="10671"/>
                    <a:pt x="19088" y="14014"/>
                    <a:pt x="15070" y="16393"/>
                  </a:cubicBezTo>
                  <a:cubicBezTo>
                    <a:pt x="11051" y="18771"/>
                    <a:pt x="5526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5762777" y="6555040"/>
              <a:ext cx="187174" cy="43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52" fill="norm" stroke="1" extrusionOk="0">
                  <a:moveTo>
                    <a:pt x="17821" y="791"/>
                  </a:moveTo>
                  <a:cubicBezTo>
                    <a:pt x="14908" y="371"/>
                    <a:pt x="11996" y="-48"/>
                    <a:pt x="9326" y="4"/>
                  </a:cubicBezTo>
                  <a:cubicBezTo>
                    <a:pt x="6657" y="57"/>
                    <a:pt x="4230" y="581"/>
                    <a:pt x="2652" y="1892"/>
                  </a:cubicBezTo>
                  <a:cubicBezTo>
                    <a:pt x="1074" y="3202"/>
                    <a:pt x="346" y="5300"/>
                    <a:pt x="104" y="7921"/>
                  </a:cubicBezTo>
                  <a:cubicBezTo>
                    <a:pt x="-139" y="10542"/>
                    <a:pt x="104" y="13688"/>
                    <a:pt x="225" y="15575"/>
                  </a:cubicBezTo>
                  <a:cubicBezTo>
                    <a:pt x="346" y="17463"/>
                    <a:pt x="346" y="18092"/>
                    <a:pt x="225" y="18721"/>
                  </a:cubicBezTo>
                  <a:cubicBezTo>
                    <a:pt x="104" y="19350"/>
                    <a:pt x="-139" y="19979"/>
                    <a:pt x="225" y="20451"/>
                  </a:cubicBezTo>
                  <a:cubicBezTo>
                    <a:pt x="589" y="20923"/>
                    <a:pt x="1560" y="21237"/>
                    <a:pt x="5200" y="21395"/>
                  </a:cubicBezTo>
                  <a:cubicBezTo>
                    <a:pt x="8841" y="21552"/>
                    <a:pt x="15151" y="21552"/>
                    <a:pt x="21461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6827625" y="6576254"/>
              <a:ext cx="109020" cy="30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381" fill="norm" stroke="1" extrusionOk="0">
                  <a:moveTo>
                    <a:pt x="20140" y="2740"/>
                  </a:moveTo>
                  <a:cubicBezTo>
                    <a:pt x="20540" y="1704"/>
                    <a:pt x="20940" y="669"/>
                    <a:pt x="20140" y="225"/>
                  </a:cubicBezTo>
                  <a:cubicBezTo>
                    <a:pt x="19340" y="-219"/>
                    <a:pt x="17340" y="-71"/>
                    <a:pt x="13940" y="1260"/>
                  </a:cubicBezTo>
                  <a:cubicBezTo>
                    <a:pt x="10540" y="2592"/>
                    <a:pt x="5740" y="5107"/>
                    <a:pt x="2940" y="7844"/>
                  </a:cubicBezTo>
                  <a:cubicBezTo>
                    <a:pt x="140" y="10581"/>
                    <a:pt x="-660" y="13540"/>
                    <a:pt x="540" y="15833"/>
                  </a:cubicBezTo>
                  <a:cubicBezTo>
                    <a:pt x="1740" y="18126"/>
                    <a:pt x="4940" y="19754"/>
                    <a:pt x="814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7064062" y="6615455"/>
              <a:ext cx="3523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3086"/>
                    <a:pt x="3177" y="6171"/>
                    <a:pt x="777" y="9771"/>
                  </a:cubicBezTo>
                  <a:cubicBezTo>
                    <a:pt x="-1623" y="13371"/>
                    <a:pt x="1977" y="17486"/>
                    <a:pt x="5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7124700" y="6747582"/>
              <a:ext cx="152400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300" y="16276"/>
                    <a:pt x="600" y="11367"/>
                    <a:pt x="2850" y="7440"/>
                  </a:cubicBezTo>
                  <a:cubicBezTo>
                    <a:pt x="5100" y="3512"/>
                    <a:pt x="9300" y="567"/>
                    <a:pt x="12750" y="76"/>
                  </a:cubicBezTo>
                  <a:cubicBezTo>
                    <a:pt x="16200" y="-415"/>
                    <a:pt x="18900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7384586" y="6662148"/>
              <a:ext cx="171915" cy="36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11" fill="norm" stroke="1" extrusionOk="0">
                  <a:moveTo>
                    <a:pt x="16653" y="2865"/>
                  </a:moveTo>
                  <a:cubicBezTo>
                    <a:pt x="13755" y="1866"/>
                    <a:pt x="10857" y="867"/>
                    <a:pt x="8750" y="367"/>
                  </a:cubicBezTo>
                  <a:cubicBezTo>
                    <a:pt x="6643" y="-132"/>
                    <a:pt x="5326" y="-132"/>
                    <a:pt x="4009" y="430"/>
                  </a:cubicBezTo>
                  <a:cubicBezTo>
                    <a:pt x="2692" y="992"/>
                    <a:pt x="1374" y="2115"/>
                    <a:pt x="848" y="2989"/>
                  </a:cubicBezTo>
                  <a:cubicBezTo>
                    <a:pt x="321" y="3863"/>
                    <a:pt x="584" y="4488"/>
                    <a:pt x="1374" y="4862"/>
                  </a:cubicBezTo>
                  <a:cubicBezTo>
                    <a:pt x="2165" y="5237"/>
                    <a:pt x="3482" y="5362"/>
                    <a:pt x="4799" y="5362"/>
                  </a:cubicBezTo>
                  <a:cubicBezTo>
                    <a:pt x="6116" y="5362"/>
                    <a:pt x="7433" y="5237"/>
                    <a:pt x="8882" y="4800"/>
                  </a:cubicBezTo>
                  <a:cubicBezTo>
                    <a:pt x="10331" y="4363"/>
                    <a:pt x="11911" y="3614"/>
                    <a:pt x="12438" y="3739"/>
                  </a:cubicBezTo>
                  <a:cubicBezTo>
                    <a:pt x="12965" y="3863"/>
                    <a:pt x="12438" y="4862"/>
                    <a:pt x="11121" y="7234"/>
                  </a:cubicBezTo>
                  <a:cubicBezTo>
                    <a:pt x="9804" y="9607"/>
                    <a:pt x="7696" y="13352"/>
                    <a:pt x="6116" y="15787"/>
                  </a:cubicBezTo>
                  <a:cubicBezTo>
                    <a:pt x="4535" y="18222"/>
                    <a:pt x="3482" y="19345"/>
                    <a:pt x="2428" y="20157"/>
                  </a:cubicBezTo>
                  <a:cubicBezTo>
                    <a:pt x="1374" y="20969"/>
                    <a:pt x="321" y="21468"/>
                    <a:pt x="57" y="21406"/>
                  </a:cubicBezTo>
                  <a:cubicBezTo>
                    <a:pt x="-206" y="21343"/>
                    <a:pt x="321" y="20719"/>
                    <a:pt x="4009" y="19345"/>
                  </a:cubicBezTo>
                  <a:cubicBezTo>
                    <a:pt x="7696" y="17972"/>
                    <a:pt x="14545" y="15850"/>
                    <a:pt x="21394" y="13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7632700" y="6583705"/>
              <a:ext cx="9675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5515" y="0"/>
                  </a:moveTo>
                  <a:cubicBezTo>
                    <a:pt x="8272" y="141"/>
                    <a:pt x="11030" y="282"/>
                    <a:pt x="13787" y="1129"/>
                  </a:cubicBezTo>
                  <a:cubicBezTo>
                    <a:pt x="16545" y="1976"/>
                    <a:pt x="19302" y="3529"/>
                    <a:pt x="20451" y="6141"/>
                  </a:cubicBezTo>
                  <a:cubicBezTo>
                    <a:pt x="21600" y="8753"/>
                    <a:pt x="21140" y="12424"/>
                    <a:pt x="17464" y="15176"/>
                  </a:cubicBezTo>
                  <a:cubicBezTo>
                    <a:pt x="13787" y="17929"/>
                    <a:pt x="6894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7727950" y="6539961"/>
              <a:ext cx="179422" cy="48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4" fill="norm" stroke="1" extrusionOk="0">
                  <a:moveTo>
                    <a:pt x="2260" y="817"/>
                  </a:moveTo>
                  <a:cubicBezTo>
                    <a:pt x="6279" y="629"/>
                    <a:pt x="10298" y="440"/>
                    <a:pt x="13563" y="251"/>
                  </a:cubicBezTo>
                  <a:cubicBezTo>
                    <a:pt x="16828" y="63"/>
                    <a:pt x="19340" y="-126"/>
                    <a:pt x="20470" y="110"/>
                  </a:cubicBezTo>
                  <a:cubicBezTo>
                    <a:pt x="21600" y="346"/>
                    <a:pt x="21349" y="1006"/>
                    <a:pt x="20972" y="2374"/>
                  </a:cubicBezTo>
                  <a:cubicBezTo>
                    <a:pt x="20595" y="3741"/>
                    <a:pt x="20093" y="5816"/>
                    <a:pt x="19340" y="8033"/>
                  </a:cubicBezTo>
                  <a:cubicBezTo>
                    <a:pt x="18586" y="10250"/>
                    <a:pt x="17581" y="12608"/>
                    <a:pt x="17079" y="14305"/>
                  </a:cubicBezTo>
                  <a:cubicBezTo>
                    <a:pt x="16577" y="16003"/>
                    <a:pt x="16577" y="17041"/>
                    <a:pt x="15070" y="17984"/>
                  </a:cubicBezTo>
                  <a:cubicBezTo>
                    <a:pt x="13563" y="18927"/>
                    <a:pt x="10549" y="19776"/>
                    <a:pt x="7786" y="20342"/>
                  </a:cubicBezTo>
                  <a:cubicBezTo>
                    <a:pt x="5023" y="20908"/>
                    <a:pt x="2512" y="21191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7988299" y="6367805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"/>
                  </a:moveTo>
                  <a:cubicBezTo>
                    <a:pt x="4320" y="823"/>
                    <a:pt x="8640" y="411"/>
                    <a:pt x="11520" y="206"/>
                  </a:cubicBezTo>
                  <a:cubicBezTo>
                    <a:pt x="14400" y="0"/>
                    <a:pt x="15840" y="0"/>
                    <a:pt x="17280" y="0"/>
                  </a:cubicBezTo>
                  <a:cubicBezTo>
                    <a:pt x="18720" y="0"/>
                    <a:pt x="20160" y="0"/>
                    <a:pt x="20448" y="411"/>
                  </a:cubicBezTo>
                  <a:cubicBezTo>
                    <a:pt x="20736" y="823"/>
                    <a:pt x="19872" y="1646"/>
                    <a:pt x="17856" y="3909"/>
                  </a:cubicBezTo>
                  <a:cubicBezTo>
                    <a:pt x="15840" y="6171"/>
                    <a:pt x="12672" y="9874"/>
                    <a:pt x="10656" y="12137"/>
                  </a:cubicBezTo>
                  <a:cubicBezTo>
                    <a:pt x="8640" y="14400"/>
                    <a:pt x="7776" y="15223"/>
                    <a:pt x="6192" y="16251"/>
                  </a:cubicBezTo>
                  <a:cubicBezTo>
                    <a:pt x="4608" y="17280"/>
                    <a:pt x="2304" y="18514"/>
                    <a:pt x="2016" y="19029"/>
                  </a:cubicBezTo>
                  <a:cubicBezTo>
                    <a:pt x="1728" y="19543"/>
                    <a:pt x="3456" y="19337"/>
                    <a:pt x="5904" y="19234"/>
                  </a:cubicBezTo>
                  <a:cubicBezTo>
                    <a:pt x="8352" y="19131"/>
                    <a:pt x="11520" y="19131"/>
                    <a:pt x="14256" y="19543"/>
                  </a:cubicBezTo>
                  <a:cubicBezTo>
                    <a:pt x="16992" y="19954"/>
                    <a:pt x="19296" y="207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8096249" y="6352853"/>
              <a:ext cx="402168" cy="68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38" fill="norm" stroke="1" extrusionOk="0">
                  <a:moveTo>
                    <a:pt x="13231" y="866"/>
                  </a:moveTo>
                  <a:cubicBezTo>
                    <a:pt x="15154" y="601"/>
                    <a:pt x="17076" y="336"/>
                    <a:pt x="18434" y="170"/>
                  </a:cubicBezTo>
                  <a:cubicBezTo>
                    <a:pt x="19791" y="4"/>
                    <a:pt x="20582" y="-62"/>
                    <a:pt x="21035" y="71"/>
                  </a:cubicBezTo>
                  <a:cubicBezTo>
                    <a:pt x="21487" y="203"/>
                    <a:pt x="21600" y="534"/>
                    <a:pt x="21374" y="1429"/>
                  </a:cubicBezTo>
                  <a:cubicBezTo>
                    <a:pt x="21148" y="2323"/>
                    <a:pt x="20582" y="3781"/>
                    <a:pt x="19621" y="5669"/>
                  </a:cubicBezTo>
                  <a:cubicBezTo>
                    <a:pt x="18660" y="7558"/>
                    <a:pt x="17303" y="9877"/>
                    <a:pt x="16285" y="11931"/>
                  </a:cubicBezTo>
                  <a:cubicBezTo>
                    <a:pt x="15267" y="13985"/>
                    <a:pt x="14588" y="15774"/>
                    <a:pt x="14193" y="17066"/>
                  </a:cubicBezTo>
                  <a:cubicBezTo>
                    <a:pt x="13797" y="18358"/>
                    <a:pt x="13684" y="19153"/>
                    <a:pt x="13684" y="19749"/>
                  </a:cubicBezTo>
                  <a:cubicBezTo>
                    <a:pt x="13684" y="20345"/>
                    <a:pt x="13797" y="20743"/>
                    <a:pt x="13571" y="20975"/>
                  </a:cubicBezTo>
                  <a:cubicBezTo>
                    <a:pt x="13345" y="21207"/>
                    <a:pt x="12779" y="21273"/>
                    <a:pt x="10461" y="21339"/>
                  </a:cubicBezTo>
                  <a:cubicBezTo>
                    <a:pt x="8142" y="21405"/>
                    <a:pt x="4071" y="21472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8" name="Drawing"/>
          <p:cNvGrpSpPr/>
          <p:nvPr/>
        </p:nvGrpSpPr>
        <p:grpSpPr>
          <a:xfrm>
            <a:off x="1054100" y="1570499"/>
            <a:ext cx="11773747" cy="7202504"/>
            <a:chOff x="0" y="0"/>
            <a:chExt cx="11773746" cy="7202503"/>
          </a:xfrm>
        </p:grpSpPr>
        <p:sp>
          <p:nvSpPr>
            <p:cNvPr id="2375" name="Line"/>
            <p:cNvSpPr/>
            <p:nvPr/>
          </p:nvSpPr>
          <p:spPr>
            <a:xfrm>
              <a:off x="370731" y="315194"/>
              <a:ext cx="259722" cy="46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38" fill="norm" stroke="1" extrusionOk="0">
                  <a:moveTo>
                    <a:pt x="13013" y="2233"/>
                  </a:moveTo>
                  <a:cubicBezTo>
                    <a:pt x="13013" y="1558"/>
                    <a:pt x="13013" y="883"/>
                    <a:pt x="12403" y="449"/>
                  </a:cubicBezTo>
                  <a:cubicBezTo>
                    <a:pt x="11793" y="15"/>
                    <a:pt x="10574" y="-178"/>
                    <a:pt x="8484" y="208"/>
                  </a:cubicBezTo>
                  <a:cubicBezTo>
                    <a:pt x="6393" y="593"/>
                    <a:pt x="3432" y="1558"/>
                    <a:pt x="1777" y="2329"/>
                  </a:cubicBezTo>
                  <a:cubicBezTo>
                    <a:pt x="122" y="3101"/>
                    <a:pt x="-226" y="3679"/>
                    <a:pt x="122" y="4065"/>
                  </a:cubicBezTo>
                  <a:cubicBezTo>
                    <a:pt x="471" y="4451"/>
                    <a:pt x="1516" y="4643"/>
                    <a:pt x="2561" y="4643"/>
                  </a:cubicBezTo>
                  <a:cubicBezTo>
                    <a:pt x="3606" y="4643"/>
                    <a:pt x="4651" y="4451"/>
                    <a:pt x="6132" y="4065"/>
                  </a:cubicBezTo>
                  <a:cubicBezTo>
                    <a:pt x="7613" y="3679"/>
                    <a:pt x="9529" y="3101"/>
                    <a:pt x="10400" y="3197"/>
                  </a:cubicBezTo>
                  <a:cubicBezTo>
                    <a:pt x="11271" y="3293"/>
                    <a:pt x="11097" y="4065"/>
                    <a:pt x="10313" y="5849"/>
                  </a:cubicBezTo>
                  <a:cubicBezTo>
                    <a:pt x="9529" y="7633"/>
                    <a:pt x="8135" y="10429"/>
                    <a:pt x="6742" y="12936"/>
                  </a:cubicBezTo>
                  <a:cubicBezTo>
                    <a:pt x="5348" y="15443"/>
                    <a:pt x="3955" y="17661"/>
                    <a:pt x="2997" y="19108"/>
                  </a:cubicBezTo>
                  <a:cubicBezTo>
                    <a:pt x="2039" y="20554"/>
                    <a:pt x="1516" y="21229"/>
                    <a:pt x="1690" y="21326"/>
                  </a:cubicBezTo>
                  <a:cubicBezTo>
                    <a:pt x="1864" y="21422"/>
                    <a:pt x="2735" y="20940"/>
                    <a:pt x="5174" y="19879"/>
                  </a:cubicBezTo>
                  <a:cubicBezTo>
                    <a:pt x="7613" y="18818"/>
                    <a:pt x="11619" y="17179"/>
                    <a:pt x="14580" y="16118"/>
                  </a:cubicBezTo>
                  <a:cubicBezTo>
                    <a:pt x="17542" y="15058"/>
                    <a:pt x="19458" y="14576"/>
                    <a:pt x="21374" y="14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043202" y="132973"/>
              <a:ext cx="412751" cy="68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13292" y="685"/>
                  </a:moveTo>
                  <a:cubicBezTo>
                    <a:pt x="12960" y="417"/>
                    <a:pt x="12628" y="150"/>
                    <a:pt x="11520" y="49"/>
                  </a:cubicBezTo>
                  <a:cubicBezTo>
                    <a:pt x="10412" y="-51"/>
                    <a:pt x="8529" y="16"/>
                    <a:pt x="7311" y="116"/>
                  </a:cubicBezTo>
                  <a:cubicBezTo>
                    <a:pt x="6092" y="216"/>
                    <a:pt x="5538" y="350"/>
                    <a:pt x="5095" y="919"/>
                  </a:cubicBezTo>
                  <a:cubicBezTo>
                    <a:pt x="4652" y="1487"/>
                    <a:pt x="4320" y="2490"/>
                    <a:pt x="4098" y="4028"/>
                  </a:cubicBezTo>
                  <a:cubicBezTo>
                    <a:pt x="3877" y="5566"/>
                    <a:pt x="3766" y="7639"/>
                    <a:pt x="3489" y="9846"/>
                  </a:cubicBezTo>
                  <a:cubicBezTo>
                    <a:pt x="3212" y="12053"/>
                    <a:pt x="2769" y="14394"/>
                    <a:pt x="2271" y="16065"/>
                  </a:cubicBezTo>
                  <a:cubicBezTo>
                    <a:pt x="1772" y="17737"/>
                    <a:pt x="1218" y="18740"/>
                    <a:pt x="775" y="19442"/>
                  </a:cubicBezTo>
                  <a:cubicBezTo>
                    <a:pt x="332" y="20145"/>
                    <a:pt x="0" y="20546"/>
                    <a:pt x="0" y="20880"/>
                  </a:cubicBezTo>
                  <a:cubicBezTo>
                    <a:pt x="0" y="21215"/>
                    <a:pt x="332" y="21482"/>
                    <a:pt x="1938" y="21516"/>
                  </a:cubicBezTo>
                  <a:cubicBezTo>
                    <a:pt x="3545" y="21549"/>
                    <a:pt x="6425" y="21348"/>
                    <a:pt x="9914" y="21181"/>
                  </a:cubicBezTo>
                  <a:cubicBezTo>
                    <a:pt x="13403" y="21014"/>
                    <a:pt x="17502" y="20880"/>
                    <a:pt x="21600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630491" y="281652"/>
              <a:ext cx="403312" cy="39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51" fill="norm" stroke="1" extrusionOk="0">
                  <a:moveTo>
                    <a:pt x="17138" y="0"/>
                  </a:moveTo>
                  <a:cubicBezTo>
                    <a:pt x="14084" y="1617"/>
                    <a:pt x="11031" y="3234"/>
                    <a:pt x="8656" y="4563"/>
                  </a:cubicBezTo>
                  <a:cubicBezTo>
                    <a:pt x="6281" y="5891"/>
                    <a:pt x="4585" y="6930"/>
                    <a:pt x="3623" y="7739"/>
                  </a:cubicBezTo>
                  <a:cubicBezTo>
                    <a:pt x="2662" y="8548"/>
                    <a:pt x="2436" y="9125"/>
                    <a:pt x="2719" y="9472"/>
                  </a:cubicBezTo>
                  <a:cubicBezTo>
                    <a:pt x="3001" y="9818"/>
                    <a:pt x="3793" y="9934"/>
                    <a:pt x="5207" y="9991"/>
                  </a:cubicBezTo>
                  <a:cubicBezTo>
                    <a:pt x="6620" y="10049"/>
                    <a:pt x="8656" y="10049"/>
                    <a:pt x="9956" y="10049"/>
                  </a:cubicBezTo>
                  <a:cubicBezTo>
                    <a:pt x="11257" y="10049"/>
                    <a:pt x="11822" y="10049"/>
                    <a:pt x="12275" y="10280"/>
                  </a:cubicBezTo>
                  <a:cubicBezTo>
                    <a:pt x="12727" y="10511"/>
                    <a:pt x="13066" y="10973"/>
                    <a:pt x="13066" y="11435"/>
                  </a:cubicBezTo>
                  <a:cubicBezTo>
                    <a:pt x="13066" y="11897"/>
                    <a:pt x="12727" y="12359"/>
                    <a:pt x="10918" y="13514"/>
                  </a:cubicBezTo>
                  <a:cubicBezTo>
                    <a:pt x="9108" y="14670"/>
                    <a:pt x="5829" y="16518"/>
                    <a:pt x="3963" y="17615"/>
                  </a:cubicBezTo>
                  <a:cubicBezTo>
                    <a:pt x="2097" y="18712"/>
                    <a:pt x="1644" y="19059"/>
                    <a:pt x="1135" y="19463"/>
                  </a:cubicBezTo>
                  <a:cubicBezTo>
                    <a:pt x="627" y="19867"/>
                    <a:pt x="61" y="20329"/>
                    <a:pt x="5" y="20734"/>
                  </a:cubicBezTo>
                  <a:cubicBezTo>
                    <a:pt x="-52" y="21138"/>
                    <a:pt x="400" y="21484"/>
                    <a:pt x="2379" y="21542"/>
                  </a:cubicBezTo>
                  <a:cubicBezTo>
                    <a:pt x="4358" y="21600"/>
                    <a:pt x="7864" y="21369"/>
                    <a:pt x="11313" y="21022"/>
                  </a:cubicBezTo>
                  <a:cubicBezTo>
                    <a:pt x="14763" y="20676"/>
                    <a:pt x="18155" y="20214"/>
                    <a:pt x="21548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192035" y="259839"/>
              <a:ext cx="152918" cy="34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56" fill="norm" stroke="1" extrusionOk="0">
                  <a:moveTo>
                    <a:pt x="21087" y="2903"/>
                  </a:moveTo>
                  <a:cubicBezTo>
                    <a:pt x="20503" y="2252"/>
                    <a:pt x="19919" y="1602"/>
                    <a:pt x="19044" y="1081"/>
                  </a:cubicBezTo>
                  <a:cubicBezTo>
                    <a:pt x="18168" y="561"/>
                    <a:pt x="17001" y="170"/>
                    <a:pt x="15687" y="40"/>
                  </a:cubicBezTo>
                  <a:cubicBezTo>
                    <a:pt x="14373" y="-90"/>
                    <a:pt x="12914" y="40"/>
                    <a:pt x="10579" y="1341"/>
                  </a:cubicBezTo>
                  <a:cubicBezTo>
                    <a:pt x="8244" y="2643"/>
                    <a:pt x="5033" y="5115"/>
                    <a:pt x="2844" y="7977"/>
                  </a:cubicBezTo>
                  <a:cubicBezTo>
                    <a:pt x="655" y="10840"/>
                    <a:pt x="-513" y="14093"/>
                    <a:pt x="217" y="16435"/>
                  </a:cubicBezTo>
                  <a:cubicBezTo>
                    <a:pt x="946" y="18777"/>
                    <a:pt x="3573" y="20209"/>
                    <a:pt x="5617" y="20859"/>
                  </a:cubicBezTo>
                  <a:cubicBezTo>
                    <a:pt x="7660" y="21510"/>
                    <a:pt x="9119" y="21380"/>
                    <a:pt x="10579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434794" y="319752"/>
              <a:ext cx="1810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600"/>
                    <a:pt x="-1068" y="7200"/>
                    <a:pt x="132" y="10800"/>
                  </a:cubicBezTo>
                  <a:cubicBezTo>
                    <a:pt x="1332" y="14400"/>
                    <a:pt x="10932" y="180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618002" y="472152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832363" y="374582"/>
              <a:ext cx="306340" cy="36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7" fill="norm" stroke="1" extrusionOk="0">
                  <a:moveTo>
                    <a:pt x="10760" y="2384"/>
                  </a:moveTo>
                  <a:cubicBezTo>
                    <a:pt x="9280" y="1260"/>
                    <a:pt x="7801" y="137"/>
                    <a:pt x="6026" y="12"/>
                  </a:cubicBezTo>
                  <a:cubicBezTo>
                    <a:pt x="4250" y="-113"/>
                    <a:pt x="2179" y="761"/>
                    <a:pt x="1070" y="1510"/>
                  </a:cubicBezTo>
                  <a:cubicBezTo>
                    <a:pt x="-40" y="2259"/>
                    <a:pt x="-188" y="2884"/>
                    <a:pt x="182" y="3695"/>
                  </a:cubicBezTo>
                  <a:cubicBezTo>
                    <a:pt x="552" y="4507"/>
                    <a:pt x="1439" y="5505"/>
                    <a:pt x="2697" y="5880"/>
                  </a:cubicBezTo>
                  <a:cubicBezTo>
                    <a:pt x="3954" y="6255"/>
                    <a:pt x="5582" y="6005"/>
                    <a:pt x="6839" y="5381"/>
                  </a:cubicBezTo>
                  <a:cubicBezTo>
                    <a:pt x="8097" y="4756"/>
                    <a:pt x="8985" y="3758"/>
                    <a:pt x="9354" y="3758"/>
                  </a:cubicBezTo>
                  <a:cubicBezTo>
                    <a:pt x="9724" y="3758"/>
                    <a:pt x="9576" y="4756"/>
                    <a:pt x="9280" y="6816"/>
                  </a:cubicBezTo>
                  <a:cubicBezTo>
                    <a:pt x="8985" y="8877"/>
                    <a:pt x="8541" y="11998"/>
                    <a:pt x="8097" y="14370"/>
                  </a:cubicBezTo>
                  <a:cubicBezTo>
                    <a:pt x="7653" y="16742"/>
                    <a:pt x="7209" y="18366"/>
                    <a:pt x="6691" y="19552"/>
                  </a:cubicBezTo>
                  <a:cubicBezTo>
                    <a:pt x="6174" y="20738"/>
                    <a:pt x="5582" y="21487"/>
                    <a:pt x="5508" y="21487"/>
                  </a:cubicBezTo>
                  <a:cubicBezTo>
                    <a:pt x="5434" y="21487"/>
                    <a:pt x="5878" y="20738"/>
                    <a:pt x="7875" y="19489"/>
                  </a:cubicBezTo>
                  <a:cubicBezTo>
                    <a:pt x="9872" y="18241"/>
                    <a:pt x="13423" y="16493"/>
                    <a:pt x="15938" y="15244"/>
                  </a:cubicBezTo>
                  <a:cubicBezTo>
                    <a:pt x="18453" y="13996"/>
                    <a:pt x="19933" y="13247"/>
                    <a:pt x="21412" y="12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132352" y="294352"/>
              <a:ext cx="10109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0" y="0"/>
                  </a:moveTo>
                  <a:cubicBezTo>
                    <a:pt x="6048" y="1467"/>
                    <a:pt x="12096" y="2933"/>
                    <a:pt x="15984" y="5000"/>
                  </a:cubicBezTo>
                  <a:cubicBezTo>
                    <a:pt x="19872" y="7067"/>
                    <a:pt x="21600" y="9733"/>
                    <a:pt x="20088" y="12533"/>
                  </a:cubicBezTo>
                  <a:cubicBezTo>
                    <a:pt x="18576" y="15333"/>
                    <a:pt x="13824" y="18267"/>
                    <a:pt x="10368" y="19800"/>
                  </a:cubicBezTo>
                  <a:cubicBezTo>
                    <a:pt x="6912" y="21333"/>
                    <a:pt x="4752" y="21467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208552" y="149096"/>
              <a:ext cx="209551" cy="16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558"/>
                  </a:moveTo>
                  <a:cubicBezTo>
                    <a:pt x="3927" y="1004"/>
                    <a:pt x="7855" y="450"/>
                    <a:pt x="10364" y="173"/>
                  </a:cubicBezTo>
                  <a:cubicBezTo>
                    <a:pt x="12873" y="-104"/>
                    <a:pt x="13964" y="-104"/>
                    <a:pt x="14182" y="588"/>
                  </a:cubicBezTo>
                  <a:cubicBezTo>
                    <a:pt x="14400" y="1281"/>
                    <a:pt x="13745" y="2665"/>
                    <a:pt x="12109" y="5573"/>
                  </a:cubicBezTo>
                  <a:cubicBezTo>
                    <a:pt x="10473" y="8481"/>
                    <a:pt x="7855" y="12911"/>
                    <a:pt x="5782" y="15958"/>
                  </a:cubicBezTo>
                  <a:cubicBezTo>
                    <a:pt x="3709" y="19004"/>
                    <a:pt x="2182" y="20665"/>
                    <a:pt x="2291" y="21081"/>
                  </a:cubicBezTo>
                  <a:cubicBezTo>
                    <a:pt x="2400" y="21496"/>
                    <a:pt x="4145" y="20665"/>
                    <a:pt x="7636" y="20111"/>
                  </a:cubicBezTo>
                  <a:cubicBezTo>
                    <a:pt x="11127" y="19558"/>
                    <a:pt x="16364" y="19281"/>
                    <a:pt x="21600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614702" y="771072"/>
              <a:ext cx="273051" cy="17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6043"/>
                  </a:moveTo>
                  <a:cubicBezTo>
                    <a:pt x="4353" y="4264"/>
                    <a:pt x="8707" y="2485"/>
                    <a:pt x="11302" y="1469"/>
                  </a:cubicBezTo>
                  <a:cubicBezTo>
                    <a:pt x="13898" y="452"/>
                    <a:pt x="14735" y="198"/>
                    <a:pt x="15656" y="71"/>
                  </a:cubicBezTo>
                  <a:cubicBezTo>
                    <a:pt x="16577" y="-56"/>
                    <a:pt x="17581" y="-56"/>
                    <a:pt x="18335" y="452"/>
                  </a:cubicBezTo>
                  <a:cubicBezTo>
                    <a:pt x="19088" y="960"/>
                    <a:pt x="19591" y="1977"/>
                    <a:pt x="18335" y="4518"/>
                  </a:cubicBezTo>
                  <a:cubicBezTo>
                    <a:pt x="17079" y="7059"/>
                    <a:pt x="14065" y="11125"/>
                    <a:pt x="11721" y="13920"/>
                  </a:cubicBezTo>
                  <a:cubicBezTo>
                    <a:pt x="9377" y="16716"/>
                    <a:pt x="7702" y="18240"/>
                    <a:pt x="6447" y="19384"/>
                  </a:cubicBezTo>
                  <a:cubicBezTo>
                    <a:pt x="5191" y="20528"/>
                    <a:pt x="4353" y="21290"/>
                    <a:pt x="4856" y="21417"/>
                  </a:cubicBezTo>
                  <a:cubicBezTo>
                    <a:pt x="5358" y="21544"/>
                    <a:pt x="7200" y="21036"/>
                    <a:pt x="10214" y="20019"/>
                  </a:cubicBezTo>
                  <a:cubicBezTo>
                    <a:pt x="13228" y="19003"/>
                    <a:pt x="17414" y="17478"/>
                    <a:pt x="21600" y="15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040152" y="80870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008402" y="872202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287802" y="783302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761329" y="87026"/>
              <a:ext cx="211828" cy="13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30" fill="norm" stroke="1" extrusionOk="0">
                  <a:moveTo>
                    <a:pt x="9566" y="5464"/>
                  </a:moveTo>
                  <a:cubicBezTo>
                    <a:pt x="8924" y="9655"/>
                    <a:pt x="8283" y="13846"/>
                    <a:pt x="7534" y="16586"/>
                  </a:cubicBezTo>
                  <a:cubicBezTo>
                    <a:pt x="6786" y="19327"/>
                    <a:pt x="5930" y="20616"/>
                    <a:pt x="4647" y="20616"/>
                  </a:cubicBezTo>
                  <a:cubicBezTo>
                    <a:pt x="3364" y="20616"/>
                    <a:pt x="1653" y="19327"/>
                    <a:pt x="797" y="17876"/>
                  </a:cubicBezTo>
                  <a:cubicBezTo>
                    <a:pt x="-58" y="16425"/>
                    <a:pt x="-58" y="14813"/>
                    <a:pt x="49" y="13201"/>
                  </a:cubicBezTo>
                  <a:cubicBezTo>
                    <a:pt x="156" y="11589"/>
                    <a:pt x="370" y="9977"/>
                    <a:pt x="1546" y="9333"/>
                  </a:cubicBezTo>
                  <a:cubicBezTo>
                    <a:pt x="2722" y="8688"/>
                    <a:pt x="4861" y="9010"/>
                    <a:pt x="7320" y="10945"/>
                  </a:cubicBezTo>
                  <a:cubicBezTo>
                    <a:pt x="9780" y="12879"/>
                    <a:pt x="12560" y="16425"/>
                    <a:pt x="14485" y="18521"/>
                  </a:cubicBezTo>
                  <a:cubicBezTo>
                    <a:pt x="16409" y="20616"/>
                    <a:pt x="17479" y="21261"/>
                    <a:pt x="18227" y="20777"/>
                  </a:cubicBezTo>
                  <a:cubicBezTo>
                    <a:pt x="18976" y="20294"/>
                    <a:pt x="19403" y="18682"/>
                    <a:pt x="19938" y="15780"/>
                  </a:cubicBezTo>
                  <a:cubicBezTo>
                    <a:pt x="20473" y="12879"/>
                    <a:pt x="21114" y="8688"/>
                    <a:pt x="21328" y="5786"/>
                  </a:cubicBezTo>
                  <a:cubicBezTo>
                    <a:pt x="21542" y="2885"/>
                    <a:pt x="21328" y="1273"/>
                    <a:pt x="20259" y="467"/>
                  </a:cubicBezTo>
                  <a:cubicBezTo>
                    <a:pt x="19190" y="-339"/>
                    <a:pt x="17265" y="-339"/>
                    <a:pt x="14805" y="2401"/>
                  </a:cubicBezTo>
                  <a:cubicBezTo>
                    <a:pt x="12346" y="5142"/>
                    <a:pt x="9352" y="10622"/>
                    <a:pt x="6358" y="16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3668837" y="503902"/>
              <a:ext cx="257265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335" y="0"/>
                  </a:moveTo>
                  <a:cubicBezTo>
                    <a:pt x="627" y="5891"/>
                    <a:pt x="-81" y="11782"/>
                    <a:pt x="8" y="15709"/>
                  </a:cubicBezTo>
                  <a:cubicBezTo>
                    <a:pt x="96" y="19636"/>
                    <a:pt x="981" y="21600"/>
                    <a:pt x="4257" y="21600"/>
                  </a:cubicBezTo>
                  <a:cubicBezTo>
                    <a:pt x="7532" y="21600"/>
                    <a:pt x="13198" y="19636"/>
                    <a:pt x="16473" y="18655"/>
                  </a:cubicBezTo>
                  <a:cubicBezTo>
                    <a:pt x="19749" y="17673"/>
                    <a:pt x="20634" y="17673"/>
                    <a:pt x="2151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294936" y="294352"/>
              <a:ext cx="361417" cy="38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6" fill="norm" stroke="1" extrusionOk="0">
                  <a:moveTo>
                    <a:pt x="18806" y="701"/>
                  </a:moveTo>
                  <a:cubicBezTo>
                    <a:pt x="19308" y="350"/>
                    <a:pt x="19810" y="0"/>
                    <a:pt x="19748" y="0"/>
                  </a:cubicBezTo>
                  <a:cubicBezTo>
                    <a:pt x="19685" y="0"/>
                    <a:pt x="19057" y="350"/>
                    <a:pt x="16985" y="1459"/>
                  </a:cubicBezTo>
                  <a:cubicBezTo>
                    <a:pt x="14913" y="2569"/>
                    <a:pt x="11396" y="4437"/>
                    <a:pt x="8759" y="5838"/>
                  </a:cubicBezTo>
                  <a:cubicBezTo>
                    <a:pt x="6122" y="7239"/>
                    <a:pt x="4364" y="8173"/>
                    <a:pt x="3359" y="8932"/>
                  </a:cubicBezTo>
                  <a:cubicBezTo>
                    <a:pt x="2355" y="9691"/>
                    <a:pt x="2103" y="10275"/>
                    <a:pt x="2292" y="10625"/>
                  </a:cubicBezTo>
                  <a:cubicBezTo>
                    <a:pt x="2480" y="10975"/>
                    <a:pt x="3108" y="11092"/>
                    <a:pt x="4741" y="11209"/>
                  </a:cubicBezTo>
                  <a:cubicBezTo>
                    <a:pt x="6373" y="11325"/>
                    <a:pt x="9010" y="11442"/>
                    <a:pt x="10643" y="11676"/>
                  </a:cubicBezTo>
                  <a:cubicBezTo>
                    <a:pt x="12276" y="11909"/>
                    <a:pt x="12903" y="12259"/>
                    <a:pt x="13029" y="12726"/>
                  </a:cubicBezTo>
                  <a:cubicBezTo>
                    <a:pt x="13155" y="13194"/>
                    <a:pt x="12778" y="13777"/>
                    <a:pt x="10894" y="14886"/>
                  </a:cubicBezTo>
                  <a:cubicBezTo>
                    <a:pt x="9010" y="15996"/>
                    <a:pt x="5620" y="17630"/>
                    <a:pt x="3422" y="18798"/>
                  </a:cubicBezTo>
                  <a:cubicBezTo>
                    <a:pt x="1224" y="19965"/>
                    <a:pt x="220" y="20666"/>
                    <a:pt x="31" y="21075"/>
                  </a:cubicBezTo>
                  <a:cubicBezTo>
                    <a:pt x="-157" y="21483"/>
                    <a:pt x="471" y="21600"/>
                    <a:pt x="2983" y="21366"/>
                  </a:cubicBezTo>
                  <a:cubicBezTo>
                    <a:pt x="5494" y="21133"/>
                    <a:pt x="9890" y="20549"/>
                    <a:pt x="13280" y="20316"/>
                  </a:cubicBezTo>
                  <a:cubicBezTo>
                    <a:pt x="16671" y="20082"/>
                    <a:pt x="19057" y="20199"/>
                    <a:pt x="21443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4236987" y="824312"/>
              <a:ext cx="197116" cy="12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34" fill="norm" stroke="1" extrusionOk="0">
                  <a:moveTo>
                    <a:pt x="2786" y="1637"/>
                  </a:moveTo>
                  <a:cubicBezTo>
                    <a:pt x="6922" y="929"/>
                    <a:pt x="11059" y="221"/>
                    <a:pt x="13816" y="44"/>
                  </a:cubicBezTo>
                  <a:cubicBezTo>
                    <a:pt x="16573" y="-133"/>
                    <a:pt x="17952" y="221"/>
                    <a:pt x="18297" y="1106"/>
                  </a:cubicBezTo>
                  <a:cubicBezTo>
                    <a:pt x="18642" y="1992"/>
                    <a:pt x="17952" y="3408"/>
                    <a:pt x="15310" y="6064"/>
                  </a:cubicBezTo>
                  <a:cubicBezTo>
                    <a:pt x="12667" y="8719"/>
                    <a:pt x="8071" y="12615"/>
                    <a:pt x="4969" y="15270"/>
                  </a:cubicBezTo>
                  <a:cubicBezTo>
                    <a:pt x="1867" y="17926"/>
                    <a:pt x="259" y="19342"/>
                    <a:pt x="29" y="20228"/>
                  </a:cubicBezTo>
                  <a:cubicBezTo>
                    <a:pt x="-201" y="21113"/>
                    <a:pt x="948" y="21467"/>
                    <a:pt x="3476" y="21290"/>
                  </a:cubicBezTo>
                  <a:cubicBezTo>
                    <a:pt x="6003" y="21113"/>
                    <a:pt x="9910" y="20405"/>
                    <a:pt x="13127" y="19697"/>
                  </a:cubicBezTo>
                  <a:cubicBezTo>
                    <a:pt x="16344" y="18988"/>
                    <a:pt x="18871" y="18280"/>
                    <a:pt x="21399" y="17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529351" y="85315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503951" y="884902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707151" y="846802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35"/>
                    <a:pt x="7200" y="8471"/>
                    <a:pt x="3600" y="12071"/>
                  </a:cubicBezTo>
                  <a:cubicBezTo>
                    <a:pt x="0" y="15671"/>
                    <a:pt x="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424321" y="129252"/>
              <a:ext cx="193568" cy="9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09" fill="norm" stroke="1" extrusionOk="0">
                  <a:moveTo>
                    <a:pt x="11650" y="0"/>
                  </a:moveTo>
                  <a:cubicBezTo>
                    <a:pt x="9302" y="5280"/>
                    <a:pt x="6954" y="10560"/>
                    <a:pt x="5076" y="13440"/>
                  </a:cubicBezTo>
                  <a:cubicBezTo>
                    <a:pt x="3198" y="16320"/>
                    <a:pt x="1789" y="16800"/>
                    <a:pt x="968" y="15840"/>
                  </a:cubicBezTo>
                  <a:cubicBezTo>
                    <a:pt x="146" y="14880"/>
                    <a:pt x="-89" y="12480"/>
                    <a:pt x="28" y="10080"/>
                  </a:cubicBezTo>
                  <a:cubicBezTo>
                    <a:pt x="146" y="7680"/>
                    <a:pt x="615" y="5280"/>
                    <a:pt x="1907" y="3600"/>
                  </a:cubicBezTo>
                  <a:cubicBezTo>
                    <a:pt x="3198" y="1920"/>
                    <a:pt x="5311" y="960"/>
                    <a:pt x="7894" y="3600"/>
                  </a:cubicBezTo>
                  <a:cubicBezTo>
                    <a:pt x="10476" y="6240"/>
                    <a:pt x="13528" y="12480"/>
                    <a:pt x="15641" y="16320"/>
                  </a:cubicBezTo>
                  <a:cubicBezTo>
                    <a:pt x="17754" y="20160"/>
                    <a:pt x="18928" y="21600"/>
                    <a:pt x="19750" y="21120"/>
                  </a:cubicBezTo>
                  <a:cubicBezTo>
                    <a:pt x="20572" y="20640"/>
                    <a:pt x="21041" y="18240"/>
                    <a:pt x="21276" y="15840"/>
                  </a:cubicBezTo>
                  <a:cubicBezTo>
                    <a:pt x="21511" y="13440"/>
                    <a:pt x="21511" y="11040"/>
                    <a:pt x="21394" y="8640"/>
                  </a:cubicBezTo>
                  <a:cubicBezTo>
                    <a:pt x="21276" y="6240"/>
                    <a:pt x="21041" y="3840"/>
                    <a:pt x="19985" y="2880"/>
                  </a:cubicBezTo>
                  <a:cubicBezTo>
                    <a:pt x="18928" y="1920"/>
                    <a:pt x="17050" y="2400"/>
                    <a:pt x="15641" y="3600"/>
                  </a:cubicBezTo>
                  <a:cubicBezTo>
                    <a:pt x="14233" y="4800"/>
                    <a:pt x="13294" y="6720"/>
                    <a:pt x="12354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056704" y="298275"/>
              <a:ext cx="119450" cy="30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71" fill="norm" stroke="1" extrusionOk="0">
                  <a:moveTo>
                    <a:pt x="18618" y="4251"/>
                  </a:moveTo>
                  <a:cubicBezTo>
                    <a:pt x="19351" y="3496"/>
                    <a:pt x="20083" y="2741"/>
                    <a:pt x="20449" y="1910"/>
                  </a:cubicBezTo>
                  <a:cubicBezTo>
                    <a:pt x="20815" y="1079"/>
                    <a:pt x="20815" y="173"/>
                    <a:pt x="19534" y="22"/>
                  </a:cubicBezTo>
                  <a:cubicBezTo>
                    <a:pt x="18252" y="-129"/>
                    <a:pt x="15690" y="475"/>
                    <a:pt x="12029" y="2439"/>
                  </a:cubicBezTo>
                  <a:cubicBezTo>
                    <a:pt x="8368" y="4402"/>
                    <a:pt x="3608" y="7726"/>
                    <a:pt x="1412" y="10747"/>
                  </a:cubicBezTo>
                  <a:cubicBezTo>
                    <a:pt x="-785" y="13768"/>
                    <a:pt x="-419" y="16486"/>
                    <a:pt x="2510" y="18223"/>
                  </a:cubicBezTo>
                  <a:cubicBezTo>
                    <a:pt x="5439" y="19961"/>
                    <a:pt x="10930" y="20716"/>
                    <a:pt x="16422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324044" y="332452"/>
              <a:ext cx="181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892"/>
                    <a:pt x="1332" y="7784"/>
                    <a:pt x="132" y="11384"/>
                  </a:cubicBezTo>
                  <a:cubicBezTo>
                    <a:pt x="-1068" y="14984"/>
                    <a:pt x="6132" y="18292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399301" y="471589"/>
              <a:ext cx="1016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350" y="11375"/>
                    <a:pt x="2700" y="2735"/>
                    <a:pt x="6300" y="575"/>
                  </a:cubicBezTo>
                  <a:cubicBezTo>
                    <a:pt x="9900" y="-1585"/>
                    <a:pt x="157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572868" y="310967"/>
              <a:ext cx="122207" cy="40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04" fill="norm" stroke="1" extrusionOk="0">
                  <a:moveTo>
                    <a:pt x="8420" y="7216"/>
                  </a:moveTo>
                  <a:cubicBezTo>
                    <a:pt x="6590" y="7554"/>
                    <a:pt x="4759" y="7891"/>
                    <a:pt x="3478" y="9016"/>
                  </a:cubicBezTo>
                  <a:cubicBezTo>
                    <a:pt x="2197" y="10142"/>
                    <a:pt x="1464" y="12054"/>
                    <a:pt x="1098" y="14079"/>
                  </a:cubicBezTo>
                  <a:cubicBezTo>
                    <a:pt x="732" y="16104"/>
                    <a:pt x="732" y="18241"/>
                    <a:pt x="732" y="19591"/>
                  </a:cubicBezTo>
                  <a:cubicBezTo>
                    <a:pt x="732" y="20941"/>
                    <a:pt x="732" y="21504"/>
                    <a:pt x="549" y="21504"/>
                  </a:cubicBezTo>
                  <a:cubicBezTo>
                    <a:pt x="366" y="21504"/>
                    <a:pt x="0" y="20941"/>
                    <a:pt x="0" y="18635"/>
                  </a:cubicBezTo>
                  <a:cubicBezTo>
                    <a:pt x="0" y="16329"/>
                    <a:pt x="366" y="12279"/>
                    <a:pt x="1098" y="9354"/>
                  </a:cubicBezTo>
                  <a:cubicBezTo>
                    <a:pt x="1831" y="6429"/>
                    <a:pt x="2929" y="4629"/>
                    <a:pt x="4210" y="3279"/>
                  </a:cubicBezTo>
                  <a:cubicBezTo>
                    <a:pt x="5492" y="1929"/>
                    <a:pt x="6956" y="1029"/>
                    <a:pt x="8603" y="523"/>
                  </a:cubicBezTo>
                  <a:cubicBezTo>
                    <a:pt x="10251" y="17"/>
                    <a:pt x="12081" y="-96"/>
                    <a:pt x="13546" y="73"/>
                  </a:cubicBezTo>
                  <a:cubicBezTo>
                    <a:pt x="15010" y="242"/>
                    <a:pt x="16108" y="692"/>
                    <a:pt x="17756" y="2042"/>
                  </a:cubicBezTo>
                  <a:cubicBezTo>
                    <a:pt x="19403" y="3392"/>
                    <a:pt x="21600" y="5641"/>
                    <a:pt x="21051" y="7329"/>
                  </a:cubicBezTo>
                  <a:cubicBezTo>
                    <a:pt x="20502" y="9016"/>
                    <a:pt x="17207" y="10142"/>
                    <a:pt x="13729" y="10760"/>
                  </a:cubicBezTo>
                  <a:cubicBezTo>
                    <a:pt x="10251" y="11379"/>
                    <a:pt x="6590" y="11491"/>
                    <a:pt x="2929" y="11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729501" y="237202"/>
              <a:ext cx="8917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13563" y="0"/>
                  </a:moveTo>
                  <a:cubicBezTo>
                    <a:pt x="17079" y="2443"/>
                    <a:pt x="20595" y="4886"/>
                    <a:pt x="21098" y="7779"/>
                  </a:cubicBezTo>
                  <a:cubicBezTo>
                    <a:pt x="21600" y="10671"/>
                    <a:pt x="19088" y="14014"/>
                    <a:pt x="15070" y="16393"/>
                  </a:cubicBezTo>
                  <a:cubicBezTo>
                    <a:pt x="11051" y="18771"/>
                    <a:pt x="5526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913679" y="202187"/>
              <a:ext cx="187174" cy="43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52" fill="norm" stroke="1" extrusionOk="0">
                  <a:moveTo>
                    <a:pt x="17821" y="791"/>
                  </a:moveTo>
                  <a:cubicBezTo>
                    <a:pt x="14908" y="371"/>
                    <a:pt x="11996" y="-48"/>
                    <a:pt x="9326" y="4"/>
                  </a:cubicBezTo>
                  <a:cubicBezTo>
                    <a:pt x="6657" y="57"/>
                    <a:pt x="4230" y="581"/>
                    <a:pt x="2652" y="1892"/>
                  </a:cubicBezTo>
                  <a:cubicBezTo>
                    <a:pt x="1074" y="3202"/>
                    <a:pt x="346" y="5300"/>
                    <a:pt x="104" y="7921"/>
                  </a:cubicBezTo>
                  <a:cubicBezTo>
                    <a:pt x="-139" y="10542"/>
                    <a:pt x="104" y="13688"/>
                    <a:pt x="225" y="15575"/>
                  </a:cubicBezTo>
                  <a:cubicBezTo>
                    <a:pt x="346" y="17463"/>
                    <a:pt x="346" y="18092"/>
                    <a:pt x="225" y="18721"/>
                  </a:cubicBezTo>
                  <a:cubicBezTo>
                    <a:pt x="104" y="19350"/>
                    <a:pt x="-139" y="19979"/>
                    <a:pt x="225" y="20451"/>
                  </a:cubicBezTo>
                  <a:cubicBezTo>
                    <a:pt x="589" y="20923"/>
                    <a:pt x="1560" y="21237"/>
                    <a:pt x="5200" y="21395"/>
                  </a:cubicBezTo>
                  <a:cubicBezTo>
                    <a:pt x="8841" y="21552"/>
                    <a:pt x="15151" y="21552"/>
                    <a:pt x="21461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5978527" y="223401"/>
              <a:ext cx="109020" cy="30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381" fill="norm" stroke="1" extrusionOk="0">
                  <a:moveTo>
                    <a:pt x="20140" y="2740"/>
                  </a:moveTo>
                  <a:cubicBezTo>
                    <a:pt x="20540" y="1704"/>
                    <a:pt x="20940" y="669"/>
                    <a:pt x="20140" y="225"/>
                  </a:cubicBezTo>
                  <a:cubicBezTo>
                    <a:pt x="19340" y="-219"/>
                    <a:pt x="17340" y="-71"/>
                    <a:pt x="13940" y="1260"/>
                  </a:cubicBezTo>
                  <a:cubicBezTo>
                    <a:pt x="10540" y="2592"/>
                    <a:pt x="5740" y="5107"/>
                    <a:pt x="2940" y="7844"/>
                  </a:cubicBezTo>
                  <a:cubicBezTo>
                    <a:pt x="140" y="10581"/>
                    <a:pt x="-660" y="13540"/>
                    <a:pt x="540" y="15833"/>
                  </a:cubicBezTo>
                  <a:cubicBezTo>
                    <a:pt x="1740" y="18126"/>
                    <a:pt x="4940" y="19754"/>
                    <a:pt x="814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214964" y="262602"/>
              <a:ext cx="3523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3086"/>
                    <a:pt x="3177" y="6171"/>
                    <a:pt x="777" y="9771"/>
                  </a:cubicBezTo>
                  <a:cubicBezTo>
                    <a:pt x="-1623" y="13371"/>
                    <a:pt x="1977" y="17486"/>
                    <a:pt x="5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275601" y="394729"/>
              <a:ext cx="152401" cy="4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300" y="16276"/>
                    <a:pt x="600" y="11367"/>
                    <a:pt x="2850" y="7440"/>
                  </a:cubicBezTo>
                  <a:cubicBezTo>
                    <a:pt x="5100" y="3512"/>
                    <a:pt x="9300" y="567"/>
                    <a:pt x="12750" y="76"/>
                  </a:cubicBezTo>
                  <a:cubicBezTo>
                    <a:pt x="16200" y="-415"/>
                    <a:pt x="18900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535488" y="309295"/>
              <a:ext cx="171915" cy="36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11" fill="norm" stroke="1" extrusionOk="0">
                  <a:moveTo>
                    <a:pt x="16653" y="2865"/>
                  </a:moveTo>
                  <a:cubicBezTo>
                    <a:pt x="13755" y="1866"/>
                    <a:pt x="10857" y="867"/>
                    <a:pt x="8750" y="367"/>
                  </a:cubicBezTo>
                  <a:cubicBezTo>
                    <a:pt x="6643" y="-132"/>
                    <a:pt x="5326" y="-132"/>
                    <a:pt x="4009" y="430"/>
                  </a:cubicBezTo>
                  <a:cubicBezTo>
                    <a:pt x="2692" y="992"/>
                    <a:pt x="1374" y="2115"/>
                    <a:pt x="848" y="2989"/>
                  </a:cubicBezTo>
                  <a:cubicBezTo>
                    <a:pt x="321" y="3863"/>
                    <a:pt x="584" y="4488"/>
                    <a:pt x="1374" y="4862"/>
                  </a:cubicBezTo>
                  <a:cubicBezTo>
                    <a:pt x="2165" y="5237"/>
                    <a:pt x="3482" y="5362"/>
                    <a:pt x="4799" y="5362"/>
                  </a:cubicBezTo>
                  <a:cubicBezTo>
                    <a:pt x="6116" y="5362"/>
                    <a:pt x="7433" y="5237"/>
                    <a:pt x="8882" y="4800"/>
                  </a:cubicBezTo>
                  <a:cubicBezTo>
                    <a:pt x="10331" y="4363"/>
                    <a:pt x="11911" y="3614"/>
                    <a:pt x="12438" y="3739"/>
                  </a:cubicBezTo>
                  <a:cubicBezTo>
                    <a:pt x="12965" y="3863"/>
                    <a:pt x="12438" y="4862"/>
                    <a:pt x="11121" y="7234"/>
                  </a:cubicBezTo>
                  <a:cubicBezTo>
                    <a:pt x="9804" y="9607"/>
                    <a:pt x="7696" y="13352"/>
                    <a:pt x="6116" y="15787"/>
                  </a:cubicBezTo>
                  <a:cubicBezTo>
                    <a:pt x="4535" y="18222"/>
                    <a:pt x="3482" y="19345"/>
                    <a:pt x="2428" y="20157"/>
                  </a:cubicBezTo>
                  <a:cubicBezTo>
                    <a:pt x="1374" y="20969"/>
                    <a:pt x="321" y="21468"/>
                    <a:pt x="57" y="21406"/>
                  </a:cubicBezTo>
                  <a:cubicBezTo>
                    <a:pt x="-206" y="21343"/>
                    <a:pt x="321" y="20719"/>
                    <a:pt x="4009" y="19345"/>
                  </a:cubicBezTo>
                  <a:cubicBezTo>
                    <a:pt x="7696" y="17972"/>
                    <a:pt x="14545" y="15850"/>
                    <a:pt x="21394" y="13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783601" y="230852"/>
              <a:ext cx="9675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5515" y="0"/>
                  </a:moveTo>
                  <a:cubicBezTo>
                    <a:pt x="8272" y="141"/>
                    <a:pt x="11030" y="282"/>
                    <a:pt x="13787" y="1129"/>
                  </a:cubicBezTo>
                  <a:cubicBezTo>
                    <a:pt x="16545" y="1976"/>
                    <a:pt x="19302" y="3529"/>
                    <a:pt x="20451" y="6141"/>
                  </a:cubicBezTo>
                  <a:cubicBezTo>
                    <a:pt x="21600" y="8753"/>
                    <a:pt x="21140" y="12424"/>
                    <a:pt x="17464" y="15176"/>
                  </a:cubicBezTo>
                  <a:cubicBezTo>
                    <a:pt x="13787" y="17929"/>
                    <a:pt x="6894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6878851" y="187107"/>
              <a:ext cx="179423" cy="48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4" fill="norm" stroke="1" extrusionOk="0">
                  <a:moveTo>
                    <a:pt x="2260" y="817"/>
                  </a:moveTo>
                  <a:cubicBezTo>
                    <a:pt x="6279" y="629"/>
                    <a:pt x="10298" y="440"/>
                    <a:pt x="13563" y="251"/>
                  </a:cubicBezTo>
                  <a:cubicBezTo>
                    <a:pt x="16828" y="63"/>
                    <a:pt x="19340" y="-126"/>
                    <a:pt x="20470" y="110"/>
                  </a:cubicBezTo>
                  <a:cubicBezTo>
                    <a:pt x="21600" y="346"/>
                    <a:pt x="21349" y="1006"/>
                    <a:pt x="20972" y="2374"/>
                  </a:cubicBezTo>
                  <a:cubicBezTo>
                    <a:pt x="20595" y="3741"/>
                    <a:pt x="20093" y="5816"/>
                    <a:pt x="19340" y="8033"/>
                  </a:cubicBezTo>
                  <a:cubicBezTo>
                    <a:pt x="18586" y="10250"/>
                    <a:pt x="17581" y="12608"/>
                    <a:pt x="17079" y="14305"/>
                  </a:cubicBezTo>
                  <a:cubicBezTo>
                    <a:pt x="16577" y="16003"/>
                    <a:pt x="16577" y="17041"/>
                    <a:pt x="15070" y="17984"/>
                  </a:cubicBezTo>
                  <a:cubicBezTo>
                    <a:pt x="13563" y="18927"/>
                    <a:pt x="10549" y="19776"/>
                    <a:pt x="7786" y="20342"/>
                  </a:cubicBezTo>
                  <a:cubicBezTo>
                    <a:pt x="5023" y="20908"/>
                    <a:pt x="2512" y="21191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139201" y="14952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"/>
                  </a:moveTo>
                  <a:cubicBezTo>
                    <a:pt x="4320" y="823"/>
                    <a:pt x="8640" y="411"/>
                    <a:pt x="11520" y="206"/>
                  </a:cubicBezTo>
                  <a:cubicBezTo>
                    <a:pt x="14400" y="0"/>
                    <a:pt x="15840" y="0"/>
                    <a:pt x="17280" y="0"/>
                  </a:cubicBezTo>
                  <a:cubicBezTo>
                    <a:pt x="18720" y="0"/>
                    <a:pt x="20160" y="0"/>
                    <a:pt x="20448" y="411"/>
                  </a:cubicBezTo>
                  <a:cubicBezTo>
                    <a:pt x="20736" y="823"/>
                    <a:pt x="19872" y="1646"/>
                    <a:pt x="17856" y="3909"/>
                  </a:cubicBezTo>
                  <a:cubicBezTo>
                    <a:pt x="15840" y="6171"/>
                    <a:pt x="12672" y="9874"/>
                    <a:pt x="10656" y="12137"/>
                  </a:cubicBezTo>
                  <a:cubicBezTo>
                    <a:pt x="8640" y="14400"/>
                    <a:pt x="7776" y="15223"/>
                    <a:pt x="6192" y="16251"/>
                  </a:cubicBezTo>
                  <a:cubicBezTo>
                    <a:pt x="4608" y="17280"/>
                    <a:pt x="2304" y="18514"/>
                    <a:pt x="2016" y="19029"/>
                  </a:cubicBezTo>
                  <a:cubicBezTo>
                    <a:pt x="1728" y="19543"/>
                    <a:pt x="3456" y="19337"/>
                    <a:pt x="5904" y="19234"/>
                  </a:cubicBezTo>
                  <a:cubicBezTo>
                    <a:pt x="8352" y="19131"/>
                    <a:pt x="11520" y="19131"/>
                    <a:pt x="14256" y="19543"/>
                  </a:cubicBezTo>
                  <a:cubicBezTo>
                    <a:pt x="16992" y="19954"/>
                    <a:pt x="19296" y="207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7247151" y="-1"/>
              <a:ext cx="402168" cy="68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38" fill="norm" stroke="1" extrusionOk="0">
                  <a:moveTo>
                    <a:pt x="13231" y="866"/>
                  </a:moveTo>
                  <a:cubicBezTo>
                    <a:pt x="15154" y="601"/>
                    <a:pt x="17076" y="336"/>
                    <a:pt x="18434" y="170"/>
                  </a:cubicBezTo>
                  <a:cubicBezTo>
                    <a:pt x="19791" y="4"/>
                    <a:pt x="20582" y="-62"/>
                    <a:pt x="21035" y="71"/>
                  </a:cubicBezTo>
                  <a:cubicBezTo>
                    <a:pt x="21487" y="203"/>
                    <a:pt x="21600" y="534"/>
                    <a:pt x="21374" y="1429"/>
                  </a:cubicBezTo>
                  <a:cubicBezTo>
                    <a:pt x="21148" y="2323"/>
                    <a:pt x="20582" y="3781"/>
                    <a:pt x="19621" y="5669"/>
                  </a:cubicBezTo>
                  <a:cubicBezTo>
                    <a:pt x="18660" y="7558"/>
                    <a:pt x="17303" y="9877"/>
                    <a:pt x="16285" y="11931"/>
                  </a:cubicBezTo>
                  <a:cubicBezTo>
                    <a:pt x="15267" y="13985"/>
                    <a:pt x="14588" y="15774"/>
                    <a:pt x="14193" y="17066"/>
                  </a:cubicBezTo>
                  <a:cubicBezTo>
                    <a:pt x="13797" y="18358"/>
                    <a:pt x="13684" y="19153"/>
                    <a:pt x="13684" y="19749"/>
                  </a:cubicBezTo>
                  <a:cubicBezTo>
                    <a:pt x="13684" y="20345"/>
                    <a:pt x="13797" y="20743"/>
                    <a:pt x="13571" y="20975"/>
                  </a:cubicBezTo>
                  <a:cubicBezTo>
                    <a:pt x="13345" y="21207"/>
                    <a:pt x="12779" y="21273"/>
                    <a:pt x="10461" y="21339"/>
                  </a:cubicBezTo>
                  <a:cubicBezTo>
                    <a:pt x="8142" y="21405"/>
                    <a:pt x="4071" y="21472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0" y="2142134"/>
              <a:ext cx="2095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673" y="12960"/>
                    <a:pt x="11345" y="5400"/>
                    <a:pt x="14945" y="2160"/>
                  </a:cubicBezTo>
                  <a:cubicBezTo>
                    <a:pt x="18545" y="-1080"/>
                    <a:pt x="20073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42333" y="2296651"/>
              <a:ext cx="198968" cy="4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2298" y="17673"/>
                  </a:moveTo>
                  <a:cubicBezTo>
                    <a:pt x="1149" y="19636"/>
                    <a:pt x="0" y="21600"/>
                    <a:pt x="0" y="21109"/>
                  </a:cubicBezTo>
                  <a:cubicBezTo>
                    <a:pt x="0" y="20618"/>
                    <a:pt x="1149" y="17673"/>
                    <a:pt x="4940" y="13745"/>
                  </a:cubicBezTo>
                  <a:cubicBezTo>
                    <a:pt x="8732" y="9818"/>
                    <a:pt x="15166" y="4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607588" y="2133911"/>
              <a:ext cx="370313" cy="46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1" fill="norm" stroke="1" extrusionOk="0">
                  <a:moveTo>
                    <a:pt x="11162" y="2836"/>
                  </a:moveTo>
                  <a:cubicBezTo>
                    <a:pt x="10916" y="2051"/>
                    <a:pt x="10671" y="1266"/>
                    <a:pt x="9444" y="726"/>
                  </a:cubicBezTo>
                  <a:cubicBezTo>
                    <a:pt x="8216" y="186"/>
                    <a:pt x="6007" y="-109"/>
                    <a:pt x="4289" y="38"/>
                  </a:cubicBezTo>
                  <a:cubicBezTo>
                    <a:pt x="2571" y="186"/>
                    <a:pt x="1344" y="775"/>
                    <a:pt x="669" y="1315"/>
                  </a:cubicBezTo>
                  <a:cubicBezTo>
                    <a:pt x="-6" y="1855"/>
                    <a:pt x="-129" y="2346"/>
                    <a:pt x="116" y="2640"/>
                  </a:cubicBezTo>
                  <a:cubicBezTo>
                    <a:pt x="362" y="2935"/>
                    <a:pt x="976" y="3033"/>
                    <a:pt x="2571" y="2787"/>
                  </a:cubicBezTo>
                  <a:cubicBezTo>
                    <a:pt x="4166" y="2542"/>
                    <a:pt x="6744" y="1953"/>
                    <a:pt x="8339" y="1609"/>
                  </a:cubicBezTo>
                  <a:cubicBezTo>
                    <a:pt x="9935" y="1266"/>
                    <a:pt x="10548" y="1167"/>
                    <a:pt x="11039" y="1315"/>
                  </a:cubicBezTo>
                  <a:cubicBezTo>
                    <a:pt x="11530" y="1462"/>
                    <a:pt x="11898" y="1855"/>
                    <a:pt x="11837" y="3033"/>
                  </a:cubicBezTo>
                  <a:cubicBezTo>
                    <a:pt x="11776" y="4211"/>
                    <a:pt x="11285" y="6175"/>
                    <a:pt x="10426" y="8678"/>
                  </a:cubicBezTo>
                  <a:cubicBezTo>
                    <a:pt x="9566" y="11182"/>
                    <a:pt x="8339" y="14226"/>
                    <a:pt x="7480" y="16287"/>
                  </a:cubicBezTo>
                  <a:cubicBezTo>
                    <a:pt x="6621" y="18349"/>
                    <a:pt x="6130" y="19429"/>
                    <a:pt x="5701" y="20215"/>
                  </a:cubicBezTo>
                  <a:cubicBezTo>
                    <a:pt x="5271" y="21000"/>
                    <a:pt x="4903" y="21491"/>
                    <a:pt x="4903" y="21491"/>
                  </a:cubicBezTo>
                  <a:cubicBezTo>
                    <a:pt x="4903" y="21491"/>
                    <a:pt x="5271" y="21000"/>
                    <a:pt x="7051" y="19773"/>
                  </a:cubicBezTo>
                  <a:cubicBezTo>
                    <a:pt x="8830" y="18546"/>
                    <a:pt x="12021" y="16582"/>
                    <a:pt x="14660" y="15355"/>
                  </a:cubicBezTo>
                  <a:cubicBezTo>
                    <a:pt x="17298" y="14127"/>
                    <a:pt x="19385" y="13636"/>
                    <a:pt x="21471" y="13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318859" y="1902900"/>
              <a:ext cx="433741" cy="96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99" fill="norm" stroke="1" extrusionOk="0">
                  <a:moveTo>
                    <a:pt x="18340" y="568"/>
                  </a:moveTo>
                  <a:cubicBezTo>
                    <a:pt x="16034" y="332"/>
                    <a:pt x="13727" y="96"/>
                    <a:pt x="11630" y="25"/>
                  </a:cubicBezTo>
                  <a:cubicBezTo>
                    <a:pt x="9533" y="-46"/>
                    <a:pt x="7645" y="49"/>
                    <a:pt x="6282" y="143"/>
                  </a:cubicBezTo>
                  <a:cubicBezTo>
                    <a:pt x="4919" y="238"/>
                    <a:pt x="4080" y="332"/>
                    <a:pt x="3503" y="474"/>
                  </a:cubicBezTo>
                  <a:cubicBezTo>
                    <a:pt x="2927" y="616"/>
                    <a:pt x="2612" y="805"/>
                    <a:pt x="2560" y="1632"/>
                  </a:cubicBezTo>
                  <a:cubicBezTo>
                    <a:pt x="2507" y="2459"/>
                    <a:pt x="2717" y="3924"/>
                    <a:pt x="2874" y="5555"/>
                  </a:cubicBezTo>
                  <a:cubicBezTo>
                    <a:pt x="3032" y="7186"/>
                    <a:pt x="3136" y="8982"/>
                    <a:pt x="2927" y="10801"/>
                  </a:cubicBezTo>
                  <a:cubicBezTo>
                    <a:pt x="2717" y="12621"/>
                    <a:pt x="2193" y="14464"/>
                    <a:pt x="1669" y="16071"/>
                  </a:cubicBezTo>
                  <a:cubicBezTo>
                    <a:pt x="1144" y="17678"/>
                    <a:pt x="620" y="19049"/>
                    <a:pt x="305" y="19923"/>
                  </a:cubicBezTo>
                  <a:cubicBezTo>
                    <a:pt x="-9" y="20798"/>
                    <a:pt x="-114" y="21176"/>
                    <a:pt x="148" y="21365"/>
                  </a:cubicBezTo>
                  <a:cubicBezTo>
                    <a:pt x="410" y="21554"/>
                    <a:pt x="1039" y="21554"/>
                    <a:pt x="3136" y="21294"/>
                  </a:cubicBezTo>
                  <a:cubicBezTo>
                    <a:pt x="5234" y="21034"/>
                    <a:pt x="8799" y="20514"/>
                    <a:pt x="12102" y="20112"/>
                  </a:cubicBezTo>
                  <a:cubicBezTo>
                    <a:pt x="15404" y="19711"/>
                    <a:pt x="18445" y="19427"/>
                    <a:pt x="21486" y="1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043568" y="1894178"/>
              <a:ext cx="121782" cy="35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89" fill="norm" stroke="1" extrusionOk="0">
                  <a:moveTo>
                    <a:pt x="21427" y="3640"/>
                  </a:moveTo>
                  <a:cubicBezTo>
                    <a:pt x="21427" y="2993"/>
                    <a:pt x="21427" y="2346"/>
                    <a:pt x="21055" y="1635"/>
                  </a:cubicBezTo>
                  <a:cubicBezTo>
                    <a:pt x="20682" y="924"/>
                    <a:pt x="19937" y="148"/>
                    <a:pt x="17144" y="18"/>
                  </a:cubicBezTo>
                  <a:cubicBezTo>
                    <a:pt x="14351" y="-111"/>
                    <a:pt x="9510" y="406"/>
                    <a:pt x="5972" y="2346"/>
                  </a:cubicBezTo>
                  <a:cubicBezTo>
                    <a:pt x="2434" y="4287"/>
                    <a:pt x="199" y="7649"/>
                    <a:pt x="13" y="10883"/>
                  </a:cubicBezTo>
                  <a:cubicBezTo>
                    <a:pt x="-173" y="14117"/>
                    <a:pt x="1689" y="17221"/>
                    <a:pt x="4482" y="18967"/>
                  </a:cubicBezTo>
                  <a:cubicBezTo>
                    <a:pt x="7275" y="20713"/>
                    <a:pt x="10999" y="21101"/>
                    <a:pt x="14724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273300" y="1960101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16"/>
                    <a:pt x="0" y="10232"/>
                    <a:pt x="3600" y="13832"/>
                  </a:cubicBezTo>
                  <a:cubicBezTo>
                    <a:pt x="7200" y="17432"/>
                    <a:pt x="14400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349500" y="2074401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604822" y="1960101"/>
              <a:ext cx="195528" cy="37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40" fill="norm" stroke="1" extrusionOk="0">
                  <a:moveTo>
                    <a:pt x="11700" y="3276"/>
                  </a:moveTo>
                  <a:cubicBezTo>
                    <a:pt x="10771" y="2427"/>
                    <a:pt x="9842" y="1578"/>
                    <a:pt x="8913" y="971"/>
                  </a:cubicBezTo>
                  <a:cubicBezTo>
                    <a:pt x="7984" y="364"/>
                    <a:pt x="7055" y="0"/>
                    <a:pt x="6126" y="0"/>
                  </a:cubicBezTo>
                  <a:cubicBezTo>
                    <a:pt x="5197" y="0"/>
                    <a:pt x="4268" y="364"/>
                    <a:pt x="3223" y="1153"/>
                  </a:cubicBezTo>
                  <a:cubicBezTo>
                    <a:pt x="2178" y="1942"/>
                    <a:pt x="1016" y="3155"/>
                    <a:pt x="436" y="4065"/>
                  </a:cubicBezTo>
                  <a:cubicBezTo>
                    <a:pt x="-145" y="4975"/>
                    <a:pt x="-145" y="5582"/>
                    <a:pt x="436" y="5946"/>
                  </a:cubicBezTo>
                  <a:cubicBezTo>
                    <a:pt x="1016" y="6310"/>
                    <a:pt x="2178" y="6431"/>
                    <a:pt x="3223" y="6249"/>
                  </a:cubicBezTo>
                  <a:cubicBezTo>
                    <a:pt x="4268" y="6067"/>
                    <a:pt x="5197" y="5582"/>
                    <a:pt x="6242" y="5218"/>
                  </a:cubicBezTo>
                  <a:cubicBezTo>
                    <a:pt x="7287" y="4854"/>
                    <a:pt x="8449" y="4611"/>
                    <a:pt x="9029" y="4915"/>
                  </a:cubicBezTo>
                  <a:cubicBezTo>
                    <a:pt x="9610" y="5218"/>
                    <a:pt x="9610" y="6067"/>
                    <a:pt x="8913" y="8070"/>
                  </a:cubicBezTo>
                  <a:cubicBezTo>
                    <a:pt x="8216" y="10072"/>
                    <a:pt x="6823" y="13227"/>
                    <a:pt x="5894" y="15108"/>
                  </a:cubicBezTo>
                  <a:cubicBezTo>
                    <a:pt x="4965" y="16989"/>
                    <a:pt x="4500" y="17596"/>
                    <a:pt x="3920" y="18566"/>
                  </a:cubicBezTo>
                  <a:cubicBezTo>
                    <a:pt x="3339" y="19537"/>
                    <a:pt x="2642" y="20872"/>
                    <a:pt x="2874" y="21236"/>
                  </a:cubicBezTo>
                  <a:cubicBezTo>
                    <a:pt x="3107" y="21600"/>
                    <a:pt x="4268" y="20993"/>
                    <a:pt x="7520" y="19719"/>
                  </a:cubicBezTo>
                  <a:cubicBezTo>
                    <a:pt x="10771" y="18445"/>
                    <a:pt x="16113" y="16503"/>
                    <a:pt x="21455" y="14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914649" y="1864851"/>
              <a:ext cx="9858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6612" y="2629"/>
                    <a:pt x="13224" y="5257"/>
                    <a:pt x="16971" y="7943"/>
                  </a:cubicBezTo>
                  <a:cubicBezTo>
                    <a:pt x="20718" y="10629"/>
                    <a:pt x="21600" y="13371"/>
                    <a:pt x="19176" y="15657"/>
                  </a:cubicBezTo>
                  <a:cubicBezTo>
                    <a:pt x="16751" y="17943"/>
                    <a:pt x="11020" y="19771"/>
                    <a:pt x="5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200400" y="214425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606799" y="1853147"/>
              <a:ext cx="10585" cy="32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628"/>
                  </a:moveTo>
                  <a:cubicBezTo>
                    <a:pt x="4320" y="781"/>
                    <a:pt x="8640" y="-66"/>
                    <a:pt x="12960" y="5"/>
                  </a:cubicBezTo>
                  <a:cubicBezTo>
                    <a:pt x="17280" y="75"/>
                    <a:pt x="21600" y="1063"/>
                    <a:pt x="21600" y="4028"/>
                  </a:cubicBezTo>
                  <a:cubicBezTo>
                    <a:pt x="21600" y="6993"/>
                    <a:pt x="17280" y="11934"/>
                    <a:pt x="12960" y="15181"/>
                  </a:cubicBezTo>
                  <a:cubicBezTo>
                    <a:pt x="8640" y="18428"/>
                    <a:pt x="4320" y="19981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397250" y="2246492"/>
              <a:ext cx="838200" cy="4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1855" y="17174"/>
                    <a:pt x="3709" y="13059"/>
                    <a:pt x="5755" y="9459"/>
                  </a:cubicBezTo>
                  <a:cubicBezTo>
                    <a:pt x="7800" y="5859"/>
                    <a:pt x="10036" y="2774"/>
                    <a:pt x="12245" y="1231"/>
                  </a:cubicBezTo>
                  <a:cubicBezTo>
                    <a:pt x="14455" y="-312"/>
                    <a:pt x="16636" y="-312"/>
                    <a:pt x="18191" y="717"/>
                  </a:cubicBezTo>
                  <a:cubicBezTo>
                    <a:pt x="19745" y="1745"/>
                    <a:pt x="20673" y="3802"/>
                    <a:pt x="21600" y="5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403600" y="2468101"/>
              <a:ext cx="127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63"/>
                    <a:pt x="14400" y="7727"/>
                    <a:pt x="18000" y="11327"/>
                  </a:cubicBezTo>
                  <a:cubicBezTo>
                    <a:pt x="21600" y="14927"/>
                    <a:pt x="21600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568700" y="2569701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782868" y="2441769"/>
              <a:ext cx="109683" cy="25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24" fill="norm" stroke="1" extrusionOk="0">
                  <a:moveTo>
                    <a:pt x="21118" y="3265"/>
                  </a:moveTo>
                  <a:cubicBezTo>
                    <a:pt x="20710" y="2203"/>
                    <a:pt x="20303" y="1140"/>
                    <a:pt x="18673" y="521"/>
                  </a:cubicBezTo>
                  <a:cubicBezTo>
                    <a:pt x="17043" y="-99"/>
                    <a:pt x="14190" y="-276"/>
                    <a:pt x="11337" y="609"/>
                  </a:cubicBezTo>
                  <a:cubicBezTo>
                    <a:pt x="8484" y="1494"/>
                    <a:pt x="5631" y="3442"/>
                    <a:pt x="3390" y="6452"/>
                  </a:cubicBezTo>
                  <a:cubicBezTo>
                    <a:pt x="1148" y="9462"/>
                    <a:pt x="-482" y="13534"/>
                    <a:pt x="129" y="16190"/>
                  </a:cubicBezTo>
                  <a:cubicBezTo>
                    <a:pt x="741" y="18845"/>
                    <a:pt x="3593" y="20085"/>
                    <a:pt x="6243" y="20704"/>
                  </a:cubicBezTo>
                  <a:cubicBezTo>
                    <a:pt x="8892" y="21324"/>
                    <a:pt x="11337" y="21324"/>
                    <a:pt x="13782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962399" y="2480801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42"/>
                    <a:pt x="7200" y="10684"/>
                    <a:pt x="3600" y="14284"/>
                  </a:cubicBezTo>
                  <a:cubicBezTo>
                    <a:pt x="0" y="17884"/>
                    <a:pt x="0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070349" y="2575488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343" y="11375"/>
                    <a:pt x="6686" y="2735"/>
                    <a:pt x="10286" y="575"/>
                  </a:cubicBezTo>
                  <a:cubicBezTo>
                    <a:pt x="13886" y="-1585"/>
                    <a:pt x="177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4230750" y="2503224"/>
              <a:ext cx="176150" cy="29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39" fill="norm" stroke="1" extrusionOk="0">
                  <a:moveTo>
                    <a:pt x="13685" y="3361"/>
                  </a:moveTo>
                  <a:cubicBezTo>
                    <a:pt x="13428" y="2461"/>
                    <a:pt x="13170" y="1561"/>
                    <a:pt x="11885" y="886"/>
                  </a:cubicBezTo>
                  <a:cubicBezTo>
                    <a:pt x="10599" y="211"/>
                    <a:pt x="8285" y="-239"/>
                    <a:pt x="6099" y="136"/>
                  </a:cubicBezTo>
                  <a:cubicBezTo>
                    <a:pt x="3913" y="511"/>
                    <a:pt x="1856" y="1711"/>
                    <a:pt x="828" y="2686"/>
                  </a:cubicBezTo>
                  <a:cubicBezTo>
                    <a:pt x="-201" y="3661"/>
                    <a:pt x="-201" y="4411"/>
                    <a:pt x="442" y="4936"/>
                  </a:cubicBezTo>
                  <a:cubicBezTo>
                    <a:pt x="1085" y="5461"/>
                    <a:pt x="2370" y="5761"/>
                    <a:pt x="3656" y="5836"/>
                  </a:cubicBezTo>
                  <a:cubicBezTo>
                    <a:pt x="4942" y="5911"/>
                    <a:pt x="6228" y="5761"/>
                    <a:pt x="7642" y="5461"/>
                  </a:cubicBezTo>
                  <a:cubicBezTo>
                    <a:pt x="9056" y="5161"/>
                    <a:pt x="10599" y="4711"/>
                    <a:pt x="11242" y="4936"/>
                  </a:cubicBezTo>
                  <a:cubicBezTo>
                    <a:pt x="11885" y="5161"/>
                    <a:pt x="11628" y="6061"/>
                    <a:pt x="10342" y="8161"/>
                  </a:cubicBezTo>
                  <a:cubicBezTo>
                    <a:pt x="9056" y="10261"/>
                    <a:pt x="6742" y="13561"/>
                    <a:pt x="5328" y="15661"/>
                  </a:cubicBezTo>
                  <a:cubicBezTo>
                    <a:pt x="3913" y="17761"/>
                    <a:pt x="3399" y="18661"/>
                    <a:pt x="3013" y="19486"/>
                  </a:cubicBezTo>
                  <a:cubicBezTo>
                    <a:pt x="2628" y="20311"/>
                    <a:pt x="2370" y="21061"/>
                    <a:pt x="3013" y="21211"/>
                  </a:cubicBezTo>
                  <a:cubicBezTo>
                    <a:pt x="3656" y="21361"/>
                    <a:pt x="5199" y="20911"/>
                    <a:pt x="8413" y="19636"/>
                  </a:cubicBezTo>
                  <a:cubicBezTo>
                    <a:pt x="11628" y="18361"/>
                    <a:pt x="16513" y="16261"/>
                    <a:pt x="21399" y="14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476749" y="2430001"/>
              <a:ext cx="8055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1600" fill="norm" stroke="1" extrusionOk="0">
                  <a:moveTo>
                    <a:pt x="0" y="0"/>
                  </a:moveTo>
                  <a:cubicBezTo>
                    <a:pt x="5795" y="1226"/>
                    <a:pt x="11590" y="2451"/>
                    <a:pt x="15541" y="4902"/>
                  </a:cubicBezTo>
                  <a:cubicBezTo>
                    <a:pt x="19493" y="7353"/>
                    <a:pt x="21600" y="11030"/>
                    <a:pt x="18702" y="14017"/>
                  </a:cubicBezTo>
                  <a:cubicBezTo>
                    <a:pt x="15805" y="17004"/>
                    <a:pt x="7902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5016499" y="2258551"/>
              <a:ext cx="304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0" y="1800"/>
                    <a:pt x="9300" y="3600"/>
                    <a:pt x="12900" y="7200"/>
                  </a:cubicBezTo>
                  <a:cubicBezTo>
                    <a:pt x="16500" y="10800"/>
                    <a:pt x="1905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5852284" y="1911655"/>
              <a:ext cx="131861" cy="31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440" fill="norm" stroke="1" extrusionOk="0">
                  <a:moveTo>
                    <a:pt x="20317" y="3728"/>
                  </a:moveTo>
                  <a:cubicBezTo>
                    <a:pt x="20650" y="2720"/>
                    <a:pt x="20982" y="1712"/>
                    <a:pt x="20317" y="992"/>
                  </a:cubicBezTo>
                  <a:cubicBezTo>
                    <a:pt x="19653" y="272"/>
                    <a:pt x="17991" y="-160"/>
                    <a:pt x="15665" y="56"/>
                  </a:cubicBezTo>
                  <a:cubicBezTo>
                    <a:pt x="13339" y="272"/>
                    <a:pt x="10348" y="1136"/>
                    <a:pt x="7357" y="3224"/>
                  </a:cubicBezTo>
                  <a:cubicBezTo>
                    <a:pt x="4367" y="5312"/>
                    <a:pt x="1376" y="8624"/>
                    <a:pt x="379" y="11504"/>
                  </a:cubicBezTo>
                  <a:cubicBezTo>
                    <a:pt x="-618" y="14384"/>
                    <a:pt x="379" y="16832"/>
                    <a:pt x="3037" y="18416"/>
                  </a:cubicBezTo>
                  <a:cubicBezTo>
                    <a:pt x="5696" y="20000"/>
                    <a:pt x="10016" y="20720"/>
                    <a:pt x="14336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076950" y="1960101"/>
              <a:ext cx="25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71"/>
                    <a:pt x="7200" y="12343"/>
                    <a:pt x="10800" y="15943"/>
                  </a:cubicBezTo>
                  <a:cubicBezTo>
                    <a:pt x="14400" y="19543"/>
                    <a:pt x="180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153150" y="2074401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6369844" y="1880575"/>
              <a:ext cx="127022" cy="360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931" fill="norm" stroke="1" extrusionOk="0">
                  <a:moveTo>
                    <a:pt x="7185" y="7557"/>
                  </a:moveTo>
                  <a:cubicBezTo>
                    <a:pt x="5792" y="8784"/>
                    <a:pt x="4398" y="10011"/>
                    <a:pt x="3527" y="12895"/>
                  </a:cubicBezTo>
                  <a:cubicBezTo>
                    <a:pt x="2656" y="15780"/>
                    <a:pt x="2308" y="20320"/>
                    <a:pt x="1785" y="20873"/>
                  </a:cubicBezTo>
                  <a:cubicBezTo>
                    <a:pt x="1263" y="21425"/>
                    <a:pt x="566" y="17989"/>
                    <a:pt x="217" y="14368"/>
                  </a:cubicBezTo>
                  <a:cubicBezTo>
                    <a:pt x="-131" y="10748"/>
                    <a:pt x="-131" y="6943"/>
                    <a:pt x="740" y="4489"/>
                  </a:cubicBezTo>
                  <a:cubicBezTo>
                    <a:pt x="1611" y="2034"/>
                    <a:pt x="3353" y="930"/>
                    <a:pt x="5095" y="377"/>
                  </a:cubicBezTo>
                  <a:cubicBezTo>
                    <a:pt x="6837" y="-175"/>
                    <a:pt x="8579" y="-175"/>
                    <a:pt x="11366" y="745"/>
                  </a:cubicBezTo>
                  <a:cubicBezTo>
                    <a:pt x="14153" y="1666"/>
                    <a:pt x="17985" y="3507"/>
                    <a:pt x="19727" y="5470"/>
                  </a:cubicBezTo>
                  <a:cubicBezTo>
                    <a:pt x="21469" y="7434"/>
                    <a:pt x="21121" y="9520"/>
                    <a:pt x="19727" y="11116"/>
                  </a:cubicBezTo>
                  <a:cubicBezTo>
                    <a:pt x="18334" y="12711"/>
                    <a:pt x="15895" y="13816"/>
                    <a:pt x="13108" y="14184"/>
                  </a:cubicBezTo>
                  <a:cubicBezTo>
                    <a:pt x="10321" y="14552"/>
                    <a:pt x="7185" y="14184"/>
                    <a:pt x="4050" y="13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553200" y="1858501"/>
              <a:ext cx="9824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600" fill="norm" stroke="1" extrusionOk="0">
                  <a:moveTo>
                    <a:pt x="3967" y="0"/>
                  </a:moveTo>
                  <a:cubicBezTo>
                    <a:pt x="8376" y="600"/>
                    <a:pt x="12784" y="1200"/>
                    <a:pt x="16090" y="2700"/>
                  </a:cubicBezTo>
                  <a:cubicBezTo>
                    <a:pt x="19396" y="4200"/>
                    <a:pt x="21600" y="6600"/>
                    <a:pt x="19837" y="9750"/>
                  </a:cubicBezTo>
                  <a:cubicBezTo>
                    <a:pt x="18073" y="12900"/>
                    <a:pt x="12343" y="16800"/>
                    <a:pt x="8376" y="18900"/>
                  </a:cubicBezTo>
                  <a:cubicBezTo>
                    <a:pt x="4408" y="21000"/>
                    <a:pt x="2204" y="21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6799744" y="1883938"/>
              <a:ext cx="102706" cy="33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63" fill="norm" stroke="1" extrusionOk="0">
                  <a:moveTo>
                    <a:pt x="21389" y="4048"/>
                  </a:moveTo>
                  <a:cubicBezTo>
                    <a:pt x="20948" y="2833"/>
                    <a:pt x="20507" y="1618"/>
                    <a:pt x="19185" y="876"/>
                  </a:cubicBezTo>
                  <a:cubicBezTo>
                    <a:pt x="17862" y="133"/>
                    <a:pt x="15658" y="-137"/>
                    <a:pt x="13454" y="66"/>
                  </a:cubicBezTo>
                  <a:cubicBezTo>
                    <a:pt x="11250" y="268"/>
                    <a:pt x="9046" y="943"/>
                    <a:pt x="6181" y="3238"/>
                  </a:cubicBezTo>
                  <a:cubicBezTo>
                    <a:pt x="3316" y="5533"/>
                    <a:pt x="-211" y="9448"/>
                    <a:pt x="9" y="12755"/>
                  </a:cubicBezTo>
                  <a:cubicBezTo>
                    <a:pt x="230" y="16063"/>
                    <a:pt x="4197" y="18763"/>
                    <a:pt x="8165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985000" y="1947401"/>
              <a:ext cx="38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985"/>
                    <a:pt x="9600" y="9969"/>
                    <a:pt x="6000" y="13569"/>
                  </a:cubicBezTo>
                  <a:cubicBezTo>
                    <a:pt x="2400" y="17169"/>
                    <a:pt x="12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099300" y="2061701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7329613" y="1993552"/>
              <a:ext cx="207837" cy="30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13" fill="norm" stroke="1" extrusionOk="0">
                  <a:moveTo>
                    <a:pt x="12914" y="769"/>
                  </a:moveTo>
                  <a:cubicBezTo>
                    <a:pt x="10732" y="325"/>
                    <a:pt x="8550" y="-119"/>
                    <a:pt x="6587" y="29"/>
                  </a:cubicBezTo>
                  <a:cubicBezTo>
                    <a:pt x="4623" y="177"/>
                    <a:pt x="2878" y="917"/>
                    <a:pt x="1678" y="1804"/>
                  </a:cubicBezTo>
                  <a:cubicBezTo>
                    <a:pt x="478" y="2692"/>
                    <a:pt x="-177" y="3728"/>
                    <a:pt x="41" y="4911"/>
                  </a:cubicBezTo>
                  <a:cubicBezTo>
                    <a:pt x="259" y="6095"/>
                    <a:pt x="1350" y="7426"/>
                    <a:pt x="3205" y="7796"/>
                  </a:cubicBezTo>
                  <a:cubicBezTo>
                    <a:pt x="5059" y="8166"/>
                    <a:pt x="7678" y="7574"/>
                    <a:pt x="9205" y="6834"/>
                  </a:cubicBezTo>
                  <a:cubicBezTo>
                    <a:pt x="10732" y="6095"/>
                    <a:pt x="11168" y="5207"/>
                    <a:pt x="11278" y="5133"/>
                  </a:cubicBezTo>
                  <a:cubicBezTo>
                    <a:pt x="11387" y="5059"/>
                    <a:pt x="11168" y="5799"/>
                    <a:pt x="9968" y="7944"/>
                  </a:cubicBezTo>
                  <a:cubicBezTo>
                    <a:pt x="8768" y="10089"/>
                    <a:pt x="6587" y="13640"/>
                    <a:pt x="5168" y="15859"/>
                  </a:cubicBezTo>
                  <a:cubicBezTo>
                    <a:pt x="3750" y="18078"/>
                    <a:pt x="3096" y="18966"/>
                    <a:pt x="2659" y="19780"/>
                  </a:cubicBezTo>
                  <a:cubicBezTo>
                    <a:pt x="2223" y="20593"/>
                    <a:pt x="2005" y="21333"/>
                    <a:pt x="2768" y="21407"/>
                  </a:cubicBezTo>
                  <a:cubicBezTo>
                    <a:pt x="3532" y="21481"/>
                    <a:pt x="5278" y="20889"/>
                    <a:pt x="8550" y="19854"/>
                  </a:cubicBezTo>
                  <a:cubicBezTo>
                    <a:pt x="11823" y="18818"/>
                    <a:pt x="16623" y="17339"/>
                    <a:pt x="21423" y="15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7562850" y="1902951"/>
              <a:ext cx="9485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5515" y="0"/>
                  </a:moveTo>
                  <a:cubicBezTo>
                    <a:pt x="10570" y="2581"/>
                    <a:pt x="15626" y="5162"/>
                    <a:pt x="18383" y="7947"/>
                  </a:cubicBezTo>
                  <a:cubicBezTo>
                    <a:pt x="21140" y="10732"/>
                    <a:pt x="21600" y="13721"/>
                    <a:pt x="18153" y="16030"/>
                  </a:cubicBezTo>
                  <a:cubicBezTo>
                    <a:pt x="14706" y="18340"/>
                    <a:pt x="7353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994400" y="2455401"/>
              <a:ext cx="1333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4" y="20291"/>
                    <a:pt x="2469" y="18982"/>
                    <a:pt x="3703" y="17673"/>
                  </a:cubicBezTo>
                  <a:cubicBezTo>
                    <a:pt x="4937" y="16364"/>
                    <a:pt x="6171" y="15055"/>
                    <a:pt x="7491" y="13418"/>
                  </a:cubicBezTo>
                  <a:cubicBezTo>
                    <a:pt x="8811" y="11782"/>
                    <a:pt x="10217" y="9818"/>
                    <a:pt x="11571" y="8182"/>
                  </a:cubicBezTo>
                  <a:cubicBezTo>
                    <a:pt x="12926" y="6545"/>
                    <a:pt x="14229" y="5236"/>
                    <a:pt x="15583" y="4255"/>
                  </a:cubicBezTo>
                  <a:cubicBezTo>
                    <a:pt x="16937" y="3273"/>
                    <a:pt x="18343" y="2618"/>
                    <a:pt x="19354" y="1964"/>
                  </a:cubicBezTo>
                  <a:cubicBezTo>
                    <a:pt x="20366" y="1309"/>
                    <a:pt x="2098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191720" y="2791951"/>
              <a:ext cx="2493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4000"/>
                    <a:pt x="1400" y="8000"/>
                    <a:pt x="500" y="11280"/>
                  </a:cubicBezTo>
                  <a:cubicBezTo>
                    <a:pt x="-400" y="14560"/>
                    <a:pt x="-400" y="17120"/>
                    <a:pt x="3200" y="18720"/>
                  </a:cubicBezTo>
                  <a:cubicBezTo>
                    <a:pt x="6800" y="20320"/>
                    <a:pt x="14000" y="20960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299200" y="2917731"/>
              <a:ext cx="184150" cy="3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745" y="15434"/>
                    <a:pt x="1490" y="9750"/>
                    <a:pt x="4469" y="5771"/>
                  </a:cubicBezTo>
                  <a:cubicBezTo>
                    <a:pt x="7448" y="1792"/>
                    <a:pt x="12662" y="-482"/>
                    <a:pt x="15890" y="86"/>
                  </a:cubicBezTo>
                  <a:cubicBezTo>
                    <a:pt x="19117" y="655"/>
                    <a:pt x="20359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619036" y="2764267"/>
              <a:ext cx="131015" cy="29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275" fill="norm" stroke="1" extrusionOk="0">
                  <a:moveTo>
                    <a:pt x="20890" y="1533"/>
                  </a:moveTo>
                  <a:cubicBezTo>
                    <a:pt x="18865" y="925"/>
                    <a:pt x="16840" y="316"/>
                    <a:pt x="14815" y="88"/>
                  </a:cubicBezTo>
                  <a:cubicBezTo>
                    <a:pt x="12790" y="-140"/>
                    <a:pt x="10765" y="12"/>
                    <a:pt x="8402" y="1305"/>
                  </a:cubicBezTo>
                  <a:cubicBezTo>
                    <a:pt x="6040" y="2598"/>
                    <a:pt x="3340" y="5032"/>
                    <a:pt x="1652" y="7694"/>
                  </a:cubicBezTo>
                  <a:cubicBezTo>
                    <a:pt x="-35" y="10356"/>
                    <a:pt x="-710" y="13246"/>
                    <a:pt x="977" y="15604"/>
                  </a:cubicBezTo>
                  <a:cubicBezTo>
                    <a:pt x="2665" y="17961"/>
                    <a:pt x="6715" y="19787"/>
                    <a:pt x="9584" y="20623"/>
                  </a:cubicBezTo>
                  <a:cubicBezTo>
                    <a:pt x="12452" y="21460"/>
                    <a:pt x="14140" y="21308"/>
                    <a:pt x="15828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812327" y="2791951"/>
              <a:ext cx="1392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15"/>
                    <a:pt x="1783" y="8429"/>
                    <a:pt x="240" y="12029"/>
                  </a:cubicBezTo>
                  <a:cubicBezTo>
                    <a:pt x="-1303" y="15629"/>
                    <a:pt x="4868" y="186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877050" y="2918951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6200"/>
                    <a:pt x="7920" y="10800"/>
                    <a:pt x="11520" y="7200"/>
                  </a:cubicBezTo>
                  <a:cubicBezTo>
                    <a:pt x="15120" y="3600"/>
                    <a:pt x="183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070436" y="2796143"/>
              <a:ext cx="118895" cy="36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42" fill="norm" stroke="1" extrusionOk="0">
                  <a:moveTo>
                    <a:pt x="620" y="4968"/>
                  </a:moveTo>
                  <a:cubicBezTo>
                    <a:pt x="620" y="9437"/>
                    <a:pt x="620" y="13906"/>
                    <a:pt x="430" y="16761"/>
                  </a:cubicBezTo>
                  <a:cubicBezTo>
                    <a:pt x="241" y="19616"/>
                    <a:pt x="-138" y="20857"/>
                    <a:pt x="51" y="21168"/>
                  </a:cubicBezTo>
                  <a:cubicBezTo>
                    <a:pt x="241" y="21478"/>
                    <a:pt x="999" y="20857"/>
                    <a:pt x="1567" y="18375"/>
                  </a:cubicBezTo>
                  <a:cubicBezTo>
                    <a:pt x="2136" y="15892"/>
                    <a:pt x="2515" y="11547"/>
                    <a:pt x="3083" y="8568"/>
                  </a:cubicBezTo>
                  <a:cubicBezTo>
                    <a:pt x="3651" y="5588"/>
                    <a:pt x="4409" y="3975"/>
                    <a:pt x="4978" y="2795"/>
                  </a:cubicBezTo>
                  <a:cubicBezTo>
                    <a:pt x="5546" y="1616"/>
                    <a:pt x="5925" y="871"/>
                    <a:pt x="7062" y="437"/>
                  </a:cubicBezTo>
                  <a:cubicBezTo>
                    <a:pt x="8199" y="2"/>
                    <a:pt x="10094" y="-122"/>
                    <a:pt x="11799" y="126"/>
                  </a:cubicBezTo>
                  <a:cubicBezTo>
                    <a:pt x="13504" y="375"/>
                    <a:pt x="15020" y="995"/>
                    <a:pt x="16915" y="2175"/>
                  </a:cubicBezTo>
                  <a:cubicBezTo>
                    <a:pt x="18809" y="3354"/>
                    <a:pt x="21083" y="5092"/>
                    <a:pt x="21273" y="6457"/>
                  </a:cubicBezTo>
                  <a:cubicBezTo>
                    <a:pt x="21462" y="7823"/>
                    <a:pt x="19567" y="8816"/>
                    <a:pt x="16536" y="9375"/>
                  </a:cubicBezTo>
                  <a:cubicBezTo>
                    <a:pt x="13504" y="9933"/>
                    <a:pt x="9336" y="10057"/>
                    <a:pt x="6494" y="9871"/>
                  </a:cubicBezTo>
                  <a:cubicBezTo>
                    <a:pt x="3651" y="9685"/>
                    <a:pt x="2136" y="9188"/>
                    <a:pt x="620" y="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226300" y="2734801"/>
              <a:ext cx="7039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5554" y="0"/>
                  </a:moveTo>
                  <a:cubicBezTo>
                    <a:pt x="10491" y="1714"/>
                    <a:pt x="15429" y="3429"/>
                    <a:pt x="18206" y="5829"/>
                  </a:cubicBezTo>
                  <a:cubicBezTo>
                    <a:pt x="20983" y="8229"/>
                    <a:pt x="21600" y="11314"/>
                    <a:pt x="18206" y="14057"/>
                  </a:cubicBezTo>
                  <a:cubicBezTo>
                    <a:pt x="14811" y="16800"/>
                    <a:pt x="740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7424973" y="2733482"/>
              <a:ext cx="106127" cy="25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56" fill="norm" stroke="1" extrusionOk="0">
                  <a:moveTo>
                    <a:pt x="21235" y="2766"/>
                  </a:moveTo>
                  <a:cubicBezTo>
                    <a:pt x="19541" y="1704"/>
                    <a:pt x="17847" y="641"/>
                    <a:pt x="15941" y="199"/>
                  </a:cubicBezTo>
                  <a:cubicBezTo>
                    <a:pt x="14035" y="-244"/>
                    <a:pt x="11917" y="-67"/>
                    <a:pt x="9164" y="1969"/>
                  </a:cubicBezTo>
                  <a:cubicBezTo>
                    <a:pt x="6411" y="4005"/>
                    <a:pt x="3023" y="7900"/>
                    <a:pt x="1329" y="10733"/>
                  </a:cubicBezTo>
                  <a:cubicBezTo>
                    <a:pt x="-365" y="13566"/>
                    <a:pt x="-365" y="15336"/>
                    <a:pt x="906" y="16930"/>
                  </a:cubicBezTo>
                  <a:cubicBezTo>
                    <a:pt x="2176" y="18523"/>
                    <a:pt x="4717" y="19940"/>
                    <a:pt x="7259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562850" y="2766551"/>
              <a:ext cx="38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116"/>
                    <a:pt x="9600" y="10232"/>
                    <a:pt x="6000" y="13832"/>
                  </a:cubicBezTo>
                  <a:cubicBezTo>
                    <a:pt x="2400" y="17432"/>
                    <a:pt x="1200" y="19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7664450" y="2874501"/>
              <a:ext cx="133350" cy="3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2" fill="norm" stroke="1" extrusionOk="0">
                  <a:moveTo>
                    <a:pt x="0" y="12960"/>
                  </a:moveTo>
                  <a:cubicBezTo>
                    <a:pt x="1371" y="17280"/>
                    <a:pt x="2743" y="21600"/>
                    <a:pt x="5314" y="20160"/>
                  </a:cubicBezTo>
                  <a:cubicBezTo>
                    <a:pt x="7886" y="18720"/>
                    <a:pt x="11657" y="11520"/>
                    <a:pt x="14571" y="7200"/>
                  </a:cubicBezTo>
                  <a:cubicBezTo>
                    <a:pt x="17486" y="2880"/>
                    <a:pt x="195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914216" y="2809287"/>
              <a:ext cx="201084" cy="34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10686" y="3985"/>
                  </a:moveTo>
                  <a:cubicBezTo>
                    <a:pt x="10686" y="3338"/>
                    <a:pt x="10686" y="2692"/>
                    <a:pt x="10686" y="1915"/>
                  </a:cubicBezTo>
                  <a:cubicBezTo>
                    <a:pt x="10686" y="1139"/>
                    <a:pt x="10686" y="234"/>
                    <a:pt x="9208" y="40"/>
                  </a:cubicBezTo>
                  <a:cubicBezTo>
                    <a:pt x="7731" y="-154"/>
                    <a:pt x="4775" y="363"/>
                    <a:pt x="2842" y="1463"/>
                  </a:cubicBezTo>
                  <a:cubicBezTo>
                    <a:pt x="909" y="2562"/>
                    <a:pt x="0" y="4244"/>
                    <a:pt x="0" y="5278"/>
                  </a:cubicBezTo>
                  <a:cubicBezTo>
                    <a:pt x="0" y="6313"/>
                    <a:pt x="909" y="6701"/>
                    <a:pt x="1933" y="6830"/>
                  </a:cubicBezTo>
                  <a:cubicBezTo>
                    <a:pt x="2956" y="6960"/>
                    <a:pt x="4093" y="6830"/>
                    <a:pt x="5343" y="6442"/>
                  </a:cubicBezTo>
                  <a:cubicBezTo>
                    <a:pt x="6594" y="6054"/>
                    <a:pt x="7958" y="5408"/>
                    <a:pt x="9095" y="4826"/>
                  </a:cubicBezTo>
                  <a:cubicBezTo>
                    <a:pt x="10232" y="4244"/>
                    <a:pt x="11141" y="3726"/>
                    <a:pt x="11482" y="3920"/>
                  </a:cubicBezTo>
                  <a:cubicBezTo>
                    <a:pt x="11823" y="4114"/>
                    <a:pt x="11596" y="5020"/>
                    <a:pt x="9891" y="7606"/>
                  </a:cubicBezTo>
                  <a:cubicBezTo>
                    <a:pt x="8185" y="10193"/>
                    <a:pt x="5002" y="14462"/>
                    <a:pt x="2956" y="17113"/>
                  </a:cubicBezTo>
                  <a:cubicBezTo>
                    <a:pt x="909" y="19765"/>
                    <a:pt x="0" y="20799"/>
                    <a:pt x="227" y="21123"/>
                  </a:cubicBezTo>
                  <a:cubicBezTo>
                    <a:pt x="455" y="21446"/>
                    <a:pt x="1819" y="21058"/>
                    <a:pt x="5571" y="20088"/>
                  </a:cubicBezTo>
                  <a:cubicBezTo>
                    <a:pt x="9322" y="19118"/>
                    <a:pt x="15461" y="17566"/>
                    <a:pt x="21600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140700" y="2779251"/>
              <a:ext cx="8687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600" fill="norm" stroke="1" extrusionOk="0">
                  <a:moveTo>
                    <a:pt x="1473" y="0"/>
                  </a:moveTo>
                  <a:cubicBezTo>
                    <a:pt x="8836" y="3200"/>
                    <a:pt x="16200" y="6400"/>
                    <a:pt x="18900" y="9360"/>
                  </a:cubicBezTo>
                  <a:cubicBezTo>
                    <a:pt x="21600" y="12320"/>
                    <a:pt x="19636" y="15040"/>
                    <a:pt x="15709" y="17040"/>
                  </a:cubicBezTo>
                  <a:cubicBezTo>
                    <a:pt x="11782" y="19040"/>
                    <a:pt x="5891" y="20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8172450" y="1840393"/>
              <a:ext cx="577796" cy="124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68" fill="norm" stroke="1" extrusionOk="0">
                  <a:moveTo>
                    <a:pt x="0" y="203"/>
                  </a:moveTo>
                  <a:cubicBezTo>
                    <a:pt x="3063" y="94"/>
                    <a:pt x="6127" y="-16"/>
                    <a:pt x="8993" y="2"/>
                  </a:cubicBezTo>
                  <a:cubicBezTo>
                    <a:pt x="11860" y="21"/>
                    <a:pt x="14531" y="167"/>
                    <a:pt x="16495" y="368"/>
                  </a:cubicBezTo>
                  <a:cubicBezTo>
                    <a:pt x="18458" y="569"/>
                    <a:pt x="19715" y="825"/>
                    <a:pt x="20500" y="1172"/>
                  </a:cubicBezTo>
                  <a:cubicBezTo>
                    <a:pt x="21286" y="1519"/>
                    <a:pt x="21600" y="1958"/>
                    <a:pt x="21364" y="2743"/>
                  </a:cubicBezTo>
                  <a:cubicBezTo>
                    <a:pt x="21129" y="3529"/>
                    <a:pt x="20343" y="4662"/>
                    <a:pt x="19597" y="5868"/>
                  </a:cubicBezTo>
                  <a:cubicBezTo>
                    <a:pt x="18851" y="7074"/>
                    <a:pt x="18144" y="8354"/>
                    <a:pt x="17516" y="9651"/>
                  </a:cubicBezTo>
                  <a:cubicBezTo>
                    <a:pt x="16887" y="10948"/>
                    <a:pt x="16337" y="12264"/>
                    <a:pt x="15905" y="13543"/>
                  </a:cubicBezTo>
                  <a:cubicBezTo>
                    <a:pt x="15473" y="14823"/>
                    <a:pt x="15159" y="16065"/>
                    <a:pt x="14924" y="17180"/>
                  </a:cubicBezTo>
                  <a:cubicBezTo>
                    <a:pt x="14688" y="18295"/>
                    <a:pt x="14531" y="19281"/>
                    <a:pt x="14413" y="19866"/>
                  </a:cubicBezTo>
                  <a:cubicBezTo>
                    <a:pt x="14295" y="20451"/>
                    <a:pt x="14217" y="20634"/>
                    <a:pt x="14217" y="20853"/>
                  </a:cubicBezTo>
                  <a:cubicBezTo>
                    <a:pt x="14217" y="21072"/>
                    <a:pt x="14295" y="21328"/>
                    <a:pt x="14138" y="21456"/>
                  </a:cubicBezTo>
                  <a:cubicBezTo>
                    <a:pt x="13981" y="21584"/>
                    <a:pt x="13588" y="21584"/>
                    <a:pt x="12803" y="21547"/>
                  </a:cubicBezTo>
                  <a:cubicBezTo>
                    <a:pt x="12017" y="21511"/>
                    <a:pt x="10839" y="21438"/>
                    <a:pt x="9661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9049" y="3941301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31750" y="4138151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19833" y="4009080"/>
              <a:ext cx="248567" cy="51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23" fill="norm" stroke="1" extrusionOk="0">
                  <a:moveTo>
                    <a:pt x="12059" y="4808"/>
                  </a:moveTo>
                  <a:cubicBezTo>
                    <a:pt x="12059" y="3933"/>
                    <a:pt x="12059" y="3059"/>
                    <a:pt x="10970" y="2184"/>
                  </a:cubicBezTo>
                  <a:cubicBezTo>
                    <a:pt x="9881" y="1310"/>
                    <a:pt x="7703" y="435"/>
                    <a:pt x="5706" y="129"/>
                  </a:cubicBezTo>
                  <a:cubicBezTo>
                    <a:pt x="3709" y="-177"/>
                    <a:pt x="1894" y="85"/>
                    <a:pt x="896" y="654"/>
                  </a:cubicBezTo>
                  <a:cubicBezTo>
                    <a:pt x="-102" y="1222"/>
                    <a:pt x="-284" y="2097"/>
                    <a:pt x="442" y="2665"/>
                  </a:cubicBezTo>
                  <a:cubicBezTo>
                    <a:pt x="1168" y="3234"/>
                    <a:pt x="2802" y="3496"/>
                    <a:pt x="4435" y="3408"/>
                  </a:cubicBezTo>
                  <a:cubicBezTo>
                    <a:pt x="6069" y="3321"/>
                    <a:pt x="7703" y="2884"/>
                    <a:pt x="8792" y="2490"/>
                  </a:cubicBezTo>
                  <a:cubicBezTo>
                    <a:pt x="9881" y="2097"/>
                    <a:pt x="10425" y="1747"/>
                    <a:pt x="10607" y="1922"/>
                  </a:cubicBezTo>
                  <a:cubicBezTo>
                    <a:pt x="10788" y="2097"/>
                    <a:pt x="10607" y="2796"/>
                    <a:pt x="9790" y="4808"/>
                  </a:cubicBezTo>
                  <a:cubicBezTo>
                    <a:pt x="8973" y="6819"/>
                    <a:pt x="7521" y="10142"/>
                    <a:pt x="6069" y="12984"/>
                  </a:cubicBezTo>
                  <a:cubicBezTo>
                    <a:pt x="4617" y="15826"/>
                    <a:pt x="3165" y="18187"/>
                    <a:pt x="2166" y="19587"/>
                  </a:cubicBezTo>
                  <a:cubicBezTo>
                    <a:pt x="1168" y="20986"/>
                    <a:pt x="624" y="21423"/>
                    <a:pt x="533" y="21423"/>
                  </a:cubicBezTo>
                  <a:cubicBezTo>
                    <a:pt x="442" y="21423"/>
                    <a:pt x="805" y="20986"/>
                    <a:pt x="2348" y="20024"/>
                  </a:cubicBezTo>
                  <a:cubicBezTo>
                    <a:pt x="3891" y="19062"/>
                    <a:pt x="6613" y="17575"/>
                    <a:pt x="9971" y="16395"/>
                  </a:cubicBezTo>
                  <a:cubicBezTo>
                    <a:pt x="13329" y="15214"/>
                    <a:pt x="17323" y="14340"/>
                    <a:pt x="21316" y="13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516299" y="3757539"/>
              <a:ext cx="325202" cy="81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92" fill="norm" stroke="1" extrusionOk="0">
                  <a:moveTo>
                    <a:pt x="21410" y="1505"/>
                  </a:moveTo>
                  <a:cubicBezTo>
                    <a:pt x="21410" y="1224"/>
                    <a:pt x="21410" y="944"/>
                    <a:pt x="21131" y="719"/>
                  </a:cubicBezTo>
                  <a:cubicBezTo>
                    <a:pt x="20853" y="495"/>
                    <a:pt x="20295" y="327"/>
                    <a:pt x="17996" y="186"/>
                  </a:cubicBezTo>
                  <a:cubicBezTo>
                    <a:pt x="15696" y="46"/>
                    <a:pt x="11655" y="-66"/>
                    <a:pt x="9077" y="46"/>
                  </a:cubicBezTo>
                  <a:cubicBezTo>
                    <a:pt x="6499" y="158"/>
                    <a:pt x="5384" y="495"/>
                    <a:pt x="4687" y="1196"/>
                  </a:cubicBezTo>
                  <a:cubicBezTo>
                    <a:pt x="3991" y="1898"/>
                    <a:pt x="3712" y="2964"/>
                    <a:pt x="3782" y="4647"/>
                  </a:cubicBezTo>
                  <a:cubicBezTo>
                    <a:pt x="3851" y="6330"/>
                    <a:pt x="4269" y="8630"/>
                    <a:pt x="4060" y="10874"/>
                  </a:cubicBezTo>
                  <a:cubicBezTo>
                    <a:pt x="3851" y="13118"/>
                    <a:pt x="3015" y="15306"/>
                    <a:pt x="2249" y="16905"/>
                  </a:cubicBezTo>
                  <a:cubicBezTo>
                    <a:pt x="1482" y="18504"/>
                    <a:pt x="785" y="19514"/>
                    <a:pt x="367" y="20188"/>
                  </a:cubicBezTo>
                  <a:cubicBezTo>
                    <a:pt x="-51" y="20861"/>
                    <a:pt x="-190" y="21197"/>
                    <a:pt x="367" y="21366"/>
                  </a:cubicBezTo>
                  <a:cubicBezTo>
                    <a:pt x="925" y="21534"/>
                    <a:pt x="2179" y="21534"/>
                    <a:pt x="4409" y="21366"/>
                  </a:cubicBezTo>
                  <a:cubicBezTo>
                    <a:pt x="6638" y="21197"/>
                    <a:pt x="9844" y="20861"/>
                    <a:pt x="12561" y="20664"/>
                  </a:cubicBezTo>
                  <a:cubicBezTo>
                    <a:pt x="15278" y="20468"/>
                    <a:pt x="17508" y="20412"/>
                    <a:pt x="19738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165350" y="3816193"/>
              <a:ext cx="19050" cy="25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3004"/>
                  </a:moveTo>
                  <a:cubicBezTo>
                    <a:pt x="0" y="1599"/>
                    <a:pt x="0" y="194"/>
                    <a:pt x="1200" y="19"/>
                  </a:cubicBezTo>
                  <a:cubicBezTo>
                    <a:pt x="2400" y="-157"/>
                    <a:pt x="4800" y="897"/>
                    <a:pt x="4800" y="3794"/>
                  </a:cubicBezTo>
                  <a:cubicBezTo>
                    <a:pt x="4800" y="6692"/>
                    <a:pt x="2400" y="11433"/>
                    <a:pt x="4800" y="14682"/>
                  </a:cubicBezTo>
                  <a:cubicBezTo>
                    <a:pt x="7200" y="17931"/>
                    <a:pt x="14400" y="19687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266950" y="3915901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840"/>
                    <a:pt x="9290" y="10080"/>
                    <a:pt x="12890" y="6480"/>
                  </a:cubicBezTo>
                  <a:cubicBezTo>
                    <a:pt x="16490" y="2880"/>
                    <a:pt x="190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542349" y="3782000"/>
              <a:ext cx="232602" cy="26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70" fill="norm" stroke="1" extrusionOk="0">
                  <a:moveTo>
                    <a:pt x="9708" y="4159"/>
                  </a:moveTo>
                  <a:cubicBezTo>
                    <a:pt x="9708" y="3302"/>
                    <a:pt x="9708" y="2444"/>
                    <a:pt x="9416" y="1673"/>
                  </a:cubicBezTo>
                  <a:cubicBezTo>
                    <a:pt x="9125" y="902"/>
                    <a:pt x="8541" y="216"/>
                    <a:pt x="7665" y="44"/>
                  </a:cubicBezTo>
                  <a:cubicBezTo>
                    <a:pt x="6789" y="-127"/>
                    <a:pt x="5622" y="216"/>
                    <a:pt x="4454" y="730"/>
                  </a:cubicBezTo>
                  <a:cubicBezTo>
                    <a:pt x="3287" y="1244"/>
                    <a:pt x="2119" y="1930"/>
                    <a:pt x="1243" y="2959"/>
                  </a:cubicBezTo>
                  <a:cubicBezTo>
                    <a:pt x="368" y="3987"/>
                    <a:pt x="-216" y="5359"/>
                    <a:pt x="76" y="6216"/>
                  </a:cubicBezTo>
                  <a:cubicBezTo>
                    <a:pt x="368" y="7073"/>
                    <a:pt x="1535" y="7416"/>
                    <a:pt x="2995" y="7073"/>
                  </a:cubicBezTo>
                  <a:cubicBezTo>
                    <a:pt x="4454" y="6730"/>
                    <a:pt x="6206" y="5702"/>
                    <a:pt x="7762" y="4759"/>
                  </a:cubicBezTo>
                  <a:cubicBezTo>
                    <a:pt x="9319" y="3816"/>
                    <a:pt x="10681" y="2959"/>
                    <a:pt x="11460" y="3044"/>
                  </a:cubicBezTo>
                  <a:cubicBezTo>
                    <a:pt x="12238" y="3130"/>
                    <a:pt x="12433" y="4159"/>
                    <a:pt x="11946" y="6902"/>
                  </a:cubicBezTo>
                  <a:cubicBezTo>
                    <a:pt x="11460" y="9644"/>
                    <a:pt x="10292" y="14102"/>
                    <a:pt x="9319" y="16930"/>
                  </a:cubicBezTo>
                  <a:cubicBezTo>
                    <a:pt x="8346" y="19759"/>
                    <a:pt x="7568" y="20959"/>
                    <a:pt x="7470" y="21216"/>
                  </a:cubicBezTo>
                  <a:cubicBezTo>
                    <a:pt x="7373" y="21473"/>
                    <a:pt x="7957" y="20787"/>
                    <a:pt x="9611" y="19587"/>
                  </a:cubicBezTo>
                  <a:cubicBezTo>
                    <a:pt x="11265" y="18387"/>
                    <a:pt x="13989" y="16673"/>
                    <a:pt x="16130" y="15644"/>
                  </a:cubicBezTo>
                  <a:cubicBezTo>
                    <a:pt x="18270" y="14616"/>
                    <a:pt x="19827" y="14273"/>
                    <a:pt x="21384" y="13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190750" y="4119101"/>
              <a:ext cx="488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6560"/>
                    <a:pt x="5236" y="11520"/>
                    <a:pt x="8135" y="8280"/>
                  </a:cubicBezTo>
                  <a:cubicBezTo>
                    <a:pt x="11034" y="5040"/>
                    <a:pt x="14213" y="3600"/>
                    <a:pt x="16504" y="2520"/>
                  </a:cubicBezTo>
                  <a:cubicBezTo>
                    <a:pt x="18795" y="1440"/>
                    <a:pt x="2019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2384336" y="4259286"/>
              <a:ext cx="289014" cy="31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25" fill="norm" stroke="1" extrusionOk="0">
                  <a:moveTo>
                    <a:pt x="13014" y="2951"/>
                  </a:moveTo>
                  <a:cubicBezTo>
                    <a:pt x="10964" y="1957"/>
                    <a:pt x="8915" y="962"/>
                    <a:pt x="6944" y="678"/>
                  </a:cubicBezTo>
                  <a:cubicBezTo>
                    <a:pt x="4973" y="393"/>
                    <a:pt x="3081" y="820"/>
                    <a:pt x="1820" y="1601"/>
                  </a:cubicBezTo>
                  <a:cubicBezTo>
                    <a:pt x="559" y="2383"/>
                    <a:pt x="-72" y="3520"/>
                    <a:pt x="7" y="4301"/>
                  </a:cubicBezTo>
                  <a:cubicBezTo>
                    <a:pt x="86" y="5083"/>
                    <a:pt x="874" y="5509"/>
                    <a:pt x="2529" y="5296"/>
                  </a:cubicBezTo>
                  <a:cubicBezTo>
                    <a:pt x="4185" y="5083"/>
                    <a:pt x="6708" y="4230"/>
                    <a:pt x="8363" y="3449"/>
                  </a:cubicBezTo>
                  <a:cubicBezTo>
                    <a:pt x="10019" y="2667"/>
                    <a:pt x="10807" y="1957"/>
                    <a:pt x="11359" y="1246"/>
                  </a:cubicBezTo>
                  <a:cubicBezTo>
                    <a:pt x="11910" y="536"/>
                    <a:pt x="12226" y="-175"/>
                    <a:pt x="12147" y="38"/>
                  </a:cubicBezTo>
                  <a:cubicBezTo>
                    <a:pt x="12068" y="251"/>
                    <a:pt x="11595" y="1388"/>
                    <a:pt x="10886" y="4017"/>
                  </a:cubicBezTo>
                  <a:cubicBezTo>
                    <a:pt x="10176" y="6646"/>
                    <a:pt x="9230" y="10767"/>
                    <a:pt x="8363" y="13680"/>
                  </a:cubicBezTo>
                  <a:cubicBezTo>
                    <a:pt x="7496" y="16593"/>
                    <a:pt x="6708" y="18299"/>
                    <a:pt x="6235" y="19507"/>
                  </a:cubicBezTo>
                  <a:cubicBezTo>
                    <a:pt x="5762" y="20714"/>
                    <a:pt x="5604" y="21425"/>
                    <a:pt x="5762" y="21425"/>
                  </a:cubicBezTo>
                  <a:cubicBezTo>
                    <a:pt x="5919" y="21425"/>
                    <a:pt x="6392" y="20714"/>
                    <a:pt x="8600" y="19009"/>
                  </a:cubicBezTo>
                  <a:cubicBezTo>
                    <a:pt x="10807" y="17304"/>
                    <a:pt x="14748" y="14604"/>
                    <a:pt x="17192" y="13041"/>
                  </a:cubicBezTo>
                  <a:cubicBezTo>
                    <a:pt x="19636" y="11478"/>
                    <a:pt x="20582" y="11051"/>
                    <a:pt x="21528" y="1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060700" y="4105838"/>
              <a:ext cx="2159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71" y="11375"/>
                    <a:pt x="9741" y="2735"/>
                    <a:pt x="13341" y="575"/>
                  </a:cubicBezTo>
                  <a:cubicBezTo>
                    <a:pt x="16941" y="-1585"/>
                    <a:pt x="192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853533" y="3710385"/>
              <a:ext cx="96168" cy="31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69" fill="norm" stroke="1" extrusionOk="0">
                  <a:moveTo>
                    <a:pt x="18123" y="5378"/>
                  </a:moveTo>
                  <a:cubicBezTo>
                    <a:pt x="18123" y="4653"/>
                    <a:pt x="18123" y="3928"/>
                    <a:pt x="18812" y="3276"/>
                  </a:cubicBezTo>
                  <a:cubicBezTo>
                    <a:pt x="19501" y="2623"/>
                    <a:pt x="20880" y="2043"/>
                    <a:pt x="20880" y="1464"/>
                  </a:cubicBezTo>
                  <a:cubicBezTo>
                    <a:pt x="20880" y="884"/>
                    <a:pt x="19501" y="304"/>
                    <a:pt x="17663" y="86"/>
                  </a:cubicBezTo>
                  <a:cubicBezTo>
                    <a:pt x="15825" y="-131"/>
                    <a:pt x="13527" y="14"/>
                    <a:pt x="10310" y="1101"/>
                  </a:cubicBezTo>
                  <a:cubicBezTo>
                    <a:pt x="7093" y="2188"/>
                    <a:pt x="2957" y="4218"/>
                    <a:pt x="1118" y="7335"/>
                  </a:cubicBezTo>
                  <a:cubicBezTo>
                    <a:pt x="-720" y="10452"/>
                    <a:pt x="-260" y="14656"/>
                    <a:pt x="2267" y="17192"/>
                  </a:cubicBezTo>
                  <a:cubicBezTo>
                    <a:pt x="4795" y="19729"/>
                    <a:pt x="9391" y="20599"/>
                    <a:pt x="13986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101536" y="3763501"/>
              <a:ext cx="1961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75"/>
                    <a:pt x="2735" y="1350"/>
                    <a:pt x="575" y="4050"/>
                  </a:cubicBezTo>
                  <a:cubicBezTo>
                    <a:pt x="-1585" y="6750"/>
                    <a:pt x="2735" y="11475"/>
                    <a:pt x="7055" y="14738"/>
                  </a:cubicBezTo>
                  <a:cubicBezTo>
                    <a:pt x="11375" y="18000"/>
                    <a:pt x="1569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184649" y="3837256"/>
              <a:ext cx="1587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72" y="12582"/>
                    <a:pt x="10944" y="4867"/>
                    <a:pt x="14544" y="1782"/>
                  </a:cubicBezTo>
                  <a:cubicBezTo>
                    <a:pt x="18144" y="-1304"/>
                    <a:pt x="1987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432299" y="3686092"/>
              <a:ext cx="130266" cy="43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66" fill="norm" stroke="1" extrusionOk="0">
                  <a:moveTo>
                    <a:pt x="0" y="6260"/>
                  </a:moveTo>
                  <a:cubicBezTo>
                    <a:pt x="348" y="10291"/>
                    <a:pt x="697" y="14322"/>
                    <a:pt x="871" y="16699"/>
                  </a:cubicBezTo>
                  <a:cubicBezTo>
                    <a:pt x="1045" y="19076"/>
                    <a:pt x="1045" y="19799"/>
                    <a:pt x="871" y="20419"/>
                  </a:cubicBezTo>
                  <a:cubicBezTo>
                    <a:pt x="697" y="21039"/>
                    <a:pt x="348" y="21556"/>
                    <a:pt x="174" y="21453"/>
                  </a:cubicBezTo>
                  <a:cubicBezTo>
                    <a:pt x="0" y="21349"/>
                    <a:pt x="0" y="20626"/>
                    <a:pt x="174" y="18404"/>
                  </a:cubicBezTo>
                  <a:cubicBezTo>
                    <a:pt x="348" y="16182"/>
                    <a:pt x="697" y="12461"/>
                    <a:pt x="1916" y="9257"/>
                  </a:cubicBezTo>
                  <a:cubicBezTo>
                    <a:pt x="3135" y="6054"/>
                    <a:pt x="5226" y="3367"/>
                    <a:pt x="6968" y="1868"/>
                  </a:cubicBezTo>
                  <a:cubicBezTo>
                    <a:pt x="8710" y="369"/>
                    <a:pt x="10103" y="59"/>
                    <a:pt x="11845" y="8"/>
                  </a:cubicBezTo>
                  <a:cubicBezTo>
                    <a:pt x="13587" y="-44"/>
                    <a:pt x="15677" y="163"/>
                    <a:pt x="17594" y="1093"/>
                  </a:cubicBezTo>
                  <a:cubicBezTo>
                    <a:pt x="19510" y="2023"/>
                    <a:pt x="21252" y="3677"/>
                    <a:pt x="21426" y="5072"/>
                  </a:cubicBezTo>
                  <a:cubicBezTo>
                    <a:pt x="21600" y="6467"/>
                    <a:pt x="20206" y="7604"/>
                    <a:pt x="18639" y="8379"/>
                  </a:cubicBezTo>
                  <a:cubicBezTo>
                    <a:pt x="17071" y="9154"/>
                    <a:pt x="15329" y="9567"/>
                    <a:pt x="13587" y="9723"/>
                  </a:cubicBezTo>
                  <a:cubicBezTo>
                    <a:pt x="11845" y="9878"/>
                    <a:pt x="10103" y="9774"/>
                    <a:pt x="8361" y="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597399" y="3661901"/>
              <a:ext cx="8301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600" fill="norm" stroke="1" extrusionOk="0">
                  <a:moveTo>
                    <a:pt x="1543" y="0"/>
                  </a:moveTo>
                  <a:cubicBezTo>
                    <a:pt x="7200" y="1280"/>
                    <a:pt x="12857" y="2560"/>
                    <a:pt x="16457" y="4720"/>
                  </a:cubicBezTo>
                  <a:cubicBezTo>
                    <a:pt x="20057" y="6880"/>
                    <a:pt x="21600" y="9920"/>
                    <a:pt x="18514" y="12880"/>
                  </a:cubicBezTo>
                  <a:cubicBezTo>
                    <a:pt x="15429" y="15840"/>
                    <a:pt x="771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825470" y="3670793"/>
              <a:ext cx="89430" cy="2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94" fill="norm" stroke="1" extrusionOk="0">
                  <a:moveTo>
                    <a:pt x="21223" y="3394"/>
                  </a:moveTo>
                  <a:cubicBezTo>
                    <a:pt x="21223" y="2194"/>
                    <a:pt x="21223" y="994"/>
                    <a:pt x="19967" y="394"/>
                  </a:cubicBezTo>
                  <a:cubicBezTo>
                    <a:pt x="18711" y="-206"/>
                    <a:pt x="16200" y="-206"/>
                    <a:pt x="12935" y="994"/>
                  </a:cubicBezTo>
                  <a:cubicBezTo>
                    <a:pt x="9670" y="2194"/>
                    <a:pt x="5651" y="4594"/>
                    <a:pt x="3139" y="7851"/>
                  </a:cubicBezTo>
                  <a:cubicBezTo>
                    <a:pt x="628" y="11108"/>
                    <a:pt x="-377" y="15223"/>
                    <a:pt x="125" y="17623"/>
                  </a:cubicBezTo>
                  <a:cubicBezTo>
                    <a:pt x="628" y="20023"/>
                    <a:pt x="2637" y="20708"/>
                    <a:pt x="4897" y="21051"/>
                  </a:cubicBezTo>
                  <a:cubicBezTo>
                    <a:pt x="7158" y="21394"/>
                    <a:pt x="9670" y="21394"/>
                    <a:pt x="12181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997449" y="3712701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45"/>
                    <a:pt x="7200" y="8291"/>
                    <a:pt x="3600" y="11891"/>
                  </a:cubicBezTo>
                  <a:cubicBezTo>
                    <a:pt x="0" y="15491"/>
                    <a:pt x="0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060949" y="3807900"/>
              <a:ext cx="2794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945" y="11670"/>
                    <a:pt x="5891" y="3363"/>
                    <a:pt x="9491" y="870"/>
                  </a:cubicBezTo>
                  <a:cubicBezTo>
                    <a:pt x="13091" y="-1622"/>
                    <a:pt x="1734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316665" y="3732694"/>
              <a:ext cx="214185" cy="30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63" fill="norm" stroke="1" extrusionOk="0">
                  <a:moveTo>
                    <a:pt x="9993" y="3983"/>
                  </a:moveTo>
                  <a:cubicBezTo>
                    <a:pt x="9993" y="2933"/>
                    <a:pt x="9993" y="1883"/>
                    <a:pt x="9463" y="1133"/>
                  </a:cubicBezTo>
                  <a:cubicBezTo>
                    <a:pt x="8934" y="383"/>
                    <a:pt x="7875" y="-67"/>
                    <a:pt x="6393" y="8"/>
                  </a:cubicBezTo>
                  <a:cubicBezTo>
                    <a:pt x="4910" y="83"/>
                    <a:pt x="3004" y="683"/>
                    <a:pt x="1734" y="1283"/>
                  </a:cubicBezTo>
                  <a:cubicBezTo>
                    <a:pt x="463" y="1883"/>
                    <a:pt x="-172" y="2483"/>
                    <a:pt x="40" y="3383"/>
                  </a:cubicBezTo>
                  <a:cubicBezTo>
                    <a:pt x="252" y="4283"/>
                    <a:pt x="1310" y="5483"/>
                    <a:pt x="2475" y="6083"/>
                  </a:cubicBezTo>
                  <a:cubicBezTo>
                    <a:pt x="3640" y="6683"/>
                    <a:pt x="4910" y="6683"/>
                    <a:pt x="6181" y="6233"/>
                  </a:cubicBezTo>
                  <a:cubicBezTo>
                    <a:pt x="7452" y="5783"/>
                    <a:pt x="8722" y="4883"/>
                    <a:pt x="9252" y="4808"/>
                  </a:cubicBezTo>
                  <a:cubicBezTo>
                    <a:pt x="9781" y="4733"/>
                    <a:pt x="9569" y="5483"/>
                    <a:pt x="8722" y="7658"/>
                  </a:cubicBezTo>
                  <a:cubicBezTo>
                    <a:pt x="7875" y="9833"/>
                    <a:pt x="6393" y="13433"/>
                    <a:pt x="5440" y="15608"/>
                  </a:cubicBezTo>
                  <a:cubicBezTo>
                    <a:pt x="4487" y="17783"/>
                    <a:pt x="4063" y="18533"/>
                    <a:pt x="3746" y="19358"/>
                  </a:cubicBezTo>
                  <a:cubicBezTo>
                    <a:pt x="3428" y="20183"/>
                    <a:pt x="3216" y="21083"/>
                    <a:pt x="3534" y="21308"/>
                  </a:cubicBezTo>
                  <a:cubicBezTo>
                    <a:pt x="3852" y="21533"/>
                    <a:pt x="4699" y="21083"/>
                    <a:pt x="7769" y="19733"/>
                  </a:cubicBezTo>
                  <a:cubicBezTo>
                    <a:pt x="10840" y="18383"/>
                    <a:pt x="16134" y="16133"/>
                    <a:pt x="21428" y="13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537200" y="3661901"/>
              <a:ext cx="12887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12343" y="0"/>
                  </a:moveTo>
                  <a:cubicBezTo>
                    <a:pt x="15771" y="3830"/>
                    <a:pt x="19200" y="7660"/>
                    <a:pt x="20400" y="10264"/>
                  </a:cubicBezTo>
                  <a:cubicBezTo>
                    <a:pt x="21600" y="12868"/>
                    <a:pt x="20571" y="14247"/>
                    <a:pt x="16800" y="15932"/>
                  </a:cubicBezTo>
                  <a:cubicBezTo>
                    <a:pt x="13029" y="17617"/>
                    <a:pt x="6514" y="19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3956050" y="4186400"/>
              <a:ext cx="1098550" cy="4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0741"/>
                  </a:moveTo>
                  <a:cubicBezTo>
                    <a:pt x="1540" y="18581"/>
                    <a:pt x="3080" y="16421"/>
                    <a:pt x="4516" y="13181"/>
                  </a:cubicBezTo>
                  <a:cubicBezTo>
                    <a:pt x="5951" y="9941"/>
                    <a:pt x="7283" y="5621"/>
                    <a:pt x="9010" y="2921"/>
                  </a:cubicBezTo>
                  <a:cubicBezTo>
                    <a:pt x="10738" y="221"/>
                    <a:pt x="12860" y="-859"/>
                    <a:pt x="14899" y="761"/>
                  </a:cubicBezTo>
                  <a:cubicBezTo>
                    <a:pt x="16939" y="2381"/>
                    <a:pt x="18895" y="6701"/>
                    <a:pt x="19998" y="9401"/>
                  </a:cubicBezTo>
                  <a:cubicBezTo>
                    <a:pt x="21101" y="12101"/>
                    <a:pt x="21350" y="13181"/>
                    <a:pt x="21600" y="14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4058013" y="4375217"/>
              <a:ext cx="125431" cy="34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09" fill="norm" stroke="1" extrusionOk="0">
                  <a:moveTo>
                    <a:pt x="1018" y="4945"/>
                  </a:moveTo>
                  <a:cubicBezTo>
                    <a:pt x="1018" y="9889"/>
                    <a:pt x="1018" y="14834"/>
                    <a:pt x="1018" y="17697"/>
                  </a:cubicBezTo>
                  <a:cubicBezTo>
                    <a:pt x="1018" y="20559"/>
                    <a:pt x="1018" y="21340"/>
                    <a:pt x="838" y="21405"/>
                  </a:cubicBezTo>
                  <a:cubicBezTo>
                    <a:pt x="658" y="21470"/>
                    <a:pt x="298" y="20819"/>
                    <a:pt x="118" y="18477"/>
                  </a:cubicBezTo>
                  <a:cubicBezTo>
                    <a:pt x="-62" y="16135"/>
                    <a:pt x="-62" y="12101"/>
                    <a:pt x="298" y="9239"/>
                  </a:cubicBezTo>
                  <a:cubicBezTo>
                    <a:pt x="658" y="6376"/>
                    <a:pt x="1378" y="4684"/>
                    <a:pt x="2278" y="3318"/>
                  </a:cubicBezTo>
                  <a:cubicBezTo>
                    <a:pt x="3178" y="1952"/>
                    <a:pt x="4258" y="911"/>
                    <a:pt x="5698" y="390"/>
                  </a:cubicBezTo>
                  <a:cubicBezTo>
                    <a:pt x="7138" y="-130"/>
                    <a:pt x="8938" y="-130"/>
                    <a:pt x="11278" y="390"/>
                  </a:cubicBezTo>
                  <a:cubicBezTo>
                    <a:pt x="13618" y="911"/>
                    <a:pt x="16498" y="1952"/>
                    <a:pt x="18298" y="2798"/>
                  </a:cubicBezTo>
                  <a:cubicBezTo>
                    <a:pt x="20098" y="3643"/>
                    <a:pt x="20818" y="4294"/>
                    <a:pt x="21178" y="5010"/>
                  </a:cubicBezTo>
                  <a:cubicBezTo>
                    <a:pt x="21538" y="5725"/>
                    <a:pt x="21538" y="6506"/>
                    <a:pt x="18118" y="7352"/>
                  </a:cubicBezTo>
                  <a:cubicBezTo>
                    <a:pt x="14698" y="8198"/>
                    <a:pt x="7858" y="9109"/>
                    <a:pt x="1018" y="1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267200" y="4460005"/>
              <a:ext cx="171450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733" y="13094"/>
                    <a:pt x="7467" y="5581"/>
                    <a:pt x="11067" y="2294"/>
                  </a:cubicBezTo>
                  <a:cubicBezTo>
                    <a:pt x="14667" y="-993"/>
                    <a:pt x="18133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395901" y="4398501"/>
              <a:ext cx="23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560"/>
                    <a:pt x="-1447" y="9120"/>
                    <a:pt x="353" y="12720"/>
                  </a:cubicBezTo>
                  <a:cubicBezTo>
                    <a:pt x="2153" y="16320"/>
                    <a:pt x="11153" y="1896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522850" y="4409483"/>
              <a:ext cx="188850" cy="34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31" fill="norm" stroke="1" extrusionOk="0">
                  <a:moveTo>
                    <a:pt x="12053" y="2045"/>
                  </a:moveTo>
                  <a:cubicBezTo>
                    <a:pt x="11573" y="1398"/>
                    <a:pt x="11093" y="751"/>
                    <a:pt x="10013" y="363"/>
                  </a:cubicBezTo>
                  <a:cubicBezTo>
                    <a:pt x="8933" y="-25"/>
                    <a:pt x="7253" y="-154"/>
                    <a:pt x="5453" y="234"/>
                  </a:cubicBezTo>
                  <a:cubicBezTo>
                    <a:pt x="3653" y="622"/>
                    <a:pt x="1733" y="1527"/>
                    <a:pt x="773" y="2303"/>
                  </a:cubicBezTo>
                  <a:cubicBezTo>
                    <a:pt x="-187" y="3080"/>
                    <a:pt x="-187" y="3726"/>
                    <a:pt x="413" y="4050"/>
                  </a:cubicBezTo>
                  <a:cubicBezTo>
                    <a:pt x="1013" y="4373"/>
                    <a:pt x="2213" y="4373"/>
                    <a:pt x="4613" y="3985"/>
                  </a:cubicBezTo>
                  <a:cubicBezTo>
                    <a:pt x="7013" y="3597"/>
                    <a:pt x="10613" y="2821"/>
                    <a:pt x="12293" y="2950"/>
                  </a:cubicBezTo>
                  <a:cubicBezTo>
                    <a:pt x="13973" y="3080"/>
                    <a:pt x="13733" y="4114"/>
                    <a:pt x="12653" y="6636"/>
                  </a:cubicBezTo>
                  <a:cubicBezTo>
                    <a:pt x="11573" y="9159"/>
                    <a:pt x="9653" y="13168"/>
                    <a:pt x="8453" y="15496"/>
                  </a:cubicBezTo>
                  <a:cubicBezTo>
                    <a:pt x="7253" y="17824"/>
                    <a:pt x="6773" y="18471"/>
                    <a:pt x="5933" y="19312"/>
                  </a:cubicBezTo>
                  <a:cubicBezTo>
                    <a:pt x="5093" y="20153"/>
                    <a:pt x="3893" y="21187"/>
                    <a:pt x="3533" y="21317"/>
                  </a:cubicBezTo>
                  <a:cubicBezTo>
                    <a:pt x="3173" y="21446"/>
                    <a:pt x="3653" y="20670"/>
                    <a:pt x="6173" y="19312"/>
                  </a:cubicBezTo>
                  <a:cubicBezTo>
                    <a:pt x="8693" y="17954"/>
                    <a:pt x="13253" y="16014"/>
                    <a:pt x="16133" y="14979"/>
                  </a:cubicBezTo>
                  <a:cubicBezTo>
                    <a:pt x="19013" y="13944"/>
                    <a:pt x="20213" y="13815"/>
                    <a:pt x="21413" y="13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876799" y="4462001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017350" y="4379429"/>
              <a:ext cx="145751" cy="40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36" fill="norm" stroke="1" extrusionOk="0">
                  <a:moveTo>
                    <a:pt x="7282" y="2351"/>
                  </a:moveTo>
                  <a:cubicBezTo>
                    <a:pt x="6047" y="5709"/>
                    <a:pt x="4813" y="9066"/>
                    <a:pt x="3887" y="11976"/>
                  </a:cubicBezTo>
                  <a:cubicBezTo>
                    <a:pt x="2962" y="14886"/>
                    <a:pt x="2345" y="17348"/>
                    <a:pt x="1727" y="18971"/>
                  </a:cubicBezTo>
                  <a:cubicBezTo>
                    <a:pt x="1110" y="20594"/>
                    <a:pt x="493" y="21377"/>
                    <a:pt x="185" y="21433"/>
                  </a:cubicBezTo>
                  <a:cubicBezTo>
                    <a:pt x="-124" y="21489"/>
                    <a:pt x="-124" y="20817"/>
                    <a:pt x="802" y="18579"/>
                  </a:cubicBezTo>
                  <a:cubicBezTo>
                    <a:pt x="1727" y="16341"/>
                    <a:pt x="3579" y="12536"/>
                    <a:pt x="5122" y="9458"/>
                  </a:cubicBezTo>
                  <a:cubicBezTo>
                    <a:pt x="6665" y="6380"/>
                    <a:pt x="7899" y="4030"/>
                    <a:pt x="8979" y="2631"/>
                  </a:cubicBezTo>
                  <a:cubicBezTo>
                    <a:pt x="10059" y="1232"/>
                    <a:pt x="10985" y="784"/>
                    <a:pt x="12219" y="449"/>
                  </a:cubicBezTo>
                  <a:cubicBezTo>
                    <a:pt x="13453" y="113"/>
                    <a:pt x="14996" y="-111"/>
                    <a:pt x="16385" y="57"/>
                  </a:cubicBezTo>
                  <a:cubicBezTo>
                    <a:pt x="17773" y="225"/>
                    <a:pt x="19007" y="784"/>
                    <a:pt x="19933" y="1344"/>
                  </a:cubicBezTo>
                  <a:cubicBezTo>
                    <a:pt x="20859" y="1904"/>
                    <a:pt x="21476" y="2463"/>
                    <a:pt x="21167" y="3191"/>
                  </a:cubicBezTo>
                  <a:cubicBezTo>
                    <a:pt x="20859" y="3918"/>
                    <a:pt x="19625" y="4813"/>
                    <a:pt x="16539" y="5541"/>
                  </a:cubicBezTo>
                  <a:cubicBezTo>
                    <a:pt x="13453" y="6268"/>
                    <a:pt x="8516" y="6828"/>
                    <a:pt x="3579" y="7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233342" y="4376186"/>
              <a:ext cx="183209" cy="3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45" fill="norm" stroke="1" extrusionOk="0">
                  <a:moveTo>
                    <a:pt x="13296" y="2720"/>
                  </a:moveTo>
                  <a:cubicBezTo>
                    <a:pt x="13296" y="2117"/>
                    <a:pt x="13296" y="1514"/>
                    <a:pt x="12675" y="971"/>
                  </a:cubicBezTo>
                  <a:cubicBezTo>
                    <a:pt x="12055" y="428"/>
                    <a:pt x="10813" y="-55"/>
                    <a:pt x="9075" y="5"/>
                  </a:cubicBezTo>
                  <a:cubicBezTo>
                    <a:pt x="7337" y="66"/>
                    <a:pt x="5103" y="669"/>
                    <a:pt x="3737" y="1272"/>
                  </a:cubicBezTo>
                  <a:cubicBezTo>
                    <a:pt x="2372" y="1876"/>
                    <a:pt x="1875" y="2479"/>
                    <a:pt x="1999" y="3022"/>
                  </a:cubicBezTo>
                  <a:cubicBezTo>
                    <a:pt x="2123" y="3565"/>
                    <a:pt x="2868" y="4048"/>
                    <a:pt x="3861" y="4289"/>
                  </a:cubicBezTo>
                  <a:cubicBezTo>
                    <a:pt x="4855" y="4530"/>
                    <a:pt x="6096" y="4530"/>
                    <a:pt x="7586" y="4530"/>
                  </a:cubicBezTo>
                  <a:cubicBezTo>
                    <a:pt x="9075" y="4530"/>
                    <a:pt x="10813" y="4530"/>
                    <a:pt x="11558" y="4832"/>
                  </a:cubicBezTo>
                  <a:cubicBezTo>
                    <a:pt x="12303" y="5134"/>
                    <a:pt x="12055" y="5737"/>
                    <a:pt x="10813" y="7608"/>
                  </a:cubicBezTo>
                  <a:cubicBezTo>
                    <a:pt x="9572" y="9478"/>
                    <a:pt x="7337" y="12615"/>
                    <a:pt x="5599" y="14908"/>
                  </a:cubicBezTo>
                  <a:cubicBezTo>
                    <a:pt x="3861" y="17201"/>
                    <a:pt x="2620" y="18649"/>
                    <a:pt x="1627" y="19735"/>
                  </a:cubicBezTo>
                  <a:cubicBezTo>
                    <a:pt x="634" y="20821"/>
                    <a:pt x="-111" y="21545"/>
                    <a:pt x="13" y="21545"/>
                  </a:cubicBezTo>
                  <a:cubicBezTo>
                    <a:pt x="137" y="21545"/>
                    <a:pt x="1130" y="20821"/>
                    <a:pt x="4855" y="19373"/>
                  </a:cubicBezTo>
                  <a:cubicBezTo>
                    <a:pt x="8579" y="17925"/>
                    <a:pt x="15034" y="15753"/>
                    <a:pt x="21489" y="13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727700" y="3593762"/>
              <a:ext cx="410927" cy="133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72" fill="norm" stroke="1" extrusionOk="0">
                  <a:moveTo>
                    <a:pt x="8972" y="381"/>
                  </a:moveTo>
                  <a:cubicBezTo>
                    <a:pt x="11188" y="211"/>
                    <a:pt x="13403" y="40"/>
                    <a:pt x="15065" y="6"/>
                  </a:cubicBezTo>
                  <a:cubicBezTo>
                    <a:pt x="16726" y="-28"/>
                    <a:pt x="17834" y="74"/>
                    <a:pt x="18831" y="245"/>
                  </a:cubicBezTo>
                  <a:cubicBezTo>
                    <a:pt x="19828" y="416"/>
                    <a:pt x="20714" y="654"/>
                    <a:pt x="21157" y="1303"/>
                  </a:cubicBezTo>
                  <a:cubicBezTo>
                    <a:pt x="21600" y="1951"/>
                    <a:pt x="21600" y="3009"/>
                    <a:pt x="21268" y="4169"/>
                  </a:cubicBezTo>
                  <a:cubicBezTo>
                    <a:pt x="20935" y="5329"/>
                    <a:pt x="20271" y="6592"/>
                    <a:pt x="19551" y="7906"/>
                  </a:cubicBezTo>
                  <a:cubicBezTo>
                    <a:pt x="18831" y="9219"/>
                    <a:pt x="18055" y="10584"/>
                    <a:pt x="17335" y="11830"/>
                  </a:cubicBezTo>
                  <a:cubicBezTo>
                    <a:pt x="16615" y="13075"/>
                    <a:pt x="15951" y="14201"/>
                    <a:pt x="15563" y="15362"/>
                  </a:cubicBezTo>
                  <a:cubicBezTo>
                    <a:pt x="15175" y="16522"/>
                    <a:pt x="15065" y="17716"/>
                    <a:pt x="15120" y="18535"/>
                  </a:cubicBezTo>
                  <a:cubicBezTo>
                    <a:pt x="15175" y="19354"/>
                    <a:pt x="15397" y="19798"/>
                    <a:pt x="15508" y="20105"/>
                  </a:cubicBezTo>
                  <a:cubicBezTo>
                    <a:pt x="15618" y="20412"/>
                    <a:pt x="15618" y="20582"/>
                    <a:pt x="14289" y="20753"/>
                  </a:cubicBezTo>
                  <a:cubicBezTo>
                    <a:pt x="12960" y="20924"/>
                    <a:pt x="10302" y="21094"/>
                    <a:pt x="7698" y="21231"/>
                  </a:cubicBezTo>
                  <a:cubicBezTo>
                    <a:pt x="5095" y="21367"/>
                    <a:pt x="2548" y="21470"/>
                    <a:pt x="0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4450" y="5521319"/>
              <a:ext cx="234950" cy="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7355"/>
                  </a:moveTo>
                  <a:cubicBezTo>
                    <a:pt x="584" y="3498"/>
                    <a:pt x="1168" y="-359"/>
                    <a:pt x="3892" y="27"/>
                  </a:cubicBezTo>
                  <a:cubicBezTo>
                    <a:pt x="6616" y="412"/>
                    <a:pt x="11481" y="5041"/>
                    <a:pt x="14789" y="9284"/>
                  </a:cubicBezTo>
                  <a:cubicBezTo>
                    <a:pt x="18097" y="13527"/>
                    <a:pt x="19849" y="17384"/>
                    <a:pt x="216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88646" y="5712951"/>
              <a:ext cx="247904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768" y="0"/>
                  </a:moveTo>
                  <a:cubicBezTo>
                    <a:pt x="1486" y="5891"/>
                    <a:pt x="205" y="11782"/>
                    <a:pt x="22" y="15709"/>
                  </a:cubicBezTo>
                  <a:cubicBezTo>
                    <a:pt x="-161" y="19636"/>
                    <a:pt x="754" y="21600"/>
                    <a:pt x="4507" y="21600"/>
                  </a:cubicBezTo>
                  <a:cubicBezTo>
                    <a:pt x="8259" y="21600"/>
                    <a:pt x="14849" y="19636"/>
                    <a:pt x="2143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257300" y="5501717"/>
              <a:ext cx="27653" cy="36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450" fill="norm" stroke="1" extrusionOk="0">
                  <a:moveTo>
                    <a:pt x="0" y="1973"/>
                  </a:moveTo>
                  <a:cubicBezTo>
                    <a:pt x="0" y="1099"/>
                    <a:pt x="0" y="225"/>
                    <a:pt x="3086" y="37"/>
                  </a:cubicBezTo>
                  <a:cubicBezTo>
                    <a:pt x="6171" y="-150"/>
                    <a:pt x="12343" y="349"/>
                    <a:pt x="16200" y="2160"/>
                  </a:cubicBezTo>
                  <a:cubicBezTo>
                    <a:pt x="20057" y="3970"/>
                    <a:pt x="21600" y="7092"/>
                    <a:pt x="18514" y="10213"/>
                  </a:cubicBezTo>
                  <a:cubicBezTo>
                    <a:pt x="15429" y="13334"/>
                    <a:pt x="7714" y="16456"/>
                    <a:pt x="5400" y="18329"/>
                  </a:cubicBezTo>
                  <a:cubicBezTo>
                    <a:pt x="3086" y="20201"/>
                    <a:pt x="6171" y="20826"/>
                    <a:pt x="9257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390650" y="5729323"/>
              <a:ext cx="2413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58" y="12302"/>
                    <a:pt x="8716" y="4448"/>
                    <a:pt x="12316" y="1502"/>
                  </a:cubicBezTo>
                  <a:cubicBezTo>
                    <a:pt x="15916" y="-1443"/>
                    <a:pt x="1875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756118" y="5625757"/>
              <a:ext cx="225083" cy="40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96" fill="norm" stroke="1" extrusionOk="0">
                  <a:moveTo>
                    <a:pt x="8748" y="2902"/>
                  </a:moveTo>
                  <a:cubicBezTo>
                    <a:pt x="8546" y="2348"/>
                    <a:pt x="8345" y="1794"/>
                    <a:pt x="8042" y="1240"/>
                  </a:cubicBezTo>
                  <a:cubicBezTo>
                    <a:pt x="7739" y="686"/>
                    <a:pt x="7335" y="133"/>
                    <a:pt x="6023" y="22"/>
                  </a:cubicBezTo>
                  <a:cubicBezTo>
                    <a:pt x="4711" y="-89"/>
                    <a:pt x="2490" y="243"/>
                    <a:pt x="1279" y="686"/>
                  </a:cubicBezTo>
                  <a:cubicBezTo>
                    <a:pt x="68" y="1129"/>
                    <a:pt x="-134" y="1683"/>
                    <a:pt x="68" y="2182"/>
                  </a:cubicBezTo>
                  <a:cubicBezTo>
                    <a:pt x="270" y="2680"/>
                    <a:pt x="875" y="3123"/>
                    <a:pt x="2490" y="3013"/>
                  </a:cubicBezTo>
                  <a:cubicBezTo>
                    <a:pt x="4105" y="2902"/>
                    <a:pt x="6730" y="2237"/>
                    <a:pt x="8647" y="1739"/>
                  </a:cubicBezTo>
                  <a:cubicBezTo>
                    <a:pt x="10565" y="1240"/>
                    <a:pt x="11776" y="908"/>
                    <a:pt x="12483" y="1019"/>
                  </a:cubicBezTo>
                  <a:cubicBezTo>
                    <a:pt x="13189" y="1129"/>
                    <a:pt x="13391" y="1683"/>
                    <a:pt x="12987" y="3123"/>
                  </a:cubicBezTo>
                  <a:cubicBezTo>
                    <a:pt x="12584" y="4563"/>
                    <a:pt x="11574" y="6889"/>
                    <a:pt x="10161" y="9603"/>
                  </a:cubicBezTo>
                  <a:cubicBezTo>
                    <a:pt x="8748" y="12317"/>
                    <a:pt x="6931" y="15419"/>
                    <a:pt x="5619" y="17579"/>
                  </a:cubicBezTo>
                  <a:cubicBezTo>
                    <a:pt x="4307" y="19739"/>
                    <a:pt x="3500" y="20957"/>
                    <a:pt x="3601" y="21234"/>
                  </a:cubicBezTo>
                  <a:cubicBezTo>
                    <a:pt x="3702" y="21511"/>
                    <a:pt x="4711" y="20846"/>
                    <a:pt x="7840" y="19683"/>
                  </a:cubicBezTo>
                  <a:cubicBezTo>
                    <a:pt x="10969" y="18520"/>
                    <a:pt x="16217" y="16859"/>
                    <a:pt x="21466" y="15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444750" y="5770101"/>
              <a:ext cx="298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3" y="10800"/>
                    <a:pt x="7047" y="0"/>
                    <a:pt x="10647" y="0"/>
                  </a:cubicBezTo>
                  <a:cubicBezTo>
                    <a:pt x="14247" y="0"/>
                    <a:pt x="1792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3308314" y="5675847"/>
              <a:ext cx="285786" cy="39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92" fill="norm" stroke="1" extrusionOk="0">
                  <a:moveTo>
                    <a:pt x="14297" y="1332"/>
                  </a:moveTo>
                  <a:cubicBezTo>
                    <a:pt x="12709" y="639"/>
                    <a:pt x="11120" y="-54"/>
                    <a:pt x="9056" y="4"/>
                  </a:cubicBezTo>
                  <a:cubicBezTo>
                    <a:pt x="6991" y="62"/>
                    <a:pt x="4450" y="870"/>
                    <a:pt x="2941" y="1505"/>
                  </a:cubicBezTo>
                  <a:cubicBezTo>
                    <a:pt x="1432" y="2141"/>
                    <a:pt x="956" y="2603"/>
                    <a:pt x="559" y="3122"/>
                  </a:cubicBezTo>
                  <a:cubicBezTo>
                    <a:pt x="162" y="3642"/>
                    <a:pt x="-156" y="4220"/>
                    <a:pt x="82" y="4566"/>
                  </a:cubicBezTo>
                  <a:cubicBezTo>
                    <a:pt x="320" y="4913"/>
                    <a:pt x="1115" y="5028"/>
                    <a:pt x="2782" y="4624"/>
                  </a:cubicBezTo>
                  <a:cubicBezTo>
                    <a:pt x="4450" y="4220"/>
                    <a:pt x="6991" y="3296"/>
                    <a:pt x="8818" y="2603"/>
                  </a:cubicBezTo>
                  <a:cubicBezTo>
                    <a:pt x="10644" y="1910"/>
                    <a:pt x="11756" y="1448"/>
                    <a:pt x="12312" y="1679"/>
                  </a:cubicBezTo>
                  <a:cubicBezTo>
                    <a:pt x="12868" y="1910"/>
                    <a:pt x="12868" y="2834"/>
                    <a:pt x="12153" y="5317"/>
                  </a:cubicBezTo>
                  <a:cubicBezTo>
                    <a:pt x="11438" y="7801"/>
                    <a:pt x="10009" y="11843"/>
                    <a:pt x="9056" y="14558"/>
                  </a:cubicBezTo>
                  <a:cubicBezTo>
                    <a:pt x="8103" y="17272"/>
                    <a:pt x="7626" y="18658"/>
                    <a:pt x="7150" y="19698"/>
                  </a:cubicBezTo>
                  <a:cubicBezTo>
                    <a:pt x="6673" y="20737"/>
                    <a:pt x="6197" y="21430"/>
                    <a:pt x="6197" y="21488"/>
                  </a:cubicBezTo>
                  <a:cubicBezTo>
                    <a:pt x="6197" y="21546"/>
                    <a:pt x="6673" y="20968"/>
                    <a:pt x="8818" y="19582"/>
                  </a:cubicBezTo>
                  <a:cubicBezTo>
                    <a:pt x="10962" y="18196"/>
                    <a:pt x="14773" y="16002"/>
                    <a:pt x="17156" y="14847"/>
                  </a:cubicBezTo>
                  <a:cubicBezTo>
                    <a:pt x="19538" y="13691"/>
                    <a:pt x="20491" y="13576"/>
                    <a:pt x="21444" y="13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3757492" y="5558975"/>
              <a:ext cx="141409" cy="36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42" fill="norm" stroke="1" extrusionOk="0">
                  <a:moveTo>
                    <a:pt x="21221" y="2730"/>
                  </a:moveTo>
                  <a:cubicBezTo>
                    <a:pt x="20903" y="1851"/>
                    <a:pt x="20586" y="972"/>
                    <a:pt x="19315" y="470"/>
                  </a:cubicBezTo>
                  <a:cubicBezTo>
                    <a:pt x="18045" y="-32"/>
                    <a:pt x="15821" y="-158"/>
                    <a:pt x="13280" y="219"/>
                  </a:cubicBezTo>
                  <a:cubicBezTo>
                    <a:pt x="10739" y="595"/>
                    <a:pt x="7880" y="1475"/>
                    <a:pt x="5339" y="3421"/>
                  </a:cubicBezTo>
                  <a:cubicBezTo>
                    <a:pt x="2797" y="5368"/>
                    <a:pt x="574" y="8382"/>
                    <a:pt x="97" y="11395"/>
                  </a:cubicBezTo>
                  <a:cubicBezTo>
                    <a:pt x="-379" y="14409"/>
                    <a:pt x="892" y="17423"/>
                    <a:pt x="3909" y="19182"/>
                  </a:cubicBezTo>
                  <a:cubicBezTo>
                    <a:pt x="6927" y="20940"/>
                    <a:pt x="11692" y="21442"/>
                    <a:pt x="14709" y="21442"/>
                  </a:cubicBezTo>
                  <a:cubicBezTo>
                    <a:pt x="17727" y="21442"/>
                    <a:pt x="18997" y="20940"/>
                    <a:pt x="20268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983566" y="5640984"/>
              <a:ext cx="61385" cy="2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1490" y="1714"/>
                  </a:moveTo>
                  <a:cubicBezTo>
                    <a:pt x="1490" y="857"/>
                    <a:pt x="1490" y="0"/>
                    <a:pt x="1117" y="0"/>
                  </a:cubicBezTo>
                  <a:cubicBezTo>
                    <a:pt x="745" y="0"/>
                    <a:pt x="0" y="857"/>
                    <a:pt x="0" y="3514"/>
                  </a:cubicBezTo>
                  <a:cubicBezTo>
                    <a:pt x="0" y="6171"/>
                    <a:pt x="745" y="10629"/>
                    <a:pt x="2607" y="13971"/>
                  </a:cubicBezTo>
                  <a:cubicBezTo>
                    <a:pt x="4469" y="17314"/>
                    <a:pt x="7448" y="19543"/>
                    <a:pt x="10800" y="20571"/>
                  </a:cubicBezTo>
                  <a:cubicBezTo>
                    <a:pt x="14152" y="21600"/>
                    <a:pt x="17876" y="21429"/>
                    <a:pt x="2160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108450" y="5761306"/>
              <a:ext cx="15875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168" y="12582"/>
                    <a:pt x="6336" y="4867"/>
                    <a:pt x="9936" y="1782"/>
                  </a:cubicBezTo>
                  <a:cubicBezTo>
                    <a:pt x="13536" y="-1304"/>
                    <a:pt x="1756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4312590" y="5615775"/>
              <a:ext cx="135404" cy="40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78" fill="norm" stroke="1" extrusionOk="0">
                  <a:moveTo>
                    <a:pt x="2800" y="6177"/>
                  </a:moveTo>
                  <a:cubicBezTo>
                    <a:pt x="1491" y="8090"/>
                    <a:pt x="182" y="10002"/>
                    <a:pt x="19" y="12252"/>
                  </a:cubicBezTo>
                  <a:cubicBezTo>
                    <a:pt x="-145" y="14502"/>
                    <a:pt x="837" y="17089"/>
                    <a:pt x="1328" y="18777"/>
                  </a:cubicBezTo>
                  <a:cubicBezTo>
                    <a:pt x="1819" y="20464"/>
                    <a:pt x="1819" y="21252"/>
                    <a:pt x="1819" y="21365"/>
                  </a:cubicBezTo>
                  <a:cubicBezTo>
                    <a:pt x="1819" y="21477"/>
                    <a:pt x="1819" y="20915"/>
                    <a:pt x="2473" y="18608"/>
                  </a:cubicBezTo>
                  <a:cubicBezTo>
                    <a:pt x="3128" y="16302"/>
                    <a:pt x="4437" y="12252"/>
                    <a:pt x="5419" y="9102"/>
                  </a:cubicBezTo>
                  <a:cubicBezTo>
                    <a:pt x="6400" y="5952"/>
                    <a:pt x="7055" y="3702"/>
                    <a:pt x="7710" y="2296"/>
                  </a:cubicBezTo>
                  <a:cubicBezTo>
                    <a:pt x="8364" y="890"/>
                    <a:pt x="9019" y="327"/>
                    <a:pt x="10164" y="102"/>
                  </a:cubicBezTo>
                  <a:cubicBezTo>
                    <a:pt x="11310" y="-123"/>
                    <a:pt x="12946" y="-10"/>
                    <a:pt x="15073" y="777"/>
                  </a:cubicBezTo>
                  <a:cubicBezTo>
                    <a:pt x="17200" y="1565"/>
                    <a:pt x="19819" y="3027"/>
                    <a:pt x="20637" y="4433"/>
                  </a:cubicBezTo>
                  <a:cubicBezTo>
                    <a:pt x="21455" y="5840"/>
                    <a:pt x="20473" y="7190"/>
                    <a:pt x="19164" y="8033"/>
                  </a:cubicBezTo>
                  <a:cubicBezTo>
                    <a:pt x="17855" y="8877"/>
                    <a:pt x="16219" y="9215"/>
                    <a:pt x="14419" y="9440"/>
                  </a:cubicBezTo>
                  <a:cubicBezTo>
                    <a:pt x="12619" y="9665"/>
                    <a:pt x="10655" y="9777"/>
                    <a:pt x="9346" y="9496"/>
                  </a:cubicBezTo>
                  <a:cubicBezTo>
                    <a:pt x="8037" y="9215"/>
                    <a:pt x="7382" y="8540"/>
                    <a:pt x="6728" y="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464049" y="5573251"/>
              <a:ext cx="12382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080" y="0"/>
                  </a:moveTo>
                  <a:cubicBezTo>
                    <a:pt x="5040" y="0"/>
                    <a:pt x="9000" y="0"/>
                    <a:pt x="12420" y="1221"/>
                  </a:cubicBezTo>
                  <a:cubicBezTo>
                    <a:pt x="15840" y="2443"/>
                    <a:pt x="18720" y="4886"/>
                    <a:pt x="20160" y="7393"/>
                  </a:cubicBezTo>
                  <a:cubicBezTo>
                    <a:pt x="21600" y="9900"/>
                    <a:pt x="21600" y="12471"/>
                    <a:pt x="18000" y="14850"/>
                  </a:cubicBezTo>
                  <a:cubicBezTo>
                    <a:pt x="14400" y="17229"/>
                    <a:pt x="7200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4723268" y="5581125"/>
              <a:ext cx="134482" cy="30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92" fill="norm" stroke="1" extrusionOk="0">
                  <a:moveTo>
                    <a:pt x="21443" y="1692"/>
                  </a:moveTo>
                  <a:cubicBezTo>
                    <a:pt x="20431" y="1092"/>
                    <a:pt x="19418" y="492"/>
                    <a:pt x="17731" y="192"/>
                  </a:cubicBezTo>
                  <a:cubicBezTo>
                    <a:pt x="16043" y="-108"/>
                    <a:pt x="13681" y="-108"/>
                    <a:pt x="11149" y="567"/>
                  </a:cubicBezTo>
                  <a:cubicBezTo>
                    <a:pt x="8618" y="1242"/>
                    <a:pt x="5918" y="2592"/>
                    <a:pt x="3724" y="5292"/>
                  </a:cubicBezTo>
                  <a:cubicBezTo>
                    <a:pt x="1530" y="7992"/>
                    <a:pt x="-157" y="12042"/>
                    <a:pt x="12" y="14892"/>
                  </a:cubicBezTo>
                  <a:cubicBezTo>
                    <a:pt x="180" y="17742"/>
                    <a:pt x="2205" y="19392"/>
                    <a:pt x="5412" y="20292"/>
                  </a:cubicBezTo>
                  <a:cubicBezTo>
                    <a:pt x="8618" y="21192"/>
                    <a:pt x="13006" y="21342"/>
                    <a:pt x="17393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4972050" y="5674851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71"/>
                    <a:pt x="0" y="11941"/>
                    <a:pt x="0" y="15366"/>
                  </a:cubicBezTo>
                  <a:cubicBezTo>
                    <a:pt x="0" y="18790"/>
                    <a:pt x="0" y="19668"/>
                    <a:pt x="3600" y="20283"/>
                  </a:cubicBezTo>
                  <a:cubicBezTo>
                    <a:pt x="7200" y="20898"/>
                    <a:pt x="14400" y="21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5092700" y="5784502"/>
              <a:ext cx="1460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252" y="3953"/>
                    <a:pt x="2504" y="-1447"/>
                    <a:pt x="6104" y="353"/>
                  </a:cubicBezTo>
                  <a:cubicBezTo>
                    <a:pt x="9704" y="2153"/>
                    <a:pt x="15652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5291402" y="5688084"/>
              <a:ext cx="258498" cy="39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29" fill="norm" stroke="1" extrusionOk="0">
                  <a:moveTo>
                    <a:pt x="15651" y="3723"/>
                  </a:moveTo>
                  <a:cubicBezTo>
                    <a:pt x="15475" y="3154"/>
                    <a:pt x="15300" y="2586"/>
                    <a:pt x="15212" y="1960"/>
                  </a:cubicBezTo>
                  <a:cubicBezTo>
                    <a:pt x="15124" y="1335"/>
                    <a:pt x="15124" y="653"/>
                    <a:pt x="14685" y="312"/>
                  </a:cubicBezTo>
                  <a:cubicBezTo>
                    <a:pt x="14246" y="-29"/>
                    <a:pt x="13368" y="-29"/>
                    <a:pt x="11436" y="28"/>
                  </a:cubicBezTo>
                  <a:cubicBezTo>
                    <a:pt x="9505" y="85"/>
                    <a:pt x="6519" y="198"/>
                    <a:pt x="4412" y="767"/>
                  </a:cubicBezTo>
                  <a:cubicBezTo>
                    <a:pt x="2305" y="1335"/>
                    <a:pt x="1075" y="2358"/>
                    <a:pt x="461" y="3154"/>
                  </a:cubicBezTo>
                  <a:cubicBezTo>
                    <a:pt x="-154" y="3950"/>
                    <a:pt x="-154" y="4518"/>
                    <a:pt x="461" y="4973"/>
                  </a:cubicBezTo>
                  <a:cubicBezTo>
                    <a:pt x="1075" y="5428"/>
                    <a:pt x="2305" y="5769"/>
                    <a:pt x="4148" y="5655"/>
                  </a:cubicBezTo>
                  <a:cubicBezTo>
                    <a:pt x="5992" y="5542"/>
                    <a:pt x="8451" y="4973"/>
                    <a:pt x="10031" y="4462"/>
                  </a:cubicBezTo>
                  <a:cubicBezTo>
                    <a:pt x="11612" y="3950"/>
                    <a:pt x="12314" y="3495"/>
                    <a:pt x="13017" y="2984"/>
                  </a:cubicBezTo>
                  <a:cubicBezTo>
                    <a:pt x="13719" y="2472"/>
                    <a:pt x="14422" y="1904"/>
                    <a:pt x="14597" y="2017"/>
                  </a:cubicBezTo>
                  <a:cubicBezTo>
                    <a:pt x="14773" y="2131"/>
                    <a:pt x="14422" y="2927"/>
                    <a:pt x="13280" y="5314"/>
                  </a:cubicBezTo>
                  <a:cubicBezTo>
                    <a:pt x="12139" y="7702"/>
                    <a:pt x="10207" y="11680"/>
                    <a:pt x="9066" y="14295"/>
                  </a:cubicBezTo>
                  <a:cubicBezTo>
                    <a:pt x="7924" y="16910"/>
                    <a:pt x="7573" y="18160"/>
                    <a:pt x="7222" y="19240"/>
                  </a:cubicBezTo>
                  <a:cubicBezTo>
                    <a:pt x="6870" y="20320"/>
                    <a:pt x="6519" y="21230"/>
                    <a:pt x="6695" y="21400"/>
                  </a:cubicBezTo>
                  <a:cubicBezTo>
                    <a:pt x="6870" y="21571"/>
                    <a:pt x="7573" y="21003"/>
                    <a:pt x="10119" y="18956"/>
                  </a:cubicBezTo>
                  <a:cubicBezTo>
                    <a:pt x="12666" y="16910"/>
                    <a:pt x="17056" y="13386"/>
                    <a:pt x="21446" y="9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530850" y="5617701"/>
              <a:ext cx="18956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10565" y="0"/>
                  </a:moveTo>
                  <a:cubicBezTo>
                    <a:pt x="13617" y="929"/>
                    <a:pt x="16670" y="1858"/>
                    <a:pt x="18665" y="3310"/>
                  </a:cubicBezTo>
                  <a:cubicBezTo>
                    <a:pt x="20661" y="4761"/>
                    <a:pt x="21600" y="6735"/>
                    <a:pt x="20661" y="8942"/>
                  </a:cubicBezTo>
                  <a:cubicBezTo>
                    <a:pt x="19722" y="11148"/>
                    <a:pt x="16904" y="13587"/>
                    <a:pt x="13148" y="15735"/>
                  </a:cubicBezTo>
                  <a:cubicBezTo>
                    <a:pt x="9391" y="17884"/>
                    <a:pt x="4696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422650" y="6093951"/>
              <a:ext cx="1866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2" y="18568"/>
                    <a:pt x="1763" y="15537"/>
                    <a:pt x="2669" y="13074"/>
                  </a:cubicBezTo>
                  <a:cubicBezTo>
                    <a:pt x="3576" y="10611"/>
                    <a:pt x="4506" y="8716"/>
                    <a:pt x="5449" y="7389"/>
                  </a:cubicBezTo>
                  <a:cubicBezTo>
                    <a:pt x="6392" y="6063"/>
                    <a:pt x="7347" y="5305"/>
                    <a:pt x="8180" y="4737"/>
                  </a:cubicBezTo>
                  <a:cubicBezTo>
                    <a:pt x="9012" y="4168"/>
                    <a:pt x="9722" y="3789"/>
                    <a:pt x="10482" y="3411"/>
                  </a:cubicBezTo>
                  <a:cubicBezTo>
                    <a:pt x="11241" y="3032"/>
                    <a:pt x="12049" y="2653"/>
                    <a:pt x="12808" y="2463"/>
                  </a:cubicBezTo>
                  <a:cubicBezTo>
                    <a:pt x="13567" y="2274"/>
                    <a:pt x="14278" y="2274"/>
                    <a:pt x="15269" y="2274"/>
                  </a:cubicBezTo>
                  <a:cubicBezTo>
                    <a:pt x="16261" y="2274"/>
                    <a:pt x="17535" y="2274"/>
                    <a:pt x="18637" y="1895"/>
                  </a:cubicBezTo>
                  <a:cubicBezTo>
                    <a:pt x="19739" y="1516"/>
                    <a:pt x="20669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733799" y="6368059"/>
              <a:ext cx="150650" cy="36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38" fill="norm" stroke="1" extrusionOk="0">
                  <a:moveTo>
                    <a:pt x="0" y="4752"/>
                  </a:moveTo>
                  <a:cubicBezTo>
                    <a:pt x="900" y="7961"/>
                    <a:pt x="1800" y="11170"/>
                    <a:pt x="2250" y="13762"/>
                  </a:cubicBezTo>
                  <a:cubicBezTo>
                    <a:pt x="2700" y="16354"/>
                    <a:pt x="2700" y="18329"/>
                    <a:pt x="2550" y="19625"/>
                  </a:cubicBezTo>
                  <a:cubicBezTo>
                    <a:pt x="2400" y="20921"/>
                    <a:pt x="2100" y="21538"/>
                    <a:pt x="1800" y="21538"/>
                  </a:cubicBezTo>
                  <a:cubicBezTo>
                    <a:pt x="1500" y="21538"/>
                    <a:pt x="1200" y="20921"/>
                    <a:pt x="900" y="18576"/>
                  </a:cubicBezTo>
                  <a:cubicBezTo>
                    <a:pt x="600" y="16231"/>
                    <a:pt x="300" y="12157"/>
                    <a:pt x="750" y="9010"/>
                  </a:cubicBezTo>
                  <a:cubicBezTo>
                    <a:pt x="1200" y="5863"/>
                    <a:pt x="2400" y="3641"/>
                    <a:pt x="3750" y="2283"/>
                  </a:cubicBezTo>
                  <a:cubicBezTo>
                    <a:pt x="5100" y="925"/>
                    <a:pt x="6600" y="432"/>
                    <a:pt x="8250" y="185"/>
                  </a:cubicBezTo>
                  <a:cubicBezTo>
                    <a:pt x="9900" y="-62"/>
                    <a:pt x="11700" y="-62"/>
                    <a:pt x="13350" y="185"/>
                  </a:cubicBezTo>
                  <a:cubicBezTo>
                    <a:pt x="15000" y="432"/>
                    <a:pt x="16500" y="925"/>
                    <a:pt x="17850" y="1419"/>
                  </a:cubicBezTo>
                  <a:cubicBezTo>
                    <a:pt x="19200" y="1913"/>
                    <a:pt x="20400" y="2407"/>
                    <a:pt x="21000" y="3024"/>
                  </a:cubicBezTo>
                  <a:cubicBezTo>
                    <a:pt x="21600" y="3641"/>
                    <a:pt x="21600" y="4381"/>
                    <a:pt x="19650" y="5307"/>
                  </a:cubicBezTo>
                  <a:cubicBezTo>
                    <a:pt x="17700" y="6233"/>
                    <a:pt x="13800" y="7344"/>
                    <a:pt x="9900" y="8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013200" y="6436851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600"/>
                    <a:pt x="1728" y="9600"/>
                    <a:pt x="4608" y="6600"/>
                  </a:cubicBezTo>
                  <a:cubicBezTo>
                    <a:pt x="7488" y="3600"/>
                    <a:pt x="12384" y="3600"/>
                    <a:pt x="15552" y="3000"/>
                  </a:cubicBezTo>
                  <a:cubicBezTo>
                    <a:pt x="18720" y="2400"/>
                    <a:pt x="201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114799" y="6367001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325924" y="6368009"/>
              <a:ext cx="252427" cy="33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8" fill="norm" stroke="1" extrusionOk="0">
                  <a:moveTo>
                    <a:pt x="10666" y="1961"/>
                  </a:moveTo>
                  <a:cubicBezTo>
                    <a:pt x="10126" y="1286"/>
                    <a:pt x="9586" y="611"/>
                    <a:pt x="8866" y="274"/>
                  </a:cubicBezTo>
                  <a:cubicBezTo>
                    <a:pt x="8146" y="-64"/>
                    <a:pt x="7246" y="-64"/>
                    <a:pt x="5986" y="139"/>
                  </a:cubicBezTo>
                  <a:cubicBezTo>
                    <a:pt x="4726" y="341"/>
                    <a:pt x="3106" y="746"/>
                    <a:pt x="2026" y="1286"/>
                  </a:cubicBezTo>
                  <a:cubicBezTo>
                    <a:pt x="946" y="1826"/>
                    <a:pt x="406" y="2501"/>
                    <a:pt x="136" y="3176"/>
                  </a:cubicBezTo>
                  <a:cubicBezTo>
                    <a:pt x="-134" y="3851"/>
                    <a:pt x="-134" y="4526"/>
                    <a:pt x="1396" y="4661"/>
                  </a:cubicBezTo>
                  <a:cubicBezTo>
                    <a:pt x="2926" y="4796"/>
                    <a:pt x="5986" y="4391"/>
                    <a:pt x="7876" y="3986"/>
                  </a:cubicBezTo>
                  <a:cubicBezTo>
                    <a:pt x="9766" y="3581"/>
                    <a:pt x="10486" y="3176"/>
                    <a:pt x="11116" y="2704"/>
                  </a:cubicBezTo>
                  <a:cubicBezTo>
                    <a:pt x="11746" y="2231"/>
                    <a:pt x="12286" y="1691"/>
                    <a:pt x="12466" y="1894"/>
                  </a:cubicBezTo>
                  <a:cubicBezTo>
                    <a:pt x="12646" y="2096"/>
                    <a:pt x="12466" y="3041"/>
                    <a:pt x="11836" y="5673"/>
                  </a:cubicBezTo>
                  <a:cubicBezTo>
                    <a:pt x="11206" y="8306"/>
                    <a:pt x="10126" y="12626"/>
                    <a:pt x="9406" y="15326"/>
                  </a:cubicBezTo>
                  <a:cubicBezTo>
                    <a:pt x="8686" y="18026"/>
                    <a:pt x="8326" y="19106"/>
                    <a:pt x="8056" y="19983"/>
                  </a:cubicBezTo>
                  <a:cubicBezTo>
                    <a:pt x="7786" y="20861"/>
                    <a:pt x="7606" y="21536"/>
                    <a:pt x="7786" y="21401"/>
                  </a:cubicBezTo>
                  <a:cubicBezTo>
                    <a:pt x="7966" y="21266"/>
                    <a:pt x="8506" y="20321"/>
                    <a:pt x="10216" y="18701"/>
                  </a:cubicBezTo>
                  <a:cubicBezTo>
                    <a:pt x="11926" y="17081"/>
                    <a:pt x="14806" y="14786"/>
                    <a:pt x="16876" y="13436"/>
                  </a:cubicBezTo>
                  <a:cubicBezTo>
                    <a:pt x="18946" y="12086"/>
                    <a:pt x="20206" y="11681"/>
                    <a:pt x="21466" y="1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692650" y="6462251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953264" y="6355309"/>
              <a:ext cx="156912" cy="37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36" fill="norm" stroke="1" extrusionOk="0">
                  <a:moveTo>
                    <a:pt x="3420" y="4623"/>
                  </a:moveTo>
                  <a:cubicBezTo>
                    <a:pt x="2556" y="8583"/>
                    <a:pt x="1692" y="12543"/>
                    <a:pt x="1116" y="15123"/>
                  </a:cubicBezTo>
                  <a:cubicBezTo>
                    <a:pt x="540" y="17703"/>
                    <a:pt x="252" y="18903"/>
                    <a:pt x="108" y="19863"/>
                  </a:cubicBezTo>
                  <a:cubicBezTo>
                    <a:pt x="-36" y="20823"/>
                    <a:pt x="-36" y="21543"/>
                    <a:pt x="108" y="21423"/>
                  </a:cubicBezTo>
                  <a:cubicBezTo>
                    <a:pt x="252" y="21303"/>
                    <a:pt x="540" y="20343"/>
                    <a:pt x="1260" y="17823"/>
                  </a:cubicBezTo>
                  <a:cubicBezTo>
                    <a:pt x="1980" y="15303"/>
                    <a:pt x="3132" y="11223"/>
                    <a:pt x="4716" y="8163"/>
                  </a:cubicBezTo>
                  <a:cubicBezTo>
                    <a:pt x="6300" y="5103"/>
                    <a:pt x="8316" y="3063"/>
                    <a:pt x="9900" y="1863"/>
                  </a:cubicBezTo>
                  <a:cubicBezTo>
                    <a:pt x="11484" y="663"/>
                    <a:pt x="12636" y="303"/>
                    <a:pt x="14076" y="123"/>
                  </a:cubicBezTo>
                  <a:cubicBezTo>
                    <a:pt x="15516" y="-57"/>
                    <a:pt x="17244" y="-57"/>
                    <a:pt x="18540" y="243"/>
                  </a:cubicBezTo>
                  <a:cubicBezTo>
                    <a:pt x="19836" y="543"/>
                    <a:pt x="20700" y="1143"/>
                    <a:pt x="21132" y="1743"/>
                  </a:cubicBezTo>
                  <a:cubicBezTo>
                    <a:pt x="21564" y="2343"/>
                    <a:pt x="21564" y="2943"/>
                    <a:pt x="19116" y="3963"/>
                  </a:cubicBezTo>
                  <a:cubicBezTo>
                    <a:pt x="16668" y="4983"/>
                    <a:pt x="11772" y="6423"/>
                    <a:pt x="6876" y="7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179519" y="6364989"/>
              <a:ext cx="249732" cy="35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18" fill="norm" stroke="1" extrusionOk="0">
                  <a:moveTo>
                    <a:pt x="9435" y="3887"/>
                  </a:moveTo>
                  <a:cubicBezTo>
                    <a:pt x="9617" y="2631"/>
                    <a:pt x="9798" y="1375"/>
                    <a:pt x="9435" y="684"/>
                  </a:cubicBezTo>
                  <a:cubicBezTo>
                    <a:pt x="9072" y="-6"/>
                    <a:pt x="8165" y="-132"/>
                    <a:pt x="6803" y="119"/>
                  </a:cubicBezTo>
                  <a:cubicBezTo>
                    <a:pt x="5442" y="370"/>
                    <a:pt x="3627" y="998"/>
                    <a:pt x="2447" y="1563"/>
                  </a:cubicBezTo>
                  <a:cubicBezTo>
                    <a:pt x="1267" y="2128"/>
                    <a:pt x="723" y="2631"/>
                    <a:pt x="360" y="3196"/>
                  </a:cubicBezTo>
                  <a:cubicBezTo>
                    <a:pt x="-3" y="3761"/>
                    <a:pt x="-185" y="4389"/>
                    <a:pt x="269" y="4828"/>
                  </a:cubicBezTo>
                  <a:cubicBezTo>
                    <a:pt x="723" y="5268"/>
                    <a:pt x="1812" y="5519"/>
                    <a:pt x="3082" y="5268"/>
                  </a:cubicBezTo>
                  <a:cubicBezTo>
                    <a:pt x="4353" y="5017"/>
                    <a:pt x="5805" y="4263"/>
                    <a:pt x="7076" y="3761"/>
                  </a:cubicBezTo>
                  <a:cubicBezTo>
                    <a:pt x="8346" y="3259"/>
                    <a:pt x="9435" y="3008"/>
                    <a:pt x="9889" y="3384"/>
                  </a:cubicBezTo>
                  <a:cubicBezTo>
                    <a:pt x="10343" y="3761"/>
                    <a:pt x="10161" y="4766"/>
                    <a:pt x="9254" y="7215"/>
                  </a:cubicBezTo>
                  <a:cubicBezTo>
                    <a:pt x="8346" y="9663"/>
                    <a:pt x="6712" y="13556"/>
                    <a:pt x="5714" y="15817"/>
                  </a:cubicBezTo>
                  <a:cubicBezTo>
                    <a:pt x="4716" y="18077"/>
                    <a:pt x="4353" y="18705"/>
                    <a:pt x="3990" y="19459"/>
                  </a:cubicBezTo>
                  <a:cubicBezTo>
                    <a:pt x="3627" y="20212"/>
                    <a:pt x="3264" y="21091"/>
                    <a:pt x="3354" y="21280"/>
                  </a:cubicBezTo>
                  <a:cubicBezTo>
                    <a:pt x="3445" y="21468"/>
                    <a:pt x="3990" y="20966"/>
                    <a:pt x="6259" y="19584"/>
                  </a:cubicBezTo>
                  <a:cubicBezTo>
                    <a:pt x="8528" y="18203"/>
                    <a:pt x="12521" y="15942"/>
                    <a:pt x="15334" y="14624"/>
                  </a:cubicBezTo>
                  <a:cubicBezTo>
                    <a:pt x="18148" y="13305"/>
                    <a:pt x="19781" y="12928"/>
                    <a:pt x="21415" y="12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153150" y="5992351"/>
              <a:ext cx="254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4400"/>
                    <a:pt x="12240" y="7200"/>
                    <a:pt x="15840" y="36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223000" y="6119351"/>
              <a:ext cx="266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800"/>
                    <a:pt x="10971" y="12000"/>
                    <a:pt x="14571" y="840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7071448" y="5791766"/>
              <a:ext cx="120183" cy="31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105" fill="norm" stroke="1" extrusionOk="0">
                  <a:moveTo>
                    <a:pt x="19095" y="5006"/>
                  </a:moveTo>
                  <a:cubicBezTo>
                    <a:pt x="19828" y="4286"/>
                    <a:pt x="20560" y="3566"/>
                    <a:pt x="20743" y="2702"/>
                  </a:cubicBezTo>
                  <a:cubicBezTo>
                    <a:pt x="20926" y="1838"/>
                    <a:pt x="20560" y="830"/>
                    <a:pt x="19279" y="326"/>
                  </a:cubicBezTo>
                  <a:cubicBezTo>
                    <a:pt x="17997" y="-178"/>
                    <a:pt x="15801" y="-178"/>
                    <a:pt x="12689" y="902"/>
                  </a:cubicBezTo>
                  <a:cubicBezTo>
                    <a:pt x="9577" y="1982"/>
                    <a:pt x="5550" y="4142"/>
                    <a:pt x="2987" y="6950"/>
                  </a:cubicBezTo>
                  <a:cubicBezTo>
                    <a:pt x="424" y="9758"/>
                    <a:pt x="-674" y="13214"/>
                    <a:pt x="424" y="15806"/>
                  </a:cubicBezTo>
                  <a:cubicBezTo>
                    <a:pt x="1523" y="18398"/>
                    <a:pt x="4818" y="20126"/>
                    <a:pt x="8112" y="20774"/>
                  </a:cubicBezTo>
                  <a:cubicBezTo>
                    <a:pt x="11407" y="21422"/>
                    <a:pt x="14702" y="20990"/>
                    <a:pt x="17997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7255787" y="5890751"/>
              <a:ext cx="340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413"/>
                    <a:pt x="-1183" y="8826"/>
                    <a:pt x="1993" y="12426"/>
                  </a:cubicBezTo>
                  <a:cubicBezTo>
                    <a:pt x="5170" y="16026"/>
                    <a:pt x="12793" y="18813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7334250" y="5964506"/>
              <a:ext cx="18415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7" y="12582"/>
                    <a:pt x="993" y="4867"/>
                    <a:pt x="3476" y="1782"/>
                  </a:cubicBezTo>
                  <a:cubicBezTo>
                    <a:pt x="5959" y="-1304"/>
                    <a:pt x="10428" y="239"/>
                    <a:pt x="13779" y="1782"/>
                  </a:cubicBezTo>
                  <a:cubicBezTo>
                    <a:pt x="17131" y="3325"/>
                    <a:pt x="19366" y="4867"/>
                    <a:pt x="21600" y="6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524750" y="5883184"/>
              <a:ext cx="215900" cy="30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10800" y="960"/>
                  </a:moveTo>
                  <a:cubicBezTo>
                    <a:pt x="9953" y="522"/>
                    <a:pt x="9106" y="84"/>
                    <a:pt x="7518" y="11"/>
                  </a:cubicBezTo>
                  <a:cubicBezTo>
                    <a:pt x="5929" y="-62"/>
                    <a:pt x="3600" y="230"/>
                    <a:pt x="2118" y="887"/>
                  </a:cubicBezTo>
                  <a:cubicBezTo>
                    <a:pt x="635" y="1543"/>
                    <a:pt x="0" y="2565"/>
                    <a:pt x="0" y="3368"/>
                  </a:cubicBezTo>
                  <a:cubicBezTo>
                    <a:pt x="0" y="4170"/>
                    <a:pt x="635" y="4754"/>
                    <a:pt x="1482" y="5119"/>
                  </a:cubicBezTo>
                  <a:cubicBezTo>
                    <a:pt x="2329" y="5484"/>
                    <a:pt x="3388" y="5630"/>
                    <a:pt x="4765" y="5411"/>
                  </a:cubicBezTo>
                  <a:cubicBezTo>
                    <a:pt x="6141" y="5192"/>
                    <a:pt x="7835" y="4608"/>
                    <a:pt x="8682" y="4827"/>
                  </a:cubicBezTo>
                  <a:cubicBezTo>
                    <a:pt x="9529" y="5046"/>
                    <a:pt x="9529" y="6068"/>
                    <a:pt x="8894" y="8695"/>
                  </a:cubicBezTo>
                  <a:cubicBezTo>
                    <a:pt x="8259" y="11322"/>
                    <a:pt x="6988" y="15554"/>
                    <a:pt x="6141" y="18108"/>
                  </a:cubicBezTo>
                  <a:cubicBezTo>
                    <a:pt x="5294" y="20662"/>
                    <a:pt x="4871" y="21538"/>
                    <a:pt x="5294" y="21319"/>
                  </a:cubicBezTo>
                  <a:cubicBezTo>
                    <a:pt x="5718" y="21100"/>
                    <a:pt x="6988" y="19787"/>
                    <a:pt x="9847" y="17889"/>
                  </a:cubicBezTo>
                  <a:cubicBezTo>
                    <a:pt x="12706" y="15992"/>
                    <a:pt x="17153" y="13511"/>
                    <a:pt x="21600" y="1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7721600" y="5827251"/>
              <a:ext cx="13774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0" y="0"/>
                  </a:moveTo>
                  <a:cubicBezTo>
                    <a:pt x="5236" y="939"/>
                    <a:pt x="10473" y="1878"/>
                    <a:pt x="14564" y="3678"/>
                  </a:cubicBezTo>
                  <a:cubicBezTo>
                    <a:pt x="18655" y="5478"/>
                    <a:pt x="21600" y="8139"/>
                    <a:pt x="21273" y="10957"/>
                  </a:cubicBezTo>
                  <a:cubicBezTo>
                    <a:pt x="20945" y="13774"/>
                    <a:pt x="17345" y="16748"/>
                    <a:pt x="14564" y="18548"/>
                  </a:cubicBezTo>
                  <a:cubicBezTo>
                    <a:pt x="11782" y="20348"/>
                    <a:pt x="9818" y="20974"/>
                    <a:pt x="7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8014275" y="5675661"/>
              <a:ext cx="189926" cy="51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79" fill="norm" stroke="1" extrusionOk="0">
                  <a:moveTo>
                    <a:pt x="12753" y="2852"/>
                  </a:moveTo>
                  <a:cubicBezTo>
                    <a:pt x="12990" y="2415"/>
                    <a:pt x="13228" y="1978"/>
                    <a:pt x="13465" y="1541"/>
                  </a:cubicBezTo>
                  <a:cubicBezTo>
                    <a:pt x="13702" y="1103"/>
                    <a:pt x="13940" y="666"/>
                    <a:pt x="13346" y="360"/>
                  </a:cubicBezTo>
                  <a:cubicBezTo>
                    <a:pt x="12753" y="54"/>
                    <a:pt x="11329" y="-121"/>
                    <a:pt x="9074" y="98"/>
                  </a:cubicBezTo>
                  <a:cubicBezTo>
                    <a:pt x="6819" y="316"/>
                    <a:pt x="3733" y="928"/>
                    <a:pt x="1953" y="1453"/>
                  </a:cubicBezTo>
                  <a:cubicBezTo>
                    <a:pt x="173" y="1978"/>
                    <a:pt x="-302" y="2415"/>
                    <a:pt x="173" y="2765"/>
                  </a:cubicBezTo>
                  <a:cubicBezTo>
                    <a:pt x="647" y="3115"/>
                    <a:pt x="2072" y="3377"/>
                    <a:pt x="4683" y="3989"/>
                  </a:cubicBezTo>
                  <a:cubicBezTo>
                    <a:pt x="7294" y="4601"/>
                    <a:pt x="11091" y="5563"/>
                    <a:pt x="12634" y="6744"/>
                  </a:cubicBezTo>
                  <a:cubicBezTo>
                    <a:pt x="14177" y="7924"/>
                    <a:pt x="13465" y="9324"/>
                    <a:pt x="12160" y="10373"/>
                  </a:cubicBezTo>
                  <a:cubicBezTo>
                    <a:pt x="10854" y="11422"/>
                    <a:pt x="8955" y="12122"/>
                    <a:pt x="7412" y="12515"/>
                  </a:cubicBezTo>
                  <a:cubicBezTo>
                    <a:pt x="5869" y="12909"/>
                    <a:pt x="4683" y="12996"/>
                    <a:pt x="4683" y="12953"/>
                  </a:cubicBezTo>
                  <a:cubicBezTo>
                    <a:pt x="4683" y="12909"/>
                    <a:pt x="5869" y="12734"/>
                    <a:pt x="7056" y="12603"/>
                  </a:cubicBezTo>
                  <a:cubicBezTo>
                    <a:pt x="8243" y="12472"/>
                    <a:pt x="9430" y="12384"/>
                    <a:pt x="10379" y="12515"/>
                  </a:cubicBezTo>
                  <a:cubicBezTo>
                    <a:pt x="11329" y="12647"/>
                    <a:pt x="12041" y="12996"/>
                    <a:pt x="11922" y="13915"/>
                  </a:cubicBezTo>
                  <a:cubicBezTo>
                    <a:pt x="11803" y="14833"/>
                    <a:pt x="10854" y="16319"/>
                    <a:pt x="9905" y="17369"/>
                  </a:cubicBezTo>
                  <a:cubicBezTo>
                    <a:pt x="8955" y="18418"/>
                    <a:pt x="8006" y="19030"/>
                    <a:pt x="7531" y="19555"/>
                  </a:cubicBezTo>
                  <a:cubicBezTo>
                    <a:pt x="7056" y="20080"/>
                    <a:pt x="7056" y="20517"/>
                    <a:pt x="7650" y="20779"/>
                  </a:cubicBezTo>
                  <a:cubicBezTo>
                    <a:pt x="8243" y="21042"/>
                    <a:pt x="9430" y="21129"/>
                    <a:pt x="11803" y="21217"/>
                  </a:cubicBezTo>
                  <a:cubicBezTo>
                    <a:pt x="14177" y="21304"/>
                    <a:pt x="17738" y="21392"/>
                    <a:pt x="2129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8350249" y="5833066"/>
              <a:ext cx="104181" cy="47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84" fill="norm" stroke="1" extrusionOk="0">
                  <a:moveTo>
                    <a:pt x="7624" y="6072"/>
                  </a:moveTo>
                  <a:cubicBezTo>
                    <a:pt x="7624" y="9432"/>
                    <a:pt x="7624" y="12792"/>
                    <a:pt x="6988" y="15240"/>
                  </a:cubicBezTo>
                  <a:cubicBezTo>
                    <a:pt x="6353" y="17688"/>
                    <a:pt x="5082" y="19224"/>
                    <a:pt x="3812" y="20184"/>
                  </a:cubicBezTo>
                  <a:cubicBezTo>
                    <a:pt x="2541" y="21144"/>
                    <a:pt x="1271" y="21528"/>
                    <a:pt x="635" y="21336"/>
                  </a:cubicBezTo>
                  <a:cubicBezTo>
                    <a:pt x="0" y="21144"/>
                    <a:pt x="0" y="20376"/>
                    <a:pt x="0" y="17976"/>
                  </a:cubicBezTo>
                  <a:cubicBezTo>
                    <a:pt x="0" y="15576"/>
                    <a:pt x="0" y="11544"/>
                    <a:pt x="424" y="8664"/>
                  </a:cubicBezTo>
                  <a:cubicBezTo>
                    <a:pt x="847" y="5784"/>
                    <a:pt x="1694" y="4056"/>
                    <a:pt x="2753" y="2856"/>
                  </a:cubicBezTo>
                  <a:cubicBezTo>
                    <a:pt x="3812" y="1656"/>
                    <a:pt x="5082" y="984"/>
                    <a:pt x="6776" y="552"/>
                  </a:cubicBezTo>
                  <a:cubicBezTo>
                    <a:pt x="8471" y="120"/>
                    <a:pt x="10588" y="-72"/>
                    <a:pt x="12706" y="24"/>
                  </a:cubicBezTo>
                  <a:cubicBezTo>
                    <a:pt x="14824" y="120"/>
                    <a:pt x="16941" y="504"/>
                    <a:pt x="18635" y="1560"/>
                  </a:cubicBezTo>
                  <a:cubicBezTo>
                    <a:pt x="20329" y="2616"/>
                    <a:pt x="21600" y="4344"/>
                    <a:pt x="20329" y="5736"/>
                  </a:cubicBezTo>
                  <a:cubicBezTo>
                    <a:pt x="19059" y="7128"/>
                    <a:pt x="15247" y="8184"/>
                    <a:pt x="12282" y="8664"/>
                  </a:cubicBezTo>
                  <a:cubicBezTo>
                    <a:pt x="9318" y="9144"/>
                    <a:pt x="7200" y="9048"/>
                    <a:pt x="5082" y="8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8534400" y="5947901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6457"/>
                    <a:pt x="576" y="11314"/>
                    <a:pt x="3312" y="7714"/>
                  </a:cubicBezTo>
                  <a:cubicBezTo>
                    <a:pt x="6048" y="4114"/>
                    <a:pt x="11232" y="2057"/>
                    <a:pt x="14688" y="1029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8623300" y="5909801"/>
              <a:ext cx="1" cy="184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8713208" y="5898805"/>
              <a:ext cx="195842" cy="37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59" fill="norm" stroke="1" extrusionOk="0">
                  <a:moveTo>
                    <a:pt x="11734" y="1351"/>
                  </a:moveTo>
                  <a:cubicBezTo>
                    <a:pt x="10573" y="748"/>
                    <a:pt x="9412" y="144"/>
                    <a:pt x="7786" y="24"/>
                  </a:cubicBezTo>
                  <a:cubicBezTo>
                    <a:pt x="6160" y="-97"/>
                    <a:pt x="4070" y="265"/>
                    <a:pt x="2676" y="687"/>
                  </a:cubicBezTo>
                  <a:cubicBezTo>
                    <a:pt x="1283" y="1110"/>
                    <a:pt x="586" y="1592"/>
                    <a:pt x="237" y="2135"/>
                  </a:cubicBezTo>
                  <a:cubicBezTo>
                    <a:pt x="-111" y="2678"/>
                    <a:pt x="-111" y="3282"/>
                    <a:pt x="470" y="3644"/>
                  </a:cubicBezTo>
                  <a:cubicBezTo>
                    <a:pt x="1050" y="4006"/>
                    <a:pt x="2212" y="4126"/>
                    <a:pt x="3721" y="4006"/>
                  </a:cubicBezTo>
                  <a:cubicBezTo>
                    <a:pt x="5231" y="3885"/>
                    <a:pt x="7089" y="3523"/>
                    <a:pt x="8599" y="3282"/>
                  </a:cubicBezTo>
                  <a:cubicBezTo>
                    <a:pt x="10108" y="3040"/>
                    <a:pt x="11270" y="2920"/>
                    <a:pt x="11850" y="3161"/>
                  </a:cubicBezTo>
                  <a:cubicBezTo>
                    <a:pt x="12431" y="3402"/>
                    <a:pt x="12431" y="4006"/>
                    <a:pt x="11850" y="5937"/>
                  </a:cubicBezTo>
                  <a:cubicBezTo>
                    <a:pt x="11270" y="7867"/>
                    <a:pt x="10108" y="11125"/>
                    <a:pt x="8715" y="13780"/>
                  </a:cubicBezTo>
                  <a:cubicBezTo>
                    <a:pt x="7321" y="16435"/>
                    <a:pt x="5695" y="18486"/>
                    <a:pt x="4534" y="19753"/>
                  </a:cubicBezTo>
                  <a:cubicBezTo>
                    <a:pt x="3373" y="21020"/>
                    <a:pt x="2676" y="21503"/>
                    <a:pt x="2792" y="21322"/>
                  </a:cubicBezTo>
                  <a:cubicBezTo>
                    <a:pt x="2908" y="21141"/>
                    <a:pt x="3837" y="20296"/>
                    <a:pt x="7089" y="18728"/>
                  </a:cubicBezTo>
                  <a:cubicBezTo>
                    <a:pt x="10341" y="17159"/>
                    <a:pt x="15915" y="14866"/>
                    <a:pt x="21489" y="12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8953500" y="5980974"/>
              <a:ext cx="101600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450" y="13500"/>
                    <a:pt x="900" y="6300"/>
                    <a:pt x="2925" y="2700"/>
                  </a:cubicBezTo>
                  <a:cubicBezTo>
                    <a:pt x="4950" y="-900"/>
                    <a:pt x="8550" y="-900"/>
                    <a:pt x="11925" y="2700"/>
                  </a:cubicBezTo>
                  <a:cubicBezTo>
                    <a:pt x="15300" y="6300"/>
                    <a:pt x="1845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9113409" y="5855037"/>
              <a:ext cx="149481" cy="43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55" fill="norm" stroke="1" extrusionOk="0">
                  <a:moveTo>
                    <a:pt x="10490" y="5491"/>
                  </a:moveTo>
                  <a:cubicBezTo>
                    <a:pt x="9011" y="6737"/>
                    <a:pt x="7531" y="7983"/>
                    <a:pt x="6348" y="10164"/>
                  </a:cubicBezTo>
                  <a:cubicBezTo>
                    <a:pt x="5164" y="12345"/>
                    <a:pt x="4276" y="15460"/>
                    <a:pt x="3685" y="17329"/>
                  </a:cubicBezTo>
                  <a:cubicBezTo>
                    <a:pt x="3093" y="19198"/>
                    <a:pt x="2797" y="19821"/>
                    <a:pt x="2205" y="20393"/>
                  </a:cubicBezTo>
                  <a:cubicBezTo>
                    <a:pt x="1613" y="20964"/>
                    <a:pt x="726" y="21483"/>
                    <a:pt x="282" y="21327"/>
                  </a:cubicBezTo>
                  <a:cubicBezTo>
                    <a:pt x="-162" y="21171"/>
                    <a:pt x="-162" y="20341"/>
                    <a:pt x="874" y="18212"/>
                  </a:cubicBezTo>
                  <a:cubicBezTo>
                    <a:pt x="1909" y="16083"/>
                    <a:pt x="3980" y="12656"/>
                    <a:pt x="6052" y="9645"/>
                  </a:cubicBezTo>
                  <a:cubicBezTo>
                    <a:pt x="8123" y="6633"/>
                    <a:pt x="10194" y="4037"/>
                    <a:pt x="11674" y="2427"/>
                  </a:cubicBezTo>
                  <a:cubicBezTo>
                    <a:pt x="13153" y="818"/>
                    <a:pt x="14041" y="195"/>
                    <a:pt x="15076" y="39"/>
                  </a:cubicBezTo>
                  <a:cubicBezTo>
                    <a:pt x="16112" y="-117"/>
                    <a:pt x="17296" y="195"/>
                    <a:pt x="18627" y="1025"/>
                  </a:cubicBezTo>
                  <a:cubicBezTo>
                    <a:pt x="19959" y="1856"/>
                    <a:pt x="21438" y="3206"/>
                    <a:pt x="20698" y="4348"/>
                  </a:cubicBezTo>
                  <a:cubicBezTo>
                    <a:pt x="19959" y="5491"/>
                    <a:pt x="17000" y="6425"/>
                    <a:pt x="14189" y="7100"/>
                  </a:cubicBezTo>
                  <a:cubicBezTo>
                    <a:pt x="11378" y="7775"/>
                    <a:pt x="8715" y="8191"/>
                    <a:pt x="6052" y="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9317821" y="5883694"/>
              <a:ext cx="232579" cy="39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58" fill="norm" stroke="1" extrusionOk="0">
                  <a:moveTo>
                    <a:pt x="9620" y="4813"/>
                  </a:moveTo>
                  <a:cubicBezTo>
                    <a:pt x="9427" y="4245"/>
                    <a:pt x="9234" y="3676"/>
                    <a:pt x="9041" y="2824"/>
                  </a:cubicBezTo>
                  <a:cubicBezTo>
                    <a:pt x="8848" y="1971"/>
                    <a:pt x="8655" y="834"/>
                    <a:pt x="8077" y="323"/>
                  </a:cubicBezTo>
                  <a:cubicBezTo>
                    <a:pt x="7498" y="-189"/>
                    <a:pt x="6534" y="-75"/>
                    <a:pt x="4991" y="550"/>
                  </a:cubicBezTo>
                  <a:cubicBezTo>
                    <a:pt x="3448" y="1175"/>
                    <a:pt x="1327" y="2312"/>
                    <a:pt x="459" y="3563"/>
                  </a:cubicBezTo>
                  <a:cubicBezTo>
                    <a:pt x="-409" y="4813"/>
                    <a:pt x="-23" y="6177"/>
                    <a:pt x="1423" y="6689"/>
                  </a:cubicBezTo>
                  <a:cubicBezTo>
                    <a:pt x="2870" y="7200"/>
                    <a:pt x="5377" y="6859"/>
                    <a:pt x="7016" y="6462"/>
                  </a:cubicBezTo>
                  <a:cubicBezTo>
                    <a:pt x="8655" y="6064"/>
                    <a:pt x="9427" y="5609"/>
                    <a:pt x="10102" y="5097"/>
                  </a:cubicBezTo>
                  <a:cubicBezTo>
                    <a:pt x="10777" y="4586"/>
                    <a:pt x="11355" y="4017"/>
                    <a:pt x="11645" y="4017"/>
                  </a:cubicBezTo>
                  <a:cubicBezTo>
                    <a:pt x="11934" y="4017"/>
                    <a:pt x="11934" y="4586"/>
                    <a:pt x="10777" y="6575"/>
                  </a:cubicBezTo>
                  <a:cubicBezTo>
                    <a:pt x="9620" y="8565"/>
                    <a:pt x="7305" y="11975"/>
                    <a:pt x="5570" y="14476"/>
                  </a:cubicBezTo>
                  <a:cubicBezTo>
                    <a:pt x="3834" y="16977"/>
                    <a:pt x="2677" y="18569"/>
                    <a:pt x="2002" y="19649"/>
                  </a:cubicBezTo>
                  <a:cubicBezTo>
                    <a:pt x="1327" y="20729"/>
                    <a:pt x="1134" y="21297"/>
                    <a:pt x="1327" y="21354"/>
                  </a:cubicBezTo>
                  <a:cubicBezTo>
                    <a:pt x="1520" y="21411"/>
                    <a:pt x="2098" y="20956"/>
                    <a:pt x="4798" y="19819"/>
                  </a:cubicBezTo>
                  <a:cubicBezTo>
                    <a:pt x="7498" y="18683"/>
                    <a:pt x="12320" y="16864"/>
                    <a:pt x="15405" y="15784"/>
                  </a:cubicBezTo>
                  <a:cubicBezTo>
                    <a:pt x="18491" y="14704"/>
                    <a:pt x="19841" y="14363"/>
                    <a:pt x="21191" y="14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9829527" y="5960601"/>
              <a:ext cx="24792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672" y="0"/>
                  </a:moveTo>
                  <a:cubicBezTo>
                    <a:pt x="756" y="4800"/>
                    <a:pt x="-159" y="9600"/>
                    <a:pt x="24" y="12000"/>
                  </a:cubicBezTo>
                  <a:cubicBezTo>
                    <a:pt x="207" y="14400"/>
                    <a:pt x="1488" y="14400"/>
                    <a:pt x="4417" y="12000"/>
                  </a:cubicBezTo>
                  <a:cubicBezTo>
                    <a:pt x="7346" y="9600"/>
                    <a:pt x="11922" y="4800"/>
                    <a:pt x="15034" y="6000"/>
                  </a:cubicBezTo>
                  <a:cubicBezTo>
                    <a:pt x="18146" y="7200"/>
                    <a:pt x="19794" y="14400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3181349" y="6101027"/>
              <a:ext cx="319932" cy="5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91" fill="norm" stroke="1" extrusionOk="0">
                  <a:moveTo>
                    <a:pt x="0" y="5091"/>
                  </a:moveTo>
                  <a:cubicBezTo>
                    <a:pt x="4263" y="3291"/>
                    <a:pt x="8526" y="1491"/>
                    <a:pt x="11937" y="591"/>
                  </a:cubicBezTo>
                  <a:cubicBezTo>
                    <a:pt x="15347" y="-309"/>
                    <a:pt x="17905" y="-309"/>
                    <a:pt x="19468" y="1491"/>
                  </a:cubicBezTo>
                  <a:cubicBezTo>
                    <a:pt x="21032" y="3291"/>
                    <a:pt x="21600" y="6891"/>
                    <a:pt x="21458" y="9591"/>
                  </a:cubicBezTo>
                  <a:cubicBezTo>
                    <a:pt x="21316" y="12291"/>
                    <a:pt x="20463" y="14091"/>
                    <a:pt x="19539" y="15891"/>
                  </a:cubicBezTo>
                  <a:cubicBezTo>
                    <a:pt x="18616" y="17691"/>
                    <a:pt x="17621" y="19491"/>
                    <a:pt x="16626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278495" y="6144751"/>
              <a:ext cx="252106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56" fill="norm" stroke="1" extrusionOk="0">
                  <a:moveTo>
                    <a:pt x="3079" y="17280"/>
                  </a:moveTo>
                  <a:cubicBezTo>
                    <a:pt x="1639" y="18720"/>
                    <a:pt x="199" y="20160"/>
                    <a:pt x="19" y="20880"/>
                  </a:cubicBezTo>
                  <a:cubicBezTo>
                    <a:pt x="-161" y="21600"/>
                    <a:pt x="919" y="21600"/>
                    <a:pt x="4699" y="18000"/>
                  </a:cubicBezTo>
                  <a:cubicBezTo>
                    <a:pt x="8479" y="14400"/>
                    <a:pt x="14959" y="720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886199" y="6043151"/>
              <a:ext cx="279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55" y="14400"/>
                    <a:pt x="12109" y="7200"/>
                    <a:pt x="15709" y="3600"/>
                  </a:cubicBezTo>
                  <a:cubicBezTo>
                    <a:pt x="19309" y="0"/>
                    <a:pt x="204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044949" y="6055851"/>
              <a:ext cx="533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7100"/>
                    <a:pt x="5657" y="12600"/>
                    <a:pt x="8957" y="9000"/>
                  </a:cubicBezTo>
                  <a:cubicBezTo>
                    <a:pt x="12257" y="5400"/>
                    <a:pt x="16029" y="2700"/>
                    <a:pt x="18214" y="1350"/>
                  </a:cubicBezTo>
                  <a:cubicBezTo>
                    <a:pt x="20400" y="0"/>
                    <a:pt x="21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0300179" y="5763272"/>
              <a:ext cx="112120" cy="35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357" fill="norm" stroke="1" extrusionOk="0">
                  <a:moveTo>
                    <a:pt x="18427" y="1165"/>
                  </a:moveTo>
                  <a:cubicBezTo>
                    <a:pt x="19584" y="660"/>
                    <a:pt x="20741" y="155"/>
                    <a:pt x="20355" y="28"/>
                  </a:cubicBezTo>
                  <a:cubicBezTo>
                    <a:pt x="19970" y="-98"/>
                    <a:pt x="18041" y="155"/>
                    <a:pt x="14762" y="1607"/>
                  </a:cubicBezTo>
                  <a:cubicBezTo>
                    <a:pt x="11484" y="3060"/>
                    <a:pt x="6855" y="5713"/>
                    <a:pt x="3770" y="8618"/>
                  </a:cubicBezTo>
                  <a:cubicBezTo>
                    <a:pt x="684" y="11523"/>
                    <a:pt x="-859" y="14681"/>
                    <a:pt x="491" y="16891"/>
                  </a:cubicBezTo>
                  <a:cubicBezTo>
                    <a:pt x="1841" y="19102"/>
                    <a:pt x="6084" y="20365"/>
                    <a:pt x="9555" y="20934"/>
                  </a:cubicBezTo>
                  <a:cubicBezTo>
                    <a:pt x="13027" y="21502"/>
                    <a:pt x="15727" y="21376"/>
                    <a:pt x="18427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0500819" y="5914034"/>
              <a:ext cx="217982" cy="35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00" fill="norm" stroke="1" extrusionOk="0">
                  <a:moveTo>
                    <a:pt x="10797" y="3176"/>
                  </a:moveTo>
                  <a:cubicBezTo>
                    <a:pt x="11004" y="2541"/>
                    <a:pt x="11212" y="1906"/>
                    <a:pt x="11004" y="1271"/>
                  </a:cubicBezTo>
                  <a:cubicBezTo>
                    <a:pt x="10797" y="635"/>
                    <a:pt x="10174" y="0"/>
                    <a:pt x="8616" y="0"/>
                  </a:cubicBezTo>
                  <a:cubicBezTo>
                    <a:pt x="7058" y="0"/>
                    <a:pt x="4566" y="635"/>
                    <a:pt x="3008" y="1207"/>
                  </a:cubicBezTo>
                  <a:cubicBezTo>
                    <a:pt x="1451" y="1779"/>
                    <a:pt x="827" y="2287"/>
                    <a:pt x="412" y="2859"/>
                  </a:cubicBezTo>
                  <a:cubicBezTo>
                    <a:pt x="-3" y="3431"/>
                    <a:pt x="-211" y="4066"/>
                    <a:pt x="308" y="4384"/>
                  </a:cubicBezTo>
                  <a:cubicBezTo>
                    <a:pt x="827" y="4701"/>
                    <a:pt x="2074" y="4701"/>
                    <a:pt x="4047" y="4193"/>
                  </a:cubicBezTo>
                  <a:cubicBezTo>
                    <a:pt x="6020" y="3685"/>
                    <a:pt x="8720" y="2668"/>
                    <a:pt x="10589" y="2096"/>
                  </a:cubicBezTo>
                  <a:cubicBezTo>
                    <a:pt x="12458" y="1525"/>
                    <a:pt x="13497" y="1398"/>
                    <a:pt x="14016" y="1842"/>
                  </a:cubicBezTo>
                  <a:cubicBezTo>
                    <a:pt x="14535" y="2287"/>
                    <a:pt x="14535" y="3304"/>
                    <a:pt x="13497" y="5718"/>
                  </a:cubicBezTo>
                  <a:cubicBezTo>
                    <a:pt x="12458" y="8132"/>
                    <a:pt x="10381" y="11944"/>
                    <a:pt x="9031" y="14358"/>
                  </a:cubicBezTo>
                  <a:cubicBezTo>
                    <a:pt x="7681" y="16772"/>
                    <a:pt x="7058" y="17788"/>
                    <a:pt x="6435" y="18868"/>
                  </a:cubicBezTo>
                  <a:cubicBezTo>
                    <a:pt x="5812" y="19948"/>
                    <a:pt x="5189" y="21092"/>
                    <a:pt x="5189" y="21346"/>
                  </a:cubicBezTo>
                  <a:cubicBezTo>
                    <a:pt x="5189" y="21600"/>
                    <a:pt x="5812" y="20965"/>
                    <a:pt x="8616" y="19313"/>
                  </a:cubicBezTo>
                  <a:cubicBezTo>
                    <a:pt x="11420" y="17661"/>
                    <a:pt x="16404" y="14993"/>
                    <a:pt x="21389" y="12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0896600" y="6014757"/>
              <a:ext cx="1397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64" y="11918"/>
                    <a:pt x="11127" y="3818"/>
                    <a:pt x="14727" y="1118"/>
                  </a:cubicBezTo>
                  <a:cubicBezTo>
                    <a:pt x="18327" y="-1582"/>
                    <a:pt x="1996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1050159" y="5876771"/>
              <a:ext cx="184148" cy="43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61" fill="norm" stroke="1" extrusionOk="0">
                  <a:moveTo>
                    <a:pt x="6420" y="6917"/>
                  </a:moveTo>
                  <a:cubicBezTo>
                    <a:pt x="5692" y="9097"/>
                    <a:pt x="4964" y="11278"/>
                    <a:pt x="4236" y="13355"/>
                  </a:cubicBezTo>
                  <a:cubicBezTo>
                    <a:pt x="3507" y="15432"/>
                    <a:pt x="2779" y="17405"/>
                    <a:pt x="2051" y="18859"/>
                  </a:cubicBezTo>
                  <a:cubicBezTo>
                    <a:pt x="1323" y="20313"/>
                    <a:pt x="595" y="21247"/>
                    <a:pt x="231" y="21351"/>
                  </a:cubicBezTo>
                  <a:cubicBezTo>
                    <a:pt x="-133" y="21455"/>
                    <a:pt x="-133" y="20728"/>
                    <a:pt x="716" y="18547"/>
                  </a:cubicBezTo>
                  <a:cubicBezTo>
                    <a:pt x="1566" y="16367"/>
                    <a:pt x="3265" y="12732"/>
                    <a:pt x="4721" y="9824"/>
                  </a:cubicBezTo>
                  <a:cubicBezTo>
                    <a:pt x="6177" y="6917"/>
                    <a:pt x="7391" y="4736"/>
                    <a:pt x="8483" y="3230"/>
                  </a:cubicBezTo>
                  <a:cubicBezTo>
                    <a:pt x="9575" y="1724"/>
                    <a:pt x="10546" y="893"/>
                    <a:pt x="11759" y="426"/>
                  </a:cubicBezTo>
                  <a:cubicBezTo>
                    <a:pt x="12973" y="-41"/>
                    <a:pt x="14429" y="-145"/>
                    <a:pt x="16006" y="218"/>
                  </a:cubicBezTo>
                  <a:cubicBezTo>
                    <a:pt x="17584" y="582"/>
                    <a:pt x="19283" y="1413"/>
                    <a:pt x="20254" y="2347"/>
                  </a:cubicBezTo>
                  <a:cubicBezTo>
                    <a:pt x="21224" y="3282"/>
                    <a:pt x="21467" y="4320"/>
                    <a:pt x="20496" y="5203"/>
                  </a:cubicBezTo>
                  <a:cubicBezTo>
                    <a:pt x="19525" y="6086"/>
                    <a:pt x="17341" y="6813"/>
                    <a:pt x="14793" y="7124"/>
                  </a:cubicBezTo>
                  <a:cubicBezTo>
                    <a:pt x="12245" y="7436"/>
                    <a:pt x="9332" y="7332"/>
                    <a:pt x="6420" y="7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1275483" y="5932998"/>
              <a:ext cx="173568" cy="34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12117" y="4113"/>
                  </a:moveTo>
                  <a:cubicBezTo>
                    <a:pt x="12117" y="3451"/>
                    <a:pt x="12117" y="2788"/>
                    <a:pt x="12117" y="2126"/>
                  </a:cubicBezTo>
                  <a:cubicBezTo>
                    <a:pt x="12117" y="1463"/>
                    <a:pt x="12117" y="801"/>
                    <a:pt x="11459" y="403"/>
                  </a:cubicBezTo>
                  <a:cubicBezTo>
                    <a:pt x="10800" y="6"/>
                    <a:pt x="9483" y="-127"/>
                    <a:pt x="7639" y="138"/>
                  </a:cubicBezTo>
                  <a:cubicBezTo>
                    <a:pt x="5795" y="403"/>
                    <a:pt x="3424" y="1066"/>
                    <a:pt x="1976" y="1728"/>
                  </a:cubicBezTo>
                  <a:cubicBezTo>
                    <a:pt x="527" y="2391"/>
                    <a:pt x="0" y="3053"/>
                    <a:pt x="0" y="3716"/>
                  </a:cubicBezTo>
                  <a:cubicBezTo>
                    <a:pt x="0" y="4379"/>
                    <a:pt x="527" y="5041"/>
                    <a:pt x="2107" y="5240"/>
                  </a:cubicBezTo>
                  <a:cubicBezTo>
                    <a:pt x="3688" y="5439"/>
                    <a:pt x="6322" y="5174"/>
                    <a:pt x="8429" y="4909"/>
                  </a:cubicBezTo>
                  <a:cubicBezTo>
                    <a:pt x="10537" y="4644"/>
                    <a:pt x="12117" y="4379"/>
                    <a:pt x="12907" y="4776"/>
                  </a:cubicBezTo>
                  <a:cubicBezTo>
                    <a:pt x="13698" y="5174"/>
                    <a:pt x="13698" y="6234"/>
                    <a:pt x="12380" y="8553"/>
                  </a:cubicBezTo>
                  <a:cubicBezTo>
                    <a:pt x="11063" y="10872"/>
                    <a:pt x="8429" y="14450"/>
                    <a:pt x="6717" y="16570"/>
                  </a:cubicBezTo>
                  <a:cubicBezTo>
                    <a:pt x="5005" y="18690"/>
                    <a:pt x="4215" y="19353"/>
                    <a:pt x="3161" y="20015"/>
                  </a:cubicBezTo>
                  <a:cubicBezTo>
                    <a:pt x="2107" y="20678"/>
                    <a:pt x="790" y="21340"/>
                    <a:pt x="527" y="21407"/>
                  </a:cubicBezTo>
                  <a:cubicBezTo>
                    <a:pt x="263" y="21473"/>
                    <a:pt x="1054" y="20943"/>
                    <a:pt x="4215" y="19817"/>
                  </a:cubicBezTo>
                  <a:cubicBezTo>
                    <a:pt x="7376" y="18690"/>
                    <a:pt x="12907" y="16967"/>
                    <a:pt x="16200" y="15841"/>
                  </a:cubicBezTo>
                  <a:cubicBezTo>
                    <a:pt x="19493" y="14715"/>
                    <a:pt x="20546" y="14185"/>
                    <a:pt x="21600" y="13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1455400" y="5763751"/>
              <a:ext cx="13008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600" fill="norm" stroke="1" extrusionOk="0">
                  <a:moveTo>
                    <a:pt x="5982" y="0"/>
                  </a:moveTo>
                  <a:cubicBezTo>
                    <a:pt x="10302" y="2304"/>
                    <a:pt x="14622" y="4608"/>
                    <a:pt x="17446" y="7056"/>
                  </a:cubicBezTo>
                  <a:cubicBezTo>
                    <a:pt x="20271" y="9504"/>
                    <a:pt x="21600" y="12096"/>
                    <a:pt x="19108" y="14400"/>
                  </a:cubicBezTo>
                  <a:cubicBezTo>
                    <a:pt x="16615" y="16704"/>
                    <a:pt x="10302" y="18720"/>
                    <a:pt x="6480" y="19872"/>
                  </a:cubicBezTo>
                  <a:cubicBezTo>
                    <a:pt x="2658" y="21024"/>
                    <a:pt x="1329" y="21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1582399" y="5682445"/>
              <a:ext cx="191348" cy="6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89" fill="norm" stroke="1" extrusionOk="0">
                  <a:moveTo>
                    <a:pt x="9861" y="168"/>
                  </a:moveTo>
                  <a:cubicBezTo>
                    <a:pt x="11035" y="28"/>
                    <a:pt x="12209" y="-111"/>
                    <a:pt x="14087" y="133"/>
                  </a:cubicBezTo>
                  <a:cubicBezTo>
                    <a:pt x="15965" y="377"/>
                    <a:pt x="18548" y="1004"/>
                    <a:pt x="19957" y="2014"/>
                  </a:cubicBezTo>
                  <a:cubicBezTo>
                    <a:pt x="21365" y="3024"/>
                    <a:pt x="21600" y="4418"/>
                    <a:pt x="20661" y="5812"/>
                  </a:cubicBezTo>
                  <a:cubicBezTo>
                    <a:pt x="19722" y="7205"/>
                    <a:pt x="17609" y="8599"/>
                    <a:pt x="16670" y="9714"/>
                  </a:cubicBezTo>
                  <a:cubicBezTo>
                    <a:pt x="15730" y="10828"/>
                    <a:pt x="15965" y="11664"/>
                    <a:pt x="16552" y="12988"/>
                  </a:cubicBezTo>
                  <a:cubicBezTo>
                    <a:pt x="17139" y="14312"/>
                    <a:pt x="18078" y="16124"/>
                    <a:pt x="16435" y="17483"/>
                  </a:cubicBezTo>
                  <a:cubicBezTo>
                    <a:pt x="14791" y="18841"/>
                    <a:pt x="10565" y="19747"/>
                    <a:pt x="7396" y="20339"/>
                  </a:cubicBezTo>
                  <a:cubicBezTo>
                    <a:pt x="4226" y="20932"/>
                    <a:pt x="2113" y="21210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0375900" y="5897101"/>
              <a:ext cx="2476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8" y="3848"/>
                    <a:pt x="13477" y="7697"/>
                    <a:pt x="9877" y="11297"/>
                  </a:cubicBezTo>
                  <a:cubicBezTo>
                    <a:pt x="6277" y="14897"/>
                    <a:pt x="3138" y="182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8610600" y="5884401"/>
              <a:ext cx="2540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250"/>
                    <a:pt x="17280" y="4500"/>
                    <a:pt x="13680" y="8100"/>
                  </a:cubicBezTo>
                  <a:cubicBezTo>
                    <a:pt x="10080" y="11700"/>
                    <a:pt x="504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9220200" y="5859001"/>
              <a:ext cx="2413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95"/>
                    <a:pt x="14400" y="6590"/>
                    <a:pt x="10800" y="10190"/>
                  </a:cubicBezTo>
                  <a:cubicBezTo>
                    <a:pt x="7200" y="13790"/>
                    <a:pt x="3600" y="176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1106149" y="5900795"/>
              <a:ext cx="323851" cy="42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775"/>
                  </a:moveTo>
                  <a:cubicBezTo>
                    <a:pt x="21600" y="241"/>
                    <a:pt x="21600" y="-294"/>
                    <a:pt x="21035" y="187"/>
                  </a:cubicBezTo>
                  <a:cubicBezTo>
                    <a:pt x="20471" y="668"/>
                    <a:pt x="19341" y="2165"/>
                    <a:pt x="17294" y="4304"/>
                  </a:cubicBezTo>
                  <a:cubicBezTo>
                    <a:pt x="15247" y="6443"/>
                    <a:pt x="12282" y="9223"/>
                    <a:pt x="9247" y="12163"/>
                  </a:cubicBezTo>
                  <a:cubicBezTo>
                    <a:pt x="6212" y="15104"/>
                    <a:pt x="3106" y="18205"/>
                    <a:pt x="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6673850" y="6850106"/>
              <a:ext cx="171450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800" y="14056"/>
                    <a:pt x="1600" y="6856"/>
                    <a:pt x="4400" y="3256"/>
                  </a:cubicBezTo>
                  <a:cubicBezTo>
                    <a:pt x="7200" y="-344"/>
                    <a:pt x="12000" y="-344"/>
                    <a:pt x="15200" y="376"/>
                  </a:cubicBezTo>
                  <a:cubicBezTo>
                    <a:pt x="18400" y="1096"/>
                    <a:pt x="2000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6718300" y="6970251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7537813" y="6730598"/>
              <a:ext cx="166854" cy="47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03" fill="norm" stroke="1" extrusionOk="0">
                  <a:moveTo>
                    <a:pt x="4054" y="8277"/>
                  </a:moveTo>
                  <a:cubicBezTo>
                    <a:pt x="3507" y="10389"/>
                    <a:pt x="2961" y="12501"/>
                    <a:pt x="2550" y="14517"/>
                  </a:cubicBezTo>
                  <a:cubicBezTo>
                    <a:pt x="2140" y="16533"/>
                    <a:pt x="1867" y="18453"/>
                    <a:pt x="1457" y="19701"/>
                  </a:cubicBezTo>
                  <a:cubicBezTo>
                    <a:pt x="1047" y="20949"/>
                    <a:pt x="500" y="21525"/>
                    <a:pt x="226" y="21381"/>
                  </a:cubicBezTo>
                  <a:cubicBezTo>
                    <a:pt x="-47" y="21237"/>
                    <a:pt x="-47" y="20373"/>
                    <a:pt x="90" y="18357"/>
                  </a:cubicBezTo>
                  <a:cubicBezTo>
                    <a:pt x="226" y="16341"/>
                    <a:pt x="500" y="13173"/>
                    <a:pt x="1320" y="10101"/>
                  </a:cubicBezTo>
                  <a:cubicBezTo>
                    <a:pt x="2140" y="7029"/>
                    <a:pt x="3507" y="4053"/>
                    <a:pt x="4601" y="2373"/>
                  </a:cubicBezTo>
                  <a:cubicBezTo>
                    <a:pt x="5695" y="693"/>
                    <a:pt x="6515" y="309"/>
                    <a:pt x="7745" y="117"/>
                  </a:cubicBezTo>
                  <a:cubicBezTo>
                    <a:pt x="8976" y="-75"/>
                    <a:pt x="10616" y="-75"/>
                    <a:pt x="12804" y="453"/>
                  </a:cubicBezTo>
                  <a:cubicBezTo>
                    <a:pt x="14991" y="981"/>
                    <a:pt x="17725" y="2037"/>
                    <a:pt x="19366" y="3093"/>
                  </a:cubicBezTo>
                  <a:cubicBezTo>
                    <a:pt x="21006" y="4149"/>
                    <a:pt x="21553" y="5205"/>
                    <a:pt x="21553" y="5973"/>
                  </a:cubicBezTo>
                  <a:cubicBezTo>
                    <a:pt x="21553" y="6741"/>
                    <a:pt x="21006" y="7221"/>
                    <a:pt x="17999" y="7653"/>
                  </a:cubicBezTo>
                  <a:cubicBezTo>
                    <a:pt x="14991" y="8085"/>
                    <a:pt x="9523" y="8469"/>
                    <a:pt x="4054" y="8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7896013" y="6733469"/>
              <a:ext cx="117738" cy="29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25" fill="norm" stroke="1" extrusionOk="0">
                  <a:moveTo>
                    <a:pt x="19589" y="1985"/>
                  </a:moveTo>
                  <a:cubicBezTo>
                    <a:pt x="20334" y="1214"/>
                    <a:pt x="21079" y="442"/>
                    <a:pt x="20520" y="134"/>
                  </a:cubicBezTo>
                  <a:cubicBezTo>
                    <a:pt x="19962" y="-175"/>
                    <a:pt x="18100" y="-21"/>
                    <a:pt x="14748" y="1368"/>
                  </a:cubicBezTo>
                  <a:cubicBezTo>
                    <a:pt x="11396" y="2756"/>
                    <a:pt x="6555" y="5379"/>
                    <a:pt x="3576" y="8156"/>
                  </a:cubicBezTo>
                  <a:cubicBezTo>
                    <a:pt x="596" y="10934"/>
                    <a:pt x="-521" y="13865"/>
                    <a:pt x="224" y="16102"/>
                  </a:cubicBezTo>
                  <a:cubicBezTo>
                    <a:pt x="969" y="18339"/>
                    <a:pt x="3576" y="19882"/>
                    <a:pt x="6182" y="20654"/>
                  </a:cubicBezTo>
                  <a:cubicBezTo>
                    <a:pt x="8789" y="21425"/>
                    <a:pt x="11396" y="21425"/>
                    <a:pt x="14003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8101377" y="6811501"/>
              <a:ext cx="1392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227"/>
                    <a:pt x="1783" y="12454"/>
                    <a:pt x="240" y="16054"/>
                  </a:cubicBezTo>
                  <a:cubicBezTo>
                    <a:pt x="-1303" y="19654"/>
                    <a:pt x="4868" y="2062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172450" y="6925801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8325796" y="6851251"/>
              <a:ext cx="246704" cy="31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30" fill="norm" stroke="1" extrusionOk="0">
                  <a:moveTo>
                    <a:pt x="13098" y="2008"/>
                  </a:moveTo>
                  <a:cubicBezTo>
                    <a:pt x="12732" y="1302"/>
                    <a:pt x="12366" y="596"/>
                    <a:pt x="11176" y="243"/>
                  </a:cubicBezTo>
                  <a:cubicBezTo>
                    <a:pt x="9986" y="-110"/>
                    <a:pt x="7972" y="-110"/>
                    <a:pt x="6050" y="455"/>
                  </a:cubicBezTo>
                  <a:cubicBezTo>
                    <a:pt x="4128" y="1019"/>
                    <a:pt x="2298" y="2149"/>
                    <a:pt x="1199" y="3066"/>
                  </a:cubicBezTo>
                  <a:cubicBezTo>
                    <a:pt x="101" y="3984"/>
                    <a:pt x="-265" y="4690"/>
                    <a:pt x="193" y="5466"/>
                  </a:cubicBezTo>
                  <a:cubicBezTo>
                    <a:pt x="650" y="6243"/>
                    <a:pt x="1932" y="7090"/>
                    <a:pt x="3579" y="7090"/>
                  </a:cubicBezTo>
                  <a:cubicBezTo>
                    <a:pt x="5227" y="7090"/>
                    <a:pt x="7240" y="6243"/>
                    <a:pt x="8704" y="5608"/>
                  </a:cubicBezTo>
                  <a:cubicBezTo>
                    <a:pt x="10169" y="4972"/>
                    <a:pt x="11084" y="4549"/>
                    <a:pt x="11267" y="4972"/>
                  </a:cubicBezTo>
                  <a:cubicBezTo>
                    <a:pt x="11450" y="5396"/>
                    <a:pt x="10901" y="6666"/>
                    <a:pt x="9803" y="8996"/>
                  </a:cubicBezTo>
                  <a:cubicBezTo>
                    <a:pt x="8704" y="11325"/>
                    <a:pt x="7057" y="14714"/>
                    <a:pt x="5959" y="17043"/>
                  </a:cubicBezTo>
                  <a:cubicBezTo>
                    <a:pt x="4860" y="19372"/>
                    <a:pt x="4311" y="20643"/>
                    <a:pt x="4494" y="21066"/>
                  </a:cubicBezTo>
                  <a:cubicBezTo>
                    <a:pt x="4677" y="21490"/>
                    <a:pt x="5593" y="21066"/>
                    <a:pt x="7789" y="20078"/>
                  </a:cubicBezTo>
                  <a:cubicBezTo>
                    <a:pt x="9986" y="19090"/>
                    <a:pt x="13464" y="17537"/>
                    <a:pt x="15935" y="16266"/>
                  </a:cubicBezTo>
                  <a:cubicBezTo>
                    <a:pt x="18406" y="14996"/>
                    <a:pt x="19871" y="14008"/>
                    <a:pt x="21335" y="13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8591550" y="6728951"/>
              <a:ext cx="13878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7624" y="0"/>
                  </a:moveTo>
                  <a:cubicBezTo>
                    <a:pt x="11435" y="884"/>
                    <a:pt x="15247" y="1768"/>
                    <a:pt x="17788" y="3600"/>
                  </a:cubicBezTo>
                  <a:cubicBezTo>
                    <a:pt x="20329" y="5432"/>
                    <a:pt x="21600" y="8211"/>
                    <a:pt x="20329" y="10800"/>
                  </a:cubicBezTo>
                  <a:cubicBezTo>
                    <a:pt x="19059" y="13389"/>
                    <a:pt x="15247" y="15789"/>
                    <a:pt x="11435" y="17558"/>
                  </a:cubicBezTo>
                  <a:cubicBezTo>
                    <a:pt x="7624" y="19326"/>
                    <a:pt x="3812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8870950" y="7090901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3" name="Drawing"/>
          <p:cNvGrpSpPr/>
          <p:nvPr/>
        </p:nvGrpSpPr>
        <p:grpSpPr>
          <a:xfrm>
            <a:off x="584978" y="1771210"/>
            <a:ext cx="10813272" cy="7555998"/>
            <a:chOff x="0" y="0"/>
            <a:chExt cx="10813271" cy="7555996"/>
          </a:xfrm>
        </p:grpSpPr>
        <p:sp>
          <p:nvSpPr>
            <p:cNvPr id="2550" name="Line"/>
            <p:cNvSpPr/>
            <p:nvPr/>
          </p:nvSpPr>
          <p:spPr>
            <a:xfrm>
              <a:off x="0" y="95116"/>
              <a:ext cx="265922" cy="38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89" fill="norm" stroke="1" extrusionOk="0">
                  <a:moveTo>
                    <a:pt x="14734" y="3515"/>
                  </a:moveTo>
                  <a:cubicBezTo>
                    <a:pt x="14394" y="2470"/>
                    <a:pt x="14054" y="1425"/>
                    <a:pt x="13118" y="728"/>
                  </a:cubicBezTo>
                  <a:cubicBezTo>
                    <a:pt x="12183" y="31"/>
                    <a:pt x="10652" y="-317"/>
                    <a:pt x="8866" y="380"/>
                  </a:cubicBezTo>
                  <a:cubicBezTo>
                    <a:pt x="7080" y="1077"/>
                    <a:pt x="5039" y="2818"/>
                    <a:pt x="3424" y="5257"/>
                  </a:cubicBezTo>
                  <a:cubicBezTo>
                    <a:pt x="1808" y="7696"/>
                    <a:pt x="617" y="10831"/>
                    <a:pt x="192" y="12980"/>
                  </a:cubicBezTo>
                  <a:cubicBezTo>
                    <a:pt x="-233" y="15128"/>
                    <a:pt x="107" y="16289"/>
                    <a:pt x="617" y="17044"/>
                  </a:cubicBezTo>
                  <a:cubicBezTo>
                    <a:pt x="1128" y="17799"/>
                    <a:pt x="1808" y="18148"/>
                    <a:pt x="3594" y="17973"/>
                  </a:cubicBezTo>
                  <a:cubicBezTo>
                    <a:pt x="5380" y="17799"/>
                    <a:pt x="8271" y="17102"/>
                    <a:pt x="10397" y="15186"/>
                  </a:cubicBezTo>
                  <a:cubicBezTo>
                    <a:pt x="12523" y="13270"/>
                    <a:pt x="13884" y="10135"/>
                    <a:pt x="14394" y="7986"/>
                  </a:cubicBezTo>
                  <a:cubicBezTo>
                    <a:pt x="14904" y="5838"/>
                    <a:pt x="14564" y="4677"/>
                    <a:pt x="13713" y="3748"/>
                  </a:cubicBezTo>
                  <a:cubicBezTo>
                    <a:pt x="12863" y="2818"/>
                    <a:pt x="11502" y="2122"/>
                    <a:pt x="10397" y="1773"/>
                  </a:cubicBezTo>
                  <a:cubicBezTo>
                    <a:pt x="9291" y="1425"/>
                    <a:pt x="8441" y="1425"/>
                    <a:pt x="7676" y="1657"/>
                  </a:cubicBezTo>
                  <a:cubicBezTo>
                    <a:pt x="6910" y="1889"/>
                    <a:pt x="6230" y="2354"/>
                    <a:pt x="5805" y="2877"/>
                  </a:cubicBezTo>
                  <a:cubicBezTo>
                    <a:pt x="5380" y="3399"/>
                    <a:pt x="5210" y="3980"/>
                    <a:pt x="5635" y="4793"/>
                  </a:cubicBezTo>
                  <a:cubicBezTo>
                    <a:pt x="6060" y="5606"/>
                    <a:pt x="7080" y="6651"/>
                    <a:pt x="8866" y="8683"/>
                  </a:cubicBezTo>
                  <a:cubicBezTo>
                    <a:pt x="10652" y="10715"/>
                    <a:pt x="13203" y="13735"/>
                    <a:pt x="14819" y="15883"/>
                  </a:cubicBezTo>
                  <a:cubicBezTo>
                    <a:pt x="16435" y="18031"/>
                    <a:pt x="17115" y="19309"/>
                    <a:pt x="17795" y="20122"/>
                  </a:cubicBezTo>
                  <a:cubicBezTo>
                    <a:pt x="18476" y="20935"/>
                    <a:pt x="19156" y="21283"/>
                    <a:pt x="19751" y="21167"/>
                  </a:cubicBezTo>
                  <a:cubicBezTo>
                    <a:pt x="20347" y="21051"/>
                    <a:pt x="20857" y="20470"/>
                    <a:pt x="21367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11317" y="112556"/>
              <a:ext cx="163041" cy="34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332" fill="norm" stroke="1" extrusionOk="0">
                  <a:moveTo>
                    <a:pt x="19319" y="1298"/>
                  </a:moveTo>
                  <a:cubicBezTo>
                    <a:pt x="18509" y="780"/>
                    <a:pt x="17699" y="263"/>
                    <a:pt x="16484" y="69"/>
                  </a:cubicBezTo>
                  <a:cubicBezTo>
                    <a:pt x="15269" y="-125"/>
                    <a:pt x="13649" y="4"/>
                    <a:pt x="11219" y="1621"/>
                  </a:cubicBezTo>
                  <a:cubicBezTo>
                    <a:pt x="8789" y="3238"/>
                    <a:pt x="5549" y="6342"/>
                    <a:pt x="3389" y="9511"/>
                  </a:cubicBezTo>
                  <a:cubicBezTo>
                    <a:pt x="1229" y="12680"/>
                    <a:pt x="149" y="15913"/>
                    <a:pt x="14" y="17789"/>
                  </a:cubicBezTo>
                  <a:cubicBezTo>
                    <a:pt x="-121" y="19664"/>
                    <a:pt x="689" y="20182"/>
                    <a:pt x="2849" y="20634"/>
                  </a:cubicBezTo>
                  <a:cubicBezTo>
                    <a:pt x="5009" y="21087"/>
                    <a:pt x="8519" y="21475"/>
                    <a:pt x="11759" y="21281"/>
                  </a:cubicBezTo>
                  <a:cubicBezTo>
                    <a:pt x="14999" y="21087"/>
                    <a:pt x="17969" y="20311"/>
                    <a:pt x="19589" y="19470"/>
                  </a:cubicBezTo>
                  <a:cubicBezTo>
                    <a:pt x="21209" y="18629"/>
                    <a:pt x="21479" y="17724"/>
                    <a:pt x="18644" y="16560"/>
                  </a:cubicBezTo>
                  <a:cubicBezTo>
                    <a:pt x="15809" y="15396"/>
                    <a:pt x="9869" y="13973"/>
                    <a:pt x="6494" y="13521"/>
                  </a:cubicBezTo>
                  <a:cubicBezTo>
                    <a:pt x="3119" y="13068"/>
                    <a:pt x="2309" y="13585"/>
                    <a:pt x="1499" y="14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07221" y="81542"/>
              <a:ext cx="170315" cy="50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82" fill="norm" stroke="1" extrusionOk="0">
                  <a:moveTo>
                    <a:pt x="9369" y="1399"/>
                  </a:moveTo>
                  <a:cubicBezTo>
                    <a:pt x="8067" y="864"/>
                    <a:pt x="6766" y="328"/>
                    <a:pt x="6766" y="105"/>
                  </a:cubicBezTo>
                  <a:cubicBezTo>
                    <a:pt x="6766" y="-118"/>
                    <a:pt x="8067" y="-29"/>
                    <a:pt x="10800" y="775"/>
                  </a:cubicBezTo>
                  <a:cubicBezTo>
                    <a:pt x="13533" y="1578"/>
                    <a:pt x="17696" y="3095"/>
                    <a:pt x="19648" y="5416"/>
                  </a:cubicBezTo>
                  <a:cubicBezTo>
                    <a:pt x="21600" y="7737"/>
                    <a:pt x="21340" y="10861"/>
                    <a:pt x="18867" y="13494"/>
                  </a:cubicBezTo>
                  <a:cubicBezTo>
                    <a:pt x="16395" y="16127"/>
                    <a:pt x="11711" y="18269"/>
                    <a:pt x="8198" y="19518"/>
                  </a:cubicBezTo>
                  <a:cubicBezTo>
                    <a:pt x="4684" y="20768"/>
                    <a:pt x="2342" y="21125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734144" y="47990"/>
              <a:ext cx="252364" cy="52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3" fill="norm" stroke="1" extrusionOk="0">
                  <a:moveTo>
                    <a:pt x="7983" y="8394"/>
                  </a:moveTo>
                  <a:cubicBezTo>
                    <a:pt x="7083" y="10545"/>
                    <a:pt x="6183" y="12696"/>
                    <a:pt x="5193" y="14633"/>
                  </a:cubicBezTo>
                  <a:cubicBezTo>
                    <a:pt x="4203" y="16569"/>
                    <a:pt x="3123" y="18290"/>
                    <a:pt x="2223" y="19495"/>
                  </a:cubicBezTo>
                  <a:cubicBezTo>
                    <a:pt x="1323" y="20699"/>
                    <a:pt x="603" y="21388"/>
                    <a:pt x="243" y="21431"/>
                  </a:cubicBezTo>
                  <a:cubicBezTo>
                    <a:pt x="-117" y="21474"/>
                    <a:pt x="-117" y="20872"/>
                    <a:pt x="513" y="19452"/>
                  </a:cubicBezTo>
                  <a:cubicBezTo>
                    <a:pt x="1143" y="18032"/>
                    <a:pt x="2403" y="15794"/>
                    <a:pt x="3843" y="13385"/>
                  </a:cubicBezTo>
                  <a:cubicBezTo>
                    <a:pt x="5283" y="10975"/>
                    <a:pt x="6903" y="8394"/>
                    <a:pt x="8433" y="6371"/>
                  </a:cubicBezTo>
                  <a:cubicBezTo>
                    <a:pt x="9963" y="4349"/>
                    <a:pt x="11403" y="2886"/>
                    <a:pt x="12393" y="1853"/>
                  </a:cubicBezTo>
                  <a:cubicBezTo>
                    <a:pt x="13383" y="821"/>
                    <a:pt x="13923" y="218"/>
                    <a:pt x="14553" y="46"/>
                  </a:cubicBezTo>
                  <a:cubicBezTo>
                    <a:pt x="15183" y="-126"/>
                    <a:pt x="15903" y="132"/>
                    <a:pt x="16713" y="1724"/>
                  </a:cubicBezTo>
                  <a:cubicBezTo>
                    <a:pt x="17523" y="3316"/>
                    <a:pt x="18423" y="6242"/>
                    <a:pt x="19143" y="9082"/>
                  </a:cubicBezTo>
                  <a:cubicBezTo>
                    <a:pt x="19863" y="11922"/>
                    <a:pt x="20403" y="14676"/>
                    <a:pt x="20763" y="16483"/>
                  </a:cubicBezTo>
                  <a:cubicBezTo>
                    <a:pt x="21123" y="18290"/>
                    <a:pt x="21303" y="19150"/>
                    <a:pt x="21393" y="19839"/>
                  </a:cubicBezTo>
                  <a:cubicBezTo>
                    <a:pt x="21483" y="20527"/>
                    <a:pt x="21483" y="21044"/>
                    <a:pt x="21393" y="21044"/>
                  </a:cubicBezTo>
                  <a:cubicBezTo>
                    <a:pt x="21303" y="21044"/>
                    <a:pt x="21123" y="20527"/>
                    <a:pt x="20943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834371" y="38778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800"/>
                    <a:pt x="11631" y="12000"/>
                    <a:pt x="15231" y="8400"/>
                  </a:cubicBezTo>
                  <a:cubicBezTo>
                    <a:pt x="18831" y="4800"/>
                    <a:pt x="202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145521" y="457639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151871" y="287776"/>
              <a:ext cx="42897" cy="7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150" fill="norm" stroke="1" extrusionOk="0">
                  <a:moveTo>
                    <a:pt x="0" y="21150"/>
                  </a:moveTo>
                  <a:cubicBezTo>
                    <a:pt x="7200" y="17550"/>
                    <a:pt x="14400" y="13950"/>
                    <a:pt x="18000" y="10350"/>
                  </a:cubicBezTo>
                  <a:cubicBezTo>
                    <a:pt x="21600" y="6750"/>
                    <a:pt x="21600" y="3150"/>
                    <a:pt x="19029" y="1350"/>
                  </a:cubicBezTo>
                  <a:cubicBezTo>
                    <a:pt x="16457" y="-450"/>
                    <a:pt x="11314" y="-450"/>
                    <a:pt x="9257" y="1350"/>
                  </a:cubicBezTo>
                  <a:cubicBezTo>
                    <a:pt x="7200" y="3150"/>
                    <a:pt x="8229" y="6750"/>
                    <a:pt x="9257" y="1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526521" y="203639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564621" y="38143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951442" y="0"/>
              <a:ext cx="170512" cy="42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31" fill="norm" stroke="1" extrusionOk="0">
                  <a:moveTo>
                    <a:pt x="65" y="9917"/>
                  </a:moveTo>
                  <a:cubicBezTo>
                    <a:pt x="586" y="12365"/>
                    <a:pt x="1106" y="14812"/>
                    <a:pt x="1366" y="16461"/>
                  </a:cubicBezTo>
                  <a:cubicBezTo>
                    <a:pt x="1627" y="18110"/>
                    <a:pt x="1627" y="18962"/>
                    <a:pt x="1887" y="19653"/>
                  </a:cubicBezTo>
                  <a:cubicBezTo>
                    <a:pt x="2147" y="20345"/>
                    <a:pt x="2668" y="20877"/>
                    <a:pt x="2928" y="20877"/>
                  </a:cubicBezTo>
                  <a:cubicBezTo>
                    <a:pt x="3188" y="20877"/>
                    <a:pt x="3188" y="20345"/>
                    <a:pt x="3058" y="18004"/>
                  </a:cubicBezTo>
                  <a:cubicBezTo>
                    <a:pt x="2928" y="15663"/>
                    <a:pt x="2668" y="11513"/>
                    <a:pt x="2538" y="8321"/>
                  </a:cubicBezTo>
                  <a:cubicBezTo>
                    <a:pt x="2407" y="5129"/>
                    <a:pt x="2407" y="2895"/>
                    <a:pt x="2798" y="1565"/>
                  </a:cubicBezTo>
                  <a:cubicBezTo>
                    <a:pt x="3188" y="235"/>
                    <a:pt x="3969" y="-191"/>
                    <a:pt x="6441" y="75"/>
                  </a:cubicBezTo>
                  <a:cubicBezTo>
                    <a:pt x="8913" y="341"/>
                    <a:pt x="13077" y="1299"/>
                    <a:pt x="16200" y="3374"/>
                  </a:cubicBezTo>
                  <a:cubicBezTo>
                    <a:pt x="19323" y="5448"/>
                    <a:pt x="21405" y="8641"/>
                    <a:pt x="20885" y="11460"/>
                  </a:cubicBezTo>
                  <a:cubicBezTo>
                    <a:pt x="20364" y="14280"/>
                    <a:pt x="17241" y="16727"/>
                    <a:pt x="14509" y="18323"/>
                  </a:cubicBezTo>
                  <a:cubicBezTo>
                    <a:pt x="11776" y="19919"/>
                    <a:pt x="9434" y="20664"/>
                    <a:pt x="7222" y="21037"/>
                  </a:cubicBezTo>
                  <a:cubicBezTo>
                    <a:pt x="5010" y="21409"/>
                    <a:pt x="2928" y="21409"/>
                    <a:pt x="1627" y="21143"/>
                  </a:cubicBezTo>
                  <a:cubicBezTo>
                    <a:pt x="325" y="20877"/>
                    <a:pt x="-195" y="20345"/>
                    <a:pt x="65" y="19919"/>
                  </a:cubicBezTo>
                  <a:cubicBezTo>
                    <a:pt x="325" y="19494"/>
                    <a:pt x="1366" y="19175"/>
                    <a:pt x="2407" y="18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193271" y="343339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320271" y="248089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326621" y="324289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783258" y="203639"/>
              <a:ext cx="196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314"/>
                    <a:pt x="2735" y="4629"/>
                    <a:pt x="575" y="8229"/>
                  </a:cubicBezTo>
                  <a:cubicBezTo>
                    <a:pt x="-1585" y="11829"/>
                    <a:pt x="2735" y="1671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758421" y="75416"/>
              <a:ext cx="87134" cy="7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0975" fill="norm" stroke="1" extrusionOk="0">
                  <a:moveTo>
                    <a:pt x="16577" y="2088"/>
                  </a:moveTo>
                  <a:cubicBezTo>
                    <a:pt x="14065" y="921"/>
                    <a:pt x="11553" y="-247"/>
                    <a:pt x="9293" y="45"/>
                  </a:cubicBezTo>
                  <a:cubicBezTo>
                    <a:pt x="7033" y="337"/>
                    <a:pt x="5023" y="2088"/>
                    <a:pt x="4019" y="4715"/>
                  </a:cubicBezTo>
                  <a:cubicBezTo>
                    <a:pt x="3014" y="7342"/>
                    <a:pt x="3014" y="10845"/>
                    <a:pt x="4019" y="13764"/>
                  </a:cubicBezTo>
                  <a:cubicBezTo>
                    <a:pt x="5023" y="16683"/>
                    <a:pt x="7033" y="19018"/>
                    <a:pt x="9293" y="20185"/>
                  </a:cubicBezTo>
                  <a:cubicBezTo>
                    <a:pt x="11553" y="21353"/>
                    <a:pt x="14065" y="21353"/>
                    <a:pt x="16577" y="19310"/>
                  </a:cubicBezTo>
                  <a:cubicBezTo>
                    <a:pt x="19088" y="17267"/>
                    <a:pt x="21600" y="13180"/>
                    <a:pt x="20344" y="10845"/>
                  </a:cubicBezTo>
                  <a:cubicBezTo>
                    <a:pt x="19088" y="8510"/>
                    <a:pt x="14065" y="7926"/>
                    <a:pt x="10047" y="8510"/>
                  </a:cubicBezTo>
                  <a:cubicBezTo>
                    <a:pt x="6028" y="9094"/>
                    <a:pt x="3014" y="10845"/>
                    <a:pt x="0" y="12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683696" y="195489"/>
              <a:ext cx="233726" cy="48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44" fill="norm" stroke="1" extrusionOk="0">
                  <a:moveTo>
                    <a:pt x="21296" y="1207"/>
                  </a:moveTo>
                  <a:cubicBezTo>
                    <a:pt x="20717" y="831"/>
                    <a:pt x="20139" y="455"/>
                    <a:pt x="18789" y="221"/>
                  </a:cubicBezTo>
                  <a:cubicBezTo>
                    <a:pt x="17439" y="-14"/>
                    <a:pt x="15317" y="-108"/>
                    <a:pt x="12714" y="174"/>
                  </a:cubicBezTo>
                  <a:cubicBezTo>
                    <a:pt x="10110" y="455"/>
                    <a:pt x="7025" y="1113"/>
                    <a:pt x="4614" y="2146"/>
                  </a:cubicBezTo>
                  <a:cubicBezTo>
                    <a:pt x="2203" y="3179"/>
                    <a:pt x="467" y="4588"/>
                    <a:pt x="82" y="5996"/>
                  </a:cubicBezTo>
                  <a:cubicBezTo>
                    <a:pt x="-304" y="7405"/>
                    <a:pt x="660" y="8814"/>
                    <a:pt x="3457" y="10363"/>
                  </a:cubicBezTo>
                  <a:cubicBezTo>
                    <a:pt x="6253" y="11913"/>
                    <a:pt x="10882" y="13603"/>
                    <a:pt x="13582" y="14965"/>
                  </a:cubicBezTo>
                  <a:cubicBezTo>
                    <a:pt x="16282" y="16327"/>
                    <a:pt x="17053" y="17360"/>
                    <a:pt x="17342" y="18111"/>
                  </a:cubicBezTo>
                  <a:cubicBezTo>
                    <a:pt x="17632" y="18862"/>
                    <a:pt x="17439" y="19332"/>
                    <a:pt x="16185" y="19849"/>
                  </a:cubicBezTo>
                  <a:cubicBezTo>
                    <a:pt x="14932" y="20365"/>
                    <a:pt x="12617" y="20929"/>
                    <a:pt x="10592" y="21210"/>
                  </a:cubicBezTo>
                  <a:cubicBezTo>
                    <a:pt x="8567" y="21492"/>
                    <a:pt x="6832" y="21492"/>
                    <a:pt x="5192" y="21351"/>
                  </a:cubicBezTo>
                  <a:cubicBezTo>
                    <a:pt x="3553" y="21210"/>
                    <a:pt x="2010" y="20929"/>
                    <a:pt x="1721" y="20694"/>
                  </a:cubicBezTo>
                  <a:cubicBezTo>
                    <a:pt x="1432" y="20459"/>
                    <a:pt x="2396" y="20271"/>
                    <a:pt x="3360" y="2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917421" y="667189"/>
              <a:ext cx="63031" cy="25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58" fill="norm" stroke="1" extrusionOk="0">
                  <a:moveTo>
                    <a:pt x="12960" y="0"/>
                  </a:moveTo>
                  <a:cubicBezTo>
                    <a:pt x="15840" y="3688"/>
                    <a:pt x="18720" y="7376"/>
                    <a:pt x="20160" y="10273"/>
                  </a:cubicBezTo>
                  <a:cubicBezTo>
                    <a:pt x="21600" y="13171"/>
                    <a:pt x="21600" y="15278"/>
                    <a:pt x="21240" y="16859"/>
                  </a:cubicBezTo>
                  <a:cubicBezTo>
                    <a:pt x="20880" y="18439"/>
                    <a:pt x="20160" y="19493"/>
                    <a:pt x="18000" y="20283"/>
                  </a:cubicBezTo>
                  <a:cubicBezTo>
                    <a:pt x="15840" y="21073"/>
                    <a:pt x="12240" y="21600"/>
                    <a:pt x="9000" y="21424"/>
                  </a:cubicBezTo>
                  <a:cubicBezTo>
                    <a:pt x="5760" y="21249"/>
                    <a:pt x="2880" y="20371"/>
                    <a:pt x="1440" y="18527"/>
                  </a:cubicBezTo>
                  <a:cubicBezTo>
                    <a:pt x="0" y="16683"/>
                    <a:pt x="0" y="13873"/>
                    <a:pt x="0" y="1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968221" y="52113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6139671" y="41318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6146021" y="55288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6596608" y="231871"/>
              <a:ext cx="200540" cy="44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71" fill="norm" stroke="1" extrusionOk="0">
                  <a:moveTo>
                    <a:pt x="2011" y="6283"/>
                  </a:moveTo>
                  <a:cubicBezTo>
                    <a:pt x="2231" y="8728"/>
                    <a:pt x="2452" y="11173"/>
                    <a:pt x="2672" y="13466"/>
                  </a:cubicBezTo>
                  <a:cubicBezTo>
                    <a:pt x="2893" y="15758"/>
                    <a:pt x="3113" y="17898"/>
                    <a:pt x="3334" y="19324"/>
                  </a:cubicBezTo>
                  <a:cubicBezTo>
                    <a:pt x="3554" y="20751"/>
                    <a:pt x="3774" y="21464"/>
                    <a:pt x="3664" y="21362"/>
                  </a:cubicBezTo>
                  <a:cubicBezTo>
                    <a:pt x="3554" y="21260"/>
                    <a:pt x="3113" y="20343"/>
                    <a:pt x="2672" y="18102"/>
                  </a:cubicBezTo>
                  <a:cubicBezTo>
                    <a:pt x="2231" y="15860"/>
                    <a:pt x="1791" y="12294"/>
                    <a:pt x="1791" y="9339"/>
                  </a:cubicBezTo>
                  <a:cubicBezTo>
                    <a:pt x="1791" y="6385"/>
                    <a:pt x="2231" y="4041"/>
                    <a:pt x="3664" y="2411"/>
                  </a:cubicBezTo>
                  <a:cubicBezTo>
                    <a:pt x="5097" y="781"/>
                    <a:pt x="7521" y="-136"/>
                    <a:pt x="10276" y="17"/>
                  </a:cubicBezTo>
                  <a:cubicBezTo>
                    <a:pt x="13031" y="170"/>
                    <a:pt x="16117" y="1392"/>
                    <a:pt x="18211" y="3583"/>
                  </a:cubicBezTo>
                  <a:cubicBezTo>
                    <a:pt x="20305" y="5773"/>
                    <a:pt x="21407" y="8932"/>
                    <a:pt x="20636" y="11683"/>
                  </a:cubicBezTo>
                  <a:cubicBezTo>
                    <a:pt x="19864" y="14434"/>
                    <a:pt x="17219" y="16777"/>
                    <a:pt x="13803" y="18306"/>
                  </a:cubicBezTo>
                  <a:cubicBezTo>
                    <a:pt x="10387" y="19834"/>
                    <a:pt x="6199" y="20547"/>
                    <a:pt x="3554" y="20904"/>
                  </a:cubicBezTo>
                  <a:cubicBezTo>
                    <a:pt x="909" y="21260"/>
                    <a:pt x="-193" y="21260"/>
                    <a:pt x="27" y="21260"/>
                  </a:cubicBezTo>
                  <a:cubicBezTo>
                    <a:pt x="248" y="21260"/>
                    <a:pt x="1791" y="21260"/>
                    <a:pt x="3334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877213" y="584639"/>
              <a:ext cx="1810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086"/>
                    <a:pt x="1332" y="6171"/>
                    <a:pt x="132" y="9771"/>
                  </a:cubicBezTo>
                  <a:cubicBezTo>
                    <a:pt x="-1068" y="13371"/>
                    <a:pt x="6132" y="17486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6921718" y="483039"/>
              <a:ext cx="26570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976" y="21600"/>
                  </a:moveTo>
                  <a:cubicBezTo>
                    <a:pt x="948" y="18000"/>
                    <a:pt x="-81" y="14400"/>
                    <a:pt x="5" y="12600"/>
                  </a:cubicBezTo>
                  <a:cubicBezTo>
                    <a:pt x="90" y="10800"/>
                    <a:pt x="1290" y="10800"/>
                    <a:pt x="4462" y="10350"/>
                  </a:cubicBezTo>
                  <a:cubicBezTo>
                    <a:pt x="7633" y="9900"/>
                    <a:pt x="12776" y="9000"/>
                    <a:pt x="15948" y="7200"/>
                  </a:cubicBezTo>
                  <a:cubicBezTo>
                    <a:pt x="19119" y="5400"/>
                    <a:pt x="20319" y="2700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7085821" y="425889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14"/>
                    <a:pt x="0" y="6227"/>
                    <a:pt x="3600" y="9827"/>
                  </a:cubicBezTo>
                  <a:cubicBezTo>
                    <a:pt x="7200" y="13427"/>
                    <a:pt x="14400" y="17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7331355" y="213822"/>
              <a:ext cx="147665" cy="42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513" fill="norm" stroke="1" extrusionOk="0">
                  <a:moveTo>
                    <a:pt x="6600" y="6898"/>
                  </a:moveTo>
                  <a:cubicBezTo>
                    <a:pt x="5400" y="7220"/>
                    <a:pt x="4200" y="7543"/>
                    <a:pt x="3600" y="9531"/>
                  </a:cubicBezTo>
                  <a:cubicBezTo>
                    <a:pt x="3000" y="11519"/>
                    <a:pt x="3000" y="15173"/>
                    <a:pt x="3000" y="17268"/>
                  </a:cubicBezTo>
                  <a:cubicBezTo>
                    <a:pt x="3000" y="19364"/>
                    <a:pt x="3000" y="19901"/>
                    <a:pt x="3000" y="20438"/>
                  </a:cubicBezTo>
                  <a:cubicBezTo>
                    <a:pt x="3000" y="20976"/>
                    <a:pt x="3000" y="21513"/>
                    <a:pt x="3000" y="21513"/>
                  </a:cubicBezTo>
                  <a:cubicBezTo>
                    <a:pt x="3000" y="21513"/>
                    <a:pt x="3000" y="20976"/>
                    <a:pt x="3000" y="18773"/>
                  </a:cubicBezTo>
                  <a:cubicBezTo>
                    <a:pt x="3000" y="16570"/>
                    <a:pt x="3000" y="12701"/>
                    <a:pt x="3450" y="9585"/>
                  </a:cubicBezTo>
                  <a:cubicBezTo>
                    <a:pt x="3900" y="6468"/>
                    <a:pt x="4800" y="4104"/>
                    <a:pt x="5700" y="2653"/>
                  </a:cubicBezTo>
                  <a:cubicBezTo>
                    <a:pt x="6600" y="1203"/>
                    <a:pt x="7500" y="665"/>
                    <a:pt x="8700" y="343"/>
                  </a:cubicBezTo>
                  <a:cubicBezTo>
                    <a:pt x="9900" y="20"/>
                    <a:pt x="11400" y="-87"/>
                    <a:pt x="12600" y="74"/>
                  </a:cubicBezTo>
                  <a:cubicBezTo>
                    <a:pt x="13800" y="235"/>
                    <a:pt x="14700" y="665"/>
                    <a:pt x="16350" y="2438"/>
                  </a:cubicBezTo>
                  <a:cubicBezTo>
                    <a:pt x="18000" y="4212"/>
                    <a:pt x="20400" y="7328"/>
                    <a:pt x="20850" y="10229"/>
                  </a:cubicBezTo>
                  <a:cubicBezTo>
                    <a:pt x="21300" y="13131"/>
                    <a:pt x="19800" y="15817"/>
                    <a:pt x="16950" y="17644"/>
                  </a:cubicBezTo>
                  <a:cubicBezTo>
                    <a:pt x="14100" y="19471"/>
                    <a:pt x="9900" y="20438"/>
                    <a:pt x="6750" y="20922"/>
                  </a:cubicBezTo>
                  <a:cubicBezTo>
                    <a:pt x="3600" y="21406"/>
                    <a:pt x="1500" y="21406"/>
                    <a:pt x="600" y="21137"/>
                  </a:cubicBezTo>
                  <a:cubicBezTo>
                    <a:pt x="-300" y="20868"/>
                    <a:pt x="0" y="20331"/>
                    <a:pt x="300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486813" y="583426"/>
              <a:ext cx="170509" cy="14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27" fill="norm" stroke="1" extrusionOk="0">
                  <a:moveTo>
                    <a:pt x="1481" y="5572"/>
                  </a:moveTo>
                  <a:cubicBezTo>
                    <a:pt x="681" y="4372"/>
                    <a:pt x="-119" y="3172"/>
                    <a:pt x="14" y="2122"/>
                  </a:cubicBezTo>
                  <a:cubicBezTo>
                    <a:pt x="148" y="1072"/>
                    <a:pt x="1214" y="172"/>
                    <a:pt x="2548" y="22"/>
                  </a:cubicBezTo>
                  <a:cubicBezTo>
                    <a:pt x="3881" y="-128"/>
                    <a:pt x="5481" y="472"/>
                    <a:pt x="6814" y="2422"/>
                  </a:cubicBezTo>
                  <a:cubicBezTo>
                    <a:pt x="8148" y="4372"/>
                    <a:pt x="9214" y="7672"/>
                    <a:pt x="9614" y="10072"/>
                  </a:cubicBezTo>
                  <a:cubicBezTo>
                    <a:pt x="10014" y="12472"/>
                    <a:pt x="9748" y="13972"/>
                    <a:pt x="9214" y="15772"/>
                  </a:cubicBezTo>
                  <a:cubicBezTo>
                    <a:pt x="8681" y="17572"/>
                    <a:pt x="7881" y="19672"/>
                    <a:pt x="8414" y="20572"/>
                  </a:cubicBezTo>
                  <a:cubicBezTo>
                    <a:pt x="8948" y="21472"/>
                    <a:pt x="10814" y="21172"/>
                    <a:pt x="13214" y="20422"/>
                  </a:cubicBezTo>
                  <a:cubicBezTo>
                    <a:pt x="15614" y="19672"/>
                    <a:pt x="18548" y="18472"/>
                    <a:pt x="21481" y="17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892271" y="444939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7904971" y="565589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8292321" y="502089"/>
              <a:ext cx="97192" cy="36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82" fill="norm" stroke="1" extrusionOk="0">
                  <a:moveTo>
                    <a:pt x="13787" y="0"/>
                  </a:moveTo>
                  <a:cubicBezTo>
                    <a:pt x="16085" y="2110"/>
                    <a:pt x="18383" y="4221"/>
                    <a:pt x="19762" y="7014"/>
                  </a:cubicBezTo>
                  <a:cubicBezTo>
                    <a:pt x="21140" y="9807"/>
                    <a:pt x="21600" y="13283"/>
                    <a:pt x="20451" y="15828"/>
                  </a:cubicBezTo>
                  <a:cubicBezTo>
                    <a:pt x="19302" y="18372"/>
                    <a:pt x="16545" y="19986"/>
                    <a:pt x="14017" y="20793"/>
                  </a:cubicBezTo>
                  <a:cubicBezTo>
                    <a:pt x="11489" y="21600"/>
                    <a:pt x="9191" y="21600"/>
                    <a:pt x="7123" y="21290"/>
                  </a:cubicBezTo>
                  <a:cubicBezTo>
                    <a:pt x="5055" y="20979"/>
                    <a:pt x="3217" y="20359"/>
                    <a:pt x="2068" y="19117"/>
                  </a:cubicBezTo>
                  <a:cubicBezTo>
                    <a:pt x="919" y="17876"/>
                    <a:pt x="460" y="16014"/>
                    <a:pt x="0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307884" y="287890"/>
              <a:ext cx="35238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0153" fill="norm" stroke="1" extrusionOk="0">
                  <a:moveTo>
                    <a:pt x="19977" y="9353"/>
                  </a:moveTo>
                  <a:cubicBezTo>
                    <a:pt x="11577" y="3953"/>
                    <a:pt x="3177" y="-1447"/>
                    <a:pt x="777" y="353"/>
                  </a:cubicBezTo>
                  <a:cubicBezTo>
                    <a:pt x="-1623" y="2153"/>
                    <a:pt x="1977" y="11153"/>
                    <a:pt x="5577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29692" y="1601697"/>
              <a:ext cx="225180" cy="23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104" fill="norm" stroke="1" extrusionOk="0">
                  <a:moveTo>
                    <a:pt x="14677" y="2198"/>
                  </a:moveTo>
                  <a:cubicBezTo>
                    <a:pt x="14077" y="1433"/>
                    <a:pt x="13477" y="669"/>
                    <a:pt x="12677" y="286"/>
                  </a:cubicBezTo>
                  <a:cubicBezTo>
                    <a:pt x="11877" y="-96"/>
                    <a:pt x="10877" y="-96"/>
                    <a:pt x="9377" y="286"/>
                  </a:cubicBezTo>
                  <a:cubicBezTo>
                    <a:pt x="7877" y="669"/>
                    <a:pt x="5877" y="1433"/>
                    <a:pt x="4077" y="3823"/>
                  </a:cubicBezTo>
                  <a:cubicBezTo>
                    <a:pt x="2277" y="6212"/>
                    <a:pt x="677" y="10226"/>
                    <a:pt x="177" y="13380"/>
                  </a:cubicBezTo>
                  <a:cubicBezTo>
                    <a:pt x="-323" y="16534"/>
                    <a:pt x="277" y="18828"/>
                    <a:pt x="1477" y="20070"/>
                  </a:cubicBezTo>
                  <a:cubicBezTo>
                    <a:pt x="2677" y="21313"/>
                    <a:pt x="4477" y="21504"/>
                    <a:pt x="6477" y="20262"/>
                  </a:cubicBezTo>
                  <a:cubicBezTo>
                    <a:pt x="8477" y="19019"/>
                    <a:pt x="10677" y="16343"/>
                    <a:pt x="11877" y="14049"/>
                  </a:cubicBezTo>
                  <a:cubicBezTo>
                    <a:pt x="13077" y="11755"/>
                    <a:pt x="13277" y="9844"/>
                    <a:pt x="13377" y="8123"/>
                  </a:cubicBezTo>
                  <a:cubicBezTo>
                    <a:pt x="13477" y="6403"/>
                    <a:pt x="13477" y="4874"/>
                    <a:pt x="13277" y="5161"/>
                  </a:cubicBezTo>
                  <a:cubicBezTo>
                    <a:pt x="13077" y="5447"/>
                    <a:pt x="12677" y="7550"/>
                    <a:pt x="12777" y="9653"/>
                  </a:cubicBezTo>
                  <a:cubicBezTo>
                    <a:pt x="12877" y="11755"/>
                    <a:pt x="13477" y="13858"/>
                    <a:pt x="14977" y="15100"/>
                  </a:cubicBezTo>
                  <a:cubicBezTo>
                    <a:pt x="16477" y="16343"/>
                    <a:pt x="18877" y="16725"/>
                    <a:pt x="21277" y="17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659621" y="1567161"/>
              <a:ext cx="221468" cy="31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37" fill="norm" stroke="1" extrusionOk="0">
                  <a:moveTo>
                    <a:pt x="13929" y="117"/>
                  </a:moveTo>
                  <a:cubicBezTo>
                    <a:pt x="14938" y="-26"/>
                    <a:pt x="15948" y="-169"/>
                    <a:pt x="17159" y="546"/>
                  </a:cubicBezTo>
                  <a:cubicBezTo>
                    <a:pt x="18370" y="1261"/>
                    <a:pt x="19783" y="2835"/>
                    <a:pt x="20591" y="5195"/>
                  </a:cubicBezTo>
                  <a:cubicBezTo>
                    <a:pt x="21398" y="7556"/>
                    <a:pt x="21600" y="10703"/>
                    <a:pt x="18875" y="13563"/>
                  </a:cubicBezTo>
                  <a:cubicBezTo>
                    <a:pt x="16150" y="16424"/>
                    <a:pt x="10497" y="18999"/>
                    <a:pt x="6864" y="20215"/>
                  </a:cubicBezTo>
                  <a:cubicBezTo>
                    <a:pt x="3230" y="21431"/>
                    <a:pt x="1615" y="21288"/>
                    <a:pt x="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74505" y="1505389"/>
              <a:ext cx="15811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16747" y="0"/>
                  </a:moveTo>
                  <a:cubicBezTo>
                    <a:pt x="13661" y="354"/>
                    <a:pt x="10576" y="708"/>
                    <a:pt x="7490" y="2597"/>
                  </a:cubicBezTo>
                  <a:cubicBezTo>
                    <a:pt x="4404" y="4485"/>
                    <a:pt x="1319" y="7908"/>
                    <a:pt x="337" y="10918"/>
                  </a:cubicBezTo>
                  <a:cubicBezTo>
                    <a:pt x="-645" y="13928"/>
                    <a:pt x="477" y="16525"/>
                    <a:pt x="4264" y="18236"/>
                  </a:cubicBezTo>
                  <a:cubicBezTo>
                    <a:pt x="8051" y="19948"/>
                    <a:pt x="14503" y="20774"/>
                    <a:pt x="20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339071" y="1479993"/>
              <a:ext cx="215901" cy="42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0210"/>
                  </a:moveTo>
                  <a:cubicBezTo>
                    <a:pt x="0" y="20744"/>
                    <a:pt x="0" y="21279"/>
                    <a:pt x="106" y="21226"/>
                  </a:cubicBezTo>
                  <a:cubicBezTo>
                    <a:pt x="212" y="21172"/>
                    <a:pt x="424" y="20531"/>
                    <a:pt x="1271" y="18820"/>
                  </a:cubicBezTo>
                  <a:cubicBezTo>
                    <a:pt x="2118" y="17109"/>
                    <a:pt x="3600" y="14329"/>
                    <a:pt x="5400" y="11388"/>
                  </a:cubicBezTo>
                  <a:cubicBezTo>
                    <a:pt x="7200" y="8447"/>
                    <a:pt x="9318" y="5346"/>
                    <a:pt x="10694" y="3475"/>
                  </a:cubicBezTo>
                  <a:cubicBezTo>
                    <a:pt x="12071" y="1604"/>
                    <a:pt x="12706" y="962"/>
                    <a:pt x="13553" y="535"/>
                  </a:cubicBezTo>
                  <a:cubicBezTo>
                    <a:pt x="14400" y="107"/>
                    <a:pt x="15459" y="-107"/>
                    <a:pt x="16094" y="53"/>
                  </a:cubicBezTo>
                  <a:cubicBezTo>
                    <a:pt x="16729" y="214"/>
                    <a:pt x="16941" y="748"/>
                    <a:pt x="17365" y="2994"/>
                  </a:cubicBezTo>
                  <a:cubicBezTo>
                    <a:pt x="17788" y="5240"/>
                    <a:pt x="18424" y="9196"/>
                    <a:pt x="18953" y="12350"/>
                  </a:cubicBezTo>
                  <a:cubicBezTo>
                    <a:pt x="19482" y="15505"/>
                    <a:pt x="19906" y="17857"/>
                    <a:pt x="20224" y="19301"/>
                  </a:cubicBezTo>
                  <a:cubicBezTo>
                    <a:pt x="20541" y="20744"/>
                    <a:pt x="20753" y="21279"/>
                    <a:pt x="20965" y="21386"/>
                  </a:cubicBezTo>
                  <a:cubicBezTo>
                    <a:pt x="21176" y="21493"/>
                    <a:pt x="21388" y="21172"/>
                    <a:pt x="21600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402571" y="1778439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707371" y="1816539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710"/>
                    <a:pt x="8640" y="11421"/>
                    <a:pt x="12240" y="15021"/>
                  </a:cubicBezTo>
                  <a:cubicBezTo>
                    <a:pt x="15840" y="18621"/>
                    <a:pt x="1872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285221" y="1524439"/>
              <a:ext cx="1392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0" y="0"/>
                  </a:moveTo>
                  <a:cubicBezTo>
                    <a:pt x="3086" y="3038"/>
                    <a:pt x="6171" y="6075"/>
                    <a:pt x="10800" y="9337"/>
                  </a:cubicBezTo>
                  <a:cubicBezTo>
                    <a:pt x="15429" y="12600"/>
                    <a:pt x="21600" y="16088"/>
                    <a:pt x="20057" y="18169"/>
                  </a:cubicBezTo>
                  <a:cubicBezTo>
                    <a:pt x="18514" y="20250"/>
                    <a:pt x="9257" y="209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151871" y="1886389"/>
              <a:ext cx="355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300"/>
                    <a:pt x="7200" y="9000"/>
                    <a:pt x="10800" y="5400"/>
                  </a:cubicBezTo>
                  <a:cubicBezTo>
                    <a:pt x="14400" y="1800"/>
                    <a:pt x="180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792905" y="1536345"/>
              <a:ext cx="165968" cy="32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14" fill="norm" stroke="1" extrusionOk="0">
                  <a:moveTo>
                    <a:pt x="15240" y="4651"/>
                  </a:moveTo>
                  <a:cubicBezTo>
                    <a:pt x="15240" y="3955"/>
                    <a:pt x="15240" y="3258"/>
                    <a:pt x="15240" y="2491"/>
                  </a:cubicBezTo>
                  <a:cubicBezTo>
                    <a:pt x="15240" y="1725"/>
                    <a:pt x="15240" y="889"/>
                    <a:pt x="13774" y="401"/>
                  </a:cubicBezTo>
                  <a:cubicBezTo>
                    <a:pt x="12307" y="-87"/>
                    <a:pt x="9374" y="-226"/>
                    <a:pt x="6707" y="540"/>
                  </a:cubicBezTo>
                  <a:cubicBezTo>
                    <a:pt x="4040" y="1307"/>
                    <a:pt x="1640" y="2979"/>
                    <a:pt x="574" y="4512"/>
                  </a:cubicBezTo>
                  <a:cubicBezTo>
                    <a:pt x="-493" y="6045"/>
                    <a:pt x="-226" y="7439"/>
                    <a:pt x="2707" y="8971"/>
                  </a:cubicBezTo>
                  <a:cubicBezTo>
                    <a:pt x="5640" y="10504"/>
                    <a:pt x="11240" y="12177"/>
                    <a:pt x="14574" y="13291"/>
                  </a:cubicBezTo>
                  <a:cubicBezTo>
                    <a:pt x="17907" y="14406"/>
                    <a:pt x="18974" y="14964"/>
                    <a:pt x="19774" y="15591"/>
                  </a:cubicBezTo>
                  <a:cubicBezTo>
                    <a:pt x="20574" y="16218"/>
                    <a:pt x="21107" y="16915"/>
                    <a:pt x="20840" y="17681"/>
                  </a:cubicBezTo>
                  <a:cubicBezTo>
                    <a:pt x="20574" y="18448"/>
                    <a:pt x="19507" y="19284"/>
                    <a:pt x="17240" y="19911"/>
                  </a:cubicBezTo>
                  <a:cubicBezTo>
                    <a:pt x="14974" y="20538"/>
                    <a:pt x="11507" y="20956"/>
                    <a:pt x="9107" y="21165"/>
                  </a:cubicBezTo>
                  <a:cubicBezTo>
                    <a:pt x="6707" y="21374"/>
                    <a:pt x="5374" y="21374"/>
                    <a:pt x="4307" y="21095"/>
                  </a:cubicBezTo>
                  <a:cubicBezTo>
                    <a:pt x="3240" y="20817"/>
                    <a:pt x="2440" y="20259"/>
                    <a:pt x="2840" y="19841"/>
                  </a:cubicBezTo>
                  <a:cubicBezTo>
                    <a:pt x="3240" y="19423"/>
                    <a:pt x="4840" y="19144"/>
                    <a:pt x="6440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047226" y="1782672"/>
              <a:ext cx="126996" cy="134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69" fill="norm" stroke="1" extrusionOk="0">
                  <a:moveTo>
                    <a:pt x="5311" y="3375"/>
                  </a:moveTo>
                  <a:cubicBezTo>
                    <a:pt x="5311" y="1687"/>
                    <a:pt x="5311" y="0"/>
                    <a:pt x="5665" y="0"/>
                  </a:cubicBezTo>
                  <a:cubicBezTo>
                    <a:pt x="6019" y="0"/>
                    <a:pt x="6727" y="1687"/>
                    <a:pt x="6019" y="4556"/>
                  </a:cubicBezTo>
                  <a:cubicBezTo>
                    <a:pt x="5311" y="7425"/>
                    <a:pt x="3186" y="11475"/>
                    <a:pt x="1770" y="14512"/>
                  </a:cubicBezTo>
                  <a:cubicBezTo>
                    <a:pt x="353" y="17550"/>
                    <a:pt x="-355" y="19575"/>
                    <a:pt x="176" y="20588"/>
                  </a:cubicBezTo>
                  <a:cubicBezTo>
                    <a:pt x="707" y="21600"/>
                    <a:pt x="2478" y="21600"/>
                    <a:pt x="6196" y="20756"/>
                  </a:cubicBezTo>
                  <a:cubicBezTo>
                    <a:pt x="9914" y="19912"/>
                    <a:pt x="15579" y="18225"/>
                    <a:pt x="21245" y="16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143413" y="1854639"/>
              <a:ext cx="1810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000"/>
                    <a:pt x="1332" y="6000"/>
                    <a:pt x="132" y="9600"/>
                  </a:cubicBezTo>
                  <a:cubicBezTo>
                    <a:pt x="-1068" y="13200"/>
                    <a:pt x="6132" y="174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3459971" y="1461414"/>
              <a:ext cx="145469" cy="31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25" fill="norm" stroke="1" extrusionOk="0">
                  <a:moveTo>
                    <a:pt x="0" y="3401"/>
                  </a:moveTo>
                  <a:cubicBezTo>
                    <a:pt x="0" y="2400"/>
                    <a:pt x="0" y="1399"/>
                    <a:pt x="1065" y="755"/>
                  </a:cubicBezTo>
                  <a:cubicBezTo>
                    <a:pt x="2130" y="111"/>
                    <a:pt x="4259" y="-175"/>
                    <a:pt x="7758" y="111"/>
                  </a:cubicBezTo>
                  <a:cubicBezTo>
                    <a:pt x="11256" y="397"/>
                    <a:pt x="16124" y="1255"/>
                    <a:pt x="18710" y="2471"/>
                  </a:cubicBezTo>
                  <a:cubicBezTo>
                    <a:pt x="21296" y="3687"/>
                    <a:pt x="21600" y="5261"/>
                    <a:pt x="19623" y="7478"/>
                  </a:cubicBezTo>
                  <a:cubicBezTo>
                    <a:pt x="17645" y="9695"/>
                    <a:pt x="13386" y="12556"/>
                    <a:pt x="10800" y="14988"/>
                  </a:cubicBezTo>
                  <a:cubicBezTo>
                    <a:pt x="8214" y="17420"/>
                    <a:pt x="7301" y="19422"/>
                    <a:pt x="6389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542521" y="189273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696322" y="2534122"/>
              <a:ext cx="136867" cy="46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58" fill="norm" stroke="1" extrusionOk="0">
                  <a:moveTo>
                    <a:pt x="9421" y="6712"/>
                  </a:moveTo>
                  <a:cubicBezTo>
                    <a:pt x="8131" y="7004"/>
                    <a:pt x="6842" y="7296"/>
                    <a:pt x="6519" y="8074"/>
                  </a:cubicBezTo>
                  <a:cubicBezTo>
                    <a:pt x="6197" y="8853"/>
                    <a:pt x="6842" y="10118"/>
                    <a:pt x="7164" y="12209"/>
                  </a:cubicBezTo>
                  <a:cubicBezTo>
                    <a:pt x="7486" y="14301"/>
                    <a:pt x="7486" y="17220"/>
                    <a:pt x="7325" y="18972"/>
                  </a:cubicBezTo>
                  <a:cubicBezTo>
                    <a:pt x="7164" y="20723"/>
                    <a:pt x="6842" y="21307"/>
                    <a:pt x="6358" y="21355"/>
                  </a:cubicBezTo>
                  <a:cubicBezTo>
                    <a:pt x="5874" y="21404"/>
                    <a:pt x="5230" y="20918"/>
                    <a:pt x="4101" y="18923"/>
                  </a:cubicBezTo>
                  <a:cubicBezTo>
                    <a:pt x="2973" y="16928"/>
                    <a:pt x="1361" y="13426"/>
                    <a:pt x="555" y="10604"/>
                  </a:cubicBezTo>
                  <a:cubicBezTo>
                    <a:pt x="-251" y="7782"/>
                    <a:pt x="-251" y="5642"/>
                    <a:pt x="1039" y="3939"/>
                  </a:cubicBezTo>
                  <a:cubicBezTo>
                    <a:pt x="2328" y="2236"/>
                    <a:pt x="4907" y="972"/>
                    <a:pt x="7970" y="388"/>
                  </a:cubicBezTo>
                  <a:cubicBezTo>
                    <a:pt x="11033" y="-196"/>
                    <a:pt x="14579" y="-99"/>
                    <a:pt x="17158" y="534"/>
                  </a:cubicBezTo>
                  <a:cubicBezTo>
                    <a:pt x="19737" y="1166"/>
                    <a:pt x="21349" y="2334"/>
                    <a:pt x="20704" y="3890"/>
                  </a:cubicBezTo>
                  <a:cubicBezTo>
                    <a:pt x="20059" y="5447"/>
                    <a:pt x="17158" y="7393"/>
                    <a:pt x="14901" y="8512"/>
                  </a:cubicBezTo>
                  <a:cubicBezTo>
                    <a:pt x="12645" y="9631"/>
                    <a:pt x="11033" y="9923"/>
                    <a:pt x="9421" y="10118"/>
                  </a:cubicBezTo>
                  <a:cubicBezTo>
                    <a:pt x="7809" y="10312"/>
                    <a:pt x="6197" y="10409"/>
                    <a:pt x="5552" y="10409"/>
                  </a:cubicBezTo>
                  <a:cubicBezTo>
                    <a:pt x="4907" y="10409"/>
                    <a:pt x="5230" y="10312"/>
                    <a:pt x="5552" y="1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821621" y="2737289"/>
              <a:ext cx="158801" cy="2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03" fill="norm" stroke="1" extrusionOk="0">
                  <a:moveTo>
                    <a:pt x="860" y="7134"/>
                  </a:moveTo>
                  <a:cubicBezTo>
                    <a:pt x="291" y="5747"/>
                    <a:pt x="-277" y="4360"/>
                    <a:pt x="149" y="3369"/>
                  </a:cubicBezTo>
                  <a:cubicBezTo>
                    <a:pt x="576" y="2378"/>
                    <a:pt x="1997" y="1783"/>
                    <a:pt x="4270" y="2081"/>
                  </a:cubicBezTo>
                  <a:cubicBezTo>
                    <a:pt x="6544" y="2378"/>
                    <a:pt x="9670" y="3567"/>
                    <a:pt x="11660" y="6341"/>
                  </a:cubicBezTo>
                  <a:cubicBezTo>
                    <a:pt x="13649" y="9116"/>
                    <a:pt x="14502" y="13475"/>
                    <a:pt x="14502" y="16150"/>
                  </a:cubicBezTo>
                  <a:cubicBezTo>
                    <a:pt x="14502" y="18826"/>
                    <a:pt x="13649" y="19817"/>
                    <a:pt x="12512" y="20510"/>
                  </a:cubicBezTo>
                  <a:cubicBezTo>
                    <a:pt x="11376" y="21204"/>
                    <a:pt x="9955" y="21600"/>
                    <a:pt x="9102" y="21303"/>
                  </a:cubicBezTo>
                  <a:cubicBezTo>
                    <a:pt x="8249" y="21006"/>
                    <a:pt x="7965" y="20015"/>
                    <a:pt x="8107" y="17736"/>
                  </a:cubicBezTo>
                  <a:cubicBezTo>
                    <a:pt x="8249" y="15457"/>
                    <a:pt x="8818" y="11890"/>
                    <a:pt x="11091" y="8719"/>
                  </a:cubicBezTo>
                  <a:cubicBezTo>
                    <a:pt x="13365" y="5549"/>
                    <a:pt x="17344" y="2774"/>
                    <a:pt x="21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100463" y="2618345"/>
              <a:ext cx="108559" cy="34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93" fill="norm" stroke="1" extrusionOk="0">
                  <a:moveTo>
                    <a:pt x="20902" y="2693"/>
                  </a:moveTo>
                  <a:cubicBezTo>
                    <a:pt x="20494" y="2026"/>
                    <a:pt x="20087" y="1360"/>
                    <a:pt x="19068" y="826"/>
                  </a:cubicBezTo>
                  <a:cubicBezTo>
                    <a:pt x="18049" y="293"/>
                    <a:pt x="16419" y="-107"/>
                    <a:pt x="14993" y="26"/>
                  </a:cubicBezTo>
                  <a:cubicBezTo>
                    <a:pt x="13566" y="160"/>
                    <a:pt x="12344" y="826"/>
                    <a:pt x="9898" y="3026"/>
                  </a:cubicBezTo>
                  <a:cubicBezTo>
                    <a:pt x="7453" y="5226"/>
                    <a:pt x="3785" y="8960"/>
                    <a:pt x="1747" y="11960"/>
                  </a:cubicBezTo>
                  <a:cubicBezTo>
                    <a:pt x="-290" y="14960"/>
                    <a:pt x="-698" y="17226"/>
                    <a:pt x="1340" y="18693"/>
                  </a:cubicBezTo>
                  <a:cubicBezTo>
                    <a:pt x="3377" y="20160"/>
                    <a:pt x="7860" y="20826"/>
                    <a:pt x="1234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263782" y="2586775"/>
              <a:ext cx="154790" cy="35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75" fill="norm" stroke="1" extrusionOk="0">
                  <a:moveTo>
                    <a:pt x="9962" y="7985"/>
                  </a:moveTo>
                  <a:cubicBezTo>
                    <a:pt x="9962" y="7342"/>
                    <a:pt x="9962" y="6699"/>
                    <a:pt x="9670" y="6699"/>
                  </a:cubicBezTo>
                  <a:cubicBezTo>
                    <a:pt x="9378" y="6699"/>
                    <a:pt x="8795" y="7342"/>
                    <a:pt x="7627" y="9399"/>
                  </a:cubicBezTo>
                  <a:cubicBezTo>
                    <a:pt x="6460" y="11456"/>
                    <a:pt x="4708" y="14928"/>
                    <a:pt x="3249" y="17306"/>
                  </a:cubicBezTo>
                  <a:cubicBezTo>
                    <a:pt x="1789" y="19685"/>
                    <a:pt x="622" y="20971"/>
                    <a:pt x="184" y="21228"/>
                  </a:cubicBezTo>
                  <a:cubicBezTo>
                    <a:pt x="-254" y="21485"/>
                    <a:pt x="38" y="20714"/>
                    <a:pt x="1643" y="18014"/>
                  </a:cubicBezTo>
                  <a:cubicBezTo>
                    <a:pt x="3249" y="15314"/>
                    <a:pt x="6168" y="10685"/>
                    <a:pt x="8357" y="7599"/>
                  </a:cubicBezTo>
                  <a:cubicBezTo>
                    <a:pt x="10546" y="4514"/>
                    <a:pt x="12005" y="2971"/>
                    <a:pt x="13173" y="1814"/>
                  </a:cubicBezTo>
                  <a:cubicBezTo>
                    <a:pt x="14341" y="656"/>
                    <a:pt x="15216" y="-115"/>
                    <a:pt x="15800" y="14"/>
                  </a:cubicBezTo>
                  <a:cubicBezTo>
                    <a:pt x="16384" y="142"/>
                    <a:pt x="16676" y="1171"/>
                    <a:pt x="17114" y="3228"/>
                  </a:cubicBezTo>
                  <a:cubicBezTo>
                    <a:pt x="17551" y="5285"/>
                    <a:pt x="18135" y="8371"/>
                    <a:pt x="18865" y="10814"/>
                  </a:cubicBezTo>
                  <a:cubicBezTo>
                    <a:pt x="19595" y="13256"/>
                    <a:pt x="20470" y="15056"/>
                    <a:pt x="21346" y="16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278871" y="2775389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5429"/>
                    <a:pt x="5867" y="9257"/>
                    <a:pt x="9467" y="5657"/>
                  </a:cubicBezTo>
                  <a:cubicBezTo>
                    <a:pt x="13067" y="2057"/>
                    <a:pt x="173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551921" y="2813489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793863" y="2606381"/>
              <a:ext cx="183509" cy="23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87" fill="norm" stroke="1" extrusionOk="0">
                  <a:moveTo>
                    <a:pt x="2904" y="6545"/>
                  </a:moveTo>
                  <a:cubicBezTo>
                    <a:pt x="2656" y="10865"/>
                    <a:pt x="2408" y="15185"/>
                    <a:pt x="2159" y="17814"/>
                  </a:cubicBezTo>
                  <a:cubicBezTo>
                    <a:pt x="1911" y="20444"/>
                    <a:pt x="1663" y="21383"/>
                    <a:pt x="1291" y="21007"/>
                  </a:cubicBezTo>
                  <a:cubicBezTo>
                    <a:pt x="918" y="20632"/>
                    <a:pt x="422" y="18941"/>
                    <a:pt x="173" y="15748"/>
                  </a:cubicBezTo>
                  <a:cubicBezTo>
                    <a:pt x="-75" y="12555"/>
                    <a:pt x="-75" y="7860"/>
                    <a:pt x="297" y="4948"/>
                  </a:cubicBezTo>
                  <a:cubicBezTo>
                    <a:pt x="670" y="2037"/>
                    <a:pt x="1415" y="910"/>
                    <a:pt x="3028" y="346"/>
                  </a:cubicBezTo>
                  <a:cubicBezTo>
                    <a:pt x="4642" y="-217"/>
                    <a:pt x="7125" y="-217"/>
                    <a:pt x="10228" y="1286"/>
                  </a:cubicBezTo>
                  <a:cubicBezTo>
                    <a:pt x="13332" y="2788"/>
                    <a:pt x="17056" y="5793"/>
                    <a:pt x="19042" y="9268"/>
                  </a:cubicBezTo>
                  <a:cubicBezTo>
                    <a:pt x="21028" y="12743"/>
                    <a:pt x="21277" y="16687"/>
                    <a:pt x="21525" y="2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288521" y="2563423"/>
              <a:ext cx="146051" cy="26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21600" y="3795"/>
                  </a:moveTo>
                  <a:cubicBezTo>
                    <a:pt x="20661" y="2252"/>
                    <a:pt x="19722" y="710"/>
                    <a:pt x="17530" y="195"/>
                  </a:cubicBezTo>
                  <a:cubicBezTo>
                    <a:pt x="15339" y="-319"/>
                    <a:pt x="11896" y="195"/>
                    <a:pt x="8765" y="1567"/>
                  </a:cubicBezTo>
                  <a:cubicBezTo>
                    <a:pt x="5635" y="2938"/>
                    <a:pt x="2817" y="5167"/>
                    <a:pt x="1722" y="7138"/>
                  </a:cubicBezTo>
                  <a:cubicBezTo>
                    <a:pt x="626" y="9110"/>
                    <a:pt x="1252" y="10824"/>
                    <a:pt x="3287" y="12024"/>
                  </a:cubicBezTo>
                  <a:cubicBezTo>
                    <a:pt x="5322" y="13224"/>
                    <a:pt x="8765" y="13910"/>
                    <a:pt x="11113" y="14595"/>
                  </a:cubicBezTo>
                  <a:cubicBezTo>
                    <a:pt x="13461" y="15281"/>
                    <a:pt x="14713" y="15967"/>
                    <a:pt x="15496" y="16738"/>
                  </a:cubicBezTo>
                  <a:cubicBezTo>
                    <a:pt x="16278" y="17510"/>
                    <a:pt x="16591" y="18367"/>
                    <a:pt x="16122" y="19138"/>
                  </a:cubicBezTo>
                  <a:cubicBezTo>
                    <a:pt x="15652" y="19910"/>
                    <a:pt x="14400" y="20595"/>
                    <a:pt x="11583" y="20938"/>
                  </a:cubicBezTo>
                  <a:cubicBezTo>
                    <a:pt x="8765" y="21281"/>
                    <a:pt x="4383" y="21281"/>
                    <a:pt x="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498913" y="2724589"/>
              <a:ext cx="132509" cy="14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71" fill="norm" stroke="1" extrusionOk="0">
                  <a:moveTo>
                    <a:pt x="6953" y="0"/>
                  </a:moveTo>
                  <a:cubicBezTo>
                    <a:pt x="4928" y="4563"/>
                    <a:pt x="2903" y="9127"/>
                    <a:pt x="1553" y="12777"/>
                  </a:cubicBezTo>
                  <a:cubicBezTo>
                    <a:pt x="203" y="16428"/>
                    <a:pt x="-472" y="19166"/>
                    <a:pt x="372" y="20383"/>
                  </a:cubicBezTo>
                  <a:cubicBezTo>
                    <a:pt x="1215" y="21600"/>
                    <a:pt x="3578" y="21296"/>
                    <a:pt x="7290" y="20231"/>
                  </a:cubicBezTo>
                  <a:cubicBezTo>
                    <a:pt x="11003" y="19166"/>
                    <a:pt x="16065" y="17341"/>
                    <a:pt x="21128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603028" y="2794439"/>
              <a:ext cx="1569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60"/>
                    <a:pt x="-1582" y="11520"/>
                    <a:pt x="1118" y="15120"/>
                  </a:cubicBezTo>
                  <a:cubicBezTo>
                    <a:pt x="3818" y="18720"/>
                    <a:pt x="11918" y="2016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3745721" y="2534089"/>
              <a:ext cx="5794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600" fill="norm" stroke="1" extrusionOk="0">
                  <a:moveTo>
                    <a:pt x="0" y="0"/>
                  </a:moveTo>
                  <a:cubicBezTo>
                    <a:pt x="7448" y="3125"/>
                    <a:pt x="14897" y="6249"/>
                    <a:pt x="18248" y="9374"/>
                  </a:cubicBezTo>
                  <a:cubicBezTo>
                    <a:pt x="21600" y="12498"/>
                    <a:pt x="20855" y="15623"/>
                    <a:pt x="17131" y="17660"/>
                  </a:cubicBezTo>
                  <a:cubicBezTo>
                    <a:pt x="13407" y="19698"/>
                    <a:pt x="6703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4183871" y="2658095"/>
              <a:ext cx="152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4177521" y="2749989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178227" y="2189980"/>
              <a:ext cx="115356" cy="20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2" h="21504" fill="norm" stroke="1" extrusionOk="0">
                  <a:moveTo>
                    <a:pt x="976" y="6139"/>
                  </a:moveTo>
                  <a:cubicBezTo>
                    <a:pt x="244" y="4580"/>
                    <a:pt x="-488" y="3022"/>
                    <a:pt x="427" y="1908"/>
                  </a:cubicBezTo>
                  <a:cubicBezTo>
                    <a:pt x="1343" y="795"/>
                    <a:pt x="3905" y="127"/>
                    <a:pt x="7017" y="15"/>
                  </a:cubicBezTo>
                  <a:cubicBezTo>
                    <a:pt x="10129" y="-96"/>
                    <a:pt x="13790" y="349"/>
                    <a:pt x="16536" y="2353"/>
                  </a:cubicBezTo>
                  <a:cubicBezTo>
                    <a:pt x="19281" y="4358"/>
                    <a:pt x="21112" y="7920"/>
                    <a:pt x="19098" y="11372"/>
                  </a:cubicBezTo>
                  <a:cubicBezTo>
                    <a:pt x="17085" y="14824"/>
                    <a:pt x="11227" y="18164"/>
                    <a:pt x="537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260071" y="249598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806171" y="2448104"/>
              <a:ext cx="139701" cy="46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6873" y="6078"/>
                  </a:moveTo>
                  <a:cubicBezTo>
                    <a:pt x="7200" y="8544"/>
                    <a:pt x="7527" y="11010"/>
                    <a:pt x="7691" y="13426"/>
                  </a:cubicBezTo>
                  <a:cubicBezTo>
                    <a:pt x="7855" y="15842"/>
                    <a:pt x="7855" y="18210"/>
                    <a:pt x="7364" y="19640"/>
                  </a:cubicBezTo>
                  <a:cubicBezTo>
                    <a:pt x="6873" y="21070"/>
                    <a:pt x="5891" y="21563"/>
                    <a:pt x="5073" y="21514"/>
                  </a:cubicBezTo>
                  <a:cubicBezTo>
                    <a:pt x="4255" y="21464"/>
                    <a:pt x="3600" y="20873"/>
                    <a:pt x="3273" y="18703"/>
                  </a:cubicBezTo>
                  <a:cubicBezTo>
                    <a:pt x="2945" y="16533"/>
                    <a:pt x="2945" y="12785"/>
                    <a:pt x="3600" y="9727"/>
                  </a:cubicBezTo>
                  <a:cubicBezTo>
                    <a:pt x="4255" y="6670"/>
                    <a:pt x="5564" y="4303"/>
                    <a:pt x="6709" y="2873"/>
                  </a:cubicBezTo>
                  <a:cubicBezTo>
                    <a:pt x="7855" y="1442"/>
                    <a:pt x="8836" y="949"/>
                    <a:pt x="10145" y="604"/>
                  </a:cubicBezTo>
                  <a:cubicBezTo>
                    <a:pt x="11455" y="259"/>
                    <a:pt x="13091" y="62"/>
                    <a:pt x="14727" y="12"/>
                  </a:cubicBezTo>
                  <a:cubicBezTo>
                    <a:pt x="16364" y="-37"/>
                    <a:pt x="18000" y="62"/>
                    <a:pt x="19309" y="358"/>
                  </a:cubicBezTo>
                  <a:cubicBezTo>
                    <a:pt x="20618" y="653"/>
                    <a:pt x="21600" y="1147"/>
                    <a:pt x="21600" y="2034"/>
                  </a:cubicBezTo>
                  <a:cubicBezTo>
                    <a:pt x="21600" y="2922"/>
                    <a:pt x="20618" y="4204"/>
                    <a:pt x="16855" y="5388"/>
                  </a:cubicBezTo>
                  <a:cubicBezTo>
                    <a:pt x="13091" y="6571"/>
                    <a:pt x="6545" y="7656"/>
                    <a:pt x="0" y="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911859" y="2578539"/>
              <a:ext cx="224513" cy="29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15" fill="norm" stroke="1" extrusionOk="0">
                  <a:moveTo>
                    <a:pt x="216" y="8732"/>
                  </a:moveTo>
                  <a:cubicBezTo>
                    <a:pt x="14" y="7966"/>
                    <a:pt x="-188" y="7200"/>
                    <a:pt x="317" y="6817"/>
                  </a:cubicBezTo>
                  <a:cubicBezTo>
                    <a:pt x="821" y="6434"/>
                    <a:pt x="2033" y="6434"/>
                    <a:pt x="3748" y="7277"/>
                  </a:cubicBezTo>
                  <a:cubicBezTo>
                    <a:pt x="5464" y="8119"/>
                    <a:pt x="7685" y="9804"/>
                    <a:pt x="8492" y="12026"/>
                  </a:cubicBezTo>
                  <a:cubicBezTo>
                    <a:pt x="9300" y="14247"/>
                    <a:pt x="8694" y="17004"/>
                    <a:pt x="8089" y="18689"/>
                  </a:cubicBezTo>
                  <a:cubicBezTo>
                    <a:pt x="7483" y="20374"/>
                    <a:pt x="6877" y="20987"/>
                    <a:pt x="6070" y="21294"/>
                  </a:cubicBezTo>
                  <a:cubicBezTo>
                    <a:pt x="5262" y="21600"/>
                    <a:pt x="4253" y="21600"/>
                    <a:pt x="3547" y="21217"/>
                  </a:cubicBezTo>
                  <a:cubicBezTo>
                    <a:pt x="2840" y="20834"/>
                    <a:pt x="2436" y="20068"/>
                    <a:pt x="3042" y="17770"/>
                  </a:cubicBezTo>
                  <a:cubicBezTo>
                    <a:pt x="3648" y="15472"/>
                    <a:pt x="5262" y="11643"/>
                    <a:pt x="8492" y="8426"/>
                  </a:cubicBezTo>
                  <a:cubicBezTo>
                    <a:pt x="11722" y="5209"/>
                    <a:pt x="16567" y="2604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5153305" y="2521505"/>
              <a:ext cx="97367" cy="32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1675"/>
                  </a:moveTo>
                  <a:cubicBezTo>
                    <a:pt x="21130" y="974"/>
                    <a:pt x="20661" y="273"/>
                    <a:pt x="19252" y="62"/>
                  </a:cubicBezTo>
                  <a:cubicBezTo>
                    <a:pt x="17843" y="-148"/>
                    <a:pt x="15496" y="133"/>
                    <a:pt x="12443" y="1535"/>
                  </a:cubicBezTo>
                  <a:cubicBezTo>
                    <a:pt x="9391" y="2938"/>
                    <a:pt x="5635" y="5462"/>
                    <a:pt x="3287" y="8618"/>
                  </a:cubicBezTo>
                  <a:cubicBezTo>
                    <a:pt x="939" y="11774"/>
                    <a:pt x="0" y="15561"/>
                    <a:pt x="0" y="17805"/>
                  </a:cubicBezTo>
                  <a:cubicBezTo>
                    <a:pt x="0" y="20049"/>
                    <a:pt x="939" y="20751"/>
                    <a:pt x="1878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5271838" y="2480863"/>
              <a:ext cx="162514" cy="39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99" fill="norm" stroke="1" extrusionOk="0">
                  <a:moveTo>
                    <a:pt x="13184" y="7101"/>
                  </a:moveTo>
                  <a:cubicBezTo>
                    <a:pt x="9818" y="10120"/>
                    <a:pt x="6452" y="13140"/>
                    <a:pt x="4348" y="15230"/>
                  </a:cubicBezTo>
                  <a:cubicBezTo>
                    <a:pt x="2244" y="17320"/>
                    <a:pt x="1403" y="18482"/>
                    <a:pt x="842" y="19469"/>
                  </a:cubicBezTo>
                  <a:cubicBezTo>
                    <a:pt x="281" y="20456"/>
                    <a:pt x="0" y="21269"/>
                    <a:pt x="0" y="21385"/>
                  </a:cubicBezTo>
                  <a:cubicBezTo>
                    <a:pt x="0" y="21501"/>
                    <a:pt x="281" y="20920"/>
                    <a:pt x="2104" y="18656"/>
                  </a:cubicBezTo>
                  <a:cubicBezTo>
                    <a:pt x="3927" y="16391"/>
                    <a:pt x="7294" y="12443"/>
                    <a:pt x="10239" y="9191"/>
                  </a:cubicBezTo>
                  <a:cubicBezTo>
                    <a:pt x="13184" y="5940"/>
                    <a:pt x="15709" y="3385"/>
                    <a:pt x="17532" y="1875"/>
                  </a:cubicBezTo>
                  <a:cubicBezTo>
                    <a:pt x="19356" y="366"/>
                    <a:pt x="20478" y="-99"/>
                    <a:pt x="21039" y="17"/>
                  </a:cubicBezTo>
                  <a:cubicBezTo>
                    <a:pt x="21600" y="133"/>
                    <a:pt x="21600" y="830"/>
                    <a:pt x="21460" y="2978"/>
                  </a:cubicBezTo>
                  <a:cubicBezTo>
                    <a:pt x="21319" y="5127"/>
                    <a:pt x="21039" y="8727"/>
                    <a:pt x="20899" y="11514"/>
                  </a:cubicBezTo>
                  <a:cubicBezTo>
                    <a:pt x="20758" y="14301"/>
                    <a:pt x="20758" y="16275"/>
                    <a:pt x="20758" y="18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301471" y="270553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552478" y="2699189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564"/>
                    <a:pt x="3818" y="11127"/>
                    <a:pt x="1118" y="14727"/>
                  </a:cubicBezTo>
                  <a:cubicBezTo>
                    <a:pt x="-1582" y="18327"/>
                    <a:pt x="1118" y="1996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638021" y="2432489"/>
              <a:ext cx="8323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3" h="21600" fill="norm" stroke="1" extrusionOk="0">
                  <a:moveTo>
                    <a:pt x="0" y="0"/>
                  </a:moveTo>
                  <a:cubicBezTo>
                    <a:pt x="6171" y="1575"/>
                    <a:pt x="12343" y="3150"/>
                    <a:pt x="16200" y="5456"/>
                  </a:cubicBezTo>
                  <a:cubicBezTo>
                    <a:pt x="20057" y="7762"/>
                    <a:pt x="21600" y="10800"/>
                    <a:pt x="18771" y="13612"/>
                  </a:cubicBezTo>
                  <a:cubicBezTo>
                    <a:pt x="15943" y="16425"/>
                    <a:pt x="8743" y="19012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5885671" y="272458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6501985" y="2348809"/>
              <a:ext cx="149356" cy="55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32" fill="norm" stroke="1" extrusionOk="0">
                  <a:moveTo>
                    <a:pt x="5349" y="7108"/>
                  </a:moveTo>
                  <a:cubicBezTo>
                    <a:pt x="4149" y="9463"/>
                    <a:pt x="2949" y="11818"/>
                    <a:pt x="2349" y="13929"/>
                  </a:cubicBezTo>
                  <a:cubicBezTo>
                    <a:pt x="1749" y="16040"/>
                    <a:pt x="1749" y="17908"/>
                    <a:pt x="1449" y="19207"/>
                  </a:cubicBezTo>
                  <a:cubicBezTo>
                    <a:pt x="1149" y="20506"/>
                    <a:pt x="549" y="21237"/>
                    <a:pt x="249" y="21400"/>
                  </a:cubicBezTo>
                  <a:cubicBezTo>
                    <a:pt x="-51" y="21562"/>
                    <a:pt x="-51" y="21156"/>
                    <a:pt x="99" y="19329"/>
                  </a:cubicBezTo>
                  <a:cubicBezTo>
                    <a:pt x="249" y="17502"/>
                    <a:pt x="549" y="14254"/>
                    <a:pt x="1449" y="11209"/>
                  </a:cubicBezTo>
                  <a:cubicBezTo>
                    <a:pt x="2349" y="8164"/>
                    <a:pt x="3849" y="5321"/>
                    <a:pt x="4899" y="3657"/>
                  </a:cubicBezTo>
                  <a:cubicBezTo>
                    <a:pt x="5949" y="1992"/>
                    <a:pt x="6549" y="1505"/>
                    <a:pt x="7749" y="1018"/>
                  </a:cubicBezTo>
                  <a:cubicBezTo>
                    <a:pt x="8949" y="530"/>
                    <a:pt x="10749" y="43"/>
                    <a:pt x="12549" y="3"/>
                  </a:cubicBezTo>
                  <a:cubicBezTo>
                    <a:pt x="14349" y="-38"/>
                    <a:pt x="16149" y="368"/>
                    <a:pt x="17949" y="1342"/>
                  </a:cubicBezTo>
                  <a:cubicBezTo>
                    <a:pt x="19749" y="2317"/>
                    <a:pt x="21549" y="3860"/>
                    <a:pt x="21099" y="5200"/>
                  </a:cubicBezTo>
                  <a:cubicBezTo>
                    <a:pt x="20649" y="6539"/>
                    <a:pt x="17949" y="7676"/>
                    <a:pt x="14499" y="8488"/>
                  </a:cubicBezTo>
                  <a:cubicBezTo>
                    <a:pt x="11049" y="9300"/>
                    <a:pt x="6849" y="9788"/>
                    <a:pt x="2649" y="1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603221" y="2584889"/>
              <a:ext cx="146051" cy="30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6344"/>
                  </a:moveTo>
                  <a:cubicBezTo>
                    <a:pt x="0" y="5589"/>
                    <a:pt x="0" y="4834"/>
                    <a:pt x="939" y="4456"/>
                  </a:cubicBezTo>
                  <a:cubicBezTo>
                    <a:pt x="1878" y="4078"/>
                    <a:pt x="3757" y="4078"/>
                    <a:pt x="6261" y="5136"/>
                  </a:cubicBezTo>
                  <a:cubicBezTo>
                    <a:pt x="8765" y="6193"/>
                    <a:pt x="11896" y="8308"/>
                    <a:pt x="13148" y="11027"/>
                  </a:cubicBezTo>
                  <a:cubicBezTo>
                    <a:pt x="14400" y="13745"/>
                    <a:pt x="13774" y="17069"/>
                    <a:pt x="12678" y="19032"/>
                  </a:cubicBezTo>
                  <a:cubicBezTo>
                    <a:pt x="11583" y="20996"/>
                    <a:pt x="10017" y="21600"/>
                    <a:pt x="7983" y="21373"/>
                  </a:cubicBezTo>
                  <a:cubicBezTo>
                    <a:pt x="5948" y="21147"/>
                    <a:pt x="3443" y="20090"/>
                    <a:pt x="3443" y="17069"/>
                  </a:cubicBezTo>
                  <a:cubicBezTo>
                    <a:pt x="3443" y="14048"/>
                    <a:pt x="5948" y="9063"/>
                    <a:pt x="9391" y="5891"/>
                  </a:cubicBezTo>
                  <a:cubicBezTo>
                    <a:pt x="12835" y="2719"/>
                    <a:pt x="17217" y="13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6884914" y="2404326"/>
              <a:ext cx="156458" cy="43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27" fill="norm" stroke="1" extrusionOk="0">
                  <a:moveTo>
                    <a:pt x="21288" y="2653"/>
                  </a:moveTo>
                  <a:cubicBezTo>
                    <a:pt x="21288" y="2024"/>
                    <a:pt x="21288" y="1395"/>
                    <a:pt x="20712" y="923"/>
                  </a:cubicBezTo>
                  <a:cubicBezTo>
                    <a:pt x="20136" y="451"/>
                    <a:pt x="18984" y="137"/>
                    <a:pt x="17688" y="32"/>
                  </a:cubicBezTo>
                  <a:cubicBezTo>
                    <a:pt x="16392" y="-73"/>
                    <a:pt x="14952" y="32"/>
                    <a:pt x="12936" y="1080"/>
                  </a:cubicBezTo>
                  <a:cubicBezTo>
                    <a:pt x="10920" y="2129"/>
                    <a:pt x="8328" y="4121"/>
                    <a:pt x="6024" y="6743"/>
                  </a:cubicBezTo>
                  <a:cubicBezTo>
                    <a:pt x="3720" y="9364"/>
                    <a:pt x="1704" y="12614"/>
                    <a:pt x="696" y="15078"/>
                  </a:cubicBezTo>
                  <a:cubicBezTo>
                    <a:pt x="-312" y="17543"/>
                    <a:pt x="-312" y="19220"/>
                    <a:pt x="1272" y="20164"/>
                  </a:cubicBezTo>
                  <a:cubicBezTo>
                    <a:pt x="2856" y="21108"/>
                    <a:pt x="6024" y="21317"/>
                    <a:pt x="919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7130271" y="2471532"/>
              <a:ext cx="177801" cy="31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2921"/>
                  </a:moveTo>
                  <a:cubicBezTo>
                    <a:pt x="21600" y="2211"/>
                    <a:pt x="21600" y="1500"/>
                    <a:pt x="21086" y="932"/>
                  </a:cubicBezTo>
                  <a:cubicBezTo>
                    <a:pt x="20571" y="363"/>
                    <a:pt x="19543" y="-63"/>
                    <a:pt x="17614" y="8"/>
                  </a:cubicBezTo>
                  <a:cubicBezTo>
                    <a:pt x="15686" y="79"/>
                    <a:pt x="12857" y="648"/>
                    <a:pt x="10157" y="1926"/>
                  </a:cubicBezTo>
                  <a:cubicBezTo>
                    <a:pt x="7457" y="3205"/>
                    <a:pt x="4886" y="5195"/>
                    <a:pt x="4371" y="7326"/>
                  </a:cubicBezTo>
                  <a:cubicBezTo>
                    <a:pt x="3857" y="9458"/>
                    <a:pt x="5400" y="11732"/>
                    <a:pt x="7071" y="13366"/>
                  </a:cubicBezTo>
                  <a:cubicBezTo>
                    <a:pt x="8743" y="15000"/>
                    <a:pt x="10543" y="15995"/>
                    <a:pt x="11829" y="16776"/>
                  </a:cubicBezTo>
                  <a:cubicBezTo>
                    <a:pt x="13114" y="17558"/>
                    <a:pt x="13886" y="18126"/>
                    <a:pt x="14271" y="18837"/>
                  </a:cubicBezTo>
                  <a:cubicBezTo>
                    <a:pt x="14657" y="19548"/>
                    <a:pt x="14657" y="20400"/>
                    <a:pt x="14014" y="20898"/>
                  </a:cubicBezTo>
                  <a:cubicBezTo>
                    <a:pt x="13371" y="21395"/>
                    <a:pt x="12086" y="21537"/>
                    <a:pt x="9643" y="21466"/>
                  </a:cubicBezTo>
                  <a:cubicBezTo>
                    <a:pt x="7200" y="21395"/>
                    <a:pt x="3600" y="21111"/>
                    <a:pt x="0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7363064" y="2702274"/>
              <a:ext cx="129158" cy="14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62" fill="norm" stroke="1" extrusionOk="0">
                  <a:moveTo>
                    <a:pt x="13942" y="2396"/>
                  </a:moveTo>
                  <a:cubicBezTo>
                    <a:pt x="12897" y="1126"/>
                    <a:pt x="11852" y="-145"/>
                    <a:pt x="10632" y="14"/>
                  </a:cubicBezTo>
                  <a:cubicBezTo>
                    <a:pt x="9413" y="173"/>
                    <a:pt x="8019" y="1761"/>
                    <a:pt x="6277" y="4620"/>
                  </a:cubicBezTo>
                  <a:cubicBezTo>
                    <a:pt x="4535" y="7479"/>
                    <a:pt x="2445" y="11608"/>
                    <a:pt x="1226" y="14626"/>
                  </a:cubicBezTo>
                  <a:cubicBezTo>
                    <a:pt x="6" y="17643"/>
                    <a:pt x="-342" y="19549"/>
                    <a:pt x="355" y="20502"/>
                  </a:cubicBezTo>
                  <a:cubicBezTo>
                    <a:pt x="1052" y="21455"/>
                    <a:pt x="2793" y="21455"/>
                    <a:pt x="6452" y="20820"/>
                  </a:cubicBezTo>
                  <a:cubicBezTo>
                    <a:pt x="10110" y="20184"/>
                    <a:pt x="15684" y="18914"/>
                    <a:pt x="21258" y="17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7468104" y="2788089"/>
              <a:ext cx="3681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4070"/>
                    <a:pt x="6473" y="8139"/>
                    <a:pt x="2873" y="11270"/>
                  </a:cubicBezTo>
                  <a:cubicBezTo>
                    <a:pt x="-727" y="14400"/>
                    <a:pt x="-727" y="16591"/>
                    <a:pt x="1673" y="18157"/>
                  </a:cubicBezTo>
                  <a:cubicBezTo>
                    <a:pt x="4073" y="19722"/>
                    <a:pt x="8873" y="20661"/>
                    <a:pt x="13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7536671" y="2540439"/>
              <a:ext cx="154957" cy="4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50" fill="norm" stroke="1" extrusionOk="0">
                  <a:moveTo>
                    <a:pt x="14688" y="0"/>
                  </a:moveTo>
                  <a:cubicBezTo>
                    <a:pt x="16416" y="1425"/>
                    <a:pt x="18144" y="2851"/>
                    <a:pt x="19440" y="5427"/>
                  </a:cubicBezTo>
                  <a:cubicBezTo>
                    <a:pt x="20736" y="8004"/>
                    <a:pt x="21600" y="11732"/>
                    <a:pt x="20736" y="14418"/>
                  </a:cubicBezTo>
                  <a:cubicBezTo>
                    <a:pt x="19872" y="17105"/>
                    <a:pt x="17280" y="18749"/>
                    <a:pt x="13968" y="19846"/>
                  </a:cubicBezTo>
                  <a:cubicBezTo>
                    <a:pt x="10656" y="20942"/>
                    <a:pt x="6624" y="21490"/>
                    <a:pt x="4176" y="21545"/>
                  </a:cubicBezTo>
                  <a:cubicBezTo>
                    <a:pt x="1728" y="21600"/>
                    <a:pt x="864" y="21161"/>
                    <a:pt x="0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4914121" y="3069505"/>
              <a:ext cx="698501" cy="11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1" fill="norm" stroke="1" extrusionOk="0">
                  <a:moveTo>
                    <a:pt x="0" y="2946"/>
                  </a:moveTo>
                  <a:cubicBezTo>
                    <a:pt x="327" y="8071"/>
                    <a:pt x="655" y="13197"/>
                    <a:pt x="1178" y="16492"/>
                  </a:cubicBezTo>
                  <a:cubicBezTo>
                    <a:pt x="1702" y="19787"/>
                    <a:pt x="2422" y="21251"/>
                    <a:pt x="3404" y="19970"/>
                  </a:cubicBezTo>
                  <a:cubicBezTo>
                    <a:pt x="4385" y="18688"/>
                    <a:pt x="5629" y="14661"/>
                    <a:pt x="6513" y="10817"/>
                  </a:cubicBezTo>
                  <a:cubicBezTo>
                    <a:pt x="7396" y="6973"/>
                    <a:pt x="7920" y="3312"/>
                    <a:pt x="8444" y="1482"/>
                  </a:cubicBezTo>
                  <a:cubicBezTo>
                    <a:pt x="8967" y="-349"/>
                    <a:pt x="9491" y="-349"/>
                    <a:pt x="10309" y="749"/>
                  </a:cubicBezTo>
                  <a:cubicBezTo>
                    <a:pt x="11127" y="1848"/>
                    <a:pt x="12240" y="4044"/>
                    <a:pt x="13680" y="4593"/>
                  </a:cubicBezTo>
                  <a:cubicBezTo>
                    <a:pt x="15120" y="5143"/>
                    <a:pt x="16887" y="4044"/>
                    <a:pt x="18262" y="3495"/>
                  </a:cubicBezTo>
                  <a:cubicBezTo>
                    <a:pt x="19636" y="2946"/>
                    <a:pt x="20618" y="2946"/>
                    <a:pt x="21600" y="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5339571" y="3442139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20"/>
                    <a:pt x="9600" y="10240"/>
                    <a:pt x="13200" y="13840"/>
                  </a:cubicBezTo>
                  <a:cubicBezTo>
                    <a:pt x="16800" y="17440"/>
                    <a:pt x="19200" y="19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5212571" y="3765989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15600"/>
                    <a:pt x="8031" y="9600"/>
                    <a:pt x="11631" y="6000"/>
                  </a:cubicBezTo>
                  <a:cubicBezTo>
                    <a:pt x="15231" y="2400"/>
                    <a:pt x="1841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295121" y="3912039"/>
              <a:ext cx="139701" cy="32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836"/>
                  </a:moveTo>
                  <a:cubicBezTo>
                    <a:pt x="20291" y="418"/>
                    <a:pt x="18982" y="0"/>
                    <a:pt x="17673" y="0"/>
                  </a:cubicBezTo>
                  <a:cubicBezTo>
                    <a:pt x="16364" y="0"/>
                    <a:pt x="15055" y="418"/>
                    <a:pt x="12600" y="2230"/>
                  </a:cubicBezTo>
                  <a:cubicBezTo>
                    <a:pt x="10145" y="4041"/>
                    <a:pt x="6545" y="7246"/>
                    <a:pt x="4255" y="10173"/>
                  </a:cubicBezTo>
                  <a:cubicBezTo>
                    <a:pt x="1964" y="13099"/>
                    <a:pt x="982" y="15747"/>
                    <a:pt x="491" y="17559"/>
                  </a:cubicBezTo>
                  <a:cubicBezTo>
                    <a:pt x="0" y="19370"/>
                    <a:pt x="0" y="20346"/>
                    <a:pt x="818" y="20903"/>
                  </a:cubicBezTo>
                  <a:cubicBezTo>
                    <a:pt x="1636" y="21461"/>
                    <a:pt x="3273" y="21600"/>
                    <a:pt x="6382" y="21182"/>
                  </a:cubicBezTo>
                  <a:cubicBezTo>
                    <a:pt x="9491" y="20764"/>
                    <a:pt x="14073" y="19788"/>
                    <a:pt x="16855" y="18813"/>
                  </a:cubicBezTo>
                  <a:cubicBezTo>
                    <a:pt x="19636" y="17837"/>
                    <a:pt x="20618" y="16862"/>
                    <a:pt x="20618" y="16095"/>
                  </a:cubicBezTo>
                  <a:cubicBezTo>
                    <a:pt x="20618" y="15329"/>
                    <a:pt x="19636" y="14772"/>
                    <a:pt x="16527" y="14423"/>
                  </a:cubicBezTo>
                  <a:cubicBezTo>
                    <a:pt x="13418" y="14075"/>
                    <a:pt x="8182" y="13935"/>
                    <a:pt x="5073" y="14145"/>
                  </a:cubicBezTo>
                  <a:cubicBezTo>
                    <a:pt x="1964" y="14354"/>
                    <a:pt x="982" y="14911"/>
                    <a:pt x="0" y="15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6736571" y="3798683"/>
              <a:ext cx="336551" cy="6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21279"/>
                  </a:moveTo>
                  <a:cubicBezTo>
                    <a:pt x="1494" y="15519"/>
                    <a:pt x="2989" y="9759"/>
                    <a:pt x="5909" y="5799"/>
                  </a:cubicBezTo>
                  <a:cubicBezTo>
                    <a:pt x="8830" y="1839"/>
                    <a:pt x="13177" y="-321"/>
                    <a:pt x="16030" y="39"/>
                  </a:cubicBezTo>
                  <a:cubicBezTo>
                    <a:pt x="18883" y="399"/>
                    <a:pt x="20242" y="3279"/>
                    <a:pt x="21600" y="6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751615" y="4013088"/>
              <a:ext cx="159203" cy="24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46" fill="norm" stroke="1" extrusionOk="0">
                  <a:moveTo>
                    <a:pt x="2185" y="1696"/>
                  </a:moveTo>
                  <a:cubicBezTo>
                    <a:pt x="3016" y="963"/>
                    <a:pt x="3847" y="231"/>
                    <a:pt x="6478" y="48"/>
                  </a:cubicBezTo>
                  <a:cubicBezTo>
                    <a:pt x="9108" y="-135"/>
                    <a:pt x="13539" y="231"/>
                    <a:pt x="16308" y="780"/>
                  </a:cubicBezTo>
                  <a:cubicBezTo>
                    <a:pt x="19078" y="1329"/>
                    <a:pt x="20185" y="2062"/>
                    <a:pt x="19355" y="3709"/>
                  </a:cubicBezTo>
                  <a:cubicBezTo>
                    <a:pt x="18524" y="5357"/>
                    <a:pt x="15755" y="7919"/>
                    <a:pt x="13678" y="9292"/>
                  </a:cubicBezTo>
                  <a:cubicBezTo>
                    <a:pt x="11601" y="10665"/>
                    <a:pt x="10216" y="10848"/>
                    <a:pt x="10216" y="10940"/>
                  </a:cubicBezTo>
                  <a:cubicBezTo>
                    <a:pt x="10216" y="11031"/>
                    <a:pt x="11601" y="11031"/>
                    <a:pt x="13678" y="11672"/>
                  </a:cubicBezTo>
                  <a:cubicBezTo>
                    <a:pt x="15755" y="12312"/>
                    <a:pt x="18524" y="13594"/>
                    <a:pt x="19908" y="14692"/>
                  </a:cubicBezTo>
                  <a:cubicBezTo>
                    <a:pt x="21293" y="15790"/>
                    <a:pt x="21293" y="16706"/>
                    <a:pt x="18662" y="17804"/>
                  </a:cubicBezTo>
                  <a:cubicBezTo>
                    <a:pt x="16031" y="18902"/>
                    <a:pt x="10770" y="20184"/>
                    <a:pt x="7447" y="20824"/>
                  </a:cubicBezTo>
                  <a:cubicBezTo>
                    <a:pt x="4124" y="21465"/>
                    <a:pt x="2739" y="21465"/>
                    <a:pt x="1631" y="21099"/>
                  </a:cubicBezTo>
                  <a:cubicBezTo>
                    <a:pt x="524" y="20733"/>
                    <a:pt x="-307" y="20001"/>
                    <a:pt x="108" y="19268"/>
                  </a:cubicBezTo>
                  <a:cubicBezTo>
                    <a:pt x="524" y="18536"/>
                    <a:pt x="2185" y="17804"/>
                    <a:pt x="3847" y="17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6971521" y="3965585"/>
              <a:ext cx="133351" cy="29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3503"/>
                  </a:moveTo>
                  <a:cubicBezTo>
                    <a:pt x="21257" y="2269"/>
                    <a:pt x="20914" y="1034"/>
                    <a:pt x="19886" y="417"/>
                  </a:cubicBezTo>
                  <a:cubicBezTo>
                    <a:pt x="18857" y="-200"/>
                    <a:pt x="17143" y="-200"/>
                    <a:pt x="15257" y="880"/>
                  </a:cubicBezTo>
                  <a:cubicBezTo>
                    <a:pt x="13371" y="1960"/>
                    <a:pt x="11314" y="4120"/>
                    <a:pt x="8914" y="7051"/>
                  </a:cubicBezTo>
                  <a:cubicBezTo>
                    <a:pt x="6514" y="9983"/>
                    <a:pt x="3771" y="13686"/>
                    <a:pt x="2400" y="16154"/>
                  </a:cubicBezTo>
                  <a:cubicBezTo>
                    <a:pt x="1029" y="18623"/>
                    <a:pt x="1029" y="19857"/>
                    <a:pt x="1886" y="20551"/>
                  </a:cubicBezTo>
                  <a:cubicBezTo>
                    <a:pt x="2743" y="21246"/>
                    <a:pt x="4457" y="21400"/>
                    <a:pt x="7029" y="21246"/>
                  </a:cubicBezTo>
                  <a:cubicBezTo>
                    <a:pt x="9600" y="21091"/>
                    <a:pt x="13029" y="20629"/>
                    <a:pt x="15257" y="20089"/>
                  </a:cubicBezTo>
                  <a:cubicBezTo>
                    <a:pt x="17486" y="19549"/>
                    <a:pt x="18514" y="18931"/>
                    <a:pt x="18171" y="18006"/>
                  </a:cubicBezTo>
                  <a:cubicBezTo>
                    <a:pt x="17829" y="17080"/>
                    <a:pt x="16114" y="15846"/>
                    <a:pt x="13371" y="15074"/>
                  </a:cubicBezTo>
                  <a:cubicBezTo>
                    <a:pt x="10629" y="14303"/>
                    <a:pt x="6857" y="13994"/>
                    <a:pt x="4457" y="14149"/>
                  </a:cubicBezTo>
                  <a:cubicBezTo>
                    <a:pt x="2057" y="14303"/>
                    <a:pt x="1029" y="14920"/>
                    <a:pt x="0" y="15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7377921" y="3003989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7409671" y="3080189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6819121" y="3433672"/>
              <a:ext cx="143146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939" y="3392"/>
                  </a:moveTo>
                  <a:cubicBezTo>
                    <a:pt x="626" y="2499"/>
                    <a:pt x="313" y="1607"/>
                    <a:pt x="1565" y="982"/>
                  </a:cubicBezTo>
                  <a:cubicBezTo>
                    <a:pt x="2817" y="357"/>
                    <a:pt x="5635" y="0"/>
                    <a:pt x="8922" y="0"/>
                  </a:cubicBezTo>
                  <a:cubicBezTo>
                    <a:pt x="12209" y="0"/>
                    <a:pt x="15965" y="357"/>
                    <a:pt x="18000" y="982"/>
                  </a:cubicBezTo>
                  <a:cubicBezTo>
                    <a:pt x="20035" y="1607"/>
                    <a:pt x="20348" y="2499"/>
                    <a:pt x="19409" y="3570"/>
                  </a:cubicBezTo>
                  <a:cubicBezTo>
                    <a:pt x="18470" y="4641"/>
                    <a:pt x="16278" y="5891"/>
                    <a:pt x="14557" y="6783"/>
                  </a:cubicBezTo>
                  <a:cubicBezTo>
                    <a:pt x="12835" y="7676"/>
                    <a:pt x="11583" y="8212"/>
                    <a:pt x="11583" y="8836"/>
                  </a:cubicBezTo>
                  <a:cubicBezTo>
                    <a:pt x="11583" y="9461"/>
                    <a:pt x="12835" y="10175"/>
                    <a:pt x="14713" y="10889"/>
                  </a:cubicBezTo>
                  <a:cubicBezTo>
                    <a:pt x="16591" y="11603"/>
                    <a:pt x="19096" y="12317"/>
                    <a:pt x="20348" y="13121"/>
                  </a:cubicBezTo>
                  <a:cubicBezTo>
                    <a:pt x="21600" y="13924"/>
                    <a:pt x="21600" y="14817"/>
                    <a:pt x="19096" y="16066"/>
                  </a:cubicBezTo>
                  <a:cubicBezTo>
                    <a:pt x="16591" y="17316"/>
                    <a:pt x="11583" y="18922"/>
                    <a:pt x="7983" y="19904"/>
                  </a:cubicBezTo>
                  <a:cubicBezTo>
                    <a:pt x="4383" y="20886"/>
                    <a:pt x="2191" y="212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7771621" y="377868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280"/>
                    <a:pt x="9600" y="12960"/>
                    <a:pt x="13200" y="9360"/>
                  </a:cubicBezTo>
                  <a:cubicBezTo>
                    <a:pt x="16800" y="5760"/>
                    <a:pt x="19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7775526" y="3867589"/>
              <a:ext cx="116746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825" fill="norm" stroke="1" extrusionOk="0">
                  <a:moveTo>
                    <a:pt x="2760" y="0"/>
                  </a:moveTo>
                  <a:cubicBezTo>
                    <a:pt x="1217" y="7200"/>
                    <a:pt x="-326" y="14400"/>
                    <a:pt x="60" y="18000"/>
                  </a:cubicBezTo>
                  <a:cubicBezTo>
                    <a:pt x="445" y="21600"/>
                    <a:pt x="2760" y="21600"/>
                    <a:pt x="6617" y="18900"/>
                  </a:cubicBezTo>
                  <a:cubicBezTo>
                    <a:pt x="10474" y="16200"/>
                    <a:pt x="15874" y="10800"/>
                    <a:pt x="21274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8489171" y="3562789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40"/>
                    <a:pt x="21600" y="8280"/>
                    <a:pt x="18000" y="11880"/>
                  </a:cubicBezTo>
                  <a:cubicBezTo>
                    <a:pt x="14400" y="15480"/>
                    <a:pt x="7200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8393921" y="3867589"/>
              <a:ext cx="2476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877" y="8640"/>
                    <a:pt x="7754" y="17280"/>
                    <a:pt x="11354" y="19440"/>
                  </a:cubicBezTo>
                  <a:cubicBezTo>
                    <a:pt x="14954" y="21600"/>
                    <a:pt x="18277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8343121" y="3992424"/>
              <a:ext cx="173228" cy="25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27" fill="norm" stroke="1" extrusionOk="0">
                  <a:moveTo>
                    <a:pt x="0" y="3899"/>
                  </a:moveTo>
                  <a:cubicBezTo>
                    <a:pt x="4424" y="3014"/>
                    <a:pt x="8848" y="2129"/>
                    <a:pt x="11711" y="1509"/>
                  </a:cubicBezTo>
                  <a:cubicBezTo>
                    <a:pt x="14573" y="889"/>
                    <a:pt x="15875" y="535"/>
                    <a:pt x="17306" y="270"/>
                  </a:cubicBezTo>
                  <a:cubicBezTo>
                    <a:pt x="18737" y="4"/>
                    <a:pt x="20299" y="-173"/>
                    <a:pt x="20949" y="270"/>
                  </a:cubicBezTo>
                  <a:cubicBezTo>
                    <a:pt x="21600" y="712"/>
                    <a:pt x="21340" y="1775"/>
                    <a:pt x="20169" y="4784"/>
                  </a:cubicBezTo>
                  <a:cubicBezTo>
                    <a:pt x="18998" y="7794"/>
                    <a:pt x="16916" y="12752"/>
                    <a:pt x="15875" y="15850"/>
                  </a:cubicBezTo>
                  <a:cubicBezTo>
                    <a:pt x="14834" y="18948"/>
                    <a:pt x="14834" y="20188"/>
                    <a:pt x="14834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8381221" y="4146989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8626609" y="4014280"/>
              <a:ext cx="192763" cy="22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55" fill="norm" stroke="1" extrusionOk="0">
                  <a:moveTo>
                    <a:pt x="251" y="4258"/>
                  </a:moveTo>
                  <a:cubicBezTo>
                    <a:pt x="16" y="3229"/>
                    <a:pt x="-219" y="2201"/>
                    <a:pt x="368" y="1481"/>
                  </a:cubicBezTo>
                  <a:cubicBezTo>
                    <a:pt x="955" y="761"/>
                    <a:pt x="2364" y="349"/>
                    <a:pt x="3890" y="144"/>
                  </a:cubicBezTo>
                  <a:cubicBezTo>
                    <a:pt x="5416" y="-62"/>
                    <a:pt x="7059" y="-62"/>
                    <a:pt x="8351" y="247"/>
                  </a:cubicBezTo>
                  <a:cubicBezTo>
                    <a:pt x="9642" y="555"/>
                    <a:pt x="10581" y="1172"/>
                    <a:pt x="10111" y="3744"/>
                  </a:cubicBezTo>
                  <a:cubicBezTo>
                    <a:pt x="9642" y="6315"/>
                    <a:pt x="7764" y="10841"/>
                    <a:pt x="6472" y="13515"/>
                  </a:cubicBezTo>
                  <a:cubicBezTo>
                    <a:pt x="5181" y="16189"/>
                    <a:pt x="4477" y="17012"/>
                    <a:pt x="3890" y="18041"/>
                  </a:cubicBezTo>
                  <a:cubicBezTo>
                    <a:pt x="3303" y="19069"/>
                    <a:pt x="2833" y="20304"/>
                    <a:pt x="3538" y="20921"/>
                  </a:cubicBezTo>
                  <a:cubicBezTo>
                    <a:pt x="4242" y="21538"/>
                    <a:pt x="6120" y="21538"/>
                    <a:pt x="9290" y="21332"/>
                  </a:cubicBezTo>
                  <a:cubicBezTo>
                    <a:pt x="12459" y="21127"/>
                    <a:pt x="16920" y="20715"/>
                    <a:pt x="21381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789921" y="3118289"/>
              <a:ext cx="1631951" cy="18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6703"/>
                  </a:moveTo>
                  <a:cubicBezTo>
                    <a:pt x="0" y="4717"/>
                    <a:pt x="0" y="2731"/>
                    <a:pt x="14" y="2607"/>
                  </a:cubicBezTo>
                  <a:cubicBezTo>
                    <a:pt x="28" y="2483"/>
                    <a:pt x="56" y="4221"/>
                    <a:pt x="126" y="7200"/>
                  </a:cubicBezTo>
                  <a:cubicBezTo>
                    <a:pt x="196" y="10179"/>
                    <a:pt x="308" y="14400"/>
                    <a:pt x="504" y="17255"/>
                  </a:cubicBezTo>
                  <a:cubicBezTo>
                    <a:pt x="700" y="20110"/>
                    <a:pt x="981" y="21600"/>
                    <a:pt x="1499" y="21103"/>
                  </a:cubicBezTo>
                  <a:cubicBezTo>
                    <a:pt x="2017" y="20607"/>
                    <a:pt x="2774" y="18124"/>
                    <a:pt x="3558" y="14897"/>
                  </a:cubicBezTo>
                  <a:cubicBezTo>
                    <a:pt x="4342" y="11669"/>
                    <a:pt x="5155" y="7697"/>
                    <a:pt x="5813" y="5338"/>
                  </a:cubicBezTo>
                  <a:cubicBezTo>
                    <a:pt x="6472" y="2979"/>
                    <a:pt x="6976" y="2234"/>
                    <a:pt x="7494" y="3228"/>
                  </a:cubicBezTo>
                  <a:cubicBezTo>
                    <a:pt x="8012" y="4221"/>
                    <a:pt x="8545" y="6952"/>
                    <a:pt x="9203" y="8566"/>
                  </a:cubicBezTo>
                  <a:cubicBezTo>
                    <a:pt x="9861" y="10179"/>
                    <a:pt x="10646" y="10676"/>
                    <a:pt x="11430" y="10676"/>
                  </a:cubicBezTo>
                  <a:cubicBezTo>
                    <a:pt x="12215" y="10676"/>
                    <a:pt x="12999" y="10179"/>
                    <a:pt x="13812" y="9683"/>
                  </a:cubicBezTo>
                  <a:cubicBezTo>
                    <a:pt x="14624" y="9186"/>
                    <a:pt x="15465" y="8690"/>
                    <a:pt x="16319" y="8193"/>
                  </a:cubicBezTo>
                  <a:cubicBezTo>
                    <a:pt x="17174" y="7697"/>
                    <a:pt x="18042" y="7200"/>
                    <a:pt x="18925" y="5834"/>
                  </a:cubicBezTo>
                  <a:cubicBezTo>
                    <a:pt x="19807" y="4469"/>
                    <a:pt x="20704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956850" y="3569139"/>
              <a:ext cx="143860" cy="51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88" fill="norm" stroke="1" extrusionOk="0">
                  <a:moveTo>
                    <a:pt x="2030" y="7112"/>
                  </a:moveTo>
                  <a:cubicBezTo>
                    <a:pt x="1104" y="6498"/>
                    <a:pt x="179" y="5883"/>
                    <a:pt x="24" y="5839"/>
                  </a:cubicBezTo>
                  <a:cubicBezTo>
                    <a:pt x="-130" y="5795"/>
                    <a:pt x="487" y="6322"/>
                    <a:pt x="1259" y="7902"/>
                  </a:cubicBezTo>
                  <a:cubicBezTo>
                    <a:pt x="2030" y="9483"/>
                    <a:pt x="2956" y="12117"/>
                    <a:pt x="4036" y="14400"/>
                  </a:cubicBezTo>
                  <a:cubicBezTo>
                    <a:pt x="5116" y="16683"/>
                    <a:pt x="6350" y="18615"/>
                    <a:pt x="7121" y="19844"/>
                  </a:cubicBezTo>
                  <a:cubicBezTo>
                    <a:pt x="7893" y="21073"/>
                    <a:pt x="8201" y="21600"/>
                    <a:pt x="8356" y="21468"/>
                  </a:cubicBezTo>
                  <a:cubicBezTo>
                    <a:pt x="8510" y="21337"/>
                    <a:pt x="8510" y="20546"/>
                    <a:pt x="7739" y="18571"/>
                  </a:cubicBezTo>
                  <a:cubicBezTo>
                    <a:pt x="6967" y="16595"/>
                    <a:pt x="5424" y="13434"/>
                    <a:pt x="4344" y="10712"/>
                  </a:cubicBezTo>
                  <a:cubicBezTo>
                    <a:pt x="3264" y="7990"/>
                    <a:pt x="2647" y="5707"/>
                    <a:pt x="2801" y="4083"/>
                  </a:cubicBezTo>
                  <a:cubicBezTo>
                    <a:pt x="2956" y="2459"/>
                    <a:pt x="3881" y="1493"/>
                    <a:pt x="4961" y="878"/>
                  </a:cubicBezTo>
                  <a:cubicBezTo>
                    <a:pt x="6041" y="263"/>
                    <a:pt x="7276" y="0"/>
                    <a:pt x="9436" y="0"/>
                  </a:cubicBezTo>
                  <a:cubicBezTo>
                    <a:pt x="11596" y="0"/>
                    <a:pt x="14681" y="263"/>
                    <a:pt x="17150" y="1141"/>
                  </a:cubicBezTo>
                  <a:cubicBezTo>
                    <a:pt x="19619" y="2020"/>
                    <a:pt x="21470" y="3512"/>
                    <a:pt x="20853" y="4917"/>
                  </a:cubicBezTo>
                  <a:cubicBezTo>
                    <a:pt x="20236" y="6322"/>
                    <a:pt x="17150" y="7639"/>
                    <a:pt x="13910" y="8517"/>
                  </a:cubicBezTo>
                  <a:cubicBezTo>
                    <a:pt x="10670" y="9395"/>
                    <a:pt x="7276" y="9834"/>
                    <a:pt x="3881" y="1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135821" y="3746939"/>
              <a:ext cx="146101" cy="26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75" fill="norm" stroke="1" extrusionOk="0">
                  <a:moveTo>
                    <a:pt x="933" y="11137"/>
                  </a:moveTo>
                  <a:cubicBezTo>
                    <a:pt x="316" y="10294"/>
                    <a:pt x="-301" y="9450"/>
                    <a:pt x="162" y="9112"/>
                  </a:cubicBezTo>
                  <a:cubicBezTo>
                    <a:pt x="625" y="8775"/>
                    <a:pt x="2168" y="8944"/>
                    <a:pt x="4173" y="9956"/>
                  </a:cubicBezTo>
                  <a:cubicBezTo>
                    <a:pt x="6179" y="10969"/>
                    <a:pt x="8648" y="12825"/>
                    <a:pt x="9882" y="14344"/>
                  </a:cubicBezTo>
                  <a:cubicBezTo>
                    <a:pt x="11116" y="15862"/>
                    <a:pt x="11116" y="17044"/>
                    <a:pt x="10962" y="18141"/>
                  </a:cubicBezTo>
                  <a:cubicBezTo>
                    <a:pt x="10808" y="19237"/>
                    <a:pt x="10499" y="20250"/>
                    <a:pt x="9573" y="20841"/>
                  </a:cubicBezTo>
                  <a:cubicBezTo>
                    <a:pt x="8648" y="21431"/>
                    <a:pt x="7105" y="21600"/>
                    <a:pt x="6025" y="20166"/>
                  </a:cubicBezTo>
                  <a:cubicBezTo>
                    <a:pt x="4945" y="18731"/>
                    <a:pt x="4328" y="15694"/>
                    <a:pt x="5408" y="12572"/>
                  </a:cubicBezTo>
                  <a:cubicBezTo>
                    <a:pt x="6488" y="9450"/>
                    <a:pt x="9265" y="6244"/>
                    <a:pt x="12196" y="4134"/>
                  </a:cubicBezTo>
                  <a:cubicBezTo>
                    <a:pt x="15128" y="2025"/>
                    <a:pt x="18213" y="1012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373729" y="3629834"/>
              <a:ext cx="117743" cy="36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199" fill="norm" stroke="1" extrusionOk="0">
                  <a:moveTo>
                    <a:pt x="11985" y="2359"/>
                  </a:moveTo>
                  <a:cubicBezTo>
                    <a:pt x="12743" y="1382"/>
                    <a:pt x="13501" y="406"/>
                    <a:pt x="13122" y="101"/>
                  </a:cubicBezTo>
                  <a:cubicBezTo>
                    <a:pt x="12743" y="-204"/>
                    <a:pt x="11227" y="162"/>
                    <a:pt x="9143" y="1504"/>
                  </a:cubicBezTo>
                  <a:cubicBezTo>
                    <a:pt x="7059" y="2847"/>
                    <a:pt x="4406" y="5165"/>
                    <a:pt x="2512" y="8155"/>
                  </a:cubicBezTo>
                  <a:cubicBezTo>
                    <a:pt x="617" y="11145"/>
                    <a:pt x="-520" y="14806"/>
                    <a:pt x="238" y="17247"/>
                  </a:cubicBezTo>
                  <a:cubicBezTo>
                    <a:pt x="996" y="19688"/>
                    <a:pt x="3648" y="20908"/>
                    <a:pt x="7438" y="21152"/>
                  </a:cubicBezTo>
                  <a:cubicBezTo>
                    <a:pt x="11227" y="21396"/>
                    <a:pt x="16154" y="20664"/>
                    <a:pt x="21080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602507" y="3582786"/>
              <a:ext cx="112194" cy="28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12" fill="norm" stroke="1" extrusionOk="0">
                  <a:moveTo>
                    <a:pt x="605" y="8852"/>
                  </a:moveTo>
                  <a:cubicBezTo>
                    <a:pt x="998" y="11513"/>
                    <a:pt x="1391" y="14173"/>
                    <a:pt x="1587" y="15113"/>
                  </a:cubicBezTo>
                  <a:cubicBezTo>
                    <a:pt x="1784" y="16052"/>
                    <a:pt x="1784" y="15269"/>
                    <a:pt x="1784" y="13156"/>
                  </a:cubicBezTo>
                  <a:cubicBezTo>
                    <a:pt x="1784" y="11043"/>
                    <a:pt x="1784" y="7600"/>
                    <a:pt x="1784" y="5408"/>
                  </a:cubicBezTo>
                  <a:cubicBezTo>
                    <a:pt x="1784" y="3217"/>
                    <a:pt x="1784" y="2278"/>
                    <a:pt x="2373" y="1495"/>
                  </a:cubicBezTo>
                  <a:cubicBezTo>
                    <a:pt x="2962" y="713"/>
                    <a:pt x="4140" y="87"/>
                    <a:pt x="5515" y="8"/>
                  </a:cubicBezTo>
                  <a:cubicBezTo>
                    <a:pt x="6889" y="-70"/>
                    <a:pt x="8460" y="400"/>
                    <a:pt x="11209" y="1965"/>
                  </a:cubicBezTo>
                  <a:cubicBezTo>
                    <a:pt x="13958" y="3530"/>
                    <a:pt x="17885" y="6191"/>
                    <a:pt x="19653" y="8852"/>
                  </a:cubicBezTo>
                  <a:cubicBezTo>
                    <a:pt x="21420" y="11513"/>
                    <a:pt x="21027" y="14173"/>
                    <a:pt x="19456" y="16287"/>
                  </a:cubicBezTo>
                  <a:cubicBezTo>
                    <a:pt x="17885" y="18400"/>
                    <a:pt x="15136" y="19965"/>
                    <a:pt x="12191" y="20747"/>
                  </a:cubicBezTo>
                  <a:cubicBezTo>
                    <a:pt x="9245" y="21530"/>
                    <a:pt x="6104" y="21530"/>
                    <a:pt x="3747" y="21217"/>
                  </a:cubicBezTo>
                  <a:cubicBezTo>
                    <a:pt x="1391" y="20904"/>
                    <a:pt x="-180" y="20278"/>
                    <a:pt x="16" y="19808"/>
                  </a:cubicBezTo>
                  <a:cubicBezTo>
                    <a:pt x="213" y="19339"/>
                    <a:pt x="2176" y="19026"/>
                    <a:pt x="4140" y="1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624821" y="375963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789921" y="384218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866121" y="3721539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910571" y="380408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177271" y="3581839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2523627" y="3590450"/>
              <a:ext cx="144858" cy="26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90" fill="norm" stroke="1" extrusionOk="0">
                  <a:moveTo>
                    <a:pt x="4125" y="7531"/>
                  </a:moveTo>
                  <a:cubicBezTo>
                    <a:pt x="3508" y="10959"/>
                    <a:pt x="2891" y="14388"/>
                    <a:pt x="2582" y="16874"/>
                  </a:cubicBezTo>
                  <a:cubicBezTo>
                    <a:pt x="2274" y="19359"/>
                    <a:pt x="2274" y="20902"/>
                    <a:pt x="1811" y="21074"/>
                  </a:cubicBezTo>
                  <a:cubicBezTo>
                    <a:pt x="1348" y="21245"/>
                    <a:pt x="422" y="20045"/>
                    <a:pt x="114" y="17045"/>
                  </a:cubicBezTo>
                  <a:cubicBezTo>
                    <a:pt x="-195" y="14045"/>
                    <a:pt x="114" y="9245"/>
                    <a:pt x="1194" y="5988"/>
                  </a:cubicBezTo>
                  <a:cubicBezTo>
                    <a:pt x="2274" y="2731"/>
                    <a:pt x="4125" y="1016"/>
                    <a:pt x="6748" y="331"/>
                  </a:cubicBezTo>
                  <a:cubicBezTo>
                    <a:pt x="9371" y="-355"/>
                    <a:pt x="12765" y="-12"/>
                    <a:pt x="15388" y="1702"/>
                  </a:cubicBezTo>
                  <a:cubicBezTo>
                    <a:pt x="18011" y="3416"/>
                    <a:pt x="19862" y="6502"/>
                    <a:pt x="20634" y="9674"/>
                  </a:cubicBezTo>
                  <a:cubicBezTo>
                    <a:pt x="21405" y="12845"/>
                    <a:pt x="21096" y="16102"/>
                    <a:pt x="20788" y="19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973915" y="3613589"/>
              <a:ext cx="980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00"/>
                    <a:pt x="-1585" y="11200"/>
                    <a:pt x="575" y="14800"/>
                  </a:cubicBezTo>
                  <a:cubicBezTo>
                    <a:pt x="2735" y="18400"/>
                    <a:pt x="11375" y="20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951971" y="3519187"/>
              <a:ext cx="143191" cy="30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192" fill="norm" stroke="1" extrusionOk="0">
                  <a:moveTo>
                    <a:pt x="0" y="4758"/>
                  </a:moveTo>
                  <a:cubicBezTo>
                    <a:pt x="0" y="3445"/>
                    <a:pt x="0" y="2131"/>
                    <a:pt x="608" y="1182"/>
                  </a:cubicBezTo>
                  <a:cubicBezTo>
                    <a:pt x="1217" y="234"/>
                    <a:pt x="2434" y="-350"/>
                    <a:pt x="5628" y="234"/>
                  </a:cubicBezTo>
                  <a:cubicBezTo>
                    <a:pt x="8823" y="818"/>
                    <a:pt x="13994" y="2569"/>
                    <a:pt x="17189" y="4904"/>
                  </a:cubicBezTo>
                  <a:cubicBezTo>
                    <a:pt x="20383" y="7239"/>
                    <a:pt x="21600" y="10158"/>
                    <a:pt x="19623" y="12931"/>
                  </a:cubicBezTo>
                  <a:cubicBezTo>
                    <a:pt x="17645" y="15704"/>
                    <a:pt x="12473" y="18331"/>
                    <a:pt x="8823" y="19718"/>
                  </a:cubicBezTo>
                  <a:cubicBezTo>
                    <a:pt x="5172" y="21104"/>
                    <a:pt x="3042" y="21250"/>
                    <a:pt x="2738" y="21177"/>
                  </a:cubicBezTo>
                  <a:cubicBezTo>
                    <a:pt x="2434" y="21104"/>
                    <a:pt x="3955" y="20812"/>
                    <a:pt x="5020" y="20593"/>
                  </a:cubicBezTo>
                  <a:cubicBezTo>
                    <a:pt x="6085" y="20374"/>
                    <a:pt x="6693" y="20228"/>
                    <a:pt x="7301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167871" y="3772339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218671" y="3670739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294871" y="3613589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71"/>
                    <a:pt x="0" y="8743"/>
                    <a:pt x="3600" y="12343"/>
                  </a:cubicBezTo>
                  <a:cubicBezTo>
                    <a:pt x="7200" y="15943"/>
                    <a:pt x="144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390121" y="3469275"/>
              <a:ext cx="103919" cy="30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77" fill="norm" stroke="1" extrusionOk="0">
                  <a:moveTo>
                    <a:pt x="2592" y="7977"/>
                  </a:moveTo>
                  <a:cubicBezTo>
                    <a:pt x="1728" y="11427"/>
                    <a:pt x="864" y="14877"/>
                    <a:pt x="648" y="16002"/>
                  </a:cubicBezTo>
                  <a:cubicBezTo>
                    <a:pt x="432" y="17127"/>
                    <a:pt x="864" y="15927"/>
                    <a:pt x="1728" y="13152"/>
                  </a:cubicBezTo>
                  <a:cubicBezTo>
                    <a:pt x="2592" y="10377"/>
                    <a:pt x="3888" y="6027"/>
                    <a:pt x="4968" y="3477"/>
                  </a:cubicBezTo>
                  <a:cubicBezTo>
                    <a:pt x="6048" y="927"/>
                    <a:pt x="6912" y="177"/>
                    <a:pt x="8208" y="27"/>
                  </a:cubicBezTo>
                  <a:cubicBezTo>
                    <a:pt x="9504" y="-123"/>
                    <a:pt x="11232" y="327"/>
                    <a:pt x="14040" y="2052"/>
                  </a:cubicBezTo>
                  <a:cubicBezTo>
                    <a:pt x="16848" y="3777"/>
                    <a:pt x="20736" y="6777"/>
                    <a:pt x="21168" y="10002"/>
                  </a:cubicBezTo>
                  <a:cubicBezTo>
                    <a:pt x="21600" y="13227"/>
                    <a:pt x="18576" y="16677"/>
                    <a:pt x="14472" y="18627"/>
                  </a:cubicBezTo>
                  <a:cubicBezTo>
                    <a:pt x="10368" y="20577"/>
                    <a:pt x="5184" y="21027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529821" y="3685555"/>
              <a:ext cx="107951" cy="14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626"/>
                  </a:moveTo>
                  <a:cubicBezTo>
                    <a:pt x="2118" y="313"/>
                    <a:pt x="4235" y="0"/>
                    <a:pt x="6353" y="0"/>
                  </a:cubicBezTo>
                  <a:cubicBezTo>
                    <a:pt x="8471" y="0"/>
                    <a:pt x="10588" y="313"/>
                    <a:pt x="11435" y="2191"/>
                  </a:cubicBezTo>
                  <a:cubicBezTo>
                    <a:pt x="12282" y="4070"/>
                    <a:pt x="11859" y="7513"/>
                    <a:pt x="10800" y="10174"/>
                  </a:cubicBezTo>
                  <a:cubicBezTo>
                    <a:pt x="9741" y="12835"/>
                    <a:pt x="8047" y="14713"/>
                    <a:pt x="6565" y="16278"/>
                  </a:cubicBezTo>
                  <a:cubicBezTo>
                    <a:pt x="5082" y="17843"/>
                    <a:pt x="3812" y="19096"/>
                    <a:pt x="4235" y="20035"/>
                  </a:cubicBezTo>
                  <a:cubicBezTo>
                    <a:pt x="4659" y="20974"/>
                    <a:pt x="6776" y="21600"/>
                    <a:pt x="9953" y="21287"/>
                  </a:cubicBezTo>
                  <a:cubicBezTo>
                    <a:pt x="13129" y="20974"/>
                    <a:pt x="17365" y="19722"/>
                    <a:pt x="21600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663171" y="3626289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739371" y="3651689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893478" y="3465022"/>
              <a:ext cx="106244" cy="2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32" fill="norm" stroke="1" extrusionOk="0">
                  <a:moveTo>
                    <a:pt x="21259" y="3363"/>
                  </a:moveTo>
                  <a:cubicBezTo>
                    <a:pt x="17024" y="2324"/>
                    <a:pt x="12788" y="1286"/>
                    <a:pt x="9612" y="663"/>
                  </a:cubicBezTo>
                  <a:cubicBezTo>
                    <a:pt x="6435" y="40"/>
                    <a:pt x="4318" y="-168"/>
                    <a:pt x="2624" y="144"/>
                  </a:cubicBezTo>
                  <a:cubicBezTo>
                    <a:pt x="930" y="455"/>
                    <a:pt x="-341" y="1286"/>
                    <a:pt x="83" y="3155"/>
                  </a:cubicBezTo>
                  <a:cubicBezTo>
                    <a:pt x="506" y="5024"/>
                    <a:pt x="2624" y="7932"/>
                    <a:pt x="6012" y="10320"/>
                  </a:cubicBezTo>
                  <a:cubicBezTo>
                    <a:pt x="9400" y="12709"/>
                    <a:pt x="14059" y="14578"/>
                    <a:pt x="16388" y="16032"/>
                  </a:cubicBezTo>
                  <a:cubicBezTo>
                    <a:pt x="18718" y="17486"/>
                    <a:pt x="18718" y="18524"/>
                    <a:pt x="17447" y="19355"/>
                  </a:cubicBezTo>
                  <a:cubicBezTo>
                    <a:pt x="16177" y="20186"/>
                    <a:pt x="13635" y="20809"/>
                    <a:pt x="11094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4003955" y="3638989"/>
              <a:ext cx="9101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10800" y="0"/>
                  </a:moveTo>
                  <a:cubicBezTo>
                    <a:pt x="7364" y="2400"/>
                    <a:pt x="3927" y="4800"/>
                    <a:pt x="1964" y="6933"/>
                  </a:cubicBezTo>
                  <a:cubicBezTo>
                    <a:pt x="0" y="9067"/>
                    <a:pt x="-491" y="10933"/>
                    <a:pt x="491" y="11733"/>
                  </a:cubicBezTo>
                  <a:cubicBezTo>
                    <a:pt x="1473" y="12533"/>
                    <a:pt x="3927" y="12267"/>
                    <a:pt x="6382" y="11733"/>
                  </a:cubicBezTo>
                  <a:cubicBezTo>
                    <a:pt x="8836" y="11200"/>
                    <a:pt x="11291" y="10400"/>
                    <a:pt x="13500" y="9600"/>
                  </a:cubicBezTo>
                  <a:cubicBezTo>
                    <a:pt x="15709" y="8800"/>
                    <a:pt x="17673" y="8000"/>
                    <a:pt x="18654" y="8667"/>
                  </a:cubicBezTo>
                  <a:cubicBezTo>
                    <a:pt x="19636" y="9333"/>
                    <a:pt x="19636" y="11467"/>
                    <a:pt x="19882" y="13867"/>
                  </a:cubicBezTo>
                  <a:cubicBezTo>
                    <a:pt x="20127" y="16267"/>
                    <a:pt x="20618" y="18933"/>
                    <a:pt x="211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183871" y="3448489"/>
              <a:ext cx="6853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7624" y="0"/>
                  </a:moveTo>
                  <a:cubicBezTo>
                    <a:pt x="12706" y="2743"/>
                    <a:pt x="17788" y="5486"/>
                    <a:pt x="19694" y="8571"/>
                  </a:cubicBezTo>
                  <a:cubicBezTo>
                    <a:pt x="21600" y="11657"/>
                    <a:pt x="20329" y="15086"/>
                    <a:pt x="16518" y="17314"/>
                  </a:cubicBezTo>
                  <a:cubicBezTo>
                    <a:pt x="12706" y="19543"/>
                    <a:pt x="6353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113927" y="4445942"/>
              <a:ext cx="118684" cy="57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22" fill="norm" stroke="1" extrusionOk="0">
                  <a:moveTo>
                    <a:pt x="2743" y="9748"/>
                  </a:moveTo>
                  <a:cubicBezTo>
                    <a:pt x="1626" y="11813"/>
                    <a:pt x="509" y="13878"/>
                    <a:pt x="509" y="15665"/>
                  </a:cubicBezTo>
                  <a:cubicBezTo>
                    <a:pt x="509" y="17451"/>
                    <a:pt x="1626" y="18960"/>
                    <a:pt x="2185" y="19953"/>
                  </a:cubicBezTo>
                  <a:cubicBezTo>
                    <a:pt x="2743" y="20946"/>
                    <a:pt x="2743" y="21422"/>
                    <a:pt x="2743" y="21422"/>
                  </a:cubicBezTo>
                  <a:cubicBezTo>
                    <a:pt x="2743" y="21422"/>
                    <a:pt x="2743" y="20946"/>
                    <a:pt x="2185" y="19357"/>
                  </a:cubicBezTo>
                  <a:cubicBezTo>
                    <a:pt x="1626" y="17769"/>
                    <a:pt x="509" y="15069"/>
                    <a:pt x="136" y="12488"/>
                  </a:cubicBezTo>
                  <a:cubicBezTo>
                    <a:pt x="-236" y="9907"/>
                    <a:pt x="136" y="7446"/>
                    <a:pt x="1440" y="5381"/>
                  </a:cubicBezTo>
                  <a:cubicBezTo>
                    <a:pt x="2743" y="3316"/>
                    <a:pt x="4978" y="1648"/>
                    <a:pt x="7026" y="775"/>
                  </a:cubicBezTo>
                  <a:cubicBezTo>
                    <a:pt x="9074" y="-99"/>
                    <a:pt x="10936" y="-178"/>
                    <a:pt x="13730" y="259"/>
                  </a:cubicBezTo>
                  <a:cubicBezTo>
                    <a:pt x="16523" y="696"/>
                    <a:pt x="20247" y="1648"/>
                    <a:pt x="20805" y="2998"/>
                  </a:cubicBezTo>
                  <a:cubicBezTo>
                    <a:pt x="21364" y="4348"/>
                    <a:pt x="18757" y="6096"/>
                    <a:pt x="15405" y="7446"/>
                  </a:cubicBezTo>
                  <a:cubicBezTo>
                    <a:pt x="12054" y="8796"/>
                    <a:pt x="7957" y="9748"/>
                    <a:pt x="3861" y="1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205721" y="4680389"/>
              <a:ext cx="196851" cy="27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6873"/>
                  </a:moveTo>
                  <a:cubicBezTo>
                    <a:pt x="697" y="6218"/>
                    <a:pt x="1394" y="5564"/>
                    <a:pt x="2323" y="5236"/>
                  </a:cubicBezTo>
                  <a:cubicBezTo>
                    <a:pt x="3252" y="4909"/>
                    <a:pt x="4413" y="4909"/>
                    <a:pt x="6735" y="6545"/>
                  </a:cubicBezTo>
                  <a:cubicBezTo>
                    <a:pt x="9058" y="8182"/>
                    <a:pt x="12542" y="11455"/>
                    <a:pt x="14400" y="14073"/>
                  </a:cubicBezTo>
                  <a:cubicBezTo>
                    <a:pt x="16258" y="16691"/>
                    <a:pt x="16490" y="18655"/>
                    <a:pt x="16142" y="19882"/>
                  </a:cubicBezTo>
                  <a:cubicBezTo>
                    <a:pt x="15794" y="21109"/>
                    <a:pt x="14865" y="21600"/>
                    <a:pt x="13935" y="21355"/>
                  </a:cubicBezTo>
                  <a:cubicBezTo>
                    <a:pt x="13006" y="21109"/>
                    <a:pt x="12077" y="20127"/>
                    <a:pt x="11613" y="17755"/>
                  </a:cubicBezTo>
                  <a:cubicBezTo>
                    <a:pt x="11148" y="15382"/>
                    <a:pt x="11148" y="11618"/>
                    <a:pt x="12890" y="8427"/>
                  </a:cubicBezTo>
                  <a:cubicBezTo>
                    <a:pt x="14632" y="5236"/>
                    <a:pt x="1811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539346" y="4551074"/>
              <a:ext cx="104526" cy="47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513" fill="norm" stroke="1" extrusionOk="0">
                  <a:moveTo>
                    <a:pt x="14282" y="3288"/>
                  </a:moveTo>
                  <a:cubicBezTo>
                    <a:pt x="14698" y="2806"/>
                    <a:pt x="15113" y="2324"/>
                    <a:pt x="15528" y="1649"/>
                  </a:cubicBezTo>
                  <a:cubicBezTo>
                    <a:pt x="15944" y="974"/>
                    <a:pt x="16359" y="106"/>
                    <a:pt x="15528" y="9"/>
                  </a:cubicBezTo>
                  <a:cubicBezTo>
                    <a:pt x="14698" y="-87"/>
                    <a:pt x="12621" y="588"/>
                    <a:pt x="9921" y="2034"/>
                  </a:cubicBezTo>
                  <a:cubicBezTo>
                    <a:pt x="7221" y="3481"/>
                    <a:pt x="3898" y="5699"/>
                    <a:pt x="1821" y="8399"/>
                  </a:cubicBezTo>
                  <a:cubicBezTo>
                    <a:pt x="-256" y="11099"/>
                    <a:pt x="-1087" y="14281"/>
                    <a:pt x="2236" y="16547"/>
                  </a:cubicBezTo>
                  <a:cubicBezTo>
                    <a:pt x="5559" y="18813"/>
                    <a:pt x="13036" y="20163"/>
                    <a:pt x="20513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746322" y="4571282"/>
              <a:ext cx="164250" cy="36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59" fill="norm" stroke="1" extrusionOk="0">
                  <a:moveTo>
                    <a:pt x="4043" y="7185"/>
                  </a:moveTo>
                  <a:cubicBezTo>
                    <a:pt x="3212" y="6561"/>
                    <a:pt x="2381" y="5937"/>
                    <a:pt x="1966" y="5999"/>
                  </a:cubicBezTo>
                  <a:cubicBezTo>
                    <a:pt x="1551" y="6062"/>
                    <a:pt x="1551" y="6811"/>
                    <a:pt x="2243" y="9058"/>
                  </a:cubicBezTo>
                  <a:cubicBezTo>
                    <a:pt x="2935" y="11306"/>
                    <a:pt x="4320" y="15051"/>
                    <a:pt x="5012" y="17486"/>
                  </a:cubicBezTo>
                  <a:cubicBezTo>
                    <a:pt x="5704" y="19921"/>
                    <a:pt x="5704" y="21044"/>
                    <a:pt x="5704" y="21232"/>
                  </a:cubicBezTo>
                  <a:cubicBezTo>
                    <a:pt x="5704" y="21419"/>
                    <a:pt x="5704" y="20670"/>
                    <a:pt x="5012" y="18235"/>
                  </a:cubicBezTo>
                  <a:cubicBezTo>
                    <a:pt x="4320" y="15801"/>
                    <a:pt x="2935" y="11680"/>
                    <a:pt x="1966" y="8809"/>
                  </a:cubicBezTo>
                  <a:cubicBezTo>
                    <a:pt x="997" y="5937"/>
                    <a:pt x="443" y="4314"/>
                    <a:pt x="166" y="3065"/>
                  </a:cubicBezTo>
                  <a:cubicBezTo>
                    <a:pt x="-111" y="1817"/>
                    <a:pt x="-111" y="943"/>
                    <a:pt x="720" y="443"/>
                  </a:cubicBezTo>
                  <a:cubicBezTo>
                    <a:pt x="1551" y="-56"/>
                    <a:pt x="3212" y="-181"/>
                    <a:pt x="6258" y="318"/>
                  </a:cubicBezTo>
                  <a:cubicBezTo>
                    <a:pt x="9304" y="818"/>
                    <a:pt x="13735" y="1942"/>
                    <a:pt x="16781" y="3877"/>
                  </a:cubicBezTo>
                  <a:cubicBezTo>
                    <a:pt x="19827" y="5812"/>
                    <a:pt x="21489" y="8559"/>
                    <a:pt x="21489" y="11056"/>
                  </a:cubicBezTo>
                  <a:cubicBezTo>
                    <a:pt x="21489" y="13553"/>
                    <a:pt x="19827" y="15801"/>
                    <a:pt x="16504" y="17361"/>
                  </a:cubicBezTo>
                  <a:cubicBezTo>
                    <a:pt x="13181" y="18922"/>
                    <a:pt x="8197" y="19796"/>
                    <a:pt x="3212" y="2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988473" y="4807389"/>
              <a:ext cx="2369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320"/>
                    <a:pt x="-1447" y="8640"/>
                    <a:pt x="353" y="12240"/>
                  </a:cubicBezTo>
                  <a:cubicBezTo>
                    <a:pt x="2153" y="15840"/>
                    <a:pt x="11153" y="1872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075671" y="4700447"/>
              <a:ext cx="12065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379" y="13714"/>
                    <a:pt x="758" y="6514"/>
                    <a:pt x="1895" y="2914"/>
                  </a:cubicBezTo>
                  <a:cubicBezTo>
                    <a:pt x="3032" y="-686"/>
                    <a:pt x="4926" y="-686"/>
                    <a:pt x="8337" y="1474"/>
                  </a:cubicBezTo>
                  <a:cubicBezTo>
                    <a:pt x="11747" y="3634"/>
                    <a:pt x="16674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120121" y="4756589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448205" y="4521639"/>
              <a:ext cx="84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60"/>
                    <a:pt x="0" y="9920"/>
                    <a:pt x="0" y="13520"/>
                  </a:cubicBezTo>
                  <a:cubicBezTo>
                    <a:pt x="0" y="17120"/>
                    <a:pt x="10800" y="19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564621" y="4781989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2901898" y="4468034"/>
              <a:ext cx="129668" cy="35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331" fill="norm" stroke="1" extrusionOk="0">
                  <a:moveTo>
                    <a:pt x="3934" y="7325"/>
                  </a:moveTo>
                  <a:cubicBezTo>
                    <a:pt x="3934" y="10213"/>
                    <a:pt x="3934" y="13102"/>
                    <a:pt x="4103" y="15174"/>
                  </a:cubicBezTo>
                  <a:cubicBezTo>
                    <a:pt x="4271" y="17246"/>
                    <a:pt x="4609" y="18502"/>
                    <a:pt x="4778" y="19506"/>
                  </a:cubicBezTo>
                  <a:cubicBezTo>
                    <a:pt x="4946" y="20511"/>
                    <a:pt x="4946" y="21264"/>
                    <a:pt x="4778" y="21327"/>
                  </a:cubicBezTo>
                  <a:cubicBezTo>
                    <a:pt x="4609" y="21390"/>
                    <a:pt x="4271" y="20762"/>
                    <a:pt x="3428" y="18188"/>
                  </a:cubicBezTo>
                  <a:cubicBezTo>
                    <a:pt x="2584" y="15613"/>
                    <a:pt x="1234" y="11092"/>
                    <a:pt x="559" y="8141"/>
                  </a:cubicBezTo>
                  <a:cubicBezTo>
                    <a:pt x="-116" y="5190"/>
                    <a:pt x="-116" y="3809"/>
                    <a:pt x="221" y="2616"/>
                  </a:cubicBezTo>
                  <a:cubicBezTo>
                    <a:pt x="559" y="1423"/>
                    <a:pt x="1234" y="418"/>
                    <a:pt x="2753" y="104"/>
                  </a:cubicBezTo>
                  <a:cubicBezTo>
                    <a:pt x="4271" y="-210"/>
                    <a:pt x="6634" y="167"/>
                    <a:pt x="10009" y="1548"/>
                  </a:cubicBezTo>
                  <a:cubicBezTo>
                    <a:pt x="13384" y="2930"/>
                    <a:pt x="17771" y="5316"/>
                    <a:pt x="19628" y="7953"/>
                  </a:cubicBezTo>
                  <a:cubicBezTo>
                    <a:pt x="21484" y="10590"/>
                    <a:pt x="20809" y="13478"/>
                    <a:pt x="18109" y="15299"/>
                  </a:cubicBezTo>
                  <a:cubicBezTo>
                    <a:pt x="15409" y="17120"/>
                    <a:pt x="10684" y="17874"/>
                    <a:pt x="7478" y="18125"/>
                  </a:cubicBezTo>
                  <a:cubicBezTo>
                    <a:pt x="4271" y="18376"/>
                    <a:pt x="2584" y="18125"/>
                    <a:pt x="896" y="17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059921" y="4732368"/>
              <a:ext cx="165101" cy="11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4577"/>
                  </a:moveTo>
                  <a:cubicBezTo>
                    <a:pt x="1108" y="2977"/>
                    <a:pt x="2215" y="1377"/>
                    <a:pt x="3462" y="577"/>
                  </a:cubicBezTo>
                  <a:cubicBezTo>
                    <a:pt x="4708" y="-223"/>
                    <a:pt x="6092" y="-223"/>
                    <a:pt x="7062" y="777"/>
                  </a:cubicBezTo>
                  <a:cubicBezTo>
                    <a:pt x="8031" y="1777"/>
                    <a:pt x="8585" y="3777"/>
                    <a:pt x="8308" y="6577"/>
                  </a:cubicBezTo>
                  <a:cubicBezTo>
                    <a:pt x="8031" y="9377"/>
                    <a:pt x="6923" y="12977"/>
                    <a:pt x="5815" y="15577"/>
                  </a:cubicBezTo>
                  <a:cubicBezTo>
                    <a:pt x="4708" y="18177"/>
                    <a:pt x="3600" y="19777"/>
                    <a:pt x="3738" y="20577"/>
                  </a:cubicBezTo>
                  <a:cubicBezTo>
                    <a:pt x="3877" y="21377"/>
                    <a:pt x="5262" y="21377"/>
                    <a:pt x="8446" y="19977"/>
                  </a:cubicBezTo>
                  <a:cubicBezTo>
                    <a:pt x="11631" y="18577"/>
                    <a:pt x="16615" y="15777"/>
                    <a:pt x="21600" y="12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288521" y="4589372"/>
              <a:ext cx="1270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240" y="12960"/>
                    <a:pt x="6480" y="5400"/>
                    <a:pt x="10080" y="2160"/>
                  </a:cubicBezTo>
                  <a:cubicBezTo>
                    <a:pt x="13680" y="-1080"/>
                    <a:pt x="1764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352021" y="4667689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599671" y="4462372"/>
              <a:ext cx="136738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0" y="4463"/>
                  </a:moveTo>
                  <a:cubicBezTo>
                    <a:pt x="0" y="3570"/>
                    <a:pt x="0" y="2678"/>
                    <a:pt x="1636" y="1785"/>
                  </a:cubicBezTo>
                  <a:cubicBezTo>
                    <a:pt x="3273" y="893"/>
                    <a:pt x="6545" y="0"/>
                    <a:pt x="8836" y="0"/>
                  </a:cubicBezTo>
                  <a:cubicBezTo>
                    <a:pt x="11127" y="0"/>
                    <a:pt x="12436" y="893"/>
                    <a:pt x="12927" y="2321"/>
                  </a:cubicBezTo>
                  <a:cubicBezTo>
                    <a:pt x="13418" y="3749"/>
                    <a:pt x="13091" y="5712"/>
                    <a:pt x="12436" y="7140"/>
                  </a:cubicBezTo>
                  <a:cubicBezTo>
                    <a:pt x="11782" y="8569"/>
                    <a:pt x="10800" y="9461"/>
                    <a:pt x="11291" y="9907"/>
                  </a:cubicBezTo>
                  <a:cubicBezTo>
                    <a:pt x="11782" y="10354"/>
                    <a:pt x="13745" y="10354"/>
                    <a:pt x="15873" y="11068"/>
                  </a:cubicBezTo>
                  <a:cubicBezTo>
                    <a:pt x="18000" y="11782"/>
                    <a:pt x="20291" y="13210"/>
                    <a:pt x="20945" y="14906"/>
                  </a:cubicBezTo>
                  <a:cubicBezTo>
                    <a:pt x="21600" y="16602"/>
                    <a:pt x="20618" y="18565"/>
                    <a:pt x="18000" y="19726"/>
                  </a:cubicBezTo>
                  <a:cubicBezTo>
                    <a:pt x="15382" y="20886"/>
                    <a:pt x="11127" y="21243"/>
                    <a:pt x="6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815571" y="4337489"/>
              <a:ext cx="15103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600" fill="norm" stroke="1" extrusionOk="0">
                  <a:moveTo>
                    <a:pt x="2592" y="0"/>
                  </a:moveTo>
                  <a:cubicBezTo>
                    <a:pt x="7776" y="1938"/>
                    <a:pt x="12960" y="3877"/>
                    <a:pt x="16416" y="6231"/>
                  </a:cubicBezTo>
                  <a:cubicBezTo>
                    <a:pt x="19872" y="8585"/>
                    <a:pt x="21600" y="11354"/>
                    <a:pt x="19872" y="13754"/>
                  </a:cubicBezTo>
                  <a:cubicBezTo>
                    <a:pt x="18144" y="16154"/>
                    <a:pt x="12960" y="18185"/>
                    <a:pt x="9072" y="19431"/>
                  </a:cubicBezTo>
                  <a:cubicBezTo>
                    <a:pt x="5184" y="20677"/>
                    <a:pt x="2592" y="21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2729721" y="5201089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20"/>
                    <a:pt x="5760" y="5440"/>
                    <a:pt x="9360" y="9040"/>
                  </a:cubicBezTo>
                  <a:cubicBezTo>
                    <a:pt x="12960" y="12640"/>
                    <a:pt x="17280" y="17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583671" y="5505889"/>
              <a:ext cx="355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3" y="15709"/>
                    <a:pt x="8486" y="9818"/>
                    <a:pt x="12086" y="6218"/>
                  </a:cubicBezTo>
                  <a:cubicBezTo>
                    <a:pt x="15686" y="2618"/>
                    <a:pt x="1864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644909" y="5684601"/>
              <a:ext cx="128087" cy="25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285" fill="norm" stroke="1" extrusionOk="0">
                  <a:moveTo>
                    <a:pt x="367" y="4207"/>
                  </a:moveTo>
                  <a:cubicBezTo>
                    <a:pt x="24" y="3315"/>
                    <a:pt x="-319" y="2422"/>
                    <a:pt x="538" y="1708"/>
                  </a:cubicBezTo>
                  <a:cubicBezTo>
                    <a:pt x="1395" y="994"/>
                    <a:pt x="3452" y="459"/>
                    <a:pt x="6195" y="191"/>
                  </a:cubicBezTo>
                  <a:cubicBezTo>
                    <a:pt x="8938" y="-77"/>
                    <a:pt x="12367" y="-77"/>
                    <a:pt x="14595" y="280"/>
                  </a:cubicBezTo>
                  <a:cubicBezTo>
                    <a:pt x="16824" y="637"/>
                    <a:pt x="17852" y="1351"/>
                    <a:pt x="18024" y="2601"/>
                  </a:cubicBezTo>
                  <a:cubicBezTo>
                    <a:pt x="18195" y="3850"/>
                    <a:pt x="17510" y="5635"/>
                    <a:pt x="16481" y="6796"/>
                  </a:cubicBezTo>
                  <a:cubicBezTo>
                    <a:pt x="15452" y="7956"/>
                    <a:pt x="14081" y="8492"/>
                    <a:pt x="12367" y="9027"/>
                  </a:cubicBezTo>
                  <a:cubicBezTo>
                    <a:pt x="10652" y="9563"/>
                    <a:pt x="8595" y="10098"/>
                    <a:pt x="8767" y="10455"/>
                  </a:cubicBezTo>
                  <a:cubicBezTo>
                    <a:pt x="8938" y="10812"/>
                    <a:pt x="11338" y="10991"/>
                    <a:pt x="13567" y="11348"/>
                  </a:cubicBezTo>
                  <a:cubicBezTo>
                    <a:pt x="15795" y="11705"/>
                    <a:pt x="17852" y="12240"/>
                    <a:pt x="19224" y="13401"/>
                  </a:cubicBezTo>
                  <a:cubicBezTo>
                    <a:pt x="20595" y="14561"/>
                    <a:pt x="21281" y="16346"/>
                    <a:pt x="20252" y="17863"/>
                  </a:cubicBezTo>
                  <a:cubicBezTo>
                    <a:pt x="19224" y="19381"/>
                    <a:pt x="16481" y="20630"/>
                    <a:pt x="13395" y="21077"/>
                  </a:cubicBezTo>
                  <a:cubicBezTo>
                    <a:pt x="10310" y="21523"/>
                    <a:pt x="6881" y="21166"/>
                    <a:pt x="3452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903917" y="5674895"/>
              <a:ext cx="116582" cy="23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60" fill="norm" stroke="1" extrusionOk="0">
                  <a:moveTo>
                    <a:pt x="17697" y="219"/>
                  </a:moveTo>
                  <a:cubicBezTo>
                    <a:pt x="15803" y="29"/>
                    <a:pt x="13908" y="-160"/>
                    <a:pt x="12392" y="219"/>
                  </a:cubicBezTo>
                  <a:cubicBezTo>
                    <a:pt x="10876" y="598"/>
                    <a:pt x="9740" y="1545"/>
                    <a:pt x="7655" y="4482"/>
                  </a:cubicBezTo>
                  <a:cubicBezTo>
                    <a:pt x="5571" y="7419"/>
                    <a:pt x="2540" y="12345"/>
                    <a:pt x="1024" y="15282"/>
                  </a:cubicBezTo>
                  <a:cubicBezTo>
                    <a:pt x="-492" y="18219"/>
                    <a:pt x="-492" y="19166"/>
                    <a:pt x="2161" y="19924"/>
                  </a:cubicBezTo>
                  <a:cubicBezTo>
                    <a:pt x="4813" y="20682"/>
                    <a:pt x="10119" y="21251"/>
                    <a:pt x="13719" y="21345"/>
                  </a:cubicBezTo>
                  <a:cubicBezTo>
                    <a:pt x="17319" y="21440"/>
                    <a:pt x="19213" y="21061"/>
                    <a:pt x="20161" y="20398"/>
                  </a:cubicBezTo>
                  <a:cubicBezTo>
                    <a:pt x="21108" y="19735"/>
                    <a:pt x="21108" y="18787"/>
                    <a:pt x="20161" y="18124"/>
                  </a:cubicBezTo>
                  <a:cubicBezTo>
                    <a:pt x="19213" y="17461"/>
                    <a:pt x="17319" y="17082"/>
                    <a:pt x="14476" y="17082"/>
                  </a:cubicBezTo>
                  <a:cubicBezTo>
                    <a:pt x="11634" y="17082"/>
                    <a:pt x="7845" y="17461"/>
                    <a:pt x="4055" y="17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475721" y="6121839"/>
              <a:ext cx="546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98" y="15600"/>
                    <a:pt x="6195" y="9600"/>
                    <a:pt x="9586" y="6000"/>
                  </a:cubicBezTo>
                  <a:cubicBezTo>
                    <a:pt x="12977" y="2400"/>
                    <a:pt x="16660" y="1200"/>
                    <a:pt x="18712" y="600"/>
                  </a:cubicBezTo>
                  <a:cubicBezTo>
                    <a:pt x="20763" y="0"/>
                    <a:pt x="211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482071" y="6248839"/>
              <a:ext cx="552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7" y="17550"/>
                    <a:pt x="5793" y="13500"/>
                    <a:pt x="8814" y="10575"/>
                  </a:cubicBezTo>
                  <a:cubicBezTo>
                    <a:pt x="11834" y="7650"/>
                    <a:pt x="14979" y="5850"/>
                    <a:pt x="17131" y="4275"/>
                  </a:cubicBezTo>
                  <a:cubicBezTo>
                    <a:pt x="19283" y="2700"/>
                    <a:pt x="20441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235171" y="4420509"/>
              <a:ext cx="463551" cy="6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84" y="8480"/>
                  </a:moveTo>
                  <a:cubicBezTo>
                    <a:pt x="592" y="5600"/>
                    <a:pt x="0" y="2720"/>
                    <a:pt x="0" y="1280"/>
                  </a:cubicBezTo>
                  <a:cubicBezTo>
                    <a:pt x="0" y="-160"/>
                    <a:pt x="592" y="-160"/>
                    <a:pt x="2466" y="200"/>
                  </a:cubicBezTo>
                  <a:cubicBezTo>
                    <a:pt x="4340" y="560"/>
                    <a:pt x="7496" y="1280"/>
                    <a:pt x="10899" y="4880"/>
                  </a:cubicBezTo>
                  <a:cubicBezTo>
                    <a:pt x="14301" y="8480"/>
                    <a:pt x="17951" y="14960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362171" y="4521639"/>
              <a:ext cx="355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0"/>
                    <a:pt x="6686" y="0"/>
                    <a:pt x="10286" y="3600"/>
                  </a:cubicBezTo>
                  <a:cubicBezTo>
                    <a:pt x="13886" y="7200"/>
                    <a:pt x="1774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046662" y="6650338"/>
              <a:ext cx="136960" cy="35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12" fill="norm" stroke="1" extrusionOk="0">
                  <a:moveTo>
                    <a:pt x="18231" y="1069"/>
                  </a:moveTo>
                  <a:cubicBezTo>
                    <a:pt x="15612" y="683"/>
                    <a:pt x="12994" y="298"/>
                    <a:pt x="10867" y="105"/>
                  </a:cubicBezTo>
                  <a:cubicBezTo>
                    <a:pt x="8740" y="-88"/>
                    <a:pt x="7103" y="-88"/>
                    <a:pt x="5303" y="748"/>
                  </a:cubicBezTo>
                  <a:cubicBezTo>
                    <a:pt x="3503" y="1583"/>
                    <a:pt x="1540" y="3255"/>
                    <a:pt x="558" y="5762"/>
                  </a:cubicBezTo>
                  <a:cubicBezTo>
                    <a:pt x="-424" y="8269"/>
                    <a:pt x="-424" y="11612"/>
                    <a:pt x="3176" y="14376"/>
                  </a:cubicBezTo>
                  <a:cubicBezTo>
                    <a:pt x="6776" y="17141"/>
                    <a:pt x="13976" y="19326"/>
                    <a:pt x="21176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2285221" y="6647757"/>
              <a:ext cx="132440" cy="35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27" fill="norm" stroke="1" extrusionOk="0">
                  <a:moveTo>
                    <a:pt x="4114" y="1204"/>
                  </a:moveTo>
                  <a:cubicBezTo>
                    <a:pt x="2743" y="573"/>
                    <a:pt x="1371" y="-59"/>
                    <a:pt x="686" y="4"/>
                  </a:cubicBezTo>
                  <a:cubicBezTo>
                    <a:pt x="0" y="67"/>
                    <a:pt x="0" y="825"/>
                    <a:pt x="686" y="3288"/>
                  </a:cubicBezTo>
                  <a:cubicBezTo>
                    <a:pt x="1371" y="5752"/>
                    <a:pt x="2743" y="9920"/>
                    <a:pt x="3771" y="12825"/>
                  </a:cubicBezTo>
                  <a:cubicBezTo>
                    <a:pt x="4800" y="15730"/>
                    <a:pt x="5486" y="17373"/>
                    <a:pt x="6000" y="18762"/>
                  </a:cubicBezTo>
                  <a:cubicBezTo>
                    <a:pt x="6514" y="20152"/>
                    <a:pt x="6857" y="21288"/>
                    <a:pt x="7029" y="21415"/>
                  </a:cubicBezTo>
                  <a:cubicBezTo>
                    <a:pt x="7200" y="21541"/>
                    <a:pt x="7200" y="20657"/>
                    <a:pt x="7200" y="19078"/>
                  </a:cubicBezTo>
                  <a:cubicBezTo>
                    <a:pt x="7200" y="17499"/>
                    <a:pt x="7200" y="15225"/>
                    <a:pt x="7371" y="13773"/>
                  </a:cubicBezTo>
                  <a:cubicBezTo>
                    <a:pt x="7543" y="12320"/>
                    <a:pt x="7886" y="11688"/>
                    <a:pt x="8914" y="11246"/>
                  </a:cubicBezTo>
                  <a:cubicBezTo>
                    <a:pt x="9943" y="10804"/>
                    <a:pt x="11657" y="10552"/>
                    <a:pt x="13200" y="10615"/>
                  </a:cubicBezTo>
                  <a:cubicBezTo>
                    <a:pt x="14743" y="10678"/>
                    <a:pt x="16114" y="11057"/>
                    <a:pt x="17486" y="11878"/>
                  </a:cubicBezTo>
                  <a:cubicBezTo>
                    <a:pt x="18857" y="12699"/>
                    <a:pt x="20229" y="13962"/>
                    <a:pt x="20914" y="14909"/>
                  </a:cubicBezTo>
                  <a:cubicBezTo>
                    <a:pt x="21600" y="15857"/>
                    <a:pt x="21600" y="16488"/>
                    <a:pt x="21086" y="17057"/>
                  </a:cubicBezTo>
                  <a:cubicBezTo>
                    <a:pt x="20571" y="17625"/>
                    <a:pt x="19543" y="18130"/>
                    <a:pt x="16457" y="18509"/>
                  </a:cubicBezTo>
                  <a:cubicBezTo>
                    <a:pt x="13371" y="18888"/>
                    <a:pt x="8229" y="19141"/>
                    <a:pt x="5143" y="19015"/>
                  </a:cubicBezTo>
                  <a:cubicBezTo>
                    <a:pt x="2057" y="18888"/>
                    <a:pt x="1029" y="18383"/>
                    <a:pt x="0" y="1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2488421" y="6630202"/>
              <a:ext cx="111136" cy="3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445" fill="norm" stroke="1" extrusionOk="0">
                  <a:moveTo>
                    <a:pt x="0" y="375"/>
                  </a:moveTo>
                  <a:cubicBezTo>
                    <a:pt x="1964" y="110"/>
                    <a:pt x="3927" y="-155"/>
                    <a:pt x="6087" y="110"/>
                  </a:cubicBezTo>
                  <a:cubicBezTo>
                    <a:pt x="8247" y="375"/>
                    <a:pt x="10604" y="1170"/>
                    <a:pt x="13942" y="3158"/>
                  </a:cubicBezTo>
                  <a:cubicBezTo>
                    <a:pt x="17280" y="5146"/>
                    <a:pt x="21600" y="8326"/>
                    <a:pt x="20422" y="11573"/>
                  </a:cubicBezTo>
                  <a:cubicBezTo>
                    <a:pt x="19244" y="14819"/>
                    <a:pt x="12567" y="18132"/>
                    <a:pt x="5891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3059921" y="6718739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053571" y="6661589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115190" y="6661044"/>
              <a:ext cx="89774" cy="22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302" fill="norm" stroke="1" extrusionOk="0">
                  <a:moveTo>
                    <a:pt x="13387" y="1869"/>
                  </a:moveTo>
                  <a:cubicBezTo>
                    <a:pt x="11947" y="1061"/>
                    <a:pt x="10507" y="254"/>
                    <a:pt x="8587" y="52"/>
                  </a:cubicBezTo>
                  <a:cubicBezTo>
                    <a:pt x="6667" y="-150"/>
                    <a:pt x="4267" y="254"/>
                    <a:pt x="2347" y="960"/>
                  </a:cubicBezTo>
                  <a:cubicBezTo>
                    <a:pt x="427" y="1667"/>
                    <a:pt x="-1013" y="2676"/>
                    <a:pt x="907" y="4695"/>
                  </a:cubicBezTo>
                  <a:cubicBezTo>
                    <a:pt x="2827" y="6714"/>
                    <a:pt x="8107" y="9742"/>
                    <a:pt x="11947" y="11861"/>
                  </a:cubicBezTo>
                  <a:cubicBezTo>
                    <a:pt x="15787" y="13981"/>
                    <a:pt x="18187" y="15192"/>
                    <a:pt x="19387" y="16302"/>
                  </a:cubicBezTo>
                  <a:cubicBezTo>
                    <a:pt x="20587" y="17413"/>
                    <a:pt x="20587" y="18422"/>
                    <a:pt x="19867" y="19330"/>
                  </a:cubicBezTo>
                  <a:cubicBezTo>
                    <a:pt x="19147" y="20239"/>
                    <a:pt x="17707" y="21046"/>
                    <a:pt x="15787" y="21248"/>
                  </a:cubicBezTo>
                  <a:cubicBezTo>
                    <a:pt x="13867" y="21450"/>
                    <a:pt x="11467" y="21046"/>
                    <a:pt x="9067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627188" y="6514407"/>
              <a:ext cx="63901" cy="34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57" fill="norm" stroke="1" extrusionOk="0">
                  <a:moveTo>
                    <a:pt x="11845" y="1248"/>
                  </a:moveTo>
                  <a:cubicBezTo>
                    <a:pt x="10452" y="594"/>
                    <a:pt x="9058" y="-61"/>
                    <a:pt x="8361" y="4"/>
                  </a:cubicBezTo>
                  <a:cubicBezTo>
                    <a:pt x="7665" y="70"/>
                    <a:pt x="7665" y="855"/>
                    <a:pt x="6619" y="3408"/>
                  </a:cubicBezTo>
                  <a:cubicBezTo>
                    <a:pt x="5574" y="5961"/>
                    <a:pt x="3484" y="10281"/>
                    <a:pt x="2090" y="13226"/>
                  </a:cubicBezTo>
                  <a:cubicBezTo>
                    <a:pt x="697" y="16172"/>
                    <a:pt x="0" y="17743"/>
                    <a:pt x="0" y="18855"/>
                  </a:cubicBezTo>
                  <a:cubicBezTo>
                    <a:pt x="0" y="19968"/>
                    <a:pt x="697" y="20623"/>
                    <a:pt x="3135" y="21015"/>
                  </a:cubicBezTo>
                  <a:cubicBezTo>
                    <a:pt x="5574" y="21408"/>
                    <a:pt x="9755" y="21539"/>
                    <a:pt x="13239" y="21408"/>
                  </a:cubicBezTo>
                  <a:cubicBezTo>
                    <a:pt x="16723" y="21277"/>
                    <a:pt x="19510" y="20884"/>
                    <a:pt x="20555" y="20361"/>
                  </a:cubicBezTo>
                  <a:cubicBezTo>
                    <a:pt x="21600" y="19837"/>
                    <a:pt x="20903" y="19183"/>
                    <a:pt x="18813" y="18528"/>
                  </a:cubicBezTo>
                  <a:cubicBezTo>
                    <a:pt x="16723" y="17874"/>
                    <a:pt x="13239" y="17219"/>
                    <a:pt x="9755" y="16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506538" y="6511074"/>
              <a:ext cx="353484" cy="34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6855" y="15881"/>
                  </a:moveTo>
                  <a:cubicBezTo>
                    <a:pt x="4915" y="15348"/>
                    <a:pt x="2975" y="14814"/>
                    <a:pt x="1746" y="14281"/>
                  </a:cubicBezTo>
                  <a:cubicBezTo>
                    <a:pt x="517" y="13748"/>
                    <a:pt x="0" y="13214"/>
                    <a:pt x="0" y="12748"/>
                  </a:cubicBezTo>
                  <a:cubicBezTo>
                    <a:pt x="0" y="12281"/>
                    <a:pt x="517" y="11881"/>
                    <a:pt x="2393" y="10614"/>
                  </a:cubicBezTo>
                  <a:cubicBezTo>
                    <a:pt x="4268" y="9348"/>
                    <a:pt x="7502" y="7214"/>
                    <a:pt x="9636" y="5548"/>
                  </a:cubicBezTo>
                  <a:cubicBezTo>
                    <a:pt x="11770" y="3881"/>
                    <a:pt x="12805" y="2681"/>
                    <a:pt x="13451" y="1681"/>
                  </a:cubicBezTo>
                  <a:cubicBezTo>
                    <a:pt x="14098" y="681"/>
                    <a:pt x="14357" y="-119"/>
                    <a:pt x="14422" y="14"/>
                  </a:cubicBezTo>
                  <a:cubicBezTo>
                    <a:pt x="14486" y="148"/>
                    <a:pt x="14357" y="1214"/>
                    <a:pt x="14098" y="4148"/>
                  </a:cubicBezTo>
                  <a:cubicBezTo>
                    <a:pt x="13840" y="7081"/>
                    <a:pt x="13451" y="11881"/>
                    <a:pt x="13193" y="14614"/>
                  </a:cubicBezTo>
                  <a:cubicBezTo>
                    <a:pt x="12934" y="17348"/>
                    <a:pt x="12805" y="18014"/>
                    <a:pt x="12611" y="18748"/>
                  </a:cubicBezTo>
                  <a:cubicBezTo>
                    <a:pt x="12417" y="19481"/>
                    <a:pt x="12158" y="20281"/>
                    <a:pt x="12029" y="20281"/>
                  </a:cubicBezTo>
                  <a:cubicBezTo>
                    <a:pt x="11899" y="20281"/>
                    <a:pt x="11899" y="19481"/>
                    <a:pt x="12158" y="18281"/>
                  </a:cubicBezTo>
                  <a:cubicBezTo>
                    <a:pt x="12417" y="17081"/>
                    <a:pt x="12934" y="15481"/>
                    <a:pt x="13387" y="14414"/>
                  </a:cubicBezTo>
                  <a:cubicBezTo>
                    <a:pt x="13840" y="13348"/>
                    <a:pt x="14228" y="12814"/>
                    <a:pt x="14745" y="12614"/>
                  </a:cubicBezTo>
                  <a:cubicBezTo>
                    <a:pt x="15262" y="12414"/>
                    <a:pt x="15909" y="12548"/>
                    <a:pt x="16685" y="13548"/>
                  </a:cubicBezTo>
                  <a:cubicBezTo>
                    <a:pt x="17461" y="14548"/>
                    <a:pt x="18366" y="16414"/>
                    <a:pt x="19207" y="17881"/>
                  </a:cubicBezTo>
                  <a:cubicBezTo>
                    <a:pt x="20048" y="19348"/>
                    <a:pt x="20824" y="20414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870605" y="6700632"/>
              <a:ext cx="91017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61" fill="norm" stroke="1" extrusionOk="0">
                  <a:moveTo>
                    <a:pt x="491" y="16765"/>
                  </a:moveTo>
                  <a:cubicBezTo>
                    <a:pt x="0" y="15200"/>
                    <a:pt x="-491" y="13635"/>
                    <a:pt x="982" y="11757"/>
                  </a:cubicBezTo>
                  <a:cubicBezTo>
                    <a:pt x="2454" y="9878"/>
                    <a:pt x="5891" y="7687"/>
                    <a:pt x="8836" y="6122"/>
                  </a:cubicBezTo>
                  <a:cubicBezTo>
                    <a:pt x="11782" y="4557"/>
                    <a:pt x="14236" y="3618"/>
                    <a:pt x="16200" y="2522"/>
                  </a:cubicBezTo>
                  <a:cubicBezTo>
                    <a:pt x="18164" y="1426"/>
                    <a:pt x="19636" y="174"/>
                    <a:pt x="18409" y="18"/>
                  </a:cubicBezTo>
                  <a:cubicBezTo>
                    <a:pt x="17182" y="-139"/>
                    <a:pt x="13254" y="800"/>
                    <a:pt x="10309" y="2052"/>
                  </a:cubicBezTo>
                  <a:cubicBezTo>
                    <a:pt x="7364" y="3304"/>
                    <a:pt x="5400" y="4870"/>
                    <a:pt x="5154" y="8157"/>
                  </a:cubicBezTo>
                  <a:cubicBezTo>
                    <a:pt x="4909" y="11444"/>
                    <a:pt x="6382" y="16452"/>
                    <a:pt x="9327" y="18957"/>
                  </a:cubicBezTo>
                  <a:cubicBezTo>
                    <a:pt x="12273" y="21461"/>
                    <a:pt x="16691" y="21461"/>
                    <a:pt x="21109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3999721" y="6693339"/>
              <a:ext cx="127001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7005"/>
                  </a:moveTo>
                  <a:cubicBezTo>
                    <a:pt x="360" y="5254"/>
                    <a:pt x="720" y="3503"/>
                    <a:pt x="2160" y="2627"/>
                  </a:cubicBezTo>
                  <a:cubicBezTo>
                    <a:pt x="3600" y="1751"/>
                    <a:pt x="6120" y="1751"/>
                    <a:pt x="8640" y="3211"/>
                  </a:cubicBezTo>
                  <a:cubicBezTo>
                    <a:pt x="11160" y="4670"/>
                    <a:pt x="13680" y="7589"/>
                    <a:pt x="14760" y="10508"/>
                  </a:cubicBezTo>
                  <a:cubicBezTo>
                    <a:pt x="15840" y="13427"/>
                    <a:pt x="15480" y="16346"/>
                    <a:pt x="14220" y="18389"/>
                  </a:cubicBezTo>
                  <a:cubicBezTo>
                    <a:pt x="12960" y="20432"/>
                    <a:pt x="10800" y="21600"/>
                    <a:pt x="9540" y="21454"/>
                  </a:cubicBezTo>
                  <a:cubicBezTo>
                    <a:pt x="8280" y="21308"/>
                    <a:pt x="7920" y="19849"/>
                    <a:pt x="9180" y="16638"/>
                  </a:cubicBezTo>
                  <a:cubicBezTo>
                    <a:pt x="10440" y="13427"/>
                    <a:pt x="13320" y="8465"/>
                    <a:pt x="15660" y="5400"/>
                  </a:cubicBezTo>
                  <a:cubicBezTo>
                    <a:pt x="18000" y="2335"/>
                    <a:pt x="19800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175015" y="6704789"/>
              <a:ext cx="142207" cy="16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205" fill="norm" stroke="1" extrusionOk="0">
                  <a:moveTo>
                    <a:pt x="3189" y="4374"/>
                  </a:moveTo>
                  <a:cubicBezTo>
                    <a:pt x="4754" y="4654"/>
                    <a:pt x="6319" y="4935"/>
                    <a:pt x="8041" y="4234"/>
                  </a:cubicBezTo>
                  <a:cubicBezTo>
                    <a:pt x="9762" y="3532"/>
                    <a:pt x="11641" y="1849"/>
                    <a:pt x="11797" y="867"/>
                  </a:cubicBezTo>
                  <a:cubicBezTo>
                    <a:pt x="11954" y="-114"/>
                    <a:pt x="10389" y="-395"/>
                    <a:pt x="8041" y="727"/>
                  </a:cubicBezTo>
                  <a:cubicBezTo>
                    <a:pt x="5693" y="1849"/>
                    <a:pt x="2562" y="4374"/>
                    <a:pt x="997" y="7179"/>
                  </a:cubicBezTo>
                  <a:cubicBezTo>
                    <a:pt x="-568" y="9984"/>
                    <a:pt x="-568" y="13070"/>
                    <a:pt x="3032" y="15454"/>
                  </a:cubicBezTo>
                  <a:cubicBezTo>
                    <a:pt x="6632" y="17839"/>
                    <a:pt x="13832" y="19522"/>
                    <a:pt x="21032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687172" y="6672451"/>
              <a:ext cx="290501" cy="18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88" fill="norm" stroke="1" extrusionOk="0">
                  <a:moveTo>
                    <a:pt x="7804" y="2368"/>
                  </a:moveTo>
                  <a:cubicBezTo>
                    <a:pt x="7183" y="1648"/>
                    <a:pt x="6561" y="928"/>
                    <a:pt x="5862" y="568"/>
                  </a:cubicBezTo>
                  <a:cubicBezTo>
                    <a:pt x="5162" y="208"/>
                    <a:pt x="4385" y="208"/>
                    <a:pt x="3375" y="2608"/>
                  </a:cubicBezTo>
                  <a:cubicBezTo>
                    <a:pt x="2365" y="5008"/>
                    <a:pt x="1122" y="9808"/>
                    <a:pt x="501" y="12928"/>
                  </a:cubicBezTo>
                  <a:cubicBezTo>
                    <a:pt x="-121" y="16048"/>
                    <a:pt x="-121" y="17488"/>
                    <a:pt x="267" y="18448"/>
                  </a:cubicBezTo>
                  <a:cubicBezTo>
                    <a:pt x="656" y="19408"/>
                    <a:pt x="1433" y="19888"/>
                    <a:pt x="2521" y="18208"/>
                  </a:cubicBezTo>
                  <a:cubicBezTo>
                    <a:pt x="3608" y="16528"/>
                    <a:pt x="5007" y="12688"/>
                    <a:pt x="5784" y="9808"/>
                  </a:cubicBezTo>
                  <a:cubicBezTo>
                    <a:pt x="6561" y="6928"/>
                    <a:pt x="6716" y="5008"/>
                    <a:pt x="6716" y="4768"/>
                  </a:cubicBezTo>
                  <a:cubicBezTo>
                    <a:pt x="6716" y="4528"/>
                    <a:pt x="6561" y="5968"/>
                    <a:pt x="6483" y="7408"/>
                  </a:cubicBezTo>
                  <a:cubicBezTo>
                    <a:pt x="6406" y="8848"/>
                    <a:pt x="6406" y="10288"/>
                    <a:pt x="6639" y="11608"/>
                  </a:cubicBezTo>
                  <a:cubicBezTo>
                    <a:pt x="6872" y="12928"/>
                    <a:pt x="7338" y="14128"/>
                    <a:pt x="7960" y="14968"/>
                  </a:cubicBezTo>
                  <a:cubicBezTo>
                    <a:pt x="8581" y="15808"/>
                    <a:pt x="9358" y="16288"/>
                    <a:pt x="10057" y="15328"/>
                  </a:cubicBezTo>
                  <a:cubicBezTo>
                    <a:pt x="10757" y="14368"/>
                    <a:pt x="11378" y="11968"/>
                    <a:pt x="11922" y="10288"/>
                  </a:cubicBezTo>
                  <a:cubicBezTo>
                    <a:pt x="12466" y="8608"/>
                    <a:pt x="12932" y="7648"/>
                    <a:pt x="13165" y="7768"/>
                  </a:cubicBezTo>
                  <a:cubicBezTo>
                    <a:pt x="13398" y="7888"/>
                    <a:pt x="13398" y="9088"/>
                    <a:pt x="13398" y="10408"/>
                  </a:cubicBezTo>
                  <a:cubicBezTo>
                    <a:pt x="13398" y="11728"/>
                    <a:pt x="13398" y="13168"/>
                    <a:pt x="13398" y="15088"/>
                  </a:cubicBezTo>
                  <a:cubicBezTo>
                    <a:pt x="13398" y="17008"/>
                    <a:pt x="13398" y="19408"/>
                    <a:pt x="13398" y="19888"/>
                  </a:cubicBezTo>
                  <a:cubicBezTo>
                    <a:pt x="13398" y="20368"/>
                    <a:pt x="13398" y="18928"/>
                    <a:pt x="13476" y="16288"/>
                  </a:cubicBezTo>
                  <a:cubicBezTo>
                    <a:pt x="13554" y="13648"/>
                    <a:pt x="13709" y="9808"/>
                    <a:pt x="14408" y="6688"/>
                  </a:cubicBezTo>
                  <a:cubicBezTo>
                    <a:pt x="15108" y="3568"/>
                    <a:pt x="16351" y="1168"/>
                    <a:pt x="17283" y="328"/>
                  </a:cubicBezTo>
                  <a:cubicBezTo>
                    <a:pt x="18216" y="-512"/>
                    <a:pt x="18837" y="208"/>
                    <a:pt x="19537" y="3088"/>
                  </a:cubicBezTo>
                  <a:cubicBezTo>
                    <a:pt x="20236" y="5968"/>
                    <a:pt x="21013" y="11008"/>
                    <a:pt x="21246" y="14368"/>
                  </a:cubicBezTo>
                  <a:cubicBezTo>
                    <a:pt x="21479" y="17728"/>
                    <a:pt x="21168" y="19408"/>
                    <a:pt x="20857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491971" y="6609657"/>
              <a:ext cx="22496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77" fill="norm" stroke="1" extrusionOk="0">
                  <a:moveTo>
                    <a:pt x="0" y="2511"/>
                  </a:moveTo>
                  <a:cubicBezTo>
                    <a:pt x="5891" y="1194"/>
                    <a:pt x="11782" y="-123"/>
                    <a:pt x="15709" y="9"/>
                  </a:cubicBezTo>
                  <a:cubicBezTo>
                    <a:pt x="19636" y="140"/>
                    <a:pt x="21600" y="1721"/>
                    <a:pt x="20618" y="5540"/>
                  </a:cubicBezTo>
                  <a:cubicBezTo>
                    <a:pt x="19636" y="9360"/>
                    <a:pt x="15709" y="15418"/>
                    <a:pt x="1178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498321" y="6559716"/>
              <a:ext cx="6351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20424"/>
                  </a:moveTo>
                  <a:cubicBezTo>
                    <a:pt x="14400" y="10974"/>
                    <a:pt x="7200" y="1524"/>
                    <a:pt x="3600" y="174"/>
                  </a:cubicBezTo>
                  <a:cubicBezTo>
                    <a:pt x="0" y="-1176"/>
                    <a:pt x="0" y="5574"/>
                    <a:pt x="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987271" y="6636189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64"/>
                    <a:pt x="21600" y="11127"/>
                    <a:pt x="18000" y="14727"/>
                  </a:cubicBezTo>
                  <a:cubicBezTo>
                    <a:pt x="14400" y="18327"/>
                    <a:pt x="72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954297" y="6558857"/>
              <a:ext cx="13925" cy="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241" fill="norm" stroke="1" extrusionOk="0">
                  <a:moveTo>
                    <a:pt x="20299" y="21241"/>
                  </a:moveTo>
                  <a:cubicBezTo>
                    <a:pt x="17213" y="17384"/>
                    <a:pt x="14128" y="13527"/>
                    <a:pt x="9499" y="9284"/>
                  </a:cubicBezTo>
                  <a:cubicBezTo>
                    <a:pt x="4870" y="5041"/>
                    <a:pt x="-1301" y="412"/>
                    <a:pt x="242" y="27"/>
                  </a:cubicBezTo>
                  <a:cubicBezTo>
                    <a:pt x="1785" y="-359"/>
                    <a:pt x="11042" y="3498"/>
                    <a:pt x="20299" y="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048390" y="6592690"/>
              <a:ext cx="135732" cy="18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92" fill="norm" stroke="1" extrusionOk="0">
                  <a:moveTo>
                    <a:pt x="1371" y="3492"/>
                  </a:moveTo>
                  <a:cubicBezTo>
                    <a:pt x="1038" y="6852"/>
                    <a:pt x="706" y="10212"/>
                    <a:pt x="540" y="12492"/>
                  </a:cubicBezTo>
                  <a:cubicBezTo>
                    <a:pt x="374" y="14772"/>
                    <a:pt x="374" y="15972"/>
                    <a:pt x="207" y="15852"/>
                  </a:cubicBezTo>
                  <a:cubicBezTo>
                    <a:pt x="41" y="15732"/>
                    <a:pt x="-291" y="14292"/>
                    <a:pt x="540" y="11772"/>
                  </a:cubicBezTo>
                  <a:cubicBezTo>
                    <a:pt x="1371" y="9252"/>
                    <a:pt x="3364" y="5652"/>
                    <a:pt x="5358" y="3372"/>
                  </a:cubicBezTo>
                  <a:cubicBezTo>
                    <a:pt x="7352" y="1092"/>
                    <a:pt x="9346" y="132"/>
                    <a:pt x="11007" y="12"/>
                  </a:cubicBezTo>
                  <a:cubicBezTo>
                    <a:pt x="12669" y="-108"/>
                    <a:pt x="13998" y="612"/>
                    <a:pt x="15660" y="4332"/>
                  </a:cubicBezTo>
                  <a:cubicBezTo>
                    <a:pt x="17321" y="8052"/>
                    <a:pt x="19315" y="14772"/>
                    <a:pt x="21309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507442" y="6441926"/>
              <a:ext cx="191030" cy="36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26" fill="norm" stroke="1" extrusionOk="0">
                  <a:moveTo>
                    <a:pt x="21422" y="3552"/>
                  </a:moveTo>
                  <a:cubicBezTo>
                    <a:pt x="18811" y="2195"/>
                    <a:pt x="16200" y="837"/>
                    <a:pt x="13589" y="281"/>
                  </a:cubicBezTo>
                  <a:cubicBezTo>
                    <a:pt x="10978" y="-274"/>
                    <a:pt x="8367" y="-27"/>
                    <a:pt x="7062" y="1207"/>
                  </a:cubicBezTo>
                  <a:cubicBezTo>
                    <a:pt x="5756" y="2441"/>
                    <a:pt x="5756" y="4663"/>
                    <a:pt x="7180" y="6391"/>
                  </a:cubicBezTo>
                  <a:cubicBezTo>
                    <a:pt x="8604" y="8119"/>
                    <a:pt x="11453" y="9353"/>
                    <a:pt x="12877" y="10279"/>
                  </a:cubicBezTo>
                  <a:cubicBezTo>
                    <a:pt x="14301" y="11205"/>
                    <a:pt x="14301" y="11822"/>
                    <a:pt x="12996" y="12563"/>
                  </a:cubicBezTo>
                  <a:cubicBezTo>
                    <a:pt x="11690" y="13303"/>
                    <a:pt x="9079" y="14167"/>
                    <a:pt x="6824" y="14969"/>
                  </a:cubicBezTo>
                  <a:cubicBezTo>
                    <a:pt x="4569" y="15772"/>
                    <a:pt x="2670" y="16512"/>
                    <a:pt x="1484" y="17253"/>
                  </a:cubicBezTo>
                  <a:cubicBezTo>
                    <a:pt x="297" y="17993"/>
                    <a:pt x="-178" y="18734"/>
                    <a:pt x="59" y="19289"/>
                  </a:cubicBezTo>
                  <a:cubicBezTo>
                    <a:pt x="297" y="19845"/>
                    <a:pt x="1246" y="20215"/>
                    <a:pt x="3857" y="20524"/>
                  </a:cubicBezTo>
                  <a:cubicBezTo>
                    <a:pt x="6468" y="20832"/>
                    <a:pt x="10741" y="21079"/>
                    <a:pt x="15013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755621" y="6540939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917"/>
                    <a:pt x="21600" y="9834"/>
                    <a:pt x="18000" y="13434"/>
                  </a:cubicBezTo>
                  <a:cubicBezTo>
                    <a:pt x="14400" y="17034"/>
                    <a:pt x="720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819121" y="6763189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571"/>
                    <a:pt x="12960" y="5143"/>
                    <a:pt x="9360" y="8743"/>
                  </a:cubicBezTo>
                  <a:cubicBezTo>
                    <a:pt x="5760" y="12343"/>
                    <a:pt x="288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015971" y="6788539"/>
              <a:ext cx="1524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400" y="11670"/>
                    <a:pt x="10800" y="3363"/>
                    <a:pt x="14400" y="870"/>
                  </a:cubicBezTo>
                  <a:cubicBezTo>
                    <a:pt x="18000" y="-1622"/>
                    <a:pt x="198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327121" y="6753845"/>
              <a:ext cx="57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7365221" y="6801289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1920"/>
                    <a:pt x="15000" y="3840"/>
                    <a:pt x="11400" y="7440"/>
                  </a:cubicBezTo>
                  <a:cubicBezTo>
                    <a:pt x="7800" y="11040"/>
                    <a:pt x="390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7751359" y="6460130"/>
              <a:ext cx="108707" cy="28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13" fill="norm" stroke="1" extrusionOk="0">
                  <a:moveTo>
                    <a:pt x="19796" y="1788"/>
                  </a:moveTo>
                  <a:cubicBezTo>
                    <a:pt x="20203" y="988"/>
                    <a:pt x="20611" y="188"/>
                    <a:pt x="20000" y="28"/>
                  </a:cubicBezTo>
                  <a:cubicBezTo>
                    <a:pt x="19388" y="-132"/>
                    <a:pt x="17758" y="348"/>
                    <a:pt x="14498" y="2428"/>
                  </a:cubicBezTo>
                  <a:cubicBezTo>
                    <a:pt x="11237" y="4508"/>
                    <a:pt x="6347" y="8188"/>
                    <a:pt x="3494" y="11308"/>
                  </a:cubicBezTo>
                  <a:cubicBezTo>
                    <a:pt x="641" y="14428"/>
                    <a:pt x="-174" y="16988"/>
                    <a:pt x="30" y="18588"/>
                  </a:cubicBezTo>
                  <a:cubicBezTo>
                    <a:pt x="234" y="20188"/>
                    <a:pt x="1456" y="20828"/>
                    <a:pt x="3698" y="21148"/>
                  </a:cubicBezTo>
                  <a:cubicBezTo>
                    <a:pt x="5939" y="21468"/>
                    <a:pt x="9200" y="21468"/>
                    <a:pt x="12052" y="21308"/>
                  </a:cubicBezTo>
                  <a:cubicBezTo>
                    <a:pt x="14905" y="21148"/>
                    <a:pt x="17351" y="20828"/>
                    <a:pt x="18981" y="20268"/>
                  </a:cubicBezTo>
                  <a:cubicBezTo>
                    <a:pt x="20611" y="19708"/>
                    <a:pt x="21426" y="18908"/>
                    <a:pt x="20611" y="18268"/>
                  </a:cubicBezTo>
                  <a:cubicBezTo>
                    <a:pt x="19796" y="17628"/>
                    <a:pt x="17351" y="17148"/>
                    <a:pt x="14498" y="17068"/>
                  </a:cubicBezTo>
                  <a:cubicBezTo>
                    <a:pt x="11645" y="16988"/>
                    <a:pt x="8384" y="17308"/>
                    <a:pt x="5124" y="1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962121" y="6388640"/>
              <a:ext cx="105059" cy="50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506" fill="norm" stroke="1" extrusionOk="0">
                  <a:moveTo>
                    <a:pt x="0" y="1071"/>
                  </a:moveTo>
                  <a:cubicBezTo>
                    <a:pt x="408" y="623"/>
                    <a:pt x="815" y="175"/>
                    <a:pt x="2242" y="40"/>
                  </a:cubicBezTo>
                  <a:cubicBezTo>
                    <a:pt x="3668" y="-94"/>
                    <a:pt x="6113" y="85"/>
                    <a:pt x="8966" y="892"/>
                  </a:cubicBezTo>
                  <a:cubicBezTo>
                    <a:pt x="11819" y="1699"/>
                    <a:pt x="15079" y="3133"/>
                    <a:pt x="16098" y="4343"/>
                  </a:cubicBezTo>
                  <a:cubicBezTo>
                    <a:pt x="17117" y="5552"/>
                    <a:pt x="15894" y="6538"/>
                    <a:pt x="13653" y="7345"/>
                  </a:cubicBezTo>
                  <a:cubicBezTo>
                    <a:pt x="11411" y="8152"/>
                    <a:pt x="8151" y="8779"/>
                    <a:pt x="6521" y="9317"/>
                  </a:cubicBezTo>
                  <a:cubicBezTo>
                    <a:pt x="4891" y="9855"/>
                    <a:pt x="4891" y="10303"/>
                    <a:pt x="7132" y="11333"/>
                  </a:cubicBezTo>
                  <a:cubicBezTo>
                    <a:pt x="9374" y="12364"/>
                    <a:pt x="13857" y="13977"/>
                    <a:pt x="16913" y="15411"/>
                  </a:cubicBezTo>
                  <a:cubicBezTo>
                    <a:pt x="19970" y="16845"/>
                    <a:pt x="21600" y="18100"/>
                    <a:pt x="18747" y="19086"/>
                  </a:cubicBezTo>
                  <a:cubicBezTo>
                    <a:pt x="15894" y="20072"/>
                    <a:pt x="8558" y="20789"/>
                    <a:pt x="1223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8508221" y="6541997"/>
              <a:ext cx="114301" cy="21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2388"/>
                  </a:moveTo>
                  <a:cubicBezTo>
                    <a:pt x="20400" y="1558"/>
                    <a:pt x="19200" y="727"/>
                    <a:pt x="17600" y="311"/>
                  </a:cubicBezTo>
                  <a:cubicBezTo>
                    <a:pt x="16000" y="-104"/>
                    <a:pt x="14000" y="-104"/>
                    <a:pt x="11200" y="311"/>
                  </a:cubicBezTo>
                  <a:cubicBezTo>
                    <a:pt x="8400" y="727"/>
                    <a:pt x="4800" y="1558"/>
                    <a:pt x="3200" y="3115"/>
                  </a:cubicBezTo>
                  <a:cubicBezTo>
                    <a:pt x="1600" y="4673"/>
                    <a:pt x="2000" y="6958"/>
                    <a:pt x="4200" y="9242"/>
                  </a:cubicBezTo>
                  <a:cubicBezTo>
                    <a:pt x="6400" y="11527"/>
                    <a:pt x="10400" y="13811"/>
                    <a:pt x="13000" y="15577"/>
                  </a:cubicBezTo>
                  <a:cubicBezTo>
                    <a:pt x="15600" y="17342"/>
                    <a:pt x="16800" y="18588"/>
                    <a:pt x="16400" y="19419"/>
                  </a:cubicBezTo>
                  <a:cubicBezTo>
                    <a:pt x="16000" y="20250"/>
                    <a:pt x="14000" y="20665"/>
                    <a:pt x="12000" y="20977"/>
                  </a:cubicBezTo>
                  <a:cubicBezTo>
                    <a:pt x="10000" y="21288"/>
                    <a:pt x="8000" y="21496"/>
                    <a:pt x="6000" y="21392"/>
                  </a:cubicBezTo>
                  <a:cubicBezTo>
                    <a:pt x="4000" y="21288"/>
                    <a:pt x="2000" y="20873"/>
                    <a:pt x="1000" y="20561"/>
                  </a:cubicBezTo>
                  <a:cubicBezTo>
                    <a:pt x="0" y="20250"/>
                    <a:pt x="0" y="20042"/>
                    <a:pt x="0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8711421" y="670603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8858693" y="6413939"/>
              <a:ext cx="81329" cy="34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71" fill="norm" stroke="1" extrusionOk="0">
                  <a:moveTo>
                    <a:pt x="17957" y="0"/>
                  </a:moveTo>
                  <a:cubicBezTo>
                    <a:pt x="15742" y="395"/>
                    <a:pt x="13526" y="790"/>
                    <a:pt x="11311" y="2502"/>
                  </a:cubicBezTo>
                  <a:cubicBezTo>
                    <a:pt x="9095" y="4215"/>
                    <a:pt x="6880" y="7244"/>
                    <a:pt x="4942" y="10207"/>
                  </a:cubicBezTo>
                  <a:cubicBezTo>
                    <a:pt x="3003" y="13171"/>
                    <a:pt x="1342" y="16068"/>
                    <a:pt x="511" y="17912"/>
                  </a:cubicBezTo>
                  <a:cubicBezTo>
                    <a:pt x="-320" y="19756"/>
                    <a:pt x="-320" y="20546"/>
                    <a:pt x="1895" y="21007"/>
                  </a:cubicBezTo>
                  <a:cubicBezTo>
                    <a:pt x="4111" y="21468"/>
                    <a:pt x="8542" y="21600"/>
                    <a:pt x="12142" y="21337"/>
                  </a:cubicBezTo>
                  <a:cubicBezTo>
                    <a:pt x="15742" y="21073"/>
                    <a:pt x="18511" y="20415"/>
                    <a:pt x="21280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8830526" y="6586331"/>
              <a:ext cx="122196" cy="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44" fill="norm" stroke="1" extrusionOk="0">
                  <a:moveTo>
                    <a:pt x="267" y="21244"/>
                  </a:moveTo>
                  <a:cubicBezTo>
                    <a:pt x="-99" y="16444"/>
                    <a:pt x="-465" y="11644"/>
                    <a:pt x="1915" y="7644"/>
                  </a:cubicBezTo>
                  <a:cubicBezTo>
                    <a:pt x="4294" y="3644"/>
                    <a:pt x="9420" y="444"/>
                    <a:pt x="13081" y="44"/>
                  </a:cubicBezTo>
                  <a:cubicBezTo>
                    <a:pt x="16742" y="-356"/>
                    <a:pt x="18938" y="2044"/>
                    <a:pt x="21135" y="4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9143221" y="665523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9588998" y="6504388"/>
              <a:ext cx="170174" cy="37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37" fill="norm" stroke="1" extrusionOk="0">
                  <a:moveTo>
                    <a:pt x="7039" y="7789"/>
                  </a:moveTo>
                  <a:cubicBezTo>
                    <a:pt x="7839" y="6715"/>
                    <a:pt x="8639" y="5641"/>
                    <a:pt x="9039" y="5581"/>
                  </a:cubicBezTo>
                  <a:cubicBezTo>
                    <a:pt x="9439" y="5521"/>
                    <a:pt x="9439" y="6476"/>
                    <a:pt x="8506" y="8624"/>
                  </a:cubicBezTo>
                  <a:cubicBezTo>
                    <a:pt x="7572" y="10772"/>
                    <a:pt x="5706" y="14113"/>
                    <a:pt x="4506" y="16142"/>
                  </a:cubicBezTo>
                  <a:cubicBezTo>
                    <a:pt x="3306" y="18171"/>
                    <a:pt x="2772" y="18887"/>
                    <a:pt x="2106" y="19663"/>
                  </a:cubicBezTo>
                  <a:cubicBezTo>
                    <a:pt x="1439" y="20438"/>
                    <a:pt x="639" y="21274"/>
                    <a:pt x="239" y="21333"/>
                  </a:cubicBezTo>
                  <a:cubicBezTo>
                    <a:pt x="-161" y="21393"/>
                    <a:pt x="-161" y="20677"/>
                    <a:pt x="1039" y="18171"/>
                  </a:cubicBezTo>
                  <a:cubicBezTo>
                    <a:pt x="2239" y="15665"/>
                    <a:pt x="4639" y="11369"/>
                    <a:pt x="6906" y="8087"/>
                  </a:cubicBezTo>
                  <a:cubicBezTo>
                    <a:pt x="9172" y="4805"/>
                    <a:pt x="11306" y="2538"/>
                    <a:pt x="13039" y="1285"/>
                  </a:cubicBezTo>
                  <a:cubicBezTo>
                    <a:pt x="14772" y="32"/>
                    <a:pt x="16106" y="-207"/>
                    <a:pt x="17172" y="151"/>
                  </a:cubicBezTo>
                  <a:cubicBezTo>
                    <a:pt x="18239" y="509"/>
                    <a:pt x="19039" y="1464"/>
                    <a:pt x="19706" y="3850"/>
                  </a:cubicBezTo>
                  <a:cubicBezTo>
                    <a:pt x="20372" y="6237"/>
                    <a:pt x="20906" y="10056"/>
                    <a:pt x="21172" y="12741"/>
                  </a:cubicBezTo>
                  <a:cubicBezTo>
                    <a:pt x="21439" y="15426"/>
                    <a:pt x="21439" y="16978"/>
                    <a:pt x="21439" y="1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9606771" y="6756789"/>
              <a:ext cx="171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333" y="11670"/>
                    <a:pt x="10667" y="3363"/>
                    <a:pt x="14267" y="870"/>
                  </a:cubicBezTo>
                  <a:cubicBezTo>
                    <a:pt x="17867" y="-1622"/>
                    <a:pt x="1973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9854421" y="6813989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9895607" y="6666719"/>
              <a:ext cx="55521" cy="3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0577" fill="norm" stroke="1" extrusionOk="0">
                  <a:moveTo>
                    <a:pt x="8133" y="10886"/>
                  </a:moveTo>
                  <a:cubicBezTo>
                    <a:pt x="4276" y="10886"/>
                    <a:pt x="418" y="10886"/>
                    <a:pt x="33" y="12592"/>
                  </a:cubicBezTo>
                  <a:cubicBezTo>
                    <a:pt x="-353" y="14297"/>
                    <a:pt x="2733" y="17707"/>
                    <a:pt x="6976" y="19413"/>
                  </a:cubicBezTo>
                  <a:cubicBezTo>
                    <a:pt x="11218" y="21118"/>
                    <a:pt x="16618" y="21118"/>
                    <a:pt x="18933" y="18276"/>
                  </a:cubicBezTo>
                  <a:cubicBezTo>
                    <a:pt x="21247" y="15434"/>
                    <a:pt x="20476" y="9750"/>
                    <a:pt x="16618" y="5771"/>
                  </a:cubicBezTo>
                  <a:cubicBezTo>
                    <a:pt x="12761" y="1792"/>
                    <a:pt x="5818" y="-482"/>
                    <a:pt x="3890" y="86"/>
                  </a:cubicBezTo>
                  <a:cubicBezTo>
                    <a:pt x="1961" y="655"/>
                    <a:pt x="5047" y="4065"/>
                    <a:pt x="8133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0242566" y="6528239"/>
              <a:ext cx="3095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379"/>
                    <a:pt x="6660" y="758"/>
                    <a:pt x="3060" y="2147"/>
                  </a:cubicBezTo>
                  <a:cubicBezTo>
                    <a:pt x="-540" y="3537"/>
                    <a:pt x="-540" y="5937"/>
                    <a:pt x="900" y="9347"/>
                  </a:cubicBezTo>
                  <a:cubicBezTo>
                    <a:pt x="2340" y="12758"/>
                    <a:pt x="5220" y="17179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0102071" y="6858439"/>
              <a:ext cx="311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7" y="18000"/>
                    <a:pt x="7935" y="14400"/>
                    <a:pt x="11535" y="10800"/>
                  </a:cubicBezTo>
                  <a:cubicBezTo>
                    <a:pt x="15135" y="7200"/>
                    <a:pt x="183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0514821" y="6530184"/>
              <a:ext cx="203201" cy="30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21600" y="3806"/>
                  </a:moveTo>
                  <a:cubicBezTo>
                    <a:pt x="20700" y="2347"/>
                    <a:pt x="19800" y="888"/>
                    <a:pt x="17325" y="304"/>
                  </a:cubicBezTo>
                  <a:cubicBezTo>
                    <a:pt x="14850" y="-280"/>
                    <a:pt x="10800" y="12"/>
                    <a:pt x="7875" y="888"/>
                  </a:cubicBezTo>
                  <a:cubicBezTo>
                    <a:pt x="4950" y="1763"/>
                    <a:pt x="3150" y="3223"/>
                    <a:pt x="2925" y="4682"/>
                  </a:cubicBezTo>
                  <a:cubicBezTo>
                    <a:pt x="2700" y="6142"/>
                    <a:pt x="4050" y="7601"/>
                    <a:pt x="6637" y="9352"/>
                  </a:cubicBezTo>
                  <a:cubicBezTo>
                    <a:pt x="9225" y="11104"/>
                    <a:pt x="13050" y="13147"/>
                    <a:pt x="15188" y="14679"/>
                  </a:cubicBezTo>
                  <a:cubicBezTo>
                    <a:pt x="17325" y="16212"/>
                    <a:pt x="17775" y="17234"/>
                    <a:pt x="16538" y="18255"/>
                  </a:cubicBezTo>
                  <a:cubicBezTo>
                    <a:pt x="15300" y="19277"/>
                    <a:pt x="12375" y="20298"/>
                    <a:pt x="9337" y="20809"/>
                  </a:cubicBezTo>
                  <a:cubicBezTo>
                    <a:pt x="6300" y="21320"/>
                    <a:pt x="3150" y="21320"/>
                    <a:pt x="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0670308" y="6826689"/>
              <a:ext cx="136614" cy="13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24" fill="norm" stroke="1" extrusionOk="0">
                  <a:moveTo>
                    <a:pt x="16463" y="0"/>
                  </a:moveTo>
                  <a:cubicBezTo>
                    <a:pt x="11811" y="5143"/>
                    <a:pt x="7159" y="10286"/>
                    <a:pt x="4168" y="13886"/>
                  </a:cubicBezTo>
                  <a:cubicBezTo>
                    <a:pt x="1177" y="17486"/>
                    <a:pt x="-152" y="19543"/>
                    <a:pt x="14" y="20571"/>
                  </a:cubicBezTo>
                  <a:cubicBezTo>
                    <a:pt x="180" y="21600"/>
                    <a:pt x="1842" y="21600"/>
                    <a:pt x="5663" y="21086"/>
                  </a:cubicBezTo>
                  <a:cubicBezTo>
                    <a:pt x="9485" y="20571"/>
                    <a:pt x="15466" y="19543"/>
                    <a:pt x="2144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0762471" y="6896539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972"/>
                    <a:pt x="9000" y="7945"/>
                    <a:pt x="5400" y="11545"/>
                  </a:cubicBezTo>
                  <a:cubicBezTo>
                    <a:pt x="1800" y="15145"/>
                    <a:pt x="90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2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818871" y="3004352"/>
              <a:ext cx="949379" cy="156271"/>
            </a:xfrm>
            <a:prstGeom prst="rect">
              <a:avLst/>
            </a:prstGeom>
            <a:effectLst/>
          </p:spPr>
        </p:pic>
        <p:pic>
          <p:nvPicPr>
            <p:cNvPr id="272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990439" y="3322668"/>
              <a:ext cx="1147730" cy="1286622"/>
            </a:xfrm>
            <a:prstGeom prst="rect">
              <a:avLst/>
            </a:prstGeom>
            <a:effectLst/>
          </p:spPr>
        </p:pic>
        <p:pic>
          <p:nvPicPr>
            <p:cNvPr id="272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118005" y="3099772"/>
              <a:ext cx="1590747" cy="126468"/>
            </a:xfrm>
            <a:prstGeom prst="rect">
              <a:avLst/>
            </a:prstGeom>
            <a:effectLst/>
          </p:spPr>
        </p:pic>
        <p:pic>
          <p:nvPicPr>
            <p:cNvPr id="273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624821" y="4001851"/>
              <a:ext cx="664863" cy="138789"/>
            </a:xfrm>
            <a:prstGeom prst="rect">
              <a:avLst/>
            </a:prstGeom>
            <a:effectLst/>
          </p:spPr>
        </p:pic>
        <p:pic>
          <p:nvPicPr>
            <p:cNvPr id="273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83571" y="4058089"/>
              <a:ext cx="419101" cy="139701"/>
            </a:xfrm>
            <a:prstGeom prst="rect">
              <a:avLst/>
            </a:prstGeom>
            <a:effectLst/>
          </p:spPr>
        </p:pic>
        <p:pic>
          <p:nvPicPr>
            <p:cNvPr id="273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188325" y="5000716"/>
              <a:ext cx="1256831" cy="1258140"/>
            </a:xfrm>
            <a:prstGeom prst="rect">
              <a:avLst/>
            </a:prstGeom>
            <a:effectLst/>
          </p:spPr>
        </p:pic>
        <p:pic>
          <p:nvPicPr>
            <p:cNvPr id="273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228071" y="3101355"/>
              <a:ext cx="380494" cy="99485"/>
            </a:xfrm>
            <a:prstGeom prst="rect">
              <a:avLst/>
            </a:prstGeom>
            <a:effectLst/>
          </p:spPr>
        </p:pic>
        <p:pic>
          <p:nvPicPr>
            <p:cNvPr id="273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334133" y="7117659"/>
              <a:ext cx="355910" cy="438338"/>
            </a:xfrm>
            <a:prstGeom prst="rect">
              <a:avLst/>
            </a:prstGeom>
            <a:effectLst/>
          </p:spPr>
        </p:pic>
        <p:pic>
          <p:nvPicPr>
            <p:cNvPr id="274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725808" y="7319017"/>
              <a:ext cx="193238" cy="18453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3" name="Drawing"/>
          <p:cNvGrpSpPr/>
          <p:nvPr/>
        </p:nvGrpSpPr>
        <p:grpSpPr>
          <a:xfrm>
            <a:off x="457199" y="1604287"/>
            <a:ext cx="12094370" cy="7506227"/>
            <a:chOff x="0" y="0"/>
            <a:chExt cx="12094368" cy="7506226"/>
          </a:xfrm>
        </p:grpSpPr>
        <p:sp>
          <p:nvSpPr>
            <p:cNvPr id="2745" name="Line"/>
            <p:cNvSpPr/>
            <p:nvPr/>
          </p:nvSpPr>
          <p:spPr>
            <a:xfrm>
              <a:off x="612105" y="284124"/>
              <a:ext cx="105445" cy="27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410" fill="norm" stroke="1" extrusionOk="0">
                  <a:moveTo>
                    <a:pt x="20693" y="4719"/>
                  </a:moveTo>
                  <a:cubicBezTo>
                    <a:pt x="20693" y="3901"/>
                    <a:pt x="20693" y="3083"/>
                    <a:pt x="20485" y="2265"/>
                  </a:cubicBezTo>
                  <a:cubicBezTo>
                    <a:pt x="20278" y="1446"/>
                    <a:pt x="19862" y="628"/>
                    <a:pt x="18408" y="219"/>
                  </a:cubicBezTo>
                  <a:cubicBezTo>
                    <a:pt x="16955" y="-190"/>
                    <a:pt x="14462" y="-190"/>
                    <a:pt x="10931" y="1692"/>
                  </a:cubicBezTo>
                  <a:cubicBezTo>
                    <a:pt x="7401" y="3574"/>
                    <a:pt x="2831" y="7337"/>
                    <a:pt x="962" y="10446"/>
                  </a:cubicBezTo>
                  <a:cubicBezTo>
                    <a:pt x="-907" y="13555"/>
                    <a:pt x="-76" y="16010"/>
                    <a:pt x="3662" y="17728"/>
                  </a:cubicBezTo>
                  <a:cubicBezTo>
                    <a:pt x="7401" y="19446"/>
                    <a:pt x="14047" y="20428"/>
                    <a:pt x="20693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876299" y="294362"/>
              <a:ext cx="7633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5254" y="0"/>
                  </a:moveTo>
                  <a:cubicBezTo>
                    <a:pt x="12843" y="2645"/>
                    <a:pt x="20432" y="5290"/>
                    <a:pt x="21016" y="8596"/>
                  </a:cubicBezTo>
                  <a:cubicBezTo>
                    <a:pt x="21600" y="11902"/>
                    <a:pt x="15178" y="15869"/>
                    <a:pt x="10508" y="18147"/>
                  </a:cubicBezTo>
                  <a:cubicBezTo>
                    <a:pt x="5838" y="20424"/>
                    <a:pt x="2919" y="21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47770" y="281662"/>
              <a:ext cx="18088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20975" y="0"/>
                  </a:moveTo>
                  <a:cubicBezTo>
                    <a:pt x="16802" y="800"/>
                    <a:pt x="12630" y="1600"/>
                    <a:pt x="8948" y="3657"/>
                  </a:cubicBezTo>
                  <a:cubicBezTo>
                    <a:pt x="5266" y="5714"/>
                    <a:pt x="2075" y="9029"/>
                    <a:pt x="725" y="11657"/>
                  </a:cubicBezTo>
                  <a:cubicBezTo>
                    <a:pt x="-625" y="14286"/>
                    <a:pt x="-134" y="16229"/>
                    <a:pt x="2566" y="17771"/>
                  </a:cubicBezTo>
                  <a:cubicBezTo>
                    <a:pt x="5266" y="19314"/>
                    <a:pt x="10175" y="20457"/>
                    <a:pt x="15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448441" y="244512"/>
              <a:ext cx="111772" cy="38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93" fill="norm" stroke="1" extrusionOk="0">
                  <a:moveTo>
                    <a:pt x="2279" y="4525"/>
                  </a:moveTo>
                  <a:cubicBezTo>
                    <a:pt x="1879" y="3938"/>
                    <a:pt x="1479" y="3351"/>
                    <a:pt x="1479" y="3586"/>
                  </a:cubicBezTo>
                  <a:cubicBezTo>
                    <a:pt x="1479" y="3821"/>
                    <a:pt x="1879" y="4877"/>
                    <a:pt x="2279" y="7460"/>
                  </a:cubicBezTo>
                  <a:cubicBezTo>
                    <a:pt x="2679" y="10043"/>
                    <a:pt x="3079" y="14151"/>
                    <a:pt x="3279" y="16558"/>
                  </a:cubicBezTo>
                  <a:cubicBezTo>
                    <a:pt x="3479" y="18964"/>
                    <a:pt x="3479" y="19669"/>
                    <a:pt x="3479" y="20314"/>
                  </a:cubicBezTo>
                  <a:cubicBezTo>
                    <a:pt x="3479" y="20960"/>
                    <a:pt x="3479" y="21547"/>
                    <a:pt x="3279" y="21488"/>
                  </a:cubicBezTo>
                  <a:cubicBezTo>
                    <a:pt x="3079" y="21430"/>
                    <a:pt x="2679" y="20725"/>
                    <a:pt x="2079" y="18436"/>
                  </a:cubicBezTo>
                  <a:cubicBezTo>
                    <a:pt x="1479" y="16147"/>
                    <a:pt x="679" y="12273"/>
                    <a:pt x="279" y="9104"/>
                  </a:cubicBezTo>
                  <a:cubicBezTo>
                    <a:pt x="-121" y="5934"/>
                    <a:pt x="-121" y="3469"/>
                    <a:pt x="479" y="2001"/>
                  </a:cubicBezTo>
                  <a:cubicBezTo>
                    <a:pt x="1079" y="534"/>
                    <a:pt x="2279" y="64"/>
                    <a:pt x="3679" y="6"/>
                  </a:cubicBezTo>
                  <a:cubicBezTo>
                    <a:pt x="5079" y="-53"/>
                    <a:pt x="6679" y="299"/>
                    <a:pt x="9679" y="1884"/>
                  </a:cubicBezTo>
                  <a:cubicBezTo>
                    <a:pt x="12679" y="3469"/>
                    <a:pt x="17079" y="6286"/>
                    <a:pt x="19279" y="8634"/>
                  </a:cubicBezTo>
                  <a:cubicBezTo>
                    <a:pt x="21479" y="10982"/>
                    <a:pt x="21479" y="12860"/>
                    <a:pt x="20479" y="14151"/>
                  </a:cubicBezTo>
                  <a:cubicBezTo>
                    <a:pt x="19479" y="15443"/>
                    <a:pt x="17479" y="16147"/>
                    <a:pt x="15279" y="16734"/>
                  </a:cubicBezTo>
                  <a:cubicBezTo>
                    <a:pt x="13079" y="17321"/>
                    <a:pt x="10679" y="17790"/>
                    <a:pt x="8279" y="18143"/>
                  </a:cubicBezTo>
                  <a:cubicBezTo>
                    <a:pt x="5879" y="18495"/>
                    <a:pt x="3479" y="18730"/>
                    <a:pt x="2879" y="18554"/>
                  </a:cubicBezTo>
                  <a:cubicBezTo>
                    <a:pt x="2279" y="18377"/>
                    <a:pt x="3479" y="17790"/>
                    <a:pt x="4679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602935" y="435887"/>
              <a:ext cx="105216" cy="15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0414" fill="norm" stroke="1" extrusionOk="0">
                  <a:moveTo>
                    <a:pt x="20648" y="600"/>
                  </a:moveTo>
                  <a:cubicBezTo>
                    <a:pt x="18571" y="39"/>
                    <a:pt x="16494" y="-522"/>
                    <a:pt x="12963" y="881"/>
                  </a:cubicBezTo>
                  <a:cubicBezTo>
                    <a:pt x="9432" y="2283"/>
                    <a:pt x="4448" y="5649"/>
                    <a:pt x="1955" y="8875"/>
                  </a:cubicBezTo>
                  <a:cubicBezTo>
                    <a:pt x="-537" y="12101"/>
                    <a:pt x="-537" y="15187"/>
                    <a:pt x="1332" y="17431"/>
                  </a:cubicBezTo>
                  <a:cubicBezTo>
                    <a:pt x="3201" y="19675"/>
                    <a:pt x="6940" y="21078"/>
                    <a:pt x="10678" y="20096"/>
                  </a:cubicBezTo>
                  <a:cubicBezTo>
                    <a:pt x="14417" y="19114"/>
                    <a:pt x="18155" y="15748"/>
                    <a:pt x="19609" y="12242"/>
                  </a:cubicBezTo>
                  <a:cubicBezTo>
                    <a:pt x="21063" y="8735"/>
                    <a:pt x="20232" y="5088"/>
                    <a:pt x="19401" y="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758950" y="381010"/>
              <a:ext cx="259678" cy="24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26" fill="norm" stroke="1" extrusionOk="0">
                  <a:moveTo>
                    <a:pt x="0" y="6902"/>
                  </a:moveTo>
                  <a:cubicBezTo>
                    <a:pt x="871" y="7088"/>
                    <a:pt x="1742" y="7274"/>
                    <a:pt x="2787" y="6902"/>
                  </a:cubicBezTo>
                  <a:cubicBezTo>
                    <a:pt x="3832" y="6529"/>
                    <a:pt x="5052" y="5598"/>
                    <a:pt x="5835" y="4667"/>
                  </a:cubicBezTo>
                  <a:cubicBezTo>
                    <a:pt x="6619" y="3736"/>
                    <a:pt x="6968" y="2805"/>
                    <a:pt x="6706" y="2526"/>
                  </a:cubicBezTo>
                  <a:cubicBezTo>
                    <a:pt x="6445" y="2247"/>
                    <a:pt x="5574" y="2619"/>
                    <a:pt x="4616" y="3736"/>
                  </a:cubicBezTo>
                  <a:cubicBezTo>
                    <a:pt x="3658" y="4854"/>
                    <a:pt x="2613" y="6716"/>
                    <a:pt x="2090" y="8392"/>
                  </a:cubicBezTo>
                  <a:cubicBezTo>
                    <a:pt x="1568" y="10067"/>
                    <a:pt x="1568" y="11557"/>
                    <a:pt x="2787" y="12674"/>
                  </a:cubicBezTo>
                  <a:cubicBezTo>
                    <a:pt x="4006" y="13792"/>
                    <a:pt x="6445" y="14536"/>
                    <a:pt x="9232" y="13326"/>
                  </a:cubicBezTo>
                  <a:cubicBezTo>
                    <a:pt x="12019" y="12116"/>
                    <a:pt x="15155" y="8950"/>
                    <a:pt x="16810" y="6809"/>
                  </a:cubicBezTo>
                  <a:cubicBezTo>
                    <a:pt x="18465" y="4667"/>
                    <a:pt x="18639" y="3550"/>
                    <a:pt x="18552" y="2526"/>
                  </a:cubicBezTo>
                  <a:cubicBezTo>
                    <a:pt x="18465" y="1502"/>
                    <a:pt x="18116" y="571"/>
                    <a:pt x="17419" y="198"/>
                  </a:cubicBezTo>
                  <a:cubicBezTo>
                    <a:pt x="16723" y="-174"/>
                    <a:pt x="15677" y="12"/>
                    <a:pt x="14894" y="478"/>
                  </a:cubicBezTo>
                  <a:cubicBezTo>
                    <a:pt x="14110" y="943"/>
                    <a:pt x="13587" y="1688"/>
                    <a:pt x="13413" y="2619"/>
                  </a:cubicBezTo>
                  <a:cubicBezTo>
                    <a:pt x="13239" y="3550"/>
                    <a:pt x="13413" y="4667"/>
                    <a:pt x="14371" y="6157"/>
                  </a:cubicBezTo>
                  <a:cubicBezTo>
                    <a:pt x="15329" y="7647"/>
                    <a:pt x="17071" y="9509"/>
                    <a:pt x="18639" y="11557"/>
                  </a:cubicBezTo>
                  <a:cubicBezTo>
                    <a:pt x="20206" y="13605"/>
                    <a:pt x="21600" y="15840"/>
                    <a:pt x="21339" y="17516"/>
                  </a:cubicBezTo>
                  <a:cubicBezTo>
                    <a:pt x="21077" y="19192"/>
                    <a:pt x="19161" y="20309"/>
                    <a:pt x="17245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558547" y="167893"/>
              <a:ext cx="699003" cy="37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275" fill="norm" stroke="1" extrusionOk="0">
                  <a:moveTo>
                    <a:pt x="2756" y="2154"/>
                  </a:moveTo>
                  <a:cubicBezTo>
                    <a:pt x="2691" y="1183"/>
                    <a:pt x="2626" y="212"/>
                    <a:pt x="2495" y="30"/>
                  </a:cubicBezTo>
                  <a:cubicBezTo>
                    <a:pt x="2365" y="-152"/>
                    <a:pt x="2169" y="455"/>
                    <a:pt x="2038" y="2760"/>
                  </a:cubicBezTo>
                  <a:cubicBezTo>
                    <a:pt x="1908" y="5066"/>
                    <a:pt x="1842" y="9070"/>
                    <a:pt x="1908" y="12347"/>
                  </a:cubicBezTo>
                  <a:cubicBezTo>
                    <a:pt x="1973" y="15623"/>
                    <a:pt x="2169" y="18172"/>
                    <a:pt x="2430" y="19628"/>
                  </a:cubicBezTo>
                  <a:cubicBezTo>
                    <a:pt x="2691" y="21084"/>
                    <a:pt x="3017" y="21448"/>
                    <a:pt x="3180" y="21205"/>
                  </a:cubicBezTo>
                  <a:cubicBezTo>
                    <a:pt x="3343" y="20963"/>
                    <a:pt x="3343" y="20113"/>
                    <a:pt x="3050" y="19082"/>
                  </a:cubicBezTo>
                  <a:cubicBezTo>
                    <a:pt x="2756" y="18050"/>
                    <a:pt x="2169" y="16837"/>
                    <a:pt x="1712" y="16169"/>
                  </a:cubicBezTo>
                  <a:cubicBezTo>
                    <a:pt x="1255" y="15502"/>
                    <a:pt x="929" y="15381"/>
                    <a:pt x="635" y="15138"/>
                  </a:cubicBezTo>
                  <a:cubicBezTo>
                    <a:pt x="342" y="14895"/>
                    <a:pt x="81" y="14531"/>
                    <a:pt x="15" y="13985"/>
                  </a:cubicBezTo>
                  <a:cubicBezTo>
                    <a:pt x="-50" y="13439"/>
                    <a:pt x="81" y="12711"/>
                    <a:pt x="603" y="11133"/>
                  </a:cubicBezTo>
                  <a:cubicBezTo>
                    <a:pt x="1125" y="9556"/>
                    <a:pt x="2038" y="7129"/>
                    <a:pt x="2691" y="5491"/>
                  </a:cubicBezTo>
                  <a:cubicBezTo>
                    <a:pt x="3343" y="3852"/>
                    <a:pt x="3735" y="3003"/>
                    <a:pt x="4094" y="2578"/>
                  </a:cubicBezTo>
                  <a:cubicBezTo>
                    <a:pt x="4453" y="2154"/>
                    <a:pt x="4779" y="2154"/>
                    <a:pt x="4942" y="2457"/>
                  </a:cubicBezTo>
                  <a:cubicBezTo>
                    <a:pt x="5105" y="2760"/>
                    <a:pt x="5105" y="3367"/>
                    <a:pt x="5105" y="5491"/>
                  </a:cubicBezTo>
                  <a:cubicBezTo>
                    <a:pt x="5105" y="7614"/>
                    <a:pt x="5105" y="11255"/>
                    <a:pt x="5105" y="13439"/>
                  </a:cubicBezTo>
                  <a:cubicBezTo>
                    <a:pt x="5105" y="15623"/>
                    <a:pt x="5105" y="16351"/>
                    <a:pt x="5105" y="16412"/>
                  </a:cubicBezTo>
                  <a:cubicBezTo>
                    <a:pt x="5105" y="16473"/>
                    <a:pt x="5105" y="15866"/>
                    <a:pt x="5268" y="15441"/>
                  </a:cubicBezTo>
                  <a:cubicBezTo>
                    <a:pt x="5432" y="15017"/>
                    <a:pt x="5758" y="14774"/>
                    <a:pt x="6149" y="15017"/>
                  </a:cubicBezTo>
                  <a:cubicBezTo>
                    <a:pt x="6541" y="15259"/>
                    <a:pt x="6998" y="15987"/>
                    <a:pt x="7455" y="16351"/>
                  </a:cubicBezTo>
                  <a:cubicBezTo>
                    <a:pt x="7911" y="16715"/>
                    <a:pt x="8368" y="16715"/>
                    <a:pt x="8694" y="16412"/>
                  </a:cubicBezTo>
                  <a:cubicBezTo>
                    <a:pt x="9021" y="16109"/>
                    <a:pt x="9216" y="15502"/>
                    <a:pt x="9347" y="14835"/>
                  </a:cubicBezTo>
                  <a:cubicBezTo>
                    <a:pt x="9477" y="14167"/>
                    <a:pt x="9543" y="13439"/>
                    <a:pt x="9543" y="12772"/>
                  </a:cubicBezTo>
                  <a:cubicBezTo>
                    <a:pt x="9543" y="12104"/>
                    <a:pt x="9477" y="11497"/>
                    <a:pt x="9282" y="11376"/>
                  </a:cubicBezTo>
                  <a:cubicBezTo>
                    <a:pt x="9086" y="11255"/>
                    <a:pt x="8760" y="11619"/>
                    <a:pt x="8499" y="12226"/>
                  </a:cubicBezTo>
                  <a:cubicBezTo>
                    <a:pt x="8238" y="12832"/>
                    <a:pt x="8042" y="13682"/>
                    <a:pt x="7944" y="14470"/>
                  </a:cubicBezTo>
                  <a:cubicBezTo>
                    <a:pt x="7846" y="15259"/>
                    <a:pt x="7846" y="15987"/>
                    <a:pt x="7977" y="16533"/>
                  </a:cubicBezTo>
                  <a:cubicBezTo>
                    <a:pt x="8107" y="17079"/>
                    <a:pt x="8368" y="17444"/>
                    <a:pt x="8923" y="17444"/>
                  </a:cubicBezTo>
                  <a:cubicBezTo>
                    <a:pt x="9477" y="17444"/>
                    <a:pt x="10326" y="17079"/>
                    <a:pt x="11076" y="16048"/>
                  </a:cubicBezTo>
                  <a:cubicBezTo>
                    <a:pt x="11827" y="15017"/>
                    <a:pt x="12479" y="13318"/>
                    <a:pt x="12838" y="12165"/>
                  </a:cubicBezTo>
                  <a:cubicBezTo>
                    <a:pt x="13197" y="11012"/>
                    <a:pt x="13262" y="10405"/>
                    <a:pt x="13132" y="9799"/>
                  </a:cubicBezTo>
                  <a:cubicBezTo>
                    <a:pt x="13001" y="9192"/>
                    <a:pt x="12675" y="8585"/>
                    <a:pt x="12675" y="8342"/>
                  </a:cubicBezTo>
                  <a:cubicBezTo>
                    <a:pt x="12675" y="8100"/>
                    <a:pt x="13001" y="8221"/>
                    <a:pt x="13360" y="8403"/>
                  </a:cubicBezTo>
                  <a:cubicBezTo>
                    <a:pt x="13719" y="8585"/>
                    <a:pt x="14111" y="8828"/>
                    <a:pt x="14339" y="9252"/>
                  </a:cubicBezTo>
                  <a:cubicBezTo>
                    <a:pt x="14568" y="9677"/>
                    <a:pt x="14633" y="10284"/>
                    <a:pt x="14600" y="11194"/>
                  </a:cubicBezTo>
                  <a:cubicBezTo>
                    <a:pt x="14568" y="12104"/>
                    <a:pt x="14437" y="13318"/>
                    <a:pt x="14372" y="14228"/>
                  </a:cubicBezTo>
                  <a:cubicBezTo>
                    <a:pt x="14306" y="15138"/>
                    <a:pt x="14306" y="15745"/>
                    <a:pt x="14470" y="16048"/>
                  </a:cubicBezTo>
                  <a:cubicBezTo>
                    <a:pt x="14633" y="16351"/>
                    <a:pt x="14959" y="16351"/>
                    <a:pt x="15677" y="15684"/>
                  </a:cubicBezTo>
                  <a:cubicBezTo>
                    <a:pt x="16395" y="15017"/>
                    <a:pt x="17504" y="13682"/>
                    <a:pt x="18157" y="12772"/>
                  </a:cubicBezTo>
                  <a:cubicBezTo>
                    <a:pt x="18809" y="11861"/>
                    <a:pt x="19005" y="11376"/>
                    <a:pt x="19201" y="10769"/>
                  </a:cubicBezTo>
                  <a:cubicBezTo>
                    <a:pt x="19397" y="10163"/>
                    <a:pt x="19592" y="9435"/>
                    <a:pt x="19494" y="9131"/>
                  </a:cubicBezTo>
                  <a:cubicBezTo>
                    <a:pt x="19397" y="8828"/>
                    <a:pt x="19005" y="8949"/>
                    <a:pt x="18548" y="9677"/>
                  </a:cubicBezTo>
                  <a:cubicBezTo>
                    <a:pt x="18091" y="10405"/>
                    <a:pt x="17569" y="11740"/>
                    <a:pt x="17341" y="13014"/>
                  </a:cubicBezTo>
                  <a:cubicBezTo>
                    <a:pt x="17113" y="14288"/>
                    <a:pt x="17178" y="15502"/>
                    <a:pt x="17504" y="16291"/>
                  </a:cubicBezTo>
                  <a:cubicBezTo>
                    <a:pt x="17830" y="17079"/>
                    <a:pt x="18418" y="17444"/>
                    <a:pt x="19135" y="17686"/>
                  </a:cubicBezTo>
                  <a:cubicBezTo>
                    <a:pt x="19853" y="17929"/>
                    <a:pt x="20702" y="18050"/>
                    <a:pt x="21550" y="18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3733393" y="256879"/>
              <a:ext cx="178207" cy="21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29" fill="norm" stroke="1" extrusionOk="0">
                  <a:moveTo>
                    <a:pt x="3816" y="7488"/>
                  </a:moveTo>
                  <a:cubicBezTo>
                    <a:pt x="2560" y="7908"/>
                    <a:pt x="1304" y="8327"/>
                    <a:pt x="1304" y="8537"/>
                  </a:cubicBezTo>
                  <a:cubicBezTo>
                    <a:pt x="1304" y="8746"/>
                    <a:pt x="2560" y="8746"/>
                    <a:pt x="4444" y="7803"/>
                  </a:cubicBezTo>
                  <a:cubicBezTo>
                    <a:pt x="6327" y="6859"/>
                    <a:pt x="8839" y="4972"/>
                    <a:pt x="10220" y="3399"/>
                  </a:cubicBezTo>
                  <a:cubicBezTo>
                    <a:pt x="11602" y="1826"/>
                    <a:pt x="11853" y="568"/>
                    <a:pt x="10848" y="148"/>
                  </a:cubicBezTo>
                  <a:cubicBezTo>
                    <a:pt x="9844" y="-271"/>
                    <a:pt x="7583" y="148"/>
                    <a:pt x="5323" y="2036"/>
                  </a:cubicBezTo>
                  <a:cubicBezTo>
                    <a:pt x="3062" y="3923"/>
                    <a:pt x="802" y="7279"/>
                    <a:pt x="174" y="10424"/>
                  </a:cubicBezTo>
                  <a:cubicBezTo>
                    <a:pt x="-454" y="13570"/>
                    <a:pt x="551" y="16506"/>
                    <a:pt x="4318" y="18288"/>
                  </a:cubicBezTo>
                  <a:cubicBezTo>
                    <a:pt x="8086" y="20071"/>
                    <a:pt x="14616" y="20700"/>
                    <a:pt x="21146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3949700" y="319762"/>
              <a:ext cx="146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114"/>
                    <a:pt x="9391" y="8229"/>
                    <a:pt x="12991" y="11829"/>
                  </a:cubicBezTo>
                  <a:cubicBezTo>
                    <a:pt x="16591" y="15429"/>
                    <a:pt x="19096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016093" y="256625"/>
              <a:ext cx="73307" cy="20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47" fill="norm" stroke="1" extrusionOk="0">
                  <a:moveTo>
                    <a:pt x="21374" y="611"/>
                  </a:moveTo>
                  <a:cubicBezTo>
                    <a:pt x="17054" y="179"/>
                    <a:pt x="12734" y="-253"/>
                    <a:pt x="9648" y="179"/>
                  </a:cubicBezTo>
                  <a:cubicBezTo>
                    <a:pt x="6563" y="611"/>
                    <a:pt x="4711" y="1907"/>
                    <a:pt x="3168" y="5255"/>
                  </a:cubicBezTo>
                  <a:cubicBezTo>
                    <a:pt x="1625" y="8603"/>
                    <a:pt x="391" y="14003"/>
                    <a:pt x="83" y="17027"/>
                  </a:cubicBezTo>
                  <a:cubicBezTo>
                    <a:pt x="-226" y="20051"/>
                    <a:pt x="391" y="20699"/>
                    <a:pt x="1008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133850" y="288012"/>
              <a:ext cx="31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138035" y="174995"/>
              <a:ext cx="59316" cy="8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64" fill="norm" stroke="1" extrusionOk="0">
                  <a:moveTo>
                    <a:pt x="5231" y="21264"/>
                  </a:moveTo>
                  <a:cubicBezTo>
                    <a:pt x="3741" y="17387"/>
                    <a:pt x="2251" y="13510"/>
                    <a:pt x="1134" y="9910"/>
                  </a:cubicBezTo>
                  <a:cubicBezTo>
                    <a:pt x="17" y="6310"/>
                    <a:pt x="-728" y="2987"/>
                    <a:pt x="1134" y="1326"/>
                  </a:cubicBezTo>
                  <a:cubicBezTo>
                    <a:pt x="2996" y="-336"/>
                    <a:pt x="7465" y="-336"/>
                    <a:pt x="11189" y="772"/>
                  </a:cubicBezTo>
                  <a:cubicBezTo>
                    <a:pt x="14913" y="1879"/>
                    <a:pt x="17893" y="4095"/>
                    <a:pt x="20872" y="6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4243623" y="232022"/>
              <a:ext cx="68028" cy="16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176" fill="norm" stroke="1" extrusionOk="0">
                  <a:moveTo>
                    <a:pt x="21036" y="2311"/>
                  </a:moveTo>
                  <a:cubicBezTo>
                    <a:pt x="17763" y="1491"/>
                    <a:pt x="14491" y="670"/>
                    <a:pt x="10891" y="260"/>
                  </a:cubicBezTo>
                  <a:cubicBezTo>
                    <a:pt x="7291" y="-150"/>
                    <a:pt x="3363" y="-150"/>
                    <a:pt x="1400" y="807"/>
                  </a:cubicBezTo>
                  <a:cubicBezTo>
                    <a:pt x="-564" y="1764"/>
                    <a:pt x="-564" y="3678"/>
                    <a:pt x="2054" y="5592"/>
                  </a:cubicBezTo>
                  <a:cubicBezTo>
                    <a:pt x="4672" y="7506"/>
                    <a:pt x="9909" y="9420"/>
                    <a:pt x="13509" y="11060"/>
                  </a:cubicBezTo>
                  <a:cubicBezTo>
                    <a:pt x="17109" y="12701"/>
                    <a:pt x="19072" y="14068"/>
                    <a:pt x="20054" y="15572"/>
                  </a:cubicBezTo>
                  <a:cubicBezTo>
                    <a:pt x="21036" y="17075"/>
                    <a:pt x="21036" y="18716"/>
                    <a:pt x="19400" y="19809"/>
                  </a:cubicBezTo>
                  <a:cubicBezTo>
                    <a:pt x="17763" y="20903"/>
                    <a:pt x="14491" y="21450"/>
                    <a:pt x="12200" y="21040"/>
                  </a:cubicBezTo>
                  <a:cubicBezTo>
                    <a:pt x="9909" y="20630"/>
                    <a:pt x="8600" y="19263"/>
                    <a:pt x="7291" y="17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4458494" y="46712"/>
              <a:ext cx="62707" cy="36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8" fill="norm" stroke="1" extrusionOk="0">
                  <a:moveTo>
                    <a:pt x="10530" y="0"/>
                  </a:moveTo>
                  <a:cubicBezTo>
                    <a:pt x="6930" y="4245"/>
                    <a:pt x="3330" y="8490"/>
                    <a:pt x="1530" y="11674"/>
                  </a:cubicBezTo>
                  <a:cubicBezTo>
                    <a:pt x="-270" y="14858"/>
                    <a:pt x="-270" y="16980"/>
                    <a:pt x="450" y="18416"/>
                  </a:cubicBezTo>
                  <a:cubicBezTo>
                    <a:pt x="1170" y="19852"/>
                    <a:pt x="2610" y="20601"/>
                    <a:pt x="5130" y="21038"/>
                  </a:cubicBezTo>
                  <a:cubicBezTo>
                    <a:pt x="7650" y="21475"/>
                    <a:pt x="11250" y="21600"/>
                    <a:pt x="14130" y="21350"/>
                  </a:cubicBezTo>
                  <a:cubicBezTo>
                    <a:pt x="17010" y="21101"/>
                    <a:pt x="19170" y="20476"/>
                    <a:pt x="21330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434044" y="268962"/>
              <a:ext cx="169706" cy="3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666" fill="norm" stroke="1" extrusionOk="0">
                  <a:moveTo>
                    <a:pt x="2980" y="19059"/>
                  </a:moveTo>
                  <a:cubicBezTo>
                    <a:pt x="1647" y="20329"/>
                    <a:pt x="313" y="21600"/>
                    <a:pt x="47" y="19694"/>
                  </a:cubicBezTo>
                  <a:cubicBezTo>
                    <a:pt x="-220" y="17788"/>
                    <a:pt x="580" y="12706"/>
                    <a:pt x="4313" y="8894"/>
                  </a:cubicBezTo>
                  <a:cubicBezTo>
                    <a:pt x="8047" y="5082"/>
                    <a:pt x="14713" y="2541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277797" y="239329"/>
              <a:ext cx="240353" cy="16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851" fill="norm" stroke="1" extrusionOk="0">
                  <a:moveTo>
                    <a:pt x="10147" y="6210"/>
                  </a:moveTo>
                  <a:cubicBezTo>
                    <a:pt x="9957" y="4050"/>
                    <a:pt x="9768" y="1890"/>
                    <a:pt x="9199" y="810"/>
                  </a:cubicBezTo>
                  <a:cubicBezTo>
                    <a:pt x="8631" y="-270"/>
                    <a:pt x="7683" y="-270"/>
                    <a:pt x="6357" y="810"/>
                  </a:cubicBezTo>
                  <a:cubicBezTo>
                    <a:pt x="5031" y="1890"/>
                    <a:pt x="3326" y="4050"/>
                    <a:pt x="2094" y="7290"/>
                  </a:cubicBezTo>
                  <a:cubicBezTo>
                    <a:pt x="862" y="10530"/>
                    <a:pt x="104" y="14850"/>
                    <a:pt x="10" y="17550"/>
                  </a:cubicBezTo>
                  <a:cubicBezTo>
                    <a:pt x="-85" y="20250"/>
                    <a:pt x="483" y="21330"/>
                    <a:pt x="2473" y="20655"/>
                  </a:cubicBezTo>
                  <a:cubicBezTo>
                    <a:pt x="4462" y="19980"/>
                    <a:pt x="7873" y="17550"/>
                    <a:pt x="9768" y="15660"/>
                  </a:cubicBezTo>
                  <a:cubicBezTo>
                    <a:pt x="11662" y="13770"/>
                    <a:pt x="12041" y="12420"/>
                    <a:pt x="12231" y="11070"/>
                  </a:cubicBezTo>
                  <a:cubicBezTo>
                    <a:pt x="12420" y="9720"/>
                    <a:pt x="12420" y="8370"/>
                    <a:pt x="12610" y="8370"/>
                  </a:cubicBezTo>
                  <a:cubicBezTo>
                    <a:pt x="12799" y="8370"/>
                    <a:pt x="13178" y="9720"/>
                    <a:pt x="14694" y="11610"/>
                  </a:cubicBezTo>
                  <a:cubicBezTo>
                    <a:pt x="16210" y="13500"/>
                    <a:pt x="18862" y="15930"/>
                    <a:pt x="21515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070600" y="243562"/>
              <a:ext cx="97838" cy="35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56" fill="norm" stroke="1" extrusionOk="0">
                  <a:moveTo>
                    <a:pt x="16545" y="0"/>
                  </a:moveTo>
                  <a:cubicBezTo>
                    <a:pt x="17923" y="2922"/>
                    <a:pt x="19302" y="5845"/>
                    <a:pt x="20221" y="8767"/>
                  </a:cubicBezTo>
                  <a:cubicBezTo>
                    <a:pt x="21140" y="11689"/>
                    <a:pt x="21600" y="14612"/>
                    <a:pt x="20911" y="16708"/>
                  </a:cubicBezTo>
                  <a:cubicBezTo>
                    <a:pt x="20221" y="18805"/>
                    <a:pt x="18383" y="20075"/>
                    <a:pt x="16315" y="20774"/>
                  </a:cubicBezTo>
                  <a:cubicBezTo>
                    <a:pt x="14247" y="21473"/>
                    <a:pt x="11949" y="21600"/>
                    <a:pt x="9191" y="20838"/>
                  </a:cubicBezTo>
                  <a:cubicBezTo>
                    <a:pt x="6434" y="20075"/>
                    <a:pt x="3217" y="18424"/>
                    <a:pt x="0" y="1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121400" y="167362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466328" y="144139"/>
              <a:ext cx="131322" cy="27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248" fill="norm" stroke="1" extrusionOk="0">
                  <a:moveTo>
                    <a:pt x="20617" y="2303"/>
                  </a:moveTo>
                  <a:cubicBezTo>
                    <a:pt x="20285" y="1479"/>
                    <a:pt x="19952" y="654"/>
                    <a:pt x="18789" y="242"/>
                  </a:cubicBezTo>
                  <a:cubicBezTo>
                    <a:pt x="17626" y="-170"/>
                    <a:pt x="15632" y="-170"/>
                    <a:pt x="12642" y="1149"/>
                  </a:cubicBezTo>
                  <a:cubicBezTo>
                    <a:pt x="9651" y="2468"/>
                    <a:pt x="5663" y="5106"/>
                    <a:pt x="3005" y="7992"/>
                  </a:cubicBezTo>
                  <a:cubicBezTo>
                    <a:pt x="346" y="10877"/>
                    <a:pt x="-983" y="14010"/>
                    <a:pt x="845" y="16319"/>
                  </a:cubicBezTo>
                  <a:cubicBezTo>
                    <a:pt x="2672" y="18627"/>
                    <a:pt x="7657" y="20111"/>
                    <a:pt x="11146" y="20770"/>
                  </a:cubicBezTo>
                  <a:cubicBezTo>
                    <a:pt x="14635" y="21430"/>
                    <a:pt x="16629" y="21265"/>
                    <a:pt x="18623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492104" y="300712"/>
              <a:ext cx="11824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5254" y="21600"/>
                  </a:moveTo>
                  <a:cubicBezTo>
                    <a:pt x="2981" y="20400"/>
                    <a:pt x="707" y="19200"/>
                    <a:pt x="138" y="16200"/>
                  </a:cubicBezTo>
                  <a:cubicBezTo>
                    <a:pt x="-430" y="13200"/>
                    <a:pt x="707" y="8400"/>
                    <a:pt x="4496" y="5400"/>
                  </a:cubicBezTo>
                  <a:cubicBezTo>
                    <a:pt x="8286" y="2400"/>
                    <a:pt x="14728" y="1200"/>
                    <a:pt x="21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6814495" y="33841"/>
              <a:ext cx="157805" cy="44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4" fill="norm" stroke="1" extrusionOk="0">
                  <a:moveTo>
                    <a:pt x="21471" y="3064"/>
                  </a:moveTo>
                  <a:cubicBezTo>
                    <a:pt x="20031" y="2046"/>
                    <a:pt x="18591" y="1027"/>
                    <a:pt x="16287" y="466"/>
                  </a:cubicBezTo>
                  <a:cubicBezTo>
                    <a:pt x="13983" y="-94"/>
                    <a:pt x="10815" y="-196"/>
                    <a:pt x="8079" y="415"/>
                  </a:cubicBezTo>
                  <a:cubicBezTo>
                    <a:pt x="5343" y="1027"/>
                    <a:pt x="3039" y="2351"/>
                    <a:pt x="2607" y="3676"/>
                  </a:cubicBezTo>
                  <a:cubicBezTo>
                    <a:pt x="2175" y="5000"/>
                    <a:pt x="3615" y="6325"/>
                    <a:pt x="5343" y="7598"/>
                  </a:cubicBezTo>
                  <a:cubicBezTo>
                    <a:pt x="7071" y="8872"/>
                    <a:pt x="9087" y="10095"/>
                    <a:pt x="10095" y="10961"/>
                  </a:cubicBezTo>
                  <a:cubicBezTo>
                    <a:pt x="11103" y="11827"/>
                    <a:pt x="11103" y="12336"/>
                    <a:pt x="9519" y="13253"/>
                  </a:cubicBezTo>
                  <a:cubicBezTo>
                    <a:pt x="7935" y="14170"/>
                    <a:pt x="4767" y="15495"/>
                    <a:pt x="2751" y="16412"/>
                  </a:cubicBezTo>
                  <a:cubicBezTo>
                    <a:pt x="735" y="17329"/>
                    <a:pt x="-129" y="17838"/>
                    <a:pt x="15" y="18551"/>
                  </a:cubicBezTo>
                  <a:cubicBezTo>
                    <a:pt x="159" y="19264"/>
                    <a:pt x="1311" y="20181"/>
                    <a:pt x="3903" y="20691"/>
                  </a:cubicBezTo>
                  <a:cubicBezTo>
                    <a:pt x="6495" y="21200"/>
                    <a:pt x="10527" y="21302"/>
                    <a:pt x="14559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7058289" y="128553"/>
              <a:ext cx="199762" cy="21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62" fill="norm" stroke="1" extrusionOk="0">
                  <a:moveTo>
                    <a:pt x="1677" y="6182"/>
                  </a:moveTo>
                  <a:cubicBezTo>
                    <a:pt x="995" y="5163"/>
                    <a:pt x="313" y="4144"/>
                    <a:pt x="85" y="3125"/>
                  </a:cubicBezTo>
                  <a:cubicBezTo>
                    <a:pt x="-142" y="2106"/>
                    <a:pt x="85" y="1087"/>
                    <a:pt x="767" y="476"/>
                  </a:cubicBezTo>
                  <a:cubicBezTo>
                    <a:pt x="1450" y="-135"/>
                    <a:pt x="2586" y="-339"/>
                    <a:pt x="4633" y="986"/>
                  </a:cubicBezTo>
                  <a:cubicBezTo>
                    <a:pt x="6679" y="2310"/>
                    <a:pt x="9635" y="5163"/>
                    <a:pt x="10203" y="8219"/>
                  </a:cubicBezTo>
                  <a:cubicBezTo>
                    <a:pt x="10772" y="11276"/>
                    <a:pt x="8953" y="14536"/>
                    <a:pt x="7361" y="16778"/>
                  </a:cubicBezTo>
                  <a:cubicBezTo>
                    <a:pt x="5770" y="19019"/>
                    <a:pt x="4405" y="20242"/>
                    <a:pt x="4519" y="20752"/>
                  </a:cubicBezTo>
                  <a:cubicBezTo>
                    <a:pt x="4633" y="21261"/>
                    <a:pt x="6224" y="21057"/>
                    <a:pt x="9294" y="20752"/>
                  </a:cubicBezTo>
                  <a:cubicBezTo>
                    <a:pt x="12363" y="20446"/>
                    <a:pt x="16911" y="20038"/>
                    <a:pt x="21458" y="19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7258050" y="389612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7556500" y="345162"/>
              <a:ext cx="254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9800"/>
                    <a:pt x="5760" y="18000"/>
                    <a:pt x="9360" y="14400"/>
                  </a:cubicBezTo>
                  <a:cubicBezTo>
                    <a:pt x="12960" y="10800"/>
                    <a:pt x="1728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013700" y="351512"/>
              <a:ext cx="6255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17280" y="0"/>
                  </a:moveTo>
                  <a:cubicBezTo>
                    <a:pt x="19440" y="2400"/>
                    <a:pt x="21600" y="4800"/>
                    <a:pt x="21240" y="7200"/>
                  </a:cubicBezTo>
                  <a:cubicBezTo>
                    <a:pt x="20880" y="9600"/>
                    <a:pt x="18000" y="12000"/>
                    <a:pt x="14040" y="14400"/>
                  </a:cubicBezTo>
                  <a:cubicBezTo>
                    <a:pt x="10080" y="16800"/>
                    <a:pt x="504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8401050" y="135612"/>
              <a:ext cx="423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908"/>
                    <a:pt x="21600" y="11815"/>
                    <a:pt x="21600" y="15415"/>
                  </a:cubicBezTo>
                  <a:cubicBezTo>
                    <a:pt x="21600" y="19015"/>
                    <a:pt x="10800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8489950" y="106239"/>
              <a:ext cx="228600" cy="25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6706"/>
                  </a:moveTo>
                  <a:cubicBezTo>
                    <a:pt x="1000" y="4758"/>
                    <a:pt x="2000" y="2811"/>
                    <a:pt x="3600" y="1571"/>
                  </a:cubicBezTo>
                  <a:cubicBezTo>
                    <a:pt x="5200" y="332"/>
                    <a:pt x="7400" y="-199"/>
                    <a:pt x="8800" y="67"/>
                  </a:cubicBezTo>
                  <a:cubicBezTo>
                    <a:pt x="10200" y="332"/>
                    <a:pt x="10800" y="1394"/>
                    <a:pt x="10300" y="4581"/>
                  </a:cubicBezTo>
                  <a:cubicBezTo>
                    <a:pt x="9800" y="7768"/>
                    <a:pt x="8200" y="13080"/>
                    <a:pt x="7000" y="16267"/>
                  </a:cubicBezTo>
                  <a:cubicBezTo>
                    <a:pt x="5800" y="19453"/>
                    <a:pt x="5000" y="20516"/>
                    <a:pt x="5200" y="20958"/>
                  </a:cubicBezTo>
                  <a:cubicBezTo>
                    <a:pt x="5400" y="21401"/>
                    <a:pt x="6600" y="21224"/>
                    <a:pt x="9500" y="20516"/>
                  </a:cubicBezTo>
                  <a:cubicBezTo>
                    <a:pt x="12400" y="19808"/>
                    <a:pt x="17000" y="18568"/>
                    <a:pt x="21600" y="17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8763000" y="-1"/>
              <a:ext cx="79640" cy="48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513" fill="norm" stroke="1" extrusionOk="0">
                  <a:moveTo>
                    <a:pt x="0" y="101"/>
                  </a:moveTo>
                  <a:cubicBezTo>
                    <a:pt x="2769" y="7"/>
                    <a:pt x="5538" y="-87"/>
                    <a:pt x="8031" y="148"/>
                  </a:cubicBezTo>
                  <a:cubicBezTo>
                    <a:pt x="10523" y="383"/>
                    <a:pt x="12738" y="946"/>
                    <a:pt x="13292" y="1979"/>
                  </a:cubicBezTo>
                  <a:cubicBezTo>
                    <a:pt x="13846" y="3012"/>
                    <a:pt x="12738" y="4515"/>
                    <a:pt x="10523" y="5689"/>
                  </a:cubicBezTo>
                  <a:cubicBezTo>
                    <a:pt x="8308" y="6863"/>
                    <a:pt x="4985" y="7708"/>
                    <a:pt x="3600" y="8365"/>
                  </a:cubicBezTo>
                  <a:cubicBezTo>
                    <a:pt x="2215" y="9023"/>
                    <a:pt x="2769" y="9492"/>
                    <a:pt x="6092" y="10525"/>
                  </a:cubicBezTo>
                  <a:cubicBezTo>
                    <a:pt x="9415" y="11558"/>
                    <a:pt x="15508" y="13155"/>
                    <a:pt x="18554" y="14470"/>
                  </a:cubicBezTo>
                  <a:cubicBezTo>
                    <a:pt x="21600" y="15784"/>
                    <a:pt x="21600" y="16817"/>
                    <a:pt x="18554" y="17944"/>
                  </a:cubicBezTo>
                  <a:cubicBezTo>
                    <a:pt x="15508" y="19071"/>
                    <a:pt x="9415" y="20292"/>
                    <a:pt x="3323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9257221" y="181198"/>
              <a:ext cx="115446" cy="24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257" fill="norm" stroke="1" extrusionOk="0">
                  <a:moveTo>
                    <a:pt x="18382" y="5843"/>
                  </a:moveTo>
                  <a:cubicBezTo>
                    <a:pt x="18761" y="4943"/>
                    <a:pt x="19140" y="4043"/>
                    <a:pt x="19709" y="3143"/>
                  </a:cubicBezTo>
                  <a:cubicBezTo>
                    <a:pt x="20277" y="2243"/>
                    <a:pt x="21035" y="1343"/>
                    <a:pt x="20467" y="713"/>
                  </a:cubicBezTo>
                  <a:cubicBezTo>
                    <a:pt x="19898" y="83"/>
                    <a:pt x="18003" y="-277"/>
                    <a:pt x="14782" y="263"/>
                  </a:cubicBezTo>
                  <a:cubicBezTo>
                    <a:pt x="11561" y="803"/>
                    <a:pt x="7014" y="2243"/>
                    <a:pt x="3982" y="3953"/>
                  </a:cubicBezTo>
                  <a:cubicBezTo>
                    <a:pt x="951" y="5663"/>
                    <a:pt x="-565" y="7643"/>
                    <a:pt x="193" y="9353"/>
                  </a:cubicBezTo>
                  <a:cubicBezTo>
                    <a:pt x="951" y="11063"/>
                    <a:pt x="3982" y="12503"/>
                    <a:pt x="7582" y="13853"/>
                  </a:cubicBezTo>
                  <a:cubicBezTo>
                    <a:pt x="11182" y="15203"/>
                    <a:pt x="15351" y="16463"/>
                    <a:pt x="17246" y="17543"/>
                  </a:cubicBezTo>
                  <a:cubicBezTo>
                    <a:pt x="19140" y="18623"/>
                    <a:pt x="18761" y="19523"/>
                    <a:pt x="17624" y="20153"/>
                  </a:cubicBezTo>
                  <a:cubicBezTo>
                    <a:pt x="16488" y="20783"/>
                    <a:pt x="14593" y="21143"/>
                    <a:pt x="12509" y="21233"/>
                  </a:cubicBezTo>
                  <a:cubicBezTo>
                    <a:pt x="10424" y="21323"/>
                    <a:pt x="8151" y="21143"/>
                    <a:pt x="5877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9455149" y="383262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9605773" y="70984"/>
              <a:ext cx="99023" cy="39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454" fill="norm" stroke="1" extrusionOk="0">
                  <a:moveTo>
                    <a:pt x="18884" y="1425"/>
                  </a:moveTo>
                  <a:cubicBezTo>
                    <a:pt x="18884" y="743"/>
                    <a:pt x="18884" y="61"/>
                    <a:pt x="18664" y="4"/>
                  </a:cubicBezTo>
                  <a:cubicBezTo>
                    <a:pt x="18443" y="-53"/>
                    <a:pt x="18002" y="515"/>
                    <a:pt x="16019" y="2846"/>
                  </a:cubicBezTo>
                  <a:cubicBezTo>
                    <a:pt x="14035" y="5176"/>
                    <a:pt x="10508" y="9269"/>
                    <a:pt x="7423" y="12395"/>
                  </a:cubicBezTo>
                  <a:cubicBezTo>
                    <a:pt x="4337" y="15522"/>
                    <a:pt x="1692" y="17682"/>
                    <a:pt x="590" y="19046"/>
                  </a:cubicBezTo>
                  <a:cubicBezTo>
                    <a:pt x="-512" y="20410"/>
                    <a:pt x="-71" y="20979"/>
                    <a:pt x="1912" y="21263"/>
                  </a:cubicBezTo>
                  <a:cubicBezTo>
                    <a:pt x="3896" y="21547"/>
                    <a:pt x="7423" y="21547"/>
                    <a:pt x="10949" y="21035"/>
                  </a:cubicBezTo>
                  <a:cubicBezTo>
                    <a:pt x="14476" y="20524"/>
                    <a:pt x="18002" y="19501"/>
                    <a:pt x="19545" y="18534"/>
                  </a:cubicBezTo>
                  <a:cubicBezTo>
                    <a:pt x="21088" y="17568"/>
                    <a:pt x="20647" y="16659"/>
                    <a:pt x="20206" y="15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9604286" y="281662"/>
              <a:ext cx="9851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4495" y="21600"/>
                  </a:moveTo>
                  <a:cubicBezTo>
                    <a:pt x="11278" y="20160"/>
                    <a:pt x="8061" y="18720"/>
                    <a:pt x="5304" y="16920"/>
                  </a:cubicBezTo>
                  <a:cubicBezTo>
                    <a:pt x="2546" y="15120"/>
                    <a:pt x="249" y="12960"/>
                    <a:pt x="19" y="10440"/>
                  </a:cubicBezTo>
                  <a:cubicBezTo>
                    <a:pt x="-211" y="7920"/>
                    <a:pt x="1627" y="5040"/>
                    <a:pt x="5534" y="3240"/>
                  </a:cubicBezTo>
                  <a:cubicBezTo>
                    <a:pt x="9440" y="1440"/>
                    <a:pt x="15415" y="720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9836149" y="30706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0318750" y="171343"/>
              <a:ext cx="228237" cy="33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82" fill="norm" stroke="1" extrusionOk="0">
                  <a:moveTo>
                    <a:pt x="0" y="21482"/>
                  </a:moveTo>
                  <a:cubicBezTo>
                    <a:pt x="1982" y="17725"/>
                    <a:pt x="3963" y="13969"/>
                    <a:pt x="5945" y="10615"/>
                  </a:cubicBezTo>
                  <a:cubicBezTo>
                    <a:pt x="7927" y="7261"/>
                    <a:pt x="9908" y="4309"/>
                    <a:pt x="11196" y="2565"/>
                  </a:cubicBezTo>
                  <a:cubicBezTo>
                    <a:pt x="12484" y="821"/>
                    <a:pt x="13079" y="284"/>
                    <a:pt x="13872" y="83"/>
                  </a:cubicBezTo>
                  <a:cubicBezTo>
                    <a:pt x="14664" y="-118"/>
                    <a:pt x="15655" y="16"/>
                    <a:pt x="16448" y="821"/>
                  </a:cubicBezTo>
                  <a:cubicBezTo>
                    <a:pt x="17240" y="1626"/>
                    <a:pt x="17835" y="3102"/>
                    <a:pt x="18727" y="5584"/>
                  </a:cubicBezTo>
                  <a:cubicBezTo>
                    <a:pt x="19618" y="8066"/>
                    <a:pt x="20807" y="11554"/>
                    <a:pt x="21204" y="14036"/>
                  </a:cubicBezTo>
                  <a:cubicBezTo>
                    <a:pt x="21600" y="16518"/>
                    <a:pt x="21204" y="17994"/>
                    <a:pt x="20807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0390930" y="413789"/>
              <a:ext cx="150071" cy="5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35" fill="norm" stroke="1" extrusionOk="0">
                  <a:moveTo>
                    <a:pt x="1470" y="21235"/>
                  </a:moveTo>
                  <a:cubicBezTo>
                    <a:pt x="570" y="16051"/>
                    <a:pt x="-330" y="10867"/>
                    <a:pt x="120" y="6979"/>
                  </a:cubicBezTo>
                  <a:cubicBezTo>
                    <a:pt x="570" y="3091"/>
                    <a:pt x="2370" y="499"/>
                    <a:pt x="6120" y="67"/>
                  </a:cubicBezTo>
                  <a:cubicBezTo>
                    <a:pt x="9870" y="-365"/>
                    <a:pt x="15570" y="1363"/>
                    <a:pt x="21270" y="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0655299" y="446762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1093449" y="199112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0960099" y="529312"/>
              <a:ext cx="323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7280"/>
                    <a:pt x="8471" y="12960"/>
                    <a:pt x="12071" y="9360"/>
                  </a:cubicBezTo>
                  <a:cubicBezTo>
                    <a:pt x="15671" y="5760"/>
                    <a:pt x="1863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1586480" y="206738"/>
              <a:ext cx="148236" cy="317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345" fill="norm" stroke="1" extrusionOk="0">
                  <a:moveTo>
                    <a:pt x="18071" y="3751"/>
                  </a:moveTo>
                  <a:cubicBezTo>
                    <a:pt x="18663" y="2472"/>
                    <a:pt x="19255" y="1193"/>
                    <a:pt x="18367" y="553"/>
                  </a:cubicBezTo>
                  <a:cubicBezTo>
                    <a:pt x="17479" y="-86"/>
                    <a:pt x="15112" y="-86"/>
                    <a:pt x="12301" y="127"/>
                  </a:cubicBezTo>
                  <a:cubicBezTo>
                    <a:pt x="9490" y="340"/>
                    <a:pt x="6235" y="767"/>
                    <a:pt x="3720" y="1619"/>
                  </a:cubicBezTo>
                  <a:cubicBezTo>
                    <a:pt x="1205" y="2472"/>
                    <a:pt x="-570" y="3751"/>
                    <a:pt x="170" y="5385"/>
                  </a:cubicBezTo>
                  <a:cubicBezTo>
                    <a:pt x="909" y="7019"/>
                    <a:pt x="4164" y="9009"/>
                    <a:pt x="7863" y="10927"/>
                  </a:cubicBezTo>
                  <a:cubicBezTo>
                    <a:pt x="11562" y="12846"/>
                    <a:pt x="15704" y="14693"/>
                    <a:pt x="18071" y="15972"/>
                  </a:cubicBezTo>
                  <a:cubicBezTo>
                    <a:pt x="20438" y="17251"/>
                    <a:pt x="21030" y="17961"/>
                    <a:pt x="20586" y="18814"/>
                  </a:cubicBezTo>
                  <a:cubicBezTo>
                    <a:pt x="20142" y="19667"/>
                    <a:pt x="18663" y="20661"/>
                    <a:pt x="16296" y="21088"/>
                  </a:cubicBezTo>
                  <a:cubicBezTo>
                    <a:pt x="13929" y="21514"/>
                    <a:pt x="10674" y="21372"/>
                    <a:pt x="8751" y="20946"/>
                  </a:cubicBezTo>
                  <a:cubicBezTo>
                    <a:pt x="6827" y="20519"/>
                    <a:pt x="6235" y="19809"/>
                    <a:pt x="6531" y="19240"/>
                  </a:cubicBezTo>
                  <a:cubicBezTo>
                    <a:pt x="6827" y="18672"/>
                    <a:pt x="8011" y="18246"/>
                    <a:pt x="9194" y="17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1820706" y="522962"/>
              <a:ext cx="34103" cy="20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13" fill="norm" stroke="1" extrusionOk="0">
                  <a:moveTo>
                    <a:pt x="13232" y="0"/>
                  </a:moveTo>
                  <a:cubicBezTo>
                    <a:pt x="15774" y="4849"/>
                    <a:pt x="18315" y="9698"/>
                    <a:pt x="19585" y="12784"/>
                  </a:cubicBezTo>
                  <a:cubicBezTo>
                    <a:pt x="20856" y="15869"/>
                    <a:pt x="20856" y="17192"/>
                    <a:pt x="18950" y="18514"/>
                  </a:cubicBezTo>
                  <a:cubicBezTo>
                    <a:pt x="17044" y="19837"/>
                    <a:pt x="13232" y="21159"/>
                    <a:pt x="9421" y="21380"/>
                  </a:cubicBezTo>
                  <a:cubicBezTo>
                    <a:pt x="5609" y="21600"/>
                    <a:pt x="1797" y="20718"/>
                    <a:pt x="527" y="19065"/>
                  </a:cubicBezTo>
                  <a:cubicBezTo>
                    <a:pt x="-744" y="17412"/>
                    <a:pt x="527" y="14988"/>
                    <a:pt x="1797" y="12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1849100" y="383262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1988799" y="208863"/>
              <a:ext cx="105570" cy="31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69" fill="norm" stroke="1" extrusionOk="0">
                  <a:moveTo>
                    <a:pt x="0" y="3657"/>
                  </a:moveTo>
                  <a:cubicBezTo>
                    <a:pt x="0" y="2937"/>
                    <a:pt x="0" y="2217"/>
                    <a:pt x="2118" y="1425"/>
                  </a:cubicBezTo>
                  <a:cubicBezTo>
                    <a:pt x="4235" y="633"/>
                    <a:pt x="8471" y="-231"/>
                    <a:pt x="12071" y="57"/>
                  </a:cubicBezTo>
                  <a:cubicBezTo>
                    <a:pt x="15671" y="345"/>
                    <a:pt x="18635" y="1785"/>
                    <a:pt x="20118" y="3729"/>
                  </a:cubicBezTo>
                  <a:cubicBezTo>
                    <a:pt x="21600" y="5673"/>
                    <a:pt x="21600" y="8121"/>
                    <a:pt x="19059" y="11145"/>
                  </a:cubicBezTo>
                  <a:cubicBezTo>
                    <a:pt x="16518" y="14169"/>
                    <a:pt x="11435" y="17769"/>
                    <a:pt x="6353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2020550" y="624562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838069" y="1336709"/>
              <a:ext cx="152710" cy="55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64" fill="norm" stroke="1" extrusionOk="0">
                  <a:moveTo>
                    <a:pt x="4918" y="9012"/>
                  </a:moveTo>
                  <a:cubicBezTo>
                    <a:pt x="5510" y="11783"/>
                    <a:pt x="6102" y="14554"/>
                    <a:pt x="6546" y="16429"/>
                  </a:cubicBezTo>
                  <a:cubicBezTo>
                    <a:pt x="6989" y="18304"/>
                    <a:pt x="7285" y="19282"/>
                    <a:pt x="7581" y="20097"/>
                  </a:cubicBezTo>
                  <a:cubicBezTo>
                    <a:pt x="7877" y="20912"/>
                    <a:pt x="8173" y="21564"/>
                    <a:pt x="8173" y="21564"/>
                  </a:cubicBezTo>
                  <a:cubicBezTo>
                    <a:pt x="8173" y="21564"/>
                    <a:pt x="7877" y="20912"/>
                    <a:pt x="6693" y="18956"/>
                  </a:cubicBezTo>
                  <a:cubicBezTo>
                    <a:pt x="5510" y="16999"/>
                    <a:pt x="3439" y="13739"/>
                    <a:pt x="2107" y="10682"/>
                  </a:cubicBezTo>
                  <a:cubicBezTo>
                    <a:pt x="776" y="7626"/>
                    <a:pt x="184" y="4773"/>
                    <a:pt x="36" y="3143"/>
                  </a:cubicBezTo>
                  <a:cubicBezTo>
                    <a:pt x="-112" y="1513"/>
                    <a:pt x="184" y="1105"/>
                    <a:pt x="1220" y="738"/>
                  </a:cubicBezTo>
                  <a:cubicBezTo>
                    <a:pt x="2255" y="372"/>
                    <a:pt x="4030" y="46"/>
                    <a:pt x="6693" y="5"/>
                  </a:cubicBezTo>
                  <a:cubicBezTo>
                    <a:pt x="9356" y="-36"/>
                    <a:pt x="12907" y="209"/>
                    <a:pt x="15866" y="901"/>
                  </a:cubicBezTo>
                  <a:cubicBezTo>
                    <a:pt x="18825" y="1594"/>
                    <a:pt x="21192" y="2735"/>
                    <a:pt x="21340" y="3999"/>
                  </a:cubicBezTo>
                  <a:cubicBezTo>
                    <a:pt x="21488" y="5262"/>
                    <a:pt x="19417" y="6648"/>
                    <a:pt x="16458" y="7504"/>
                  </a:cubicBezTo>
                  <a:cubicBezTo>
                    <a:pt x="13499" y="8359"/>
                    <a:pt x="9652" y="8686"/>
                    <a:pt x="5806" y="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2038350" y="1564362"/>
              <a:ext cx="171450" cy="24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6646"/>
                  </a:moveTo>
                  <a:cubicBezTo>
                    <a:pt x="1333" y="6646"/>
                    <a:pt x="2667" y="6646"/>
                    <a:pt x="4133" y="8031"/>
                  </a:cubicBezTo>
                  <a:cubicBezTo>
                    <a:pt x="5600" y="9415"/>
                    <a:pt x="7200" y="12185"/>
                    <a:pt x="8000" y="14492"/>
                  </a:cubicBezTo>
                  <a:cubicBezTo>
                    <a:pt x="8800" y="16800"/>
                    <a:pt x="8800" y="18646"/>
                    <a:pt x="8267" y="19846"/>
                  </a:cubicBezTo>
                  <a:cubicBezTo>
                    <a:pt x="7733" y="21046"/>
                    <a:pt x="6667" y="21600"/>
                    <a:pt x="5867" y="21231"/>
                  </a:cubicBezTo>
                  <a:cubicBezTo>
                    <a:pt x="5067" y="20862"/>
                    <a:pt x="4533" y="19569"/>
                    <a:pt x="4800" y="16615"/>
                  </a:cubicBezTo>
                  <a:cubicBezTo>
                    <a:pt x="5067" y="13662"/>
                    <a:pt x="6133" y="9046"/>
                    <a:pt x="9067" y="6000"/>
                  </a:cubicBezTo>
                  <a:cubicBezTo>
                    <a:pt x="12000" y="2954"/>
                    <a:pt x="16800" y="14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2287307" y="1447475"/>
              <a:ext cx="87593" cy="32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489" fill="norm" stroke="1" extrusionOk="0">
                  <a:moveTo>
                    <a:pt x="20787" y="1452"/>
                  </a:moveTo>
                  <a:cubicBezTo>
                    <a:pt x="18778" y="1026"/>
                    <a:pt x="16768" y="600"/>
                    <a:pt x="14257" y="315"/>
                  </a:cubicBezTo>
                  <a:cubicBezTo>
                    <a:pt x="11745" y="31"/>
                    <a:pt x="8731" y="-111"/>
                    <a:pt x="6471" y="102"/>
                  </a:cubicBezTo>
                  <a:cubicBezTo>
                    <a:pt x="4210" y="315"/>
                    <a:pt x="2703" y="884"/>
                    <a:pt x="1447" y="3228"/>
                  </a:cubicBezTo>
                  <a:cubicBezTo>
                    <a:pt x="192" y="5573"/>
                    <a:pt x="-813" y="9694"/>
                    <a:pt x="945" y="13034"/>
                  </a:cubicBezTo>
                  <a:cubicBezTo>
                    <a:pt x="2703" y="16373"/>
                    <a:pt x="7224" y="18931"/>
                    <a:pt x="1174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2489625" y="1381965"/>
              <a:ext cx="126575" cy="38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98" fill="norm" stroke="1" extrusionOk="0">
                  <a:moveTo>
                    <a:pt x="9648" y="9010"/>
                  </a:moveTo>
                  <a:cubicBezTo>
                    <a:pt x="7488" y="10878"/>
                    <a:pt x="5328" y="12746"/>
                    <a:pt x="3708" y="14556"/>
                  </a:cubicBezTo>
                  <a:cubicBezTo>
                    <a:pt x="2088" y="16366"/>
                    <a:pt x="1008" y="18117"/>
                    <a:pt x="468" y="19401"/>
                  </a:cubicBezTo>
                  <a:cubicBezTo>
                    <a:pt x="-72" y="20686"/>
                    <a:pt x="-72" y="21503"/>
                    <a:pt x="108" y="21386"/>
                  </a:cubicBezTo>
                  <a:cubicBezTo>
                    <a:pt x="288" y="21269"/>
                    <a:pt x="648" y="20219"/>
                    <a:pt x="1188" y="17533"/>
                  </a:cubicBezTo>
                  <a:cubicBezTo>
                    <a:pt x="1728" y="14848"/>
                    <a:pt x="2448" y="10528"/>
                    <a:pt x="3168" y="7551"/>
                  </a:cubicBezTo>
                  <a:cubicBezTo>
                    <a:pt x="3888" y="4573"/>
                    <a:pt x="4608" y="2939"/>
                    <a:pt x="5508" y="1829"/>
                  </a:cubicBezTo>
                  <a:cubicBezTo>
                    <a:pt x="6408" y="720"/>
                    <a:pt x="7488" y="137"/>
                    <a:pt x="8748" y="20"/>
                  </a:cubicBezTo>
                  <a:cubicBezTo>
                    <a:pt x="10008" y="-97"/>
                    <a:pt x="11448" y="253"/>
                    <a:pt x="13248" y="2180"/>
                  </a:cubicBezTo>
                  <a:cubicBezTo>
                    <a:pt x="15048" y="4106"/>
                    <a:pt x="17208" y="7609"/>
                    <a:pt x="18648" y="10411"/>
                  </a:cubicBezTo>
                  <a:cubicBezTo>
                    <a:pt x="20088" y="13213"/>
                    <a:pt x="20808" y="15315"/>
                    <a:pt x="21528" y="17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552700" y="1621512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774950" y="1615162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844800" y="1404067"/>
              <a:ext cx="107081" cy="32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423" fill="norm" stroke="1" extrusionOk="0">
                  <a:moveTo>
                    <a:pt x="0" y="102"/>
                  </a:moveTo>
                  <a:cubicBezTo>
                    <a:pt x="2038" y="-38"/>
                    <a:pt x="4075" y="-177"/>
                    <a:pt x="7132" y="729"/>
                  </a:cubicBezTo>
                  <a:cubicBezTo>
                    <a:pt x="10189" y="1635"/>
                    <a:pt x="14264" y="3586"/>
                    <a:pt x="17117" y="6233"/>
                  </a:cubicBezTo>
                  <a:cubicBezTo>
                    <a:pt x="19970" y="8881"/>
                    <a:pt x="21600" y="12226"/>
                    <a:pt x="19970" y="14873"/>
                  </a:cubicBezTo>
                  <a:cubicBezTo>
                    <a:pt x="18340" y="17521"/>
                    <a:pt x="13449" y="19472"/>
                    <a:pt x="8558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092449" y="1551662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3117850" y="1615162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632200" y="1323062"/>
              <a:ext cx="6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530599" y="1575839"/>
              <a:ext cx="25400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540" y="16276"/>
                    <a:pt x="1080" y="11367"/>
                    <a:pt x="4230" y="7440"/>
                  </a:cubicBezTo>
                  <a:cubicBezTo>
                    <a:pt x="7380" y="3512"/>
                    <a:pt x="13140" y="567"/>
                    <a:pt x="16470" y="76"/>
                  </a:cubicBezTo>
                  <a:cubicBezTo>
                    <a:pt x="19800" y="-415"/>
                    <a:pt x="20700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3616982" y="1723112"/>
              <a:ext cx="127132" cy="30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37" fill="norm" stroke="1" extrusionOk="0">
                  <a:moveTo>
                    <a:pt x="18183" y="0"/>
                  </a:moveTo>
                  <a:cubicBezTo>
                    <a:pt x="16441" y="149"/>
                    <a:pt x="14699" y="298"/>
                    <a:pt x="12260" y="1639"/>
                  </a:cubicBezTo>
                  <a:cubicBezTo>
                    <a:pt x="9821" y="2979"/>
                    <a:pt x="6686" y="5512"/>
                    <a:pt x="4421" y="8491"/>
                  </a:cubicBezTo>
                  <a:cubicBezTo>
                    <a:pt x="2157" y="11470"/>
                    <a:pt x="763" y="14897"/>
                    <a:pt x="241" y="16982"/>
                  </a:cubicBezTo>
                  <a:cubicBezTo>
                    <a:pt x="-282" y="19068"/>
                    <a:pt x="66" y="19812"/>
                    <a:pt x="1112" y="20408"/>
                  </a:cubicBezTo>
                  <a:cubicBezTo>
                    <a:pt x="2157" y="21004"/>
                    <a:pt x="3899" y="21451"/>
                    <a:pt x="7034" y="21526"/>
                  </a:cubicBezTo>
                  <a:cubicBezTo>
                    <a:pt x="10170" y="21600"/>
                    <a:pt x="14699" y="21302"/>
                    <a:pt x="17486" y="20781"/>
                  </a:cubicBezTo>
                  <a:cubicBezTo>
                    <a:pt x="20273" y="20259"/>
                    <a:pt x="21318" y="19514"/>
                    <a:pt x="20795" y="18844"/>
                  </a:cubicBezTo>
                  <a:cubicBezTo>
                    <a:pt x="20273" y="18174"/>
                    <a:pt x="18183" y="17578"/>
                    <a:pt x="15395" y="17131"/>
                  </a:cubicBezTo>
                  <a:cubicBezTo>
                    <a:pt x="12608" y="16684"/>
                    <a:pt x="9124" y="16386"/>
                    <a:pt x="5641" y="16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927099" y="2913601"/>
              <a:ext cx="161987" cy="45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860" fill="norm" stroke="1" extrusionOk="0">
                  <a:moveTo>
                    <a:pt x="0" y="8502"/>
                  </a:moveTo>
                  <a:cubicBezTo>
                    <a:pt x="554" y="11478"/>
                    <a:pt x="1108" y="14454"/>
                    <a:pt x="1523" y="16950"/>
                  </a:cubicBezTo>
                  <a:cubicBezTo>
                    <a:pt x="1938" y="19446"/>
                    <a:pt x="2215" y="21462"/>
                    <a:pt x="2077" y="20694"/>
                  </a:cubicBezTo>
                  <a:cubicBezTo>
                    <a:pt x="1938" y="19926"/>
                    <a:pt x="1385" y="16374"/>
                    <a:pt x="1800" y="13014"/>
                  </a:cubicBezTo>
                  <a:cubicBezTo>
                    <a:pt x="2215" y="9654"/>
                    <a:pt x="3600" y="6486"/>
                    <a:pt x="5262" y="4326"/>
                  </a:cubicBezTo>
                  <a:cubicBezTo>
                    <a:pt x="6923" y="2166"/>
                    <a:pt x="8862" y="1014"/>
                    <a:pt x="10523" y="438"/>
                  </a:cubicBezTo>
                  <a:cubicBezTo>
                    <a:pt x="12185" y="-138"/>
                    <a:pt x="13569" y="-138"/>
                    <a:pt x="15369" y="390"/>
                  </a:cubicBezTo>
                  <a:cubicBezTo>
                    <a:pt x="17169" y="918"/>
                    <a:pt x="19385" y="1974"/>
                    <a:pt x="20492" y="3318"/>
                  </a:cubicBezTo>
                  <a:cubicBezTo>
                    <a:pt x="21600" y="4662"/>
                    <a:pt x="21600" y="6294"/>
                    <a:pt x="18969" y="8022"/>
                  </a:cubicBezTo>
                  <a:cubicBezTo>
                    <a:pt x="16338" y="9750"/>
                    <a:pt x="11077" y="11574"/>
                    <a:pt x="7615" y="12486"/>
                  </a:cubicBezTo>
                  <a:cubicBezTo>
                    <a:pt x="4154" y="13398"/>
                    <a:pt x="2492" y="13398"/>
                    <a:pt x="831" y="13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1086213" y="3094712"/>
              <a:ext cx="164737" cy="25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87" fill="norm" stroke="1" extrusionOk="0">
                  <a:moveTo>
                    <a:pt x="774" y="10452"/>
                  </a:moveTo>
                  <a:cubicBezTo>
                    <a:pt x="227" y="9232"/>
                    <a:pt x="-320" y="8013"/>
                    <a:pt x="227" y="7316"/>
                  </a:cubicBezTo>
                  <a:cubicBezTo>
                    <a:pt x="774" y="6619"/>
                    <a:pt x="2414" y="6445"/>
                    <a:pt x="4465" y="7316"/>
                  </a:cubicBezTo>
                  <a:cubicBezTo>
                    <a:pt x="6515" y="8187"/>
                    <a:pt x="8976" y="10103"/>
                    <a:pt x="10207" y="11932"/>
                  </a:cubicBezTo>
                  <a:cubicBezTo>
                    <a:pt x="11437" y="13761"/>
                    <a:pt x="11437" y="15503"/>
                    <a:pt x="11027" y="16984"/>
                  </a:cubicBezTo>
                  <a:cubicBezTo>
                    <a:pt x="10617" y="18465"/>
                    <a:pt x="9796" y="19684"/>
                    <a:pt x="8703" y="20468"/>
                  </a:cubicBezTo>
                  <a:cubicBezTo>
                    <a:pt x="7609" y="21252"/>
                    <a:pt x="6242" y="21600"/>
                    <a:pt x="5422" y="21252"/>
                  </a:cubicBezTo>
                  <a:cubicBezTo>
                    <a:pt x="4602" y="20903"/>
                    <a:pt x="4328" y="19858"/>
                    <a:pt x="5012" y="17332"/>
                  </a:cubicBezTo>
                  <a:cubicBezTo>
                    <a:pt x="5695" y="14806"/>
                    <a:pt x="7336" y="10800"/>
                    <a:pt x="10207" y="7665"/>
                  </a:cubicBezTo>
                  <a:cubicBezTo>
                    <a:pt x="13077" y="4529"/>
                    <a:pt x="17179" y="2265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1361451" y="3004385"/>
              <a:ext cx="143499" cy="31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72" fill="norm" stroke="1" extrusionOk="0">
                  <a:moveTo>
                    <a:pt x="20919" y="519"/>
                  </a:moveTo>
                  <a:cubicBezTo>
                    <a:pt x="16599" y="96"/>
                    <a:pt x="12279" y="-328"/>
                    <a:pt x="8885" y="378"/>
                  </a:cubicBezTo>
                  <a:cubicBezTo>
                    <a:pt x="5490" y="1084"/>
                    <a:pt x="3022" y="2919"/>
                    <a:pt x="1479" y="5319"/>
                  </a:cubicBezTo>
                  <a:cubicBezTo>
                    <a:pt x="-64" y="7719"/>
                    <a:pt x="-681" y="10684"/>
                    <a:pt x="1016" y="13437"/>
                  </a:cubicBezTo>
                  <a:cubicBezTo>
                    <a:pt x="2713" y="16190"/>
                    <a:pt x="6725" y="18731"/>
                    <a:pt x="9656" y="20001"/>
                  </a:cubicBezTo>
                  <a:cubicBezTo>
                    <a:pt x="12588" y="21272"/>
                    <a:pt x="14439" y="21272"/>
                    <a:pt x="16290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1588095" y="2929358"/>
              <a:ext cx="136989" cy="38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91" fill="norm" stroke="1" extrusionOk="0">
                  <a:moveTo>
                    <a:pt x="9876" y="7492"/>
                  </a:moveTo>
                  <a:cubicBezTo>
                    <a:pt x="8547" y="7848"/>
                    <a:pt x="7218" y="8204"/>
                    <a:pt x="5889" y="9509"/>
                  </a:cubicBezTo>
                  <a:cubicBezTo>
                    <a:pt x="4559" y="10815"/>
                    <a:pt x="3230" y="13070"/>
                    <a:pt x="2399" y="14909"/>
                  </a:cubicBezTo>
                  <a:cubicBezTo>
                    <a:pt x="1569" y="16749"/>
                    <a:pt x="1236" y="18173"/>
                    <a:pt x="904" y="19300"/>
                  </a:cubicBezTo>
                  <a:cubicBezTo>
                    <a:pt x="572" y="20428"/>
                    <a:pt x="239" y="21259"/>
                    <a:pt x="73" y="21377"/>
                  </a:cubicBezTo>
                  <a:cubicBezTo>
                    <a:pt x="-93" y="21496"/>
                    <a:pt x="-93" y="20903"/>
                    <a:pt x="1402" y="18588"/>
                  </a:cubicBezTo>
                  <a:cubicBezTo>
                    <a:pt x="2898" y="16274"/>
                    <a:pt x="5889" y="12239"/>
                    <a:pt x="8381" y="9153"/>
                  </a:cubicBezTo>
                  <a:cubicBezTo>
                    <a:pt x="10873" y="6067"/>
                    <a:pt x="12867" y="3931"/>
                    <a:pt x="14529" y="2448"/>
                  </a:cubicBezTo>
                  <a:cubicBezTo>
                    <a:pt x="16190" y="964"/>
                    <a:pt x="17519" y="133"/>
                    <a:pt x="18516" y="15"/>
                  </a:cubicBezTo>
                  <a:cubicBezTo>
                    <a:pt x="19513" y="-104"/>
                    <a:pt x="20178" y="489"/>
                    <a:pt x="20676" y="2922"/>
                  </a:cubicBezTo>
                  <a:cubicBezTo>
                    <a:pt x="21175" y="5355"/>
                    <a:pt x="21507" y="9628"/>
                    <a:pt x="21507" y="12714"/>
                  </a:cubicBezTo>
                  <a:cubicBezTo>
                    <a:pt x="21507" y="15799"/>
                    <a:pt x="21175" y="17698"/>
                    <a:pt x="20842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1644650" y="3183612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905000" y="3189962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2076450" y="2958909"/>
              <a:ext cx="171450" cy="281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8223"/>
                  </a:moveTo>
                  <a:cubicBezTo>
                    <a:pt x="0" y="12007"/>
                    <a:pt x="0" y="15791"/>
                    <a:pt x="0" y="15712"/>
                  </a:cubicBezTo>
                  <a:cubicBezTo>
                    <a:pt x="0" y="15633"/>
                    <a:pt x="0" y="11692"/>
                    <a:pt x="533" y="8539"/>
                  </a:cubicBezTo>
                  <a:cubicBezTo>
                    <a:pt x="1067" y="5385"/>
                    <a:pt x="2133" y="3020"/>
                    <a:pt x="4000" y="1522"/>
                  </a:cubicBezTo>
                  <a:cubicBezTo>
                    <a:pt x="5867" y="25"/>
                    <a:pt x="8533" y="-606"/>
                    <a:pt x="11600" y="734"/>
                  </a:cubicBezTo>
                  <a:cubicBezTo>
                    <a:pt x="14667" y="2074"/>
                    <a:pt x="18133" y="5385"/>
                    <a:pt x="19867" y="9090"/>
                  </a:cubicBezTo>
                  <a:cubicBezTo>
                    <a:pt x="21600" y="12795"/>
                    <a:pt x="21600" y="16895"/>
                    <a:pt x="21600" y="2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2600137" y="2911505"/>
              <a:ext cx="133041" cy="33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36" fill="norm" stroke="1" extrusionOk="0">
                  <a:moveTo>
                    <a:pt x="20466" y="2757"/>
                  </a:moveTo>
                  <a:cubicBezTo>
                    <a:pt x="20799" y="2087"/>
                    <a:pt x="21131" y="1416"/>
                    <a:pt x="20633" y="879"/>
                  </a:cubicBezTo>
                  <a:cubicBezTo>
                    <a:pt x="20134" y="342"/>
                    <a:pt x="18805" y="-60"/>
                    <a:pt x="16146" y="7"/>
                  </a:cubicBezTo>
                  <a:cubicBezTo>
                    <a:pt x="13488" y="74"/>
                    <a:pt x="9500" y="611"/>
                    <a:pt x="6343" y="1751"/>
                  </a:cubicBezTo>
                  <a:cubicBezTo>
                    <a:pt x="3186" y="2892"/>
                    <a:pt x="860" y="4636"/>
                    <a:pt x="196" y="6179"/>
                  </a:cubicBezTo>
                  <a:cubicBezTo>
                    <a:pt x="-469" y="7721"/>
                    <a:pt x="528" y="9063"/>
                    <a:pt x="3685" y="10673"/>
                  </a:cubicBezTo>
                  <a:cubicBezTo>
                    <a:pt x="6842" y="12283"/>
                    <a:pt x="12159" y="14161"/>
                    <a:pt x="15316" y="15436"/>
                  </a:cubicBezTo>
                  <a:cubicBezTo>
                    <a:pt x="18473" y="16710"/>
                    <a:pt x="19469" y="17381"/>
                    <a:pt x="19968" y="18052"/>
                  </a:cubicBezTo>
                  <a:cubicBezTo>
                    <a:pt x="20466" y="18723"/>
                    <a:pt x="20466" y="19393"/>
                    <a:pt x="19636" y="19930"/>
                  </a:cubicBezTo>
                  <a:cubicBezTo>
                    <a:pt x="18805" y="20467"/>
                    <a:pt x="17143" y="20869"/>
                    <a:pt x="15149" y="21138"/>
                  </a:cubicBezTo>
                  <a:cubicBezTo>
                    <a:pt x="13156" y="21406"/>
                    <a:pt x="10829" y="21540"/>
                    <a:pt x="9168" y="21339"/>
                  </a:cubicBezTo>
                  <a:cubicBezTo>
                    <a:pt x="7506" y="21138"/>
                    <a:pt x="6509" y="20601"/>
                    <a:pt x="6509" y="20064"/>
                  </a:cubicBezTo>
                  <a:cubicBezTo>
                    <a:pt x="6509" y="19528"/>
                    <a:pt x="7506" y="18991"/>
                    <a:pt x="8503" y="18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2787650" y="3304262"/>
              <a:ext cx="99899" cy="18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93" fill="norm" stroke="1" extrusionOk="0">
                  <a:moveTo>
                    <a:pt x="18900" y="0"/>
                  </a:moveTo>
                  <a:cubicBezTo>
                    <a:pt x="20250" y="4418"/>
                    <a:pt x="21600" y="8836"/>
                    <a:pt x="21150" y="12273"/>
                  </a:cubicBezTo>
                  <a:cubicBezTo>
                    <a:pt x="20700" y="15709"/>
                    <a:pt x="18450" y="18164"/>
                    <a:pt x="16200" y="19636"/>
                  </a:cubicBezTo>
                  <a:cubicBezTo>
                    <a:pt x="13950" y="21109"/>
                    <a:pt x="11700" y="21600"/>
                    <a:pt x="9000" y="21109"/>
                  </a:cubicBezTo>
                  <a:cubicBezTo>
                    <a:pt x="6300" y="20618"/>
                    <a:pt x="3150" y="19145"/>
                    <a:pt x="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2876550" y="3113762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2965450" y="2916912"/>
              <a:ext cx="8849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600" fill="norm" stroke="1" extrusionOk="0">
                  <a:moveTo>
                    <a:pt x="0" y="0"/>
                  </a:moveTo>
                  <a:cubicBezTo>
                    <a:pt x="6873" y="2323"/>
                    <a:pt x="13745" y="4645"/>
                    <a:pt x="17427" y="7374"/>
                  </a:cubicBezTo>
                  <a:cubicBezTo>
                    <a:pt x="21109" y="10103"/>
                    <a:pt x="21600" y="13239"/>
                    <a:pt x="18409" y="15677"/>
                  </a:cubicBezTo>
                  <a:cubicBezTo>
                    <a:pt x="15218" y="18116"/>
                    <a:pt x="8345" y="19858"/>
                    <a:pt x="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384550" y="3040919"/>
              <a:ext cx="1968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16" y="11918"/>
                    <a:pt x="7432" y="3818"/>
                    <a:pt x="11032" y="1118"/>
                  </a:cubicBezTo>
                  <a:cubicBezTo>
                    <a:pt x="14632" y="-1582"/>
                    <a:pt x="1811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3460750" y="3113762"/>
              <a:ext cx="215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360"/>
                    <a:pt x="11859" y="9120"/>
                    <a:pt x="15459" y="5520"/>
                  </a:cubicBezTo>
                  <a:cubicBezTo>
                    <a:pt x="19059" y="1920"/>
                    <a:pt x="20329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435350" y="2464635"/>
              <a:ext cx="143862" cy="24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171" fill="norm" stroke="1" extrusionOk="0">
                  <a:moveTo>
                    <a:pt x="0" y="679"/>
                  </a:moveTo>
                  <a:cubicBezTo>
                    <a:pt x="4011" y="125"/>
                    <a:pt x="8023" y="-429"/>
                    <a:pt x="12034" y="494"/>
                  </a:cubicBezTo>
                  <a:cubicBezTo>
                    <a:pt x="16046" y="1417"/>
                    <a:pt x="20057" y="3817"/>
                    <a:pt x="20829" y="6771"/>
                  </a:cubicBezTo>
                  <a:cubicBezTo>
                    <a:pt x="21600" y="9725"/>
                    <a:pt x="19131" y="13233"/>
                    <a:pt x="16663" y="15725"/>
                  </a:cubicBezTo>
                  <a:cubicBezTo>
                    <a:pt x="14194" y="18217"/>
                    <a:pt x="11726" y="19694"/>
                    <a:pt x="9257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3524250" y="283436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4088830" y="2749768"/>
              <a:ext cx="113900" cy="49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63" fill="norm" stroke="1" extrusionOk="0">
                  <a:moveTo>
                    <a:pt x="4732" y="9658"/>
                  </a:moveTo>
                  <a:cubicBezTo>
                    <a:pt x="4347" y="12757"/>
                    <a:pt x="3961" y="15855"/>
                    <a:pt x="3768" y="17633"/>
                  </a:cubicBezTo>
                  <a:cubicBezTo>
                    <a:pt x="3575" y="19410"/>
                    <a:pt x="3575" y="19865"/>
                    <a:pt x="3382" y="20367"/>
                  </a:cubicBezTo>
                  <a:cubicBezTo>
                    <a:pt x="3189" y="20868"/>
                    <a:pt x="2804" y="21415"/>
                    <a:pt x="2418" y="21460"/>
                  </a:cubicBezTo>
                  <a:cubicBezTo>
                    <a:pt x="2032" y="21506"/>
                    <a:pt x="1647" y="21050"/>
                    <a:pt x="1068" y="19182"/>
                  </a:cubicBezTo>
                  <a:cubicBezTo>
                    <a:pt x="489" y="17314"/>
                    <a:pt x="-282" y="14033"/>
                    <a:pt x="104" y="10797"/>
                  </a:cubicBezTo>
                  <a:cubicBezTo>
                    <a:pt x="489" y="7562"/>
                    <a:pt x="2032" y="4372"/>
                    <a:pt x="3382" y="2549"/>
                  </a:cubicBezTo>
                  <a:cubicBezTo>
                    <a:pt x="4732" y="726"/>
                    <a:pt x="5889" y="271"/>
                    <a:pt x="7625" y="88"/>
                  </a:cubicBezTo>
                  <a:cubicBezTo>
                    <a:pt x="9361" y="-94"/>
                    <a:pt x="11675" y="-3"/>
                    <a:pt x="14182" y="453"/>
                  </a:cubicBezTo>
                  <a:cubicBezTo>
                    <a:pt x="16689" y="909"/>
                    <a:pt x="19389" y="1729"/>
                    <a:pt x="20354" y="2959"/>
                  </a:cubicBezTo>
                  <a:cubicBezTo>
                    <a:pt x="21318" y="4190"/>
                    <a:pt x="20547" y="5830"/>
                    <a:pt x="18039" y="7243"/>
                  </a:cubicBezTo>
                  <a:cubicBezTo>
                    <a:pt x="15532" y="8655"/>
                    <a:pt x="11289" y="9840"/>
                    <a:pt x="7047" y="1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4171950" y="2974062"/>
              <a:ext cx="127000" cy="20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6680"/>
                  </a:moveTo>
                  <a:cubicBezTo>
                    <a:pt x="360" y="5567"/>
                    <a:pt x="720" y="4454"/>
                    <a:pt x="1980" y="4008"/>
                  </a:cubicBezTo>
                  <a:cubicBezTo>
                    <a:pt x="3240" y="3563"/>
                    <a:pt x="5400" y="3786"/>
                    <a:pt x="7920" y="5456"/>
                  </a:cubicBezTo>
                  <a:cubicBezTo>
                    <a:pt x="10440" y="7126"/>
                    <a:pt x="13320" y="10243"/>
                    <a:pt x="14580" y="12915"/>
                  </a:cubicBezTo>
                  <a:cubicBezTo>
                    <a:pt x="15840" y="15588"/>
                    <a:pt x="15480" y="17814"/>
                    <a:pt x="14580" y="19262"/>
                  </a:cubicBezTo>
                  <a:cubicBezTo>
                    <a:pt x="13680" y="20709"/>
                    <a:pt x="12240" y="21377"/>
                    <a:pt x="10620" y="21489"/>
                  </a:cubicBezTo>
                  <a:cubicBezTo>
                    <a:pt x="9000" y="21600"/>
                    <a:pt x="7200" y="21155"/>
                    <a:pt x="6480" y="18482"/>
                  </a:cubicBezTo>
                  <a:cubicBezTo>
                    <a:pt x="5760" y="15810"/>
                    <a:pt x="6120" y="10911"/>
                    <a:pt x="8820" y="7460"/>
                  </a:cubicBezTo>
                  <a:cubicBezTo>
                    <a:pt x="11520" y="4008"/>
                    <a:pt x="16560" y="20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4357985" y="2851471"/>
              <a:ext cx="125116" cy="33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52" fill="norm" stroke="1" extrusionOk="0">
                  <a:moveTo>
                    <a:pt x="21279" y="2176"/>
                  </a:moveTo>
                  <a:cubicBezTo>
                    <a:pt x="20919" y="1493"/>
                    <a:pt x="20559" y="809"/>
                    <a:pt x="19299" y="399"/>
                  </a:cubicBezTo>
                  <a:cubicBezTo>
                    <a:pt x="18039" y="-11"/>
                    <a:pt x="15879" y="-148"/>
                    <a:pt x="13179" y="194"/>
                  </a:cubicBezTo>
                  <a:cubicBezTo>
                    <a:pt x="10479" y="536"/>
                    <a:pt x="7239" y="1356"/>
                    <a:pt x="4539" y="3611"/>
                  </a:cubicBezTo>
                  <a:cubicBezTo>
                    <a:pt x="1839" y="5867"/>
                    <a:pt x="-321" y="9558"/>
                    <a:pt x="39" y="12771"/>
                  </a:cubicBezTo>
                  <a:cubicBezTo>
                    <a:pt x="399" y="15984"/>
                    <a:pt x="3279" y="18718"/>
                    <a:pt x="615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4509782" y="2781446"/>
              <a:ext cx="176254" cy="42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07" fill="norm" stroke="1" extrusionOk="0">
                  <a:moveTo>
                    <a:pt x="10644" y="10640"/>
                  </a:moveTo>
                  <a:cubicBezTo>
                    <a:pt x="8587" y="11704"/>
                    <a:pt x="6530" y="12768"/>
                    <a:pt x="4730" y="14311"/>
                  </a:cubicBezTo>
                  <a:cubicBezTo>
                    <a:pt x="2930" y="15854"/>
                    <a:pt x="1387" y="17876"/>
                    <a:pt x="615" y="19259"/>
                  </a:cubicBezTo>
                  <a:cubicBezTo>
                    <a:pt x="-156" y="20642"/>
                    <a:pt x="-156" y="21387"/>
                    <a:pt x="358" y="21494"/>
                  </a:cubicBezTo>
                  <a:cubicBezTo>
                    <a:pt x="873" y="21600"/>
                    <a:pt x="1901" y="21068"/>
                    <a:pt x="3573" y="19206"/>
                  </a:cubicBezTo>
                  <a:cubicBezTo>
                    <a:pt x="5244" y="17344"/>
                    <a:pt x="7558" y="14152"/>
                    <a:pt x="10001" y="10906"/>
                  </a:cubicBezTo>
                  <a:cubicBezTo>
                    <a:pt x="12444" y="7661"/>
                    <a:pt x="15015" y="4363"/>
                    <a:pt x="16815" y="2447"/>
                  </a:cubicBezTo>
                  <a:cubicBezTo>
                    <a:pt x="18615" y="532"/>
                    <a:pt x="19644" y="0"/>
                    <a:pt x="20287" y="0"/>
                  </a:cubicBezTo>
                  <a:cubicBezTo>
                    <a:pt x="20930" y="0"/>
                    <a:pt x="21187" y="532"/>
                    <a:pt x="21315" y="2820"/>
                  </a:cubicBezTo>
                  <a:cubicBezTo>
                    <a:pt x="21444" y="5107"/>
                    <a:pt x="21444" y="9151"/>
                    <a:pt x="21315" y="12077"/>
                  </a:cubicBezTo>
                  <a:cubicBezTo>
                    <a:pt x="21187" y="15003"/>
                    <a:pt x="20930" y="16812"/>
                    <a:pt x="20673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4565649" y="304391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806950" y="3069312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4908550" y="2783562"/>
              <a:ext cx="8553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1600" fill="norm" stroke="1" extrusionOk="0">
                  <a:moveTo>
                    <a:pt x="0" y="0"/>
                  </a:moveTo>
                  <a:cubicBezTo>
                    <a:pt x="5526" y="1182"/>
                    <a:pt x="11051" y="2364"/>
                    <a:pt x="15070" y="4460"/>
                  </a:cubicBezTo>
                  <a:cubicBezTo>
                    <a:pt x="19088" y="6555"/>
                    <a:pt x="21600" y="9564"/>
                    <a:pt x="19591" y="12573"/>
                  </a:cubicBezTo>
                  <a:cubicBezTo>
                    <a:pt x="17581" y="15582"/>
                    <a:pt x="11051" y="18591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099049" y="309471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340350" y="2704806"/>
              <a:ext cx="141970" cy="46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05" fill="norm" stroke="1" extrusionOk="0">
                  <a:moveTo>
                    <a:pt x="2859" y="9996"/>
                  </a:moveTo>
                  <a:cubicBezTo>
                    <a:pt x="3494" y="13193"/>
                    <a:pt x="4129" y="16389"/>
                    <a:pt x="4447" y="18375"/>
                  </a:cubicBezTo>
                  <a:cubicBezTo>
                    <a:pt x="4765" y="20361"/>
                    <a:pt x="4765" y="21135"/>
                    <a:pt x="4765" y="21281"/>
                  </a:cubicBezTo>
                  <a:cubicBezTo>
                    <a:pt x="4765" y="21426"/>
                    <a:pt x="4765" y="20942"/>
                    <a:pt x="5082" y="19004"/>
                  </a:cubicBezTo>
                  <a:cubicBezTo>
                    <a:pt x="5400" y="17067"/>
                    <a:pt x="6035" y="13677"/>
                    <a:pt x="6988" y="10626"/>
                  </a:cubicBezTo>
                  <a:cubicBezTo>
                    <a:pt x="7941" y="7575"/>
                    <a:pt x="9212" y="4863"/>
                    <a:pt x="10165" y="3216"/>
                  </a:cubicBezTo>
                  <a:cubicBezTo>
                    <a:pt x="11118" y="1569"/>
                    <a:pt x="11753" y="988"/>
                    <a:pt x="13024" y="552"/>
                  </a:cubicBezTo>
                  <a:cubicBezTo>
                    <a:pt x="14294" y="117"/>
                    <a:pt x="16200" y="-174"/>
                    <a:pt x="17788" y="117"/>
                  </a:cubicBezTo>
                  <a:cubicBezTo>
                    <a:pt x="19376" y="407"/>
                    <a:pt x="20647" y="1279"/>
                    <a:pt x="21124" y="2683"/>
                  </a:cubicBezTo>
                  <a:cubicBezTo>
                    <a:pt x="21600" y="4088"/>
                    <a:pt x="21282" y="6025"/>
                    <a:pt x="18424" y="7430"/>
                  </a:cubicBezTo>
                  <a:cubicBezTo>
                    <a:pt x="15565" y="8834"/>
                    <a:pt x="10165" y="9706"/>
                    <a:pt x="6671" y="10045"/>
                  </a:cubicBezTo>
                  <a:cubicBezTo>
                    <a:pt x="3176" y="10384"/>
                    <a:pt x="1588" y="10190"/>
                    <a:pt x="0" y="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511800" y="2910562"/>
              <a:ext cx="158750" cy="21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9346"/>
                  </a:moveTo>
                  <a:cubicBezTo>
                    <a:pt x="1152" y="8723"/>
                    <a:pt x="2304" y="8100"/>
                    <a:pt x="3600" y="8204"/>
                  </a:cubicBezTo>
                  <a:cubicBezTo>
                    <a:pt x="4896" y="8308"/>
                    <a:pt x="6336" y="9138"/>
                    <a:pt x="7632" y="10800"/>
                  </a:cubicBezTo>
                  <a:cubicBezTo>
                    <a:pt x="8928" y="12462"/>
                    <a:pt x="10080" y="14954"/>
                    <a:pt x="10656" y="16823"/>
                  </a:cubicBezTo>
                  <a:cubicBezTo>
                    <a:pt x="11232" y="18692"/>
                    <a:pt x="11232" y="19938"/>
                    <a:pt x="10512" y="20665"/>
                  </a:cubicBezTo>
                  <a:cubicBezTo>
                    <a:pt x="9792" y="21392"/>
                    <a:pt x="8352" y="21600"/>
                    <a:pt x="7200" y="21185"/>
                  </a:cubicBezTo>
                  <a:cubicBezTo>
                    <a:pt x="6048" y="20769"/>
                    <a:pt x="5184" y="19731"/>
                    <a:pt x="4896" y="17135"/>
                  </a:cubicBezTo>
                  <a:cubicBezTo>
                    <a:pt x="4608" y="14538"/>
                    <a:pt x="4896" y="10385"/>
                    <a:pt x="7776" y="7269"/>
                  </a:cubicBezTo>
                  <a:cubicBezTo>
                    <a:pt x="10656" y="4154"/>
                    <a:pt x="16128" y="20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5777767" y="2757184"/>
              <a:ext cx="121384" cy="37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14" fill="norm" stroke="1" extrusionOk="0">
                  <a:moveTo>
                    <a:pt x="20994" y="2589"/>
                  </a:moveTo>
                  <a:cubicBezTo>
                    <a:pt x="20262" y="1745"/>
                    <a:pt x="19530" y="900"/>
                    <a:pt x="18248" y="417"/>
                  </a:cubicBezTo>
                  <a:cubicBezTo>
                    <a:pt x="16967" y="-65"/>
                    <a:pt x="15136" y="-186"/>
                    <a:pt x="12757" y="357"/>
                  </a:cubicBezTo>
                  <a:cubicBezTo>
                    <a:pt x="10377" y="900"/>
                    <a:pt x="7448" y="2107"/>
                    <a:pt x="4702" y="4701"/>
                  </a:cubicBezTo>
                  <a:cubicBezTo>
                    <a:pt x="1957" y="7296"/>
                    <a:pt x="-606" y="11278"/>
                    <a:pt x="126" y="14294"/>
                  </a:cubicBezTo>
                  <a:cubicBezTo>
                    <a:pt x="858" y="17311"/>
                    <a:pt x="4886" y="19363"/>
                    <a:pt x="8913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6000750" y="2773328"/>
              <a:ext cx="152400" cy="33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21600" y="247"/>
                  </a:moveTo>
                  <a:cubicBezTo>
                    <a:pt x="17100" y="-22"/>
                    <a:pt x="12600" y="-290"/>
                    <a:pt x="8850" y="716"/>
                  </a:cubicBezTo>
                  <a:cubicBezTo>
                    <a:pt x="5100" y="1722"/>
                    <a:pt x="2100" y="4003"/>
                    <a:pt x="1050" y="6150"/>
                  </a:cubicBezTo>
                  <a:cubicBezTo>
                    <a:pt x="0" y="8296"/>
                    <a:pt x="900" y="10309"/>
                    <a:pt x="3000" y="11785"/>
                  </a:cubicBezTo>
                  <a:cubicBezTo>
                    <a:pt x="5100" y="13260"/>
                    <a:pt x="8400" y="14199"/>
                    <a:pt x="10800" y="14937"/>
                  </a:cubicBezTo>
                  <a:cubicBezTo>
                    <a:pt x="13200" y="15675"/>
                    <a:pt x="14700" y="16212"/>
                    <a:pt x="15600" y="16816"/>
                  </a:cubicBezTo>
                  <a:cubicBezTo>
                    <a:pt x="16500" y="17419"/>
                    <a:pt x="16800" y="18090"/>
                    <a:pt x="16500" y="18694"/>
                  </a:cubicBezTo>
                  <a:cubicBezTo>
                    <a:pt x="16200" y="19298"/>
                    <a:pt x="15300" y="19834"/>
                    <a:pt x="13200" y="20304"/>
                  </a:cubicBezTo>
                  <a:cubicBezTo>
                    <a:pt x="11100" y="20773"/>
                    <a:pt x="7800" y="21176"/>
                    <a:pt x="5400" y="21243"/>
                  </a:cubicBezTo>
                  <a:cubicBezTo>
                    <a:pt x="3000" y="21310"/>
                    <a:pt x="1500" y="21042"/>
                    <a:pt x="750" y="20572"/>
                  </a:cubicBezTo>
                  <a:cubicBezTo>
                    <a:pt x="0" y="20103"/>
                    <a:pt x="0" y="19432"/>
                    <a:pt x="0" y="18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6165850" y="3120112"/>
              <a:ext cx="60607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80" fill="norm" stroke="1" extrusionOk="0">
                  <a:moveTo>
                    <a:pt x="20110" y="0"/>
                  </a:moveTo>
                  <a:cubicBezTo>
                    <a:pt x="20855" y="4684"/>
                    <a:pt x="21600" y="9369"/>
                    <a:pt x="21228" y="12361"/>
                  </a:cubicBezTo>
                  <a:cubicBezTo>
                    <a:pt x="20855" y="15354"/>
                    <a:pt x="19366" y="16655"/>
                    <a:pt x="17503" y="17957"/>
                  </a:cubicBezTo>
                  <a:cubicBezTo>
                    <a:pt x="15641" y="19258"/>
                    <a:pt x="13407" y="20559"/>
                    <a:pt x="10428" y="21080"/>
                  </a:cubicBezTo>
                  <a:cubicBezTo>
                    <a:pt x="7448" y="21600"/>
                    <a:pt x="3724" y="21340"/>
                    <a:pt x="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6197600" y="2929612"/>
              <a:ext cx="50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6292850" y="2758162"/>
              <a:ext cx="13284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9969" y="0"/>
                  </a:moveTo>
                  <a:cubicBezTo>
                    <a:pt x="13957" y="2087"/>
                    <a:pt x="17945" y="4174"/>
                    <a:pt x="19772" y="6939"/>
                  </a:cubicBezTo>
                  <a:cubicBezTo>
                    <a:pt x="21600" y="9704"/>
                    <a:pt x="21268" y="13148"/>
                    <a:pt x="17612" y="15704"/>
                  </a:cubicBezTo>
                  <a:cubicBezTo>
                    <a:pt x="13957" y="18261"/>
                    <a:pt x="6978" y="19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1130278" y="3949302"/>
              <a:ext cx="122942" cy="52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376" fill="norm" stroke="1" extrusionOk="0">
                  <a:moveTo>
                    <a:pt x="2128" y="8815"/>
                  </a:moveTo>
                  <a:cubicBezTo>
                    <a:pt x="2482" y="10864"/>
                    <a:pt x="2836" y="12913"/>
                    <a:pt x="3367" y="14792"/>
                  </a:cubicBezTo>
                  <a:cubicBezTo>
                    <a:pt x="3898" y="16670"/>
                    <a:pt x="4606" y="18377"/>
                    <a:pt x="4960" y="19530"/>
                  </a:cubicBezTo>
                  <a:cubicBezTo>
                    <a:pt x="5315" y="20683"/>
                    <a:pt x="5315" y="21280"/>
                    <a:pt x="5315" y="21366"/>
                  </a:cubicBezTo>
                  <a:cubicBezTo>
                    <a:pt x="5315" y="21451"/>
                    <a:pt x="5315" y="21024"/>
                    <a:pt x="4606" y="19530"/>
                  </a:cubicBezTo>
                  <a:cubicBezTo>
                    <a:pt x="3898" y="18036"/>
                    <a:pt x="2482" y="15475"/>
                    <a:pt x="1419" y="12657"/>
                  </a:cubicBezTo>
                  <a:cubicBezTo>
                    <a:pt x="357" y="9840"/>
                    <a:pt x="-351" y="6766"/>
                    <a:pt x="180" y="4589"/>
                  </a:cubicBezTo>
                  <a:cubicBezTo>
                    <a:pt x="711" y="2412"/>
                    <a:pt x="2482" y="1132"/>
                    <a:pt x="4606" y="491"/>
                  </a:cubicBezTo>
                  <a:cubicBezTo>
                    <a:pt x="6731" y="-149"/>
                    <a:pt x="9210" y="-149"/>
                    <a:pt x="12397" y="406"/>
                  </a:cubicBezTo>
                  <a:cubicBezTo>
                    <a:pt x="15583" y="961"/>
                    <a:pt x="19479" y="2071"/>
                    <a:pt x="20364" y="3437"/>
                  </a:cubicBezTo>
                  <a:cubicBezTo>
                    <a:pt x="21249" y="4803"/>
                    <a:pt x="19124" y="6425"/>
                    <a:pt x="16115" y="7535"/>
                  </a:cubicBezTo>
                  <a:cubicBezTo>
                    <a:pt x="13105" y="8645"/>
                    <a:pt x="9210" y="9242"/>
                    <a:pt x="5315" y="9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1289050" y="4205962"/>
              <a:ext cx="139700" cy="23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4050"/>
                  </a:moveTo>
                  <a:cubicBezTo>
                    <a:pt x="1636" y="4050"/>
                    <a:pt x="3273" y="4050"/>
                    <a:pt x="5727" y="6364"/>
                  </a:cubicBezTo>
                  <a:cubicBezTo>
                    <a:pt x="8182" y="8679"/>
                    <a:pt x="11455" y="13307"/>
                    <a:pt x="12927" y="16104"/>
                  </a:cubicBezTo>
                  <a:cubicBezTo>
                    <a:pt x="14400" y="18900"/>
                    <a:pt x="14073" y="19864"/>
                    <a:pt x="12927" y="20539"/>
                  </a:cubicBezTo>
                  <a:cubicBezTo>
                    <a:pt x="11782" y="21214"/>
                    <a:pt x="9818" y="21600"/>
                    <a:pt x="8182" y="20732"/>
                  </a:cubicBezTo>
                  <a:cubicBezTo>
                    <a:pt x="6545" y="19864"/>
                    <a:pt x="5236" y="17743"/>
                    <a:pt x="5891" y="14561"/>
                  </a:cubicBezTo>
                  <a:cubicBezTo>
                    <a:pt x="6545" y="11379"/>
                    <a:pt x="9164" y="7136"/>
                    <a:pt x="12109" y="4532"/>
                  </a:cubicBezTo>
                  <a:cubicBezTo>
                    <a:pt x="15055" y="1929"/>
                    <a:pt x="18327" y="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643659" y="4040862"/>
              <a:ext cx="10894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20976" y="708"/>
                  </a:moveTo>
                  <a:cubicBezTo>
                    <a:pt x="19346" y="354"/>
                    <a:pt x="17716" y="0"/>
                    <a:pt x="15882" y="0"/>
                  </a:cubicBezTo>
                  <a:cubicBezTo>
                    <a:pt x="14048" y="0"/>
                    <a:pt x="12010" y="354"/>
                    <a:pt x="9157" y="1830"/>
                  </a:cubicBezTo>
                  <a:cubicBezTo>
                    <a:pt x="6304" y="3305"/>
                    <a:pt x="2636" y="5902"/>
                    <a:pt x="1006" y="8793"/>
                  </a:cubicBezTo>
                  <a:cubicBezTo>
                    <a:pt x="-624" y="11685"/>
                    <a:pt x="-216" y="14872"/>
                    <a:pt x="1821" y="17056"/>
                  </a:cubicBezTo>
                  <a:cubicBezTo>
                    <a:pt x="3859" y="19239"/>
                    <a:pt x="7527" y="20420"/>
                    <a:pt x="10584" y="21010"/>
                  </a:cubicBezTo>
                  <a:cubicBezTo>
                    <a:pt x="13640" y="21600"/>
                    <a:pt x="16085" y="21600"/>
                    <a:pt x="18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962791" y="4035603"/>
              <a:ext cx="151716" cy="32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250" fill="norm" stroke="1" extrusionOk="0">
                  <a:moveTo>
                    <a:pt x="1663" y="6239"/>
                  </a:moveTo>
                  <a:cubicBezTo>
                    <a:pt x="1955" y="11429"/>
                    <a:pt x="2247" y="16618"/>
                    <a:pt x="1955" y="16688"/>
                  </a:cubicBezTo>
                  <a:cubicBezTo>
                    <a:pt x="1663" y="16758"/>
                    <a:pt x="788" y="11709"/>
                    <a:pt x="350" y="8483"/>
                  </a:cubicBezTo>
                  <a:cubicBezTo>
                    <a:pt x="-88" y="5257"/>
                    <a:pt x="-88" y="3855"/>
                    <a:pt x="204" y="2662"/>
                  </a:cubicBezTo>
                  <a:cubicBezTo>
                    <a:pt x="496" y="1470"/>
                    <a:pt x="1080" y="488"/>
                    <a:pt x="2101" y="138"/>
                  </a:cubicBezTo>
                  <a:cubicBezTo>
                    <a:pt x="3123" y="-213"/>
                    <a:pt x="4582" y="68"/>
                    <a:pt x="7501" y="1400"/>
                  </a:cubicBezTo>
                  <a:cubicBezTo>
                    <a:pt x="10420" y="2732"/>
                    <a:pt x="14798" y="5117"/>
                    <a:pt x="17571" y="7642"/>
                  </a:cubicBezTo>
                  <a:cubicBezTo>
                    <a:pt x="20344" y="10166"/>
                    <a:pt x="21512" y="12831"/>
                    <a:pt x="20636" y="15145"/>
                  </a:cubicBezTo>
                  <a:cubicBezTo>
                    <a:pt x="19761" y="17460"/>
                    <a:pt x="16842" y="19423"/>
                    <a:pt x="14653" y="20405"/>
                  </a:cubicBezTo>
                  <a:cubicBezTo>
                    <a:pt x="12463" y="21387"/>
                    <a:pt x="11004" y="21387"/>
                    <a:pt x="9836" y="21036"/>
                  </a:cubicBezTo>
                  <a:cubicBezTo>
                    <a:pt x="8669" y="20686"/>
                    <a:pt x="7793" y="19984"/>
                    <a:pt x="7355" y="19143"/>
                  </a:cubicBezTo>
                  <a:cubicBezTo>
                    <a:pt x="6917" y="18301"/>
                    <a:pt x="6917" y="17319"/>
                    <a:pt x="7647" y="16969"/>
                  </a:cubicBezTo>
                  <a:cubicBezTo>
                    <a:pt x="8377" y="16618"/>
                    <a:pt x="9836" y="16899"/>
                    <a:pt x="11296" y="17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974850" y="4302914"/>
              <a:ext cx="635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20153"/>
                  </a:moveTo>
                  <a:cubicBezTo>
                    <a:pt x="17280" y="11153"/>
                    <a:pt x="12960" y="2153"/>
                    <a:pt x="9360" y="353"/>
                  </a:cubicBezTo>
                  <a:cubicBezTo>
                    <a:pt x="5760" y="-1447"/>
                    <a:pt x="2880" y="3953"/>
                    <a:pt x="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2209800" y="4326612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2273300" y="4186912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2286000" y="426946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2599266" y="4085312"/>
              <a:ext cx="423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09"/>
                    <a:pt x="0" y="12218"/>
                    <a:pt x="0" y="15818"/>
                  </a:cubicBezTo>
                  <a:cubicBezTo>
                    <a:pt x="0" y="19418"/>
                    <a:pt x="108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3098800" y="4091662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109"/>
                    <a:pt x="21600" y="12218"/>
                    <a:pt x="18000" y="15818"/>
                  </a:cubicBezTo>
                  <a:cubicBezTo>
                    <a:pt x="14400" y="19418"/>
                    <a:pt x="72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3079750" y="3994934"/>
              <a:ext cx="209550" cy="26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5154"/>
                  </a:moveTo>
                  <a:cubicBezTo>
                    <a:pt x="873" y="10834"/>
                    <a:pt x="1745" y="6514"/>
                    <a:pt x="3491" y="3749"/>
                  </a:cubicBezTo>
                  <a:cubicBezTo>
                    <a:pt x="5236" y="985"/>
                    <a:pt x="7855" y="-225"/>
                    <a:pt x="10691" y="34"/>
                  </a:cubicBezTo>
                  <a:cubicBezTo>
                    <a:pt x="13527" y="293"/>
                    <a:pt x="16582" y="2021"/>
                    <a:pt x="18327" y="5132"/>
                  </a:cubicBezTo>
                  <a:cubicBezTo>
                    <a:pt x="20073" y="8242"/>
                    <a:pt x="20509" y="12735"/>
                    <a:pt x="20836" y="15673"/>
                  </a:cubicBezTo>
                  <a:cubicBezTo>
                    <a:pt x="21164" y="18610"/>
                    <a:pt x="21382" y="19993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3702050" y="4028162"/>
              <a:ext cx="19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32"/>
                    <a:pt x="12000" y="12065"/>
                    <a:pt x="9600" y="15568"/>
                  </a:cubicBezTo>
                  <a:cubicBezTo>
                    <a:pt x="7200" y="19070"/>
                    <a:pt x="7200" y="20043"/>
                    <a:pt x="6000" y="20627"/>
                  </a:cubicBezTo>
                  <a:cubicBezTo>
                    <a:pt x="4800" y="21211"/>
                    <a:pt x="2400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3682999" y="3922022"/>
              <a:ext cx="143027" cy="33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50" fill="norm" stroke="1" extrusionOk="0">
                  <a:moveTo>
                    <a:pt x="939" y="5960"/>
                  </a:moveTo>
                  <a:cubicBezTo>
                    <a:pt x="939" y="4340"/>
                    <a:pt x="939" y="2720"/>
                    <a:pt x="1252" y="1573"/>
                  </a:cubicBezTo>
                  <a:cubicBezTo>
                    <a:pt x="1565" y="425"/>
                    <a:pt x="2191" y="-250"/>
                    <a:pt x="4696" y="88"/>
                  </a:cubicBezTo>
                  <a:cubicBezTo>
                    <a:pt x="7200" y="425"/>
                    <a:pt x="11583" y="1775"/>
                    <a:pt x="14870" y="3935"/>
                  </a:cubicBezTo>
                  <a:cubicBezTo>
                    <a:pt x="18157" y="6095"/>
                    <a:pt x="20348" y="9065"/>
                    <a:pt x="20974" y="11698"/>
                  </a:cubicBezTo>
                  <a:cubicBezTo>
                    <a:pt x="21600" y="14330"/>
                    <a:pt x="20661" y="16625"/>
                    <a:pt x="16904" y="18178"/>
                  </a:cubicBezTo>
                  <a:cubicBezTo>
                    <a:pt x="13148" y="19730"/>
                    <a:pt x="6574" y="20540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3860800" y="4190712"/>
              <a:ext cx="127000" cy="12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3613"/>
                  </a:moveTo>
                  <a:cubicBezTo>
                    <a:pt x="1080" y="2197"/>
                    <a:pt x="2160" y="780"/>
                    <a:pt x="3600" y="249"/>
                  </a:cubicBezTo>
                  <a:cubicBezTo>
                    <a:pt x="5040" y="-282"/>
                    <a:pt x="6840" y="72"/>
                    <a:pt x="8280" y="957"/>
                  </a:cubicBezTo>
                  <a:cubicBezTo>
                    <a:pt x="9720" y="1843"/>
                    <a:pt x="10800" y="3259"/>
                    <a:pt x="10800" y="6269"/>
                  </a:cubicBezTo>
                  <a:cubicBezTo>
                    <a:pt x="10800" y="9279"/>
                    <a:pt x="9720" y="13882"/>
                    <a:pt x="8460" y="16715"/>
                  </a:cubicBezTo>
                  <a:cubicBezTo>
                    <a:pt x="7200" y="19548"/>
                    <a:pt x="5760" y="20610"/>
                    <a:pt x="6300" y="20964"/>
                  </a:cubicBezTo>
                  <a:cubicBezTo>
                    <a:pt x="6840" y="21318"/>
                    <a:pt x="9360" y="20964"/>
                    <a:pt x="12240" y="20256"/>
                  </a:cubicBezTo>
                  <a:cubicBezTo>
                    <a:pt x="15120" y="19548"/>
                    <a:pt x="18360" y="18485"/>
                    <a:pt x="21600" y="1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4114800" y="4091662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4108450" y="4136112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4311650" y="4053562"/>
              <a:ext cx="120603" cy="32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57" fill="norm" stroke="1" extrusionOk="0">
                  <a:moveTo>
                    <a:pt x="12290" y="0"/>
                  </a:moveTo>
                  <a:cubicBezTo>
                    <a:pt x="11545" y="831"/>
                    <a:pt x="10800" y="1662"/>
                    <a:pt x="11545" y="2769"/>
                  </a:cubicBezTo>
                  <a:cubicBezTo>
                    <a:pt x="12290" y="3877"/>
                    <a:pt x="14524" y="5262"/>
                    <a:pt x="16572" y="7477"/>
                  </a:cubicBezTo>
                  <a:cubicBezTo>
                    <a:pt x="18621" y="9692"/>
                    <a:pt x="20483" y="12738"/>
                    <a:pt x="21041" y="14954"/>
                  </a:cubicBezTo>
                  <a:cubicBezTo>
                    <a:pt x="21600" y="17169"/>
                    <a:pt x="20855" y="18554"/>
                    <a:pt x="18621" y="19662"/>
                  </a:cubicBezTo>
                  <a:cubicBezTo>
                    <a:pt x="16386" y="20769"/>
                    <a:pt x="12662" y="21600"/>
                    <a:pt x="9310" y="21115"/>
                  </a:cubicBezTo>
                  <a:cubicBezTo>
                    <a:pt x="5959" y="20631"/>
                    <a:pt x="2979" y="18831"/>
                    <a:pt x="0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4381500" y="3934614"/>
              <a:ext cx="4445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057" y="11153"/>
                    <a:pt x="4114" y="2153"/>
                    <a:pt x="7714" y="353"/>
                  </a:cubicBezTo>
                  <a:cubicBezTo>
                    <a:pt x="11314" y="-1447"/>
                    <a:pt x="1645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4476750" y="4072612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4698999" y="4040862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4768850" y="3812262"/>
              <a:ext cx="11621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6442" y="2587"/>
                    <a:pt x="12884" y="5175"/>
                    <a:pt x="16674" y="7706"/>
                  </a:cubicBezTo>
                  <a:cubicBezTo>
                    <a:pt x="20463" y="10238"/>
                    <a:pt x="21600" y="12713"/>
                    <a:pt x="20274" y="15019"/>
                  </a:cubicBezTo>
                  <a:cubicBezTo>
                    <a:pt x="18947" y="17325"/>
                    <a:pt x="15158" y="19463"/>
                    <a:pt x="11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5365749" y="405991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5384799" y="4136112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21600"/>
                    <a:pt x="8727" y="21600"/>
                    <a:pt x="12327" y="18000"/>
                  </a:cubicBezTo>
                  <a:cubicBezTo>
                    <a:pt x="15927" y="14400"/>
                    <a:pt x="1876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6051550" y="3863062"/>
              <a:ext cx="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5937250" y="4129712"/>
              <a:ext cx="2413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358" y="11670"/>
                    <a:pt x="8716" y="3363"/>
                    <a:pt x="12316" y="870"/>
                  </a:cubicBezTo>
                  <a:cubicBezTo>
                    <a:pt x="15916" y="-1622"/>
                    <a:pt x="1875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5998950" y="4277274"/>
              <a:ext cx="147851" cy="25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80" fill="norm" stroke="1" extrusionOk="0">
                  <a:moveTo>
                    <a:pt x="21250" y="403"/>
                  </a:moveTo>
                  <a:cubicBezTo>
                    <a:pt x="19729" y="54"/>
                    <a:pt x="18208" y="-294"/>
                    <a:pt x="15622" y="403"/>
                  </a:cubicBezTo>
                  <a:cubicBezTo>
                    <a:pt x="13036" y="1100"/>
                    <a:pt x="9385" y="2841"/>
                    <a:pt x="6495" y="5716"/>
                  </a:cubicBezTo>
                  <a:cubicBezTo>
                    <a:pt x="3605" y="8590"/>
                    <a:pt x="1475" y="12596"/>
                    <a:pt x="563" y="15035"/>
                  </a:cubicBezTo>
                  <a:cubicBezTo>
                    <a:pt x="-350" y="17474"/>
                    <a:pt x="-46" y="18345"/>
                    <a:pt x="715" y="19129"/>
                  </a:cubicBezTo>
                  <a:cubicBezTo>
                    <a:pt x="1475" y="19912"/>
                    <a:pt x="2692" y="20609"/>
                    <a:pt x="4365" y="20958"/>
                  </a:cubicBezTo>
                  <a:cubicBezTo>
                    <a:pt x="6039" y="21306"/>
                    <a:pt x="8168" y="21306"/>
                    <a:pt x="10450" y="20522"/>
                  </a:cubicBezTo>
                  <a:cubicBezTo>
                    <a:pt x="12732" y="19738"/>
                    <a:pt x="15165" y="18171"/>
                    <a:pt x="16382" y="16951"/>
                  </a:cubicBezTo>
                  <a:cubicBezTo>
                    <a:pt x="17599" y="15732"/>
                    <a:pt x="17599" y="14861"/>
                    <a:pt x="16382" y="13990"/>
                  </a:cubicBezTo>
                  <a:cubicBezTo>
                    <a:pt x="15165" y="13119"/>
                    <a:pt x="12732" y="12248"/>
                    <a:pt x="10906" y="11900"/>
                  </a:cubicBezTo>
                  <a:cubicBezTo>
                    <a:pt x="9081" y="11551"/>
                    <a:pt x="7864" y="11725"/>
                    <a:pt x="6647" y="11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6483350" y="4104362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6867435" y="3715001"/>
              <a:ext cx="118139" cy="43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490" fill="norm" stroke="1" extrusionOk="0">
                  <a:moveTo>
                    <a:pt x="2809" y="7612"/>
                  </a:moveTo>
                  <a:cubicBezTo>
                    <a:pt x="1320" y="8864"/>
                    <a:pt x="-170" y="10116"/>
                    <a:pt x="16" y="12255"/>
                  </a:cubicBezTo>
                  <a:cubicBezTo>
                    <a:pt x="202" y="14394"/>
                    <a:pt x="2064" y="17420"/>
                    <a:pt x="2996" y="19194"/>
                  </a:cubicBezTo>
                  <a:cubicBezTo>
                    <a:pt x="3927" y="20968"/>
                    <a:pt x="3927" y="21490"/>
                    <a:pt x="3927" y="21490"/>
                  </a:cubicBezTo>
                  <a:cubicBezTo>
                    <a:pt x="3927" y="21490"/>
                    <a:pt x="3927" y="20968"/>
                    <a:pt x="3927" y="18881"/>
                  </a:cubicBezTo>
                  <a:cubicBezTo>
                    <a:pt x="3927" y="16794"/>
                    <a:pt x="3927" y="13142"/>
                    <a:pt x="4671" y="9960"/>
                  </a:cubicBezTo>
                  <a:cubicBezTo>
                    <a:pt x="5416" y="6777"/>
                    <a:pt x="6906" y="4064"/>
                    <a:pt x="8396" y="2447"/>
                  </a:cubicBezTo>
                  <a:cubicBezTo>
                    <a:pt x="9885" y="829"/>
                    <a:pt x="11375" y="307"/>
                    <a:pt x="13051" y="99"/>
                  </a:cubicBezTo>
                  <a:cubicBezTo>
                    <a:pt x="14727" y="-110"/>
                    <a:pt x="16589" y="-6"/>
                    <a:pt x="18264" y="568"/>
                  </a:cubicBezTo>
                  <a:cubicBezTo>
                    <a:pt x="19940" y="1142"/>
                    <a:pt x="21430" y="2186"/>
                    <a:pt x="20499" y="3490"/>
                  </a:cubicBezTo>
                  <a:cubicBezTo>
                    <a:pt x="19568" y="4794"/>
                    <a:pt x="16216" y="6360"/>
                    <a:pt x="13051" y="7455"/>
                  </a:cubicBezTo>
                  <a:cubicBezTo>
                    <a:pt x="9885" y="8551"/>
                    <a:pt x="6906" y="9177"/>
                    <a:pt x="3927" y="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7004050" y="3888462"/>
              <a:ext cx="139700" cy="20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7855"/>
                  </a:moveTo>
                  <a:cubicBezTo>
                    <a:pt x="0" y="6764"/>
                    <a:pt x="0" y="5673"/>
                    <a:pt x="818" y="5455"/>
                  </a:cubicBezTo>
                  <a:cubicBezTo>
                    <a:pt x="1636" y="5236"/>
                    <a:pt x="3273" y="5891"/>
                    <a:pt x="5400" y="7527"/>
                  </a:cubicBezTo>
                  <a:cubicBezTo>
                    <a:pt x="7527" y="9164"/>
                    <a:pt x="10145" y="11782"/>
                    <a:pt x="11455" y="13636"/>
                  </a:cubicBezTo>
                  <a:cubicBezTo>
                    <a:pt x="12764" y="15491"/>
                    <a:pt x="12764" y="16582"/>
                    <a:pt x="12436" y="17782"/>
                  </a:cubicBezTo>
                  <a:cubicBezTo>
                    <a:pt x="12109" y="18982"/>
                    <a:pt x="11455" y="20291"/>
                    <a:pt x="10309" y="20945"/>
                  </a:cubicBezTo>
                  <a:cubicBezTo>
                    <a:pt x="9164" y="21600"/>
                    <a:pt x="7527" y="21600"/>
                    <a:pt x="6873" y="19091"/>
                  </a:cubicBezTo>
                  <a:cubicBezTo>
                    <a:pt x="6218" y="16582"/>
                    <a:pt x="6545" y="11564"/>
                    <a:pt x="9164" y="7964"/>
                  </a:cubicBezTo>
                  <a:cubicBezTo>
                    <a:pt x="11782" y="4364"/>
                    <a:pt x="16691" y="21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7269377" y="3765570"/>
              <a:ext cx="122024" cy="32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469" fill="norm" stroke="1" extrusionOk="0">
                  <a:moveTo>
                    <a:pt x="20753" y="1402"/>
                  </a:moveTo>
                  <a:cubicBezTo>
                    <a:pt x="19673" y="844"/>
                    <a:pt x="18593" y="287"/>
                    <a:pt x="17153" y="78"/>
                  </a:cubicBezTo>
                  <a:cubicBezTo>
                    <a:pt x="15713" y="-131"/>
                    <a:pt x="13913" y="8"/>
                    <a:pt x="11213" y="1402"/>
                  </a:cubicBezTo>
                  <a:cubicBezTo>
                    <a:pt x="8513" y="2795"/>
                    <a:pt x="4913" y="5443"/>
                    <a:pt x="2573" y="8370"/>
                  </a:cubicBezTo>
                  <a:cubicBezTo>
                    <a:pt x="233" y="11296"/>
                    <a:pt x="-847" y="14501"/>
                    <a:pt x="773" y="16661"/>
                  </a:cubicBezTo>
                  <a:cubicBezTo>
                    <a:pt x="2393" y="18821"/>
                    <a:pt x="6713" y="19936"/>
                    <a:pt x="9773" y="20563"/>
                  </a:cubicBezTo>
                  <a:cubicBezTo>
                    <a:pt x="12833" y="21190"/>
                    <a:pt x="14633" y="21330"/>
                    <a:pt x="1643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7575549" y="3752901"/>
              <a:ext cx="150518" cy="31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64" fill="norm" stroke="1" extrusionOk="0">
                  <a:moveTo>
                    <a:pt x="0" y="5766"/>
                  </a:moveTo>
                  <a:cubicBezTo>
                    <a:pt x="0" y="9942"/>
                    <a:pt x="0" y="14118"/>
                    <a:pt x="0" y="16566"/>
                  </a:cubicBezTo>
                  <a:cubicBezTo>
                    <a:pt x="0" y="19014"/>
                    <a:pt x="0" y="19734"/>
                    <a:pt x="300" y="19662"/>
                  </a:cubicBezTo>
                  <a:cubicBezTo>
                    <a:pt x="600" y="19590"/>
                    <a:pt x="1200" y="18726"/>
                    <a:pt x="1800" y="15774"/>
                  </a:cubicBezTo>
                  <a:cubicBezTo>
                    <a:pt x="2400" y="12822"/>
                    <a:pt x="3000" y="7782"/>
                    <a:pt x="3450" y="4902"/>
                  </a:cubicBezTo>
                  <a:cubicBezTo>
                    <a:pt x="3900" y="2022"/>
                    <a:pt x="4200" y="1302"/>
                    <a:pt x="4950" y="726"/>
                  </a:cubicBezTo>
                  <a:cubicBezTo>
                    <a:pt x="5700" y="150"/>
                    <a:pt x="6900" y="-282"/>
                    <a:pt x="8850" y="222"/>
                  </a:cubicBezTo>
                  <a:cubicBezTo>
                    <a:pt x="10800" y="726"/>
                    <a:pt x="13500" y="2166"/>
                    <a:pt x="16050" y="4470"/>
                  </a:cubicBezTo>
                  <a:cubicBezTo>
                    <a:pt x="18600" y="6774"/>
                    <a:pt x="21000" y="9942"/>
                    <a:pt x="21300" y="12750"/>
                  </a:cubicBezTo>
                  <a:cubicBezTo>
                    <a:pt x="21600" y="15558"/>
                    <a:pt x="19800" y="18006"/>
                    <a:pt x="18150" y="19374"/>
                  </a:cubicBezTo>
                  <a:cubicBezTo>
                    <a:pt x="16500" y="20742"/>
                    <a:pt x="15000" y="21030"/>
                    <a:pt x="13200" y="21174"/>
                  </a:cubicBezTo>
                  <a:cubicBezTo>
                    <a:pt x="11400" y="21318"/>
                    <a:pt x="9300" y="21318"/>
                    <a:pt x="7800" y="20958"/>
                  </a:cubicBezTo>
                  <a:cubicBezTo>
                    <a:pt x="6300" y="20598"/>
                    <a:pt x="5400" y="19878"/>
                    <a:pt x="5550" y="19302"/>
                  </a:cubicBezTo>
                  <a:cubicBezTo>
                    <a:pt x="5700" y="18726"/>
                    <a:pt x="6900" y="18294"/>
                    <a:pt x="8100" y="17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7816850" y="4034512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7886700" y="3938699"/>
              <a:ext cx="1460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39" y="11375"/>
                    <a:pt x="1878" y="2735"/>
                    <a:pt x="5478" y="575"/>
                  </a:cubicBezTo>
                  <a:cubicBezTo>
                    <a:pt x="9078" y="-1585"/>
                    <a:pt x="153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7972143" y="3850362"/>
              <a:ext cx="98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66"/>
                    <a:pt x="2735" y="11931"/>
                    <a:pt x="575" y="15531"/>
                  </a:cubicBezTo>
                  <a:cubicBezTo>
                    <a:pt x="-1585" y="19131"/>
                    <a:pt x="2735" y="2036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8121650" y="3749155"/>
              <a:ext cx="123630" cy="29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70" fill="norm" stroke="1" extrusionOk="0">
                  <a:moveTo>
                    <a:pt x="3187" y="5410"/>
                  </a:moveTo>
                  <a:cubicBezTo>
                    <a:pt x="2125" y="7827"/>
                    <a:pt x="1062" y="10243"/>
                    <a:pt x="531" y="12283"/>
                  </a:cubicBezTo>
                  <a:cubicBezTo>
                    <a:pt x="0" y="14322"/>
                    <a:pt x="0" y="15983"/>
                    <a:pt x="0" y="17267"/>
                  </a:cubicBezTo>
                  <a:cubicBezTo>
                    <a:pt x="0" y="18551"/>
                    <a:pt x="0" y="19457"/>
                    <a:pt x="0" y="19155"/>
                  </a:cubicBezTo>
                  <a:cubicBezTo>
                    <a:pt x="0" y="18853"/>
                    <a:pt x="0" y="17343"/>
                    <a:pt x="354" y="14624"/>
                  </a:cubicBezTo>
                  <a:cubicBezTo>
                    <a:pt x="708" y="11905"/>
                    <a:pt x="1416" y="7978"/>
                    <a:pt x="1948" y="5485"/>
                  </a:cubicBezTo>
                  <a:cubicBezTo>
                    <a:pt x="2479" y="2993"/>
                    <a:pt x="2833" y="1936"/>
                    <a:pt x="3541" y="1105"/>
                  </a:cubicBezTo>
                  <a:cubicBezTo>
                    <a:pt x="4249" y="274"/>
                    <a:pt x="5311" y="-330"/>
                    <a:pt x="7790" y="199"/>
                  </a:cubicBezTo>
                  <a:cubicBezTo>
                    <a:pt x="10269" y="727"/>
                    <a:pt x="14164" y="2389"/>
                    <a:pt x="16997" y="4806"/>
                  </a:cubicBezTo>
                  <a:cubicBezTo>
                    <a:pt x="19830" y="7222"/>
                    <a:pt x="21600" y="10394"/>
                    <a:pt x="20184" y="13264"/>
                  </a:cubicBezTo>
                  <a:cubicBezTo>
                    <a:pt x="18767" y="16134"/>
                    <a:pt x="14164" y="18702"/>
                    <a:pt x="10800" y="19986"/>
                  </a:cubicBezTo>
                  <a:cubicBezTo>
                    <a:pt x="7436" y="21270"/>
                    <a:pt x="5311" y="21270"/>
                    <a:pt x="3187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8267700" y="3982629"/>
              <a:ext cx="165100" cy="12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0" y="4580"/>
                  </a:moveTo>
                  <a:cubicBezTo>
                    <a:pt x="831" y="3116"/>
                    <a:pt x="1662" y="1652"/>
                    <a:pt x="3046" y="736"/>
                  </a:cubicBezTo>
                  <a:cubicBezTo>
                    <a:pt x="4431" y="-179"/>
                    <a:pt x="6369" y="-545"/>
                    <a:pt x="7892" y="1469"/>
                  </a:cubicBezTo>
                  <a:cubicBezTo>
                    <a:pt x="9415" y="3482"/>
                    <a:pt x="10523" y="7875"/>
                    <a:pt x="10662" y="10804"/>
                  </a:cubicBezTo>
                  <a:cubicBezTo>
                    <a:pt x="10800" y="13733"/>
                    <a:pt x="9969" y="15197"/>
                    <a:pt x="9138" y="16662"/>
                  </a:cubicBezTo>
                  <a:cubicBezTo>
                    <a:pt x="8308" y="18126"/>
                    <a:pt x="7477" y="19591"/>
                    <a:pt x="7754" y="20323"/>
                  </a:cubicBezTo>
                  <a:cubicBezTo>
                    <a:pt x="8031" y="21055"/>
                    <a:pt x="9415" y="21055"/>
                    <a:pt x="11908" y="20323"/>
                  </a:cubicBezTo>
                  <a:cubicBezTo>
                    <a:pt x="14400" y="19591"/>
                    <a:pt x="18000" y="18126"/>
                    <a:pt x="21600" y="16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8559800" y="390751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8578850" y="3983712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8883649" y="3894812"/>
              <a:ext cx="112855" cy="34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98" fill="norm" stroke="1" extrusionOk="0">
                  <a:moveTo>
                    <a:pt x="15600" y="0"/>
                  </a:moveTo>
                  <a:cubicBezTo>
                    <a:pt x="15200" y="1301"/>
                    <a:pt x="14800" y="2602"/>
                    <a:pt x="15800" y="5075"/>
                  </a:cubicBezTo>
                  <a:cubicBezTo>
                    <a:pt x="16800" y="7547"/>
                    <a:pt x="19200" y="11190"/>
                    <a:pt x="20400" y="13728"/>
                  </a:cubicBezTo>
                  <a:cubicBezTo>
                    <a:pt x="21600" y="16265"/>
                    <a:pt x="21600" y="17696"/>
                    <a:pt x="20600" y="18867"/>
                  </a:cubicBezTo>
                  <a:cubicBezTo>
                    <a:pt x="19600" y="20039"/>
                    <a:pt x="17600" y="20949"/>
                    <a:pt x="14400" y="21275"/>
                  </a:cubicBezTo>
                  <a:cubicBezTo>
                    <a:pt x="11200" y="21600"/>
                    <a:pt x="6800" y="21340"/>
                    <a:pt x="4200" y="19778"/>
                  </a:cubicBezTo>
                  <a:cubicBezTo>
                    <a:pt x="1600" y="18217"/>
                    <a:pt x="800" y="15354"/>
                    <a:pt x="0" y="1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8921750" y="3799562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9093199" y="3678912"/>
              <a:ext cx="11907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3295" y="0"/>
                  </a:moveTo>
                  <a:cubicBezTo>
                    <a:pt x="9153" y="2919"/>
                    <a:pt x="15010" y="5838"/>
                    <a:pt x="18122" y="8562"/>
                  </a:cubicBezTo>
                  <a:cubicBezTo>
                    <a:pt x="21234" y="11286"/>
                    <a:pt x="21600" y="13816"/>
                    <a:pt x="18122" y="15957"/>
                  </a:cubicBezTo>
                  <a:cubicBezTo>
                    <a:pt x="14644" y="18097"/>
                    <a:pt x="7322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0" y="5361662"/>
              <a:ext cx="132342" cy="34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82" fill="norm" stroke="1" extrusionOk="0">
                  <a:moveTo>
                    <a:pt x="0" y="776"/>
                  </a:moveTo>
                  <a:cubicBezTo>
                    <a:pt x="1371" y="388"/>
                    <a:pt x="2743" y="0"/>
                    <a:pt x="4286" y="0"/>
                  </a:cubicBezTo>
                  <a:cubicBezTo>
                    <a:pt x="5829" y="0"/>
                    <a:pt x="7543" y="388"/>
                    <a:pt x="9943" y="1681"/>
                  </a:cubicBezTo>
                  <a:cubicBezTo>
                    <a:pt x="12343" y="2975"/>
                    <a:pt x="15429" y="5174"/>
                    <a:pt x="17486" y="8213"/>
                  </a:cubicBezTo>
                  <a:cubicBezTo>
                    <a:pt x="19543" y="11253"/>
                    <a:pt x="20571" y="15133"/>
                    <a:pt x="21086" y="17461"/>
                  </a:cubicBezTo>
                  <a:cubicBezTo>
                    <a:pt x="21600" y="19789"/>
                    <a:pt x="21600" y="20565"/>
                    <a:pt x="20743" y="21018"/>
                  </a:cubicBezTo>
                  <a:cubicBezTo>
                    <a:pt x="19886" y="21471"/>
                    <a:pt x="18171" y="21600"/>
                    <a:pt x="15771" y="20824"/>
                  </a:cubicBezTo>
                  <a:cubicBezTo>
                    <a:pt x="13371" y="20048"/>
                    <a:pt x="10286" y="18366"/>
                    <a:pt x="7200" y="16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1749" y="523466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171450" y="5380712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292100" y="5418812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404799" y="5194118"/>
              <a:ext cx="255601" cy="22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33" fill="norm" stroke="1" extrusionOk="0">
                  <a:moveTo>
                    <a:pt x="134" y="4391"/>
                  </a:moveTo>
                  <a:cubicBezTo>
                    <a:pt x="-43" y="3400"/>
                    <a:pt x="-220" y="2409"/>
                    <a:pt x="842" y="1517"/>
                  </a:cubicBezTo>
                  <a:cubicBezTo>
                    <a:pt x="1905" y="626"/>
                    <a:pt x="4206" y="-167"/>
                    <a:pt x="7393" y="31"/>
                  </a:cubicBezTo>
                  <a:cubicBezTo>
                    <a:pt x="10580" y="229"/>
                    <a:pt x="14652" y="1418"/>
                    <a:pt x="16511" y="3697"/>
                  </a:cubicBezTo>
                  <a:cubicBezTo>
                    <a:pt x="18370" y="5976"/>
                    <a:pt x="18016" y="9345"/>
                    <a:pt x="17131" y="12020"/>
                  </a:cubicBezTo>
                  <a:cubicBezTo>
                    <a:pt x="16246" y="14695"/>
                    <a:pt x="14829" y="16677"/>
                    <a:pt x="13767" y="18064"/>
                  </a:cubicBezTo>
                  <a:cubicBezTo>
                    <a:pt x="12705" y="19451"/>
                    <a:pt x="11996" y="20244"/>
                    <a:pt x="12173" y="20739"/>
                  </a:cubicBezTo>
                  <a:cubicBezTo>
                    <a:pt x="12350" y="21235"/>
                    <a:pt x="13413" y="21433"/>
                    <a:pt x="15095" y="21433"/>
                  </a:cubicBezTo>
                  <a:cubicBezTo>
                    <a:pt x="16777" y="21433"/>
                    <a:pt x="19078" y="21235"/>
                    <a:pt x="21380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765299" y="5044162"/>
              <a:ext cx="18522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0" y="7624"/>
                  </a:moveTo>
                  <a:cubicBezTo>
                    <a:pt x="720" y="9635"/>
                    <a:pt x="1440" y="11647"/>
                    <a:pt x="2160" y="13659"/>
                  </a:cubicBezTo>
                  <a:cubicBezTo>
                    <a:pt x="2880" y="15671"/>
                    <a:pt x="3600" y="17682"/>
                    <a:pt x="4080" y="19165"/>
                  </a:cubicBezTo>
                  <a:cubicBezTo>
                    <a:pt x="4560" y="20647"/>
                    <a:pt x="4800" y="21600"/>
                    <a:pt x="4800" y="21600"/>
                  </a:cubicBezTo>
                  <a:cubicBezTo>
                    <a:pt x="4800" y="21600"/>
                    <a:pt x="4560" y="20647"/>
                    <a:pt x="3960" y="18424"/>
                  </a:cubicBezTo>
                  <a:cubicBezTo>
                    <a:pt x="3360" y="16200"/>
                    <a:pt x="2400" y="12706"/>
                    <a:pt x="2280" y="9900"/>
                  </a:cubicBezTo>
                  <a:cubicBezTo>
                    <a:pt x="2160" y="7094"/>
                    <a:pt x="2880" y="4976"/>
                    <a:pt x="3720" y="3547"/>
                  </a:cubicBezTo>
                  <a:cubicBezTo>
                    <a:pt x="4560" y="2118"/>
                    <a:pt x="5520" y="1376"/>
                    <a:pt x="6480" y="847"/>
                  </a:cubicBezTo>
                  <a:cubicBezTo>
                    <a:pt x="7440" y="318"/>
                    <a:pt x="8400" y="0"/>
                    <a:pt x="10440" y="0"/>
                  </a:cubicBezTo>
                  <a:cubicBezTo>
                    <a:pt x="12480" y="0"/>
                    <a:pt x="15600" y="318"/>
                    <a:pt x="17880" y="1482"/>
                  </a:cubicBezTo>
                  <a:cubicBezTo>
                    <a:pt x="20160" y="2647"/>
                    <a:pt x="21600" y="4659"/>
                    <a:pt x="20760" y="6406"/>
                  </a:cubicBezTo>
                  <a:cubicBezTo>
                    <a:pt x="19920" y="8153"/>
                    <a:pt x="16800" y="9635"/>
                    <a:pt x="14520" y="10376"/>
                  </a:cubicBezTo>
                  <a:cubicBezTo>
                    <a:pt x="12240" y="11118"/>
                    <a:pt x="10800" y="11118"/>
                    <a:pt x="9360" y="1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1943100" y="5209262"/>
              <a:ext cx="127000" cy="21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115"/>
                  </a:moveTo>
                  <a:cubicBezTo>
                    <a:pt x="3600" y="4362"/>
                    <a:pt x="7200" y="5608"/>
                    <a:pt x="9900" y="8100"/>
                  </a:cubicBezTo>
                  <a:cubicBezTo>
                    <a:pt x="12600" y="10592"/>
                    <a:pt x="14400" y="14331"/>
                    <a:pt x="15120" y="16719"/>
                  </a:cubicBezTo>
                  <a:cubicBezTo>
                    <a:pt x="15840" y="19108"/>
                    <a:pt x="15480" y="20146"/>
                    <a:pt x="14400" y="20769"/>
                  </a:cubicBezTo>
                  <a:cubicBezTo>
                    <a:pt x="13320" y="21392"/>
                    <a:pt x="11520" y="21600"/>
                    <a:pt x="10080" y="21081"/>
                  </a:cubicBezTo>
                  <a:cubicBezTo>
                    <a:pt x="8640" y="20562"/>
                    <a:pt x="7560" y="19315"/>
                    <a:pt x="7920" y="16200"/>
                  </a:cubicBezTo>
                  <a:cubicBezTo>
                    <a:pt x="8280" y="13085"/>
                    <a:pt x="10080" y="8100"/>
                    <a:pt x="12600" y="5088"/>
                  </a:cubicBezTo>
                  <a:cubicBezTo>
                    <a:pt x="15120" y="2077"/>
                    <a:pt x="18360" y="10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2166533" y="5141655"/>
              <a:ext cx="113118" cy="27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258" fill="norm" stroke="1" extrusionOk="0">
                  <a:moveTo>
                    <a:pt x="20988" y="323"/>
                  </a:moveTo>
                  <a:cubicBezTo>
                    <a:pt x="16668" y="-10"/>
                    <a:pt x="12348" y="-342"/>
                    <a:pt x="8421" y="738"/>
                  </a:cubicBezTo>
                  <a:cubicBezTo>
                    <a:pt x="4493" y="1818"/>
                    <a:pt x="959" y="4310"/>
                    <a:pt x="173" y="7052"/>
                  </a:cubicBezTo>
                  <a:cubicBezTo>
                    <a:pt x="-612" y="9793"/>
                    <a:pt x="1352" y="12784"/>
                    <a:pt x="4493" y="15193"/>
                  </a:cubicBezTo>
                  <a:cubicBezTo>
                    <a:pt x="7635" y="17603"/>
                    <a:pt x="11955" y="19430"/>
                    <a:pt x="16275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2355850" y="5103032"/>
              <a:ext cx="102250" cy="32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22" fill="norm" stroke="1" extrusionOk="0">
                  <a:moveTo>
                    <a:pt x="7624" y="5288"/>
                  </a:moveTo>
                  <a:cubicBezTo>
                    <a:pt x="5929" y="8611"/>
                    <a:pt x="4235" y="11934"/>
                    <a:pt x="3388" y="14357"/>
                  </a:cubicBezTo>
                  <a:cubicBezTo>
                    <a:pt x="2541" y="16780"/>
                    <a:pt x="2541" y="18303"/>
                    <a:pt x="2753" y="19480"/>
                  </a:cubicBezTo>
                  <a:cubicBezTo>
                    <a:pt x="2965" y="20657"/>
                    <a:pt x="3388" y="21488"/>
                    <a:pt x="3600" y="21419"/>
                  </a:cubicBezTo>
                  <a:cubicBezTo>
                    <a:pt x="3812" y="21350"/>
                    <a:pt x="3812" y="20380"/>
                    <a:pt x="3812" y="17542"/>
                  </a:cubicBezTo>
                  <a:cubicBezTo>
                    <a:pt x="3812" y="14703"/>
                    <a:pt x="3812" y="9996"/>
                    <a:pt x="4235" y="6880"/>
                  </a:cubicBezTo>
                  <a:cubicBezTo>
                    <a:pt x="4659" y="3765"/>
                    <a:pt x="5506" y="2242"/>
                    <a:pt x="6776" y="1273"/>
                  </a:cubicBezTo>
                  <a:cubicBezTo>
                    <a:pt x="8047" y="303"/>
                    <a:pt x="9741" y="-112"/>
                    <a:pt x="11435" y="26"/>
                  </a:cubicBezTo>
                  <a:cubicBezTo>
                    <a:pt x="13129" y="165"/>
                    <a:pt x="14824" y="857"/>
                    <a:pt x="16941" y="3142"/>
                  </a:cubicBezTo>
                  <a:cubicBezTo>
                    <a:pt x="19059" y="5426"/>
                    <a:pt x="21600" y="9303"/>
                    <a:pt x="19906" y="12280"/>
                  </a:cubicBezTo>
                  <a:cubicBezTo>
                    <a:pt x="18212" y="15257"/>
                    <a:pt x="12282" y="17334"/>
                    <a:pt x="8259" y="18511"/>
                  </a:cubicBezTo>
                  <a:cubicBezTo>
                    <a:pt x="4235" y="19688"/>
                    <a:pt x="2118" y="19965"/>
                    <a:pt x="0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2508250" y="5355312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2609850" y="5284239"/>
              <a:ext cx="952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80" y="4868"/>
                    <a:pt x="10560" y="-1303"/>
                    <a:pt x="14160" y="240"/>
                  </a:cubicBezTo>
                  <a:cubicBezTo>
                    <a:pt x="17760" y="1783"/>
                    <a:pt x="1968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2641600" y="5323562"/>
              <a:ext cx="107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2885016" y="5196562"/>
              <a:ext cx="423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54"/>
                    <a:pt x="0" y="10708"/>
                    <a:pt x="0" y="14308"/>
                  </a:cubicBezTo>
                  <a:cubicBezTo>
                    <a:pt x="0" y="17908"/>
                    <a:pt x="10800" y="19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3269686" y="5126734"/>
              <a:ext cx="173820" cy="23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16" fill="norm" stroke="1" extrusionOk="0">
                  <a:moveTo>
                    <a:pt x="840" y="12614"/>
                  </a:moveTo>
                  <a:cubicBezTo>
                    <a:pt x="325" y="15673"/>
                    <a:pt x="-189" y="18731"/>
                    <a:pt x="68" y="17489"/>
                  </a:cubicBezTo>
                  <a:cubicBezTo>
                    <a:pt x="325" y="16246"/>
                    <a:pt x="1354" y="10703"/>
                    <a:pt x="2511" y="6975"/>
                  </a:cubicBezTo>
                  <a:cubicBezTo>
                    <a:pt x="3668" y="3248"/>
                    <a:pt x="4954" y="1336"/>
                    <a:pt x="6882" y="476"/>
                  </a:cubicBezTo>
                  <a:cubicBezTo>
                    <a:pt x="8811" y="-384"/>
                    <a:pt x="11382" y="-193"/>
                    <a:pt x="13954" y="2005"/>
                  </a:cubicBezTo>
                  <a:cubicBezTo>
                    <a:pt x="16525" y="4204"/>
                    <a:pt x="19097" y="8409"/>
                    <a:pt x="20254" y="11945"/>
                  </a:cubicBezTo>
                  <a:cubicBezTo>
                    <a:pt x="21411" y="15481"/>
                    <a:pt x="21154" y="18349"/>
                    <a:pt x="20897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3784963" y="5029364"/>
              <a:ext cx="167660" cy="33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194" fill="norm" stroke="1" extrusionOk="0">
                  <a:moveTo>
                    <a:pt x="1535" y="9854"/>
                  </a:moveTo>
                  <a:cubicBezTo>
                    <a:pt x="1009" y="12014"/>
                    <a:pt x="482" y="14174"/>
                    <a:pt x="218" y="15659"/>
                  </a:cubicBezTo>
                  <a:cubicBezTo>
                    <a:pt x="-45" y="17144"/>
                    <a:pt x="-45" y="17954"/>
                    <a:pt x="87" y="18832"/>
                  </a:cubicBezTo>
                  <a:cubicBezTo>
                    <a:pt x="218" y="19709"/>
                    <a:pt x="482" y="20654"/>
                    <a:pt x="614" y="20721"/>
                  </a:cubicBezTo>
                  <a:cubicBezTo>
                    <a:pt x="745" y="20789"/>
                    <a:pt x="745" y="19979"/>
                    <a:pt x="877" y="17346"/>
                  </a:cubicBezTo>
                  <a:cubicBezTo>
                    <a:pt x="1009" y="14714"/>
                    <a:pt x="1272" y="10259"/>
                    <a:pt x="1799" y="7221"/>
                  </a:cubicBezTo>
                  <a:cubicBezTo>
                    <a:pt x="2326" y="4184"/>
                    <a:pt x="3116" y="2564"/>
                    <a:pt x="4038" y="1417"/>
                  </a:cubicBezTo>
                  <a:cubicBezTo>
                    <a:pt x="4960" y="269"/>
                    <a:pt x="6014" y="-406"/>
                    <a:pt x="8516" y="269"/>
                  </a:cubicBezTo>
                  <a:cubicBezTo>
                    <a:pt x="11018" y="944"/>
                    <a:pt x="14970" y="2969"/>
                    <a:pt x="17604" y="5399"/>
                  </a:cubicBezTo>
                  <a:cubicBezTo>
                    <a:pt x="20238" y="7829"/>
                    <a:pt x="21555" y="10664"/>
                    <a:pt x="20501" y="12891"/>
                  </a:cubicBezTo>
                  <a:cubicBezTo>
                    <a:pt x="19448" y="15119"/>
                    <a:pt x="16023" y="16739"/>
                    <a:pt x="12467" y="18022"/>
                  </a:cubicBezTo>
                  <a:cubicBezTo>
                    <a:pt x="8911" y="19304"/>
                    <a:pt x="5223" y="20249"/>
                    <a:pt x="1535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3994150" y="5252711"/>
              <a:ext cx="171450" cy="13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3148"/>
                  </a:moveTo>
                  <a:cubicBezTo>
                    <a:pt x="1067" y="2151"/>
                    <a:pt x="2133" y="1155"/>
                    <a:pt x="3333" y="490"/>
                  </a:cubicBezTo>
                  <a:cubicBezTo>
                    <a:pt x="4533" y="-175"/>
                    <a:pt x="5867" y="-507"/>
                    <a:pt x="7067" y="1819"/>
                  </a:cubicBezTo>
                  <a:cubicBezTo>
                    <a:pt x="8267" y="4145"/>
                    <a:pt x="9333" y="9130"/>
                    <a:pt x="9333" y="12453"/>
                  </a:cubicBezTo>
                  <a:cubicBezTo>
                    <a:pt x="9333" y="15776"/>
                    <a:pt x="8267" y="17438"/>
                    <a:pt x="8400" y="18435"/>
                  </a:cubicBezTo>
                  <a:cubicBezTo>
                    <a:pt x="8533" y="19431"/>
                    <a:pt x="9867" y="19764"/>
                    <a:pt x="12267" y="20096"/>
                  </a:cubicBezTo>
                  <a:cubicBezTo>
                    <a:pt x="14667" y="20428"/>
                    <a:pt x="18133" y="20761"/>
                    <a:pt x="21600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4241800" y="5202912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4298950" y="5285462"/>
              <a:ext cx="95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4578350" y="5133062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4673600" y="5018762"/>
              <a:ext cx="13529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0" y="0"/>
                  </a:moveTo>
                  <a:cubicBezTo>
                    <a:pt x="3600" y="632"/>
                    <a:pt x="7200" y="1263"/>
                    <a:pt x="11291" y="2968"/>
                  </a:cubicBezTo>
                  <a:cubicBezTo>
                    <a:pt x="15382" y="4674"/>
                    <a:pt x="19964" y="7453"/>
                    <a:pt x="20782" y="10105"/>
                  </a:cubicBezTo>
                  <a:cubicBezTo>
                    <a:pt x="21600" y="12758"/>
                    <a:pt x="18655" y="15284"/>
                    <a:pt x="15055" y="17179"/>
                  </a:cubicBezTo>
                  <a:cubicBezTo>
                    <a:pt x="11455" y="19074"/>
                    <a:pt x="7200" y="20337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5334000" y="5215612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5384799" y="5298162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6034616" y="5018762"/>
              <a:ext cx="2328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09" y="0"/>
                  </a:moveTo>
                  <a:cubicBezTo>
                    <a:pt x="7855" y="600"/>
                    <a:pt x="0" y="1200"/>
                    <a:pt x="0" y="3800"/>
                  </a:cubicBezTo>
                  <a:cubicBezTo>
                    <a:pt x="0" y="6400"/>
                    <a:pt x="7855" y="11000"/>
                    <a:pt x="12764" y="14300"/>
                  </a:cubicBezTo>
                  <a:cubicBezTo>
                    <a:pt x="17673" y="17600"/>
                    <a:pt x="19636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5905500" y="5308418"/>
              <a:ext cx="2349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503" y="12582"/>
                    <a:pt x="7005" y="4867"/>
                    <a:pt x="10605" y="1782"/>
                  </a:cubicBezTo>
                  <a:cubicBezTo>
                    <a:pt x="14205" y="-1304"/>
                    <a:pt x="1790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6008784" y="5437862"/>
              <a:ext cx="106266" cy="23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467" fill="norm" stroke="1" extrusionOk="0">
                  <a:moveTo>
                    <a:pt x="20854" y="0"/>
                  </a:moveTo>
                  <a:cubicBezTo>
                    <a:pt x="18777" y="0"/>
                    <a:pt x="16700" y="0"/>
                    <a:pt x="13377" y="1362"/>
                  </a:cubicBezTo>
                  <a:cubicBezTo>
                    <a:pt x="10054" y="2724"/>
                    <a:pt x="5485" y="5449"/>
                    <a:pt x="2785" y="8465"/>
                  </a:cubicBezTo>
                  <a:cubicBezTo>
                    <a:pt x="85" y="11481"/>
                    <a:pt x="-746" y="14789"/>
                    <a:pt x="708" y="17027"/>
                  </a:cubicBezTo>
                  <a:cubicBezTo>
                    <a:pt x="2162" y="19265"/>
                    <a:pt x="5900" y="20432"/>
                    <a:pt x="8808" y="21016"/>
                  </a:cubicBezTo>
                  <a:cubicBezTo>
                    <a:pt x="11716" y="21600"/>
                    <a:pt x="13792" y="21600"/>
                    <a:pt x="15039" y="21114"/>
                  </a:cubicBezTo>
                  <a:cubicBezTo>
                    <a:pt x="16285" y="20627"/>
                    <a:pt x="16700" y="19654"/>
                    <a:pt x="15869" y="18973"/>
                  </a:cubicBezTo>
                  <a:cubicBezTo>
                    <a:pt x="15039" y="18292"/>
                    <a:pt x="12962" y="17903"/>
                    <a:pt x="10885" y="17319"/>
                  </a:cubicBezTo>
                  <a:cubicBezTo>
                    <a:pt x="8808" y="16735"/>
                    <a:pt x="6731" y="15957"/>
                    <a:pt x="4654" y="15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6451600" y="5291812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7486650" y="4167862"/>
              <a:ext cx="736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5" y="18000"/>
                    <a:pt x="2110" y="14400"/>
                    <a:pt x="3693" y="11250"/>
                  </a:cubicBezTo>
                  <a:cubicBezTo>
                    <a:pt x="5276" y="8100"/>
                    <a:pt x="7386" y="5400"/>
                    <a:pt x="9621" y="4050"/>
                  </a:cubicBezTo>
                  <a:cubicBezTo>
                    <a:pt x="11855" y="2700"/>
                    <a:pt x="14214" y="2700"/>
                    <a:pt x="16231" y="2250"/>
                  </a:cubicBezTo>
                  <a:cubicBezTo>
                    <a:pt x="18248" y="1800"/>
                    <a:pt x="1992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7607300" y="4237712"/>
              <a:ext cx="539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9" y="17280"/>
                    <a:pt x="6438" y="12960"/>
                    <a:pt x="9784" y="9360"/>
                  </a:cubicBezTo>
                  <a:cubicBezTo>
                    <a:pt x="13129" y="5760"/>
                    <a:pt x="16602" y="2880"/>
                    <a:pt x="18593" y="1440"/>
                  </a:cubicBezTo>
                  <a:cubicBezTo>
                    <a:pt x="20584" y="0"/>
                    <a:pt x="210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6959600" y="4993362"/>
              <a:ext cx="1" cy="241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6838950" y="5314219"/>
              <a:ext cx="2794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236" y="1118"/>
                    <a:pt x="10473" y="-1582"/>
                    <a:pt x="14073" y="1118"/>
                  </a:cubicBezTo>
                  <a:cubicBezTo>
                    <a:pt x="17673" y="3818"/>
                    <a:pt x="1963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6846308" y="5505972"/>
              <a:ext cx="135762" cy="28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268" fill="norm" stroke="1" extrusionOk="0">
                  <a:moveTo>
                    <a:pt x="813" y="1060"/>
                  </a:moveTo>
                  <a:cubicBezTo>
                    <a:pt x="2103" y="439"/>
                    <a:pt x="3392" y="-183"/>
                    <a:pt x="6939" y="50"/>
                  </a:cubicBezTo>
                  <a:cubicBezTo>
                    <a:pt x="10485" y="283"/>
                    <a:pt x="16288" y="1371"/>
                    <a:pt x="18867" y="2692"/>
                  </a:cubicBezTo>
                  <a:cubicBezTo>
                    <a:pt x="21446" y="4013"/>
                    <a:pt x="20801" y="5567"/>
                    <a:pt x="18867" y="6888"/>
                  </a:cubicBezTo>
                  <a:cubicBezTo>
                    <a:pt x="16933" y="8208"/>
                    <a:pt x="13709" y="9296"/>
                    <a:pt x="10968" y="9918"/>
                  </a:cubicBezTo>
                  <a:cubicBezTo>
                    <a:pt x="8228" y="10539"/>
                    <a:pt x="5971" y="10695"/>
                    <a:pt x="6133" y="10850"/>
                  </a:cubicBezTo>
                  <a:cubicBezTo>
                    <a:pt x="6294" y="11005"/>
                    <a:pt x="8873" y="11161"/>
                    <a:pt x="11613" y="11782"/>
                  </a:cubicBezTo>
                  <a:cubicBezTo>
                    <a:pt x="14353" y="12404"/>
                    <a:pt x="17255" y="13492"/>
                    <a:pt x="18867" y="14424"/>
                  </a:cubicBezTo>
                  <a:cubicBezTo>
                    <a:pt x="20479" y="15357"/>
                    <a:pt x="20801" y="16134"/>
                    <a:pt x="20640" y="16911"/>
                  </a:cubicBezTo>
                  <a:cubicBezTo>
                    <a:pt x="20479" y="17688"/>
                    <a:pt x="19834" y="18464"/>
                    <a:pt x="17094" y="19241"/>
                  </a:cubicBezTo>
                  <a:cubicBezTo>
                    <a:pt x="14353" y="20018"/>
                    <a:pt x="9518" y="20795"/>
                    <a:pt x="6294" y="21106"/>
                  </a:cubicBezTo>
                  <a:cubicBezTo>
                    <a:pt x="3070" y="21417"/>
                    <a:pt x="1458" y="21262"/>
                    <a:pt x="652" y="20795"/>
                  </a:cubicBezTo>
                  <a:cubicBezTo>
                    <a:pt x="-154" y="20329"/>
                    <a:pt x="-154" y="19552"/>
                    <a:pt x="330" y="18853"/>
                  </a:cubicBezTo>
                  <a:cubicBezTo>
                    <a:pt x="813" y="18154"/>
                    <a:pt x="1780" y="17532"/>
                    <a:pt x="2747" y="16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7067550" y="5514062"/>
              <a:ext cx="190500" cy="30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0"/>
                  </a:moveTo>
                  <a:cubicBezTo>
                    <a:pt x="18000" y="1050"/>
                    <a:pt x="14400" y="2100"/>
                    <a:pt x="11160" y="4200"/>
                  </a:cubicBezTo>
                  <a:cubicBezTo>
                    <a:pt x="7920" y="6300"/>
                    <a:pt x="5040" y="9450"/>
                    <a:pt x="3360" y="12000"/>
                  </a:cubicBezTo>
                  <a:cubicBezTo>
                    <a:pt x="1680" y="14550"/>
                    <a:pt x="1200" y="16500"/>
                    <a:pt x="1200" y="17850"/>
                  </a:cubicBezTo>
                  <a:cubicBezTo>
                    <a:pt x="1200" y="19200"/>
                    <a:pt x="1680" y="19950"/>
                    <a:pt x="2640" y="20475"/>
                  </a:cubicBezTo>
                  <a:cubicBezTo>
                    <a:pt x="3600" y="21000"/>
                    <a:pt x="5040" y="21300"/>
                    <a:pt x="6840" y="21450"/>
                  </a:cubicBezTo>
                  <a:cubicBezTo>
                    <a:pt x="8640" y="21600"/>
                    <a:pt x="10800" y="21600"/>
                    <a:pt x="12480" y="21375"/>
                  </a:cubicBezTo>
                  <a:cubicBezTo>
                    <a:pt x="14160" y="21150"/>
                    <a:pt x="15360" y="20700"/>
                    <a:pt x="16080" y="20100"/>
                  </a:cubicBezTo>
                  <a:cubicBezTo>
                    <a:pt x="16800" y="19500"/>
                    <a:pt x="17040" y="18750"/>
                    <a:pt x="16680" y="18150"/>
                  </a:cubicBezTo>
                  <a:cubicBezTo>
                    <a:pt x="16320" y="17550"/>
                    <a:pt x="15360" y="17100"/>
                    <a:pt x="12480" y="16425"/>
                  </a:cubicBezTo>
                  <a:cubicBezTo>
                    <a:pt x="9600" y="15750"/>
                    <a:pt x="4800" y="14850"/>
                    <a:pt x="0" y="13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2444750" y="5487042"/>
              <a:ext cx="1695087" cy="22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0975" fill="norm" stroke="1" extrusionOk="0">
                  <a:moveTo>
                    <a:pt x="0" y="12041"/>
                  </a:moveTo>
                  <a:cubicBezTo>
                    <a:pt x="458" y="15212"/>
                    <a:pt x="916" y="18383"/>
                    <a:pt x="1589" y="19869"/>
                  </a:cubicBezTo>
                  <a:cubicBezTo>
                    <a:pt x="2262" y="21355"/>
                    <a:pt x="3151" y="21157"/>
                    <a:pt x="3973" y="20364"/>
                  </a:cubicBezTo>
                  <a:cubicBezTo>
                    <a:pt x="4794" y="19572"/>
                    <a:pt x="5548" y="18184"/>
                    <a:pt x="6316" y="16203"/>
                  </a:cubicBezTo>
                  <a:cubicBezTo>
                    <a:pt x="7083" y="14221"/>
                    <a:pt x="7864" y="11645"/>
                    <a:pt x="8565" y="9961"/>
                  </a:cubicBezTo>
                  <a:cubicBezTo>
                    <a:pt x="9265" y="8276"/>
                    <a:pt x="9884" y="7483"/>
                    <a:pt x="10423" y="8375"/>
                  </a:cubicBezTo>
                  <a:cubicBezTo>
                    <a:pt x="10962" y="9267"/>
                    <a:pt x="11419" y="11843"/>
                    <a:pt x="12039" y="13527"/>
                  </a:cubicBezTo>
                  <a:cubicBezTo>
                    <a:pt x="12658" y="15212"/>
                    <a:pt x="13439" y="16005"/>
                    <a:pt x="14247" y="15905"/>
                  </a:cubicBezTo>
                  <a:cubicBezTo>
                    <a:pt x="15055" y="15806"/>
                    <a:pt x="15890" y="14816"/>
                    <a:pt x="16779" y="12735"/>
                  </a:cubicBezTo>
                  <a:cubicBezTo>
                    <a:pt x="17668" y="10654"/>
                    <a:pt x="18610" y="7483"/>
                    <a:pt x="19351" y="5105"/>
                  </a:cubicBezTo>
                  <a:cubicBezTo>
                    <a:pt x="20092" y="2727"/>
                    <a:pt x="20630" y="1142"/>
                    <a:pt x="20981" y="449"/>
                  </a:cubicBezTo>
                  <a:cubicBezTo>
                    <a:pt x="21331" y="-245"/>
                    <a:pt x="21492" y="-47"/>
                    <a:pt x="21546" y="449"/>
                  </a:cubicBezTo>
                  <a:cubicBezTo>
                    <a:pt x="21600" y="944"/>
                    <a:pt x="21546" y="1737"/>
                    <a:pt x="21492" y="2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3479800" y="5780762"/>
              <a:ext cx="381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057"/>
                    <a:pt x="14400" y="4114"/>
                    <a:pt x="18000" y="7714"/>
                  </a:cubicBezTo>
                  <a:cubicBezTo>
                    <a:pt x="21600" y="11314"/>
                    <a:pt x="216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3409950" y="5996662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5429"/>
                    <a:pt x="10708" y="9257"/>
                    <a:pt x="14308" y="5657"/>
                  </a:cubicBezTo>
                  <a:cubicBezTo>
                    <a:pt x="17908" y="2057"/>
                    <a:pt x="1975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3429000" y="6154089"/>
              <a:ext cx="119374" cy="24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17" fill="norm" stroke="1" extrusionOk="0">
                  <a:moveTo>
                    <a:pt x="0" y="2291"/>
                  </a:moveTo>
                  <a:cubicBezTo>
                    <a:pt x="1137" y="1565"/>
                    <a:pt x="2274" y="839"/>
                    <a:pt x="4737" y="385"/>
                  </a:cubicBezTo>
                  <a:cubicBezTo>
                    <a:pt x="7200" y="-68"/>
                    <a:pt x="10989" y="-250"/>
                    <a:pt x="13832" y="567"/>
                  </a:cubicBezTo>
                  <a:cubicBezTo>
                    <a:pt x="16674" y="1384"/>
                    <a:pt x="18568" y="3199"/>
                    <a:pt x="19137" y="4560"/>
                  </a:cubicBezTo>
                  <a:cubicBezTo>
                    <a:pt x="19705" y="5921"/>
                    <a:pt x="18947" y="6829"/>
                    <a:pt x="17621" y="7555"/>
                  </a:cubicBezTo>
                  <a:cubicBezTo>
                    <a:pt x="16295" y="8281"/>
                    <a:pt x="14400" y="8826"/>
                    <a:pt x="14400" y="9189"/>
                  </a:cubicBezTo>
                  <a:cubicBezTo>
                    <a:pt x="14400" y="9552"/>
                    <a:pt x="16295" y="9733"/>
                    <a:pt x="17811" y="10187"/>
                  </a:cubicBezTo>
                  <a:cubicBezTo>
                    <a:pt x="19326" y="10641"/>
                    <a:pt x="20463" y="11367"/>
                    <a:pt x="21032" y="12637"/>
                  </a:cubicBezTo>
                  <a:cubicBezTo>
                    <a:pt x="21600" y="13908"/>
                    <a:pt x="21600" y="15723"/>
                    <a:pt x="19895" y="17266"/>
                  </a:cubicBezTo>
                  <a:cubicBezTo>
                    <a:pt x="18189" y="18809"/>
                    <a:pt x="14779" y="20079"/>
                    <a:pt x="11368" y="20715"/>
                  </a:cubicBezTo>
                  <a:cubicBezTo>
                    <a:pt x="7958" y="21350"/>
                    <a:pt x="4547" y="21350"/>
                    <a:pt x="3411" y="20896"/>
                  </a:cubicBezTo>
                  <a:cubicBezTo>
                    <a:pt x="2274" y="20442"/>
                    <a:pt x="3411" y="19535"/>
                    <a:pt x="4547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3663169" y="6140483"/>
              <a:ext cx="103228" cy="2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1213" fill="norm" stroke="1" extrusionOk="0">
                  <a:moveTo>
                    <a:pt x="13860" y="4665"/>
                  </a:moveTo>
                  <a:cubicBezTo>
                    <a:pt x="15107" y="3734"/>
                    <a:pt x="16353" y="2803"/>
                    <a:pt x="17599" y="1965"/>
                  </a:cubicBezTo>
                  <a:cubicBezTo>
                    <a:pt x="18845" y="1127"/>
                    <a:pt x="20091" y="383"/>
                    <a:pt x="19676" y="103"/>
                  </a:cubicBezTo>
                  <a:cubicBezTo>
                    <a:pt x="19260" y="-176"/>
                    <a:pt x="17184" y="10"/>
                    <a:pt x="13653" y="1965"/>
                  </a:cubicBezTo>
                  <a:cubicBezTo>
                    <a:pt x="10122" y="3921"/>
                    <a:pt x="5137" y="7645"/>
                    <a:pt x="2437" y="10996"/>
                  </a:cubicBezTo>
                  <a:cubicBezTo>
                    <a:pt x="-263" y="14348"/>
                    <a:pt x="-678" y="17327"/>
                    <a:pt x="984" y="19096"/>
                  </a:cubicBezTo>
                  <a:cubicBezTo>
                    <a:pt x="2645" y="20865"/>
                    <a:pt x="6384" y="21424"/>
                    <a:pt x="10122" y="21145"/>
                  </a:cubicBezTo>
                  <a:cubicBezTo>
                    <a:pt x="13860" y="20865"/>
                    <a:pt x="17599" y="19748"/>
                    <a:pt x="19260" y="18724"/>
                  </a:cubicBezTo>
                  <a:cubicBezTo>
                    <a:pt x="20922" y="17700"/>
                    <a:pt x="20507" y="16769"/>
                    <a:pt x="18014" y="15652"/>
                  </a:cubicBezTo>
                  <a:cubicBezTo>
                    <a:pt x="15522" y="14534"/>
                    <a:pt x="10953" y="13231"/>
                    <a:pt x="6384" y="11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215899" y="7152362"/>
              <a:ext cx="55384" cy="35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4" h="21495" fill="norm" stroke="1" extrusionOk="0">
                  <a:moveTo>
                    <a:pt x="2314" y="0"/>
                  </a:moveTo>
                  <a:cubicBezTo>
                    <a:pt x="10029" y="4371"/>
                    <a:pt x="17743" y="8743"/>
                    <a:pt x="19671" y="12214"/>
                  </a:cubicBezTo>
                  <a:cubicBezTo>
                    <a:pt x="21600" y="15686"/>
                    <a:pt x="17743" y="18257"/>
                    <a:pt x="13886" y="19736"/>
                  </a:cubicBezTo>
                  <a:cubicBezTo>
                    <a:pt x="10029" y="21214"/>
                    <a:pt x="6171" y="21600"/>
                    <a:pt x="3857" y="21471"/>
                  </a:cubicBezTo>
                  <a:cubicBezTo>
                    <a:pt x="1543" y="21343"/>
                    <a:pt x="771" y="20700"/>
                    <a:pt x="386" y="19800"/>
                  </a:cubicBezTo>
                  <a:cubicBezTo>
                    <a:pt x="0" y="18900"/>
                    <a:pt x="0" y="17743"/>
                    <a:pt x="0" y="16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215899" y="706981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81000" y="7196812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455510" y="7292062"/>
              <a:ext cx="5884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297" fill="norm" stroke="1" extrusionOk="0">
                  <a:moveTo>
                    <a:pt x="7055" y="9257"/>
                  </a:moveTo>
                  <a:cubicBezTo>
                    <a:pt x="2735" y="15429"/>
                    <a:pt x="-1585" y="21600"/>
                    <a:pt x="575" y="20057"/>
                  </a:cubicBezTo>
                  <a:cubicBezTo>
                    <a:pt x="2735" y="18514"/>
                    <a:pt x="11375" y="9257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663839" y="7033908"/>
              <a:ext cx="179495" cy="3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56" fill="norm" stroke="1" extrusionOk="0">
                  <a:moveTo>
                    <a:pt x="1811" y="4425"/>
                  </a:moveTo>
                  <a:cubicBezTo>
                    <a:pt x="1074" y="3871"/>
                    <a:pt x="338" y="3318"/>
                    <a:pt x="92" y="2556"/>
                  </a:cubicBezTo>
                  <a:cubicBezTo>
                    <a:pt x="-153" y="1794"/>
                    <a:pt x="92" y="825"/>
                    <a:pt x="829" y="341"/>
                  </a:cubicBezTo>
                  <a:cubicBezTo>
                    <a:pt x="1565" y="-144"/>
                    <a:pt x="2792" y="-144"/>
                    <a:pt x="4879" y="548"/>
                  </a:cubicBezTo>
                  <a:cubicBezTo>
                    <a:pt x="6965" y="1241"/>
                    <a:pt x="9911" y="2625"/>
                    <a:pt x="11506" y="4010"/>
                  </a:cubicBezTo>
                  <a:cubicBezTo>
                    <a:pt x="13102" y="5394"/>
                    <a:pt x="13347" y="6779"/>
                    <a:pt x="12733" y="7748"/>
                  </a:cubicBezTo>
                  <a:cubicBezTo>
                    <a:pt x="12120" y="8718"/>
                    <a:pt x="10647" y="9271"/>
                    <a:pt x="10524" y="9548"/>
                  </a:cubicBezTo>
                  <a:cubicBezTo>
                    <a:pt x="10402" y="9825"/>
                    <a:pt x="11629" y="9825"/>
                    <a:pt x="13592" y="10241"/>
                  </a:cubicBezTo>
                  <a:cubicBezTo>
                    <a:pt x="15556" y="10656"/>
                    <a:pt x="18256" y="11487"/>
                    <a:pt x="19729" y="12248"/>
                  </a:cubicBezTo>
                  <a:cubicBezTo>
                    <a:pt x="21202" y="13010"/>
                    <a:pt x="21447" y="13702"/>
                    <a:pt x="18747" y="15225"/>
                  </a:cubicBezTo>
                  <a:cubicBezTo>
                    <a:pt x="16047" y="16748"/>
                    <a:pt x="10402" y="19102"/>
                    <a:pt x="4756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2" name="Drawing"/>
          <p:cNvGrpSpPr/>
          <p:nvPr/>
        </p:nvGrpSpPr>
        <p:grpSpPr>
          <a:xfrm>
            <a:off x="1306880" y="1737888"/>
            <a:ext cx="10923221" cy="4027913"/>
            <a:chOff x="0" y="0"/>
            <a:chExt cx="10923219" cy="4027911"/>
          </a:xfrm>
        </p:grpSpPr>
        <p:sp>
          <p:nvSpPr>
            <p:cNvPr id="2915" name="Line"/>
            <p:cNvSpPr/>
            <p:nvPr/>
          </p:nvSpPr>
          <p:spPr>
            <a:xfrm>
              <a:off x="0" y="231559"/>
              <a:ext cx="176325" cy="51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075" fill="norm" stroke="1" extrusionOk="0">
                  <a:moveTo>
                    <a:pt x="7770" y="7044"/>
                  </a:moveTo>
                  <a:cubicBezTo>
                    <a:pt x="7516" y="9493"/>
                    <a:pt x="7261" y="11942"/>
                    <a:pt x="7516" y="14434"/>
                  </a:cubicBezTo>
                  <a:cubicBezTo>
                    <a:pt x="7770" y="16926"/>
                    <a:pt x="8532" y="19462"/>
                    <a:pt x="8659" y="20512"/>
                  </a:cubicBezTo>
                  <a:cubicBezTo>
                    <a:pt x="8786" y="21561"/>
                    <a:pt x="8278" y="21124"/>
                    <a:pt x="7007" y="19375"/>
                  </a:cubicBezTo>
                  <a:cubicBezTo>
                    <a:pt x="5737" y="17626"/>
                    <a:pt x="3704" y="14565"/>
                    <a:pt x="2306" y="11679"/>
                  </a:cubicBezTo>
                  <a:cubicBezTo>
                    <a:pt x="908" y="8793"/>
                    <a:pt x="146" y="6082"/>
                    <a:pt x="19" y="4290"/>
                  </a:cubicBezTo>
                  <a:cubicBezTo>
                    <a:pt x="-108" y="2497"/>
                    <a:pt x="400" y="1623"/>
                    <a:pt x="1290" y="1010"/>
                  </a:cubicBezTo>
                  <a:cubicBezTo>
                    <a:pt x="2179" y="398"/>
                    <a:pt x="3450" y="48"/>
                    <a:pt x="5991" y="5"/>
                  </a:cubicBezTo>
                  <a:cubicBezTo>
                    <a:pt x="8532" y="-39"/>
                    <a:pt x="12344" y="223"/>
                    <a:pt x="15393" y="1098"/>
                  </a:cubicBezTo>
                  <a:cubicBezTo>
                    <a:pt x="18443" y="1972"/>
                    <a:pt x="20730" y="3459"/>
                    <a:pt x="21111" y="4727"/>
                  </a:cubicBezTo>
                  <a:cubicBezTo>
                    <a:pt x="21492" y="5995"/>
                    <a:pt x="19967" y="7044"/>
                    <a:pt x="17045" y="7657"/>
                  </a:cubicBezTo>
                  <a:cubicBezTo>
                    <a:pt x="14123" y="8269"/>
                    <a:pt x="9803" y="8444"/>
                    <a:pt x="5483" y="8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172669" y="465561"/>
              <a:ext cx="17780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558"/>
                  </a:moveTo>
                  <a:cubicBezTo>
                    <a:pt x="0" y="6725"/>
                    <a:pt x="0" y="4891"/>
                    <a:pt x="771" y="3770"/>
                  </a:cubicBezTo>
                  <a:cubicBezTo>
                    <a:pt x="1543" y="2649"/>
                    <a:pt x="3086" y="2242"/>
                    <a:pt x="5914" y="4279"/>
                  </a:cubicBezTo>
                  <a:cubicBezTo>
                    <a:pt x="8743" y="6317"/>
                    <a:pt x="12857" y="10800"/>
                    <a:pt x="14914" y="13755"/>
                  </a:cubicBezTo>
                  <a:cubicBezTo>
                    <a:pt x="16971" y="16709"/>
                    <a:pt x="16971" y="18136"/>
                    <a:pt x="16714" y="19358"/>
                  </a:cubicBezTo>
                  <a:cubicBezTo>
                    <a:pt x="16457" y="20581"/>
                    <a:pt x="15943" y="21600"/>
                    <a:pt x="14786" y="21600"/>
                  </a:cubicBezTo>
                  <a:cubicBezTo>
                    <a:pt x="13629" y="21600"/>
                    <a:pt x="11829" y="20581"/>
                    <a:pt x="10929" y="17728"/>
                  </a:cubicBezTo>
                  <a:cubicBezTo>
                    <a:pt x="10029" y="14875"/>
                    <a:pt x="10029" y="10189"/>
                    <a:pt x="11957" y="6928"/>
                  </a:cubicBezTo>
                  <a:cubicBezTo>
                    <a:pt x="13886" y="3668"/>
                    <a:pt x="17743" y="18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516622" y="300313"/>
              <a:ext cx="144998" cy="34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50" fill="norm" stroke="1" extrusionOk="0">
                  <a:moveTo>
                    <a:pt x="14658" y="4665"/>
                  </a:moveTo>
                  <a:cubicBezTo>
                    <a:pt x="13115" y="3113"/>
                    <a:pt x="11572" y="1561"/>
                    <a:pt x="10029" y="720"/>
                  </a:cubicBezTo>
                  <a:cubicBezTo>
                    <a:pt x="8487" y="-121"/>
                    <a:pt x="6944" y="-250"/>
                    <a:pt x="5092" y="461"/>
                  </a:cubicBezTo>
                  <a:cubicBezTo>
                    <a:pt x="3241" y="1173"/>
                    <a:pt x="1081" y="2725"/>
                    <a:pt x="309" y="5506"/>
                  </a:cubicBezTo>
                  <a:cubicBezTo>
                    <a:pt x="-462" y="8287"/>
                    <a:pt x="155" y="12296"/>
                    <a:pt x="2778" y="15142"/>
                  </a:cubicBezTo>
                  <a:cubicBezTo>
                    <a:pt x="5401" y="17987"/>
                    <a:pt x="10029" y="19669"/>
                    <a:pt x="13424" y="20509"/>
                  </a:cubicBezTo>
                  <a:cubicBezTo>
                    <a:pt x="16818" y="21350"/>
                    <a:pt x="18978" y="21350"/>
                    <a:pt x="21138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744185" y="239138"/>
              <a:ext cx="139205" cy="43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213" fill="norm" stroke="1" extrusionOk="0">
                  <a:moveTo>
                    <a:pt x="4694" y="4566"/>
                  </a:moveTo>
                  <a:cubicBezTo>
                    <a:pt x="3442" y="5812"/>
                    <a:pt x="2189" y="7058"/>
                    <a:pt x="2189" y="9239"/>
                  </a:cubicBezTo>
                  <a:cubicBezTo>
                    <a:pt x="2189" y="11420"/>
                    <a:pt x="3442" y="14535"/>
                    <a:pt x="4537" y="16872"/>
                  </a:cubicBezTo>
                  <a:cubicBezTo>
                    <a:pt x="5633" y="19208"/>
                    <a:pt x="6572" y="20766"/>
                    <a:pt x="7042" y="21130"/>
                  </a:cubicBezTo>
                  <a:cubicBezTo>
                    <a:pt x="7511" y="21493"/>
                    <a:pt x="7511" y="20662"/>
                    <a:pt x="6885" y="18689"/>
                  </a:cubicBezTo>
                  <a:cubicBezTo>
                    <a:pt x="6259" y="16716"/>
                    <a:pt x="5007" y="13601"/>
                    <a:pt x="3598" y="10537"/>
                  </a:cubicBezTo>
                  <a:cubicBezTo>
                    <a:pt x="2189" y="7474"/>
                    <a:pt x="624" y="4462"/>
                    <a:pt x="155" y="2697"/>
                  </a:cubicBezTo>
                  <a:cubicBezTo>
                    <a:pt x="-315" y="931"/>
                    <a:pt x="311" y="412"/>
                    <a:pt x="1720" y="153"/>
                  </a:cubicBezTo>
                  <a:cubicBezTo>
                    <a:pt x="3128" y="-107"/>
                    <a:pt x="5320" y="-107"/>
                    <a:pt x="8294" y="724"/>
                  </a:cubicBezTo>
                  <a:cubicBezTo>
                    <a:pt x="11268" y="1555"/>
                    <a:pt x="15024" y="3216"/>
                    <a:pt x="17528" y="5605"/>
                  </a:cubicBezTo>
                  <a:cubicBezTo>
                    <a:pt x="20033" y="7993"/>
                    <a:pt x="21285" y="11108"/>
                    <a:pt x="20189" y="13497"/>
                  </a:cubicBezTo>
                  <a:cubicBezTo>
                    <a:pt x="19094" y="15885"/>
                    <a:pt x="15650" y="17547"/>
                    <a:pt x="12989" y="18533"/>
                  </a:cubicBezTo>
                  <a:cubicBezTo>
                    <a:pt x="10328" y="19520"/>
                    <a:pt x="8450" y="19831"/>
                    <a:pt x="6728" y="19935"/>
                  </a:cubicBezTo>
                  <a:cubicBezTo>
                    <a:pt x="5007" y="20039"/>
                    <a:pt x="3442" y="19935"/>
                    <a:pt x="2815" y="19572"/>
                  </a:cubicBezTo>
                  <a:cubicBezTo>
                    <a:pt x="2189" y="19208"/>
                    <a:pt x="2502" y="18585"/>
                    <a:pt x="3285" y="18118"/>
                  </a:cubicBezTo>
                  <a:cubicBezTo>
                    <a:pt x="4068" y="17651"/>
                    <a:pt x="5320" y="17339"/>
                    <a:pt x="6572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966419" y="522711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92"/>
                    <a:pt x="0" y="12185"/>
                    <a:pt x="3600" y="15785"/>
                  </a:cubicBezTo>
                  <a:cubicBezTo>
                    <a:pt x="7200" y="19385"/>
                    <a:pt x="144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087069" y="452861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111338" y="560811"/>
              <a:ext cx="128132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73" fill="norm" stroke="1" extrusionOk="0">
                  <a:moveTo>
                    <a:pt x="4438" y="0"/>
                  </a:moveTo>
                  <a:cubicBezTo>
                    <a:pt x="2314" y="7200"/>
                    <a:pt x="189" y="14400"/>
                    <a:pt x="12" y="18000"/>
                  </a:cubicBezTo>
                  <a:cubicBezTo>
                    <a:pt x="-165" y="21600"/>
                    <a:pt x="1605" y="21600"/>
                    <a:pt x="5501" y="19200"/>
                  </a:cubicBezTo>
                  <a:cubicBezTo>
                    <a:pt x="9396" y="16800"/>
                    <a:pt x="15415" y="12000"/>
                    <a:pt x="21435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576019" y="262361"/>
              <a:ext cx="38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96"/>
                    <a:pt x="7200" y="9792"/>
                    <a:pt x="10800" y="13392"/>
                  </a:cubicBezTo>
                  <a:cubicBezTo>
                    <a:pt x="14400" y="16992"/>
                    <a:pt x="18000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2073643" y="203434"/>
              <a:ext cx="207227" cy="31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74" fill="norm" stroke="1" extrusionOk="0">
                  <a:moveTo>
                    <a:pt x="2378" y="9498"/>
                  </a:moveTo>
                  <a:cubicBezTo>
                    <a:pt x="2378" y="12483"/>
                    <a:pt x="2378" y="15467"/>
                    <a:pt x="2378" y="17527"/>
                  </a:cubicBezTo>
                  <a:cubicBezTo>
                    <a:pt x="2378" y="19588"/>
                    <a:pt x="2378" y="20725"/>
                    <a:pt x="2160" y="20938"/>
                  </a:cubicBezTo>
                  <a:cubicBezTo>
                    <a:pt x="1942" y="21151"/>
                    <a:pt x="1505" y="20440"/>
                    <a:pt x="960" y="18096"/>
                  </a:cubicBezTo>
                  <a:cubicBezTo>
                    <a:pt x="415" y="15751"/>
                    <a:pt x="-240" y="11772"/>
                    <a:pt x="87" y="8504"/>
                  </a:cubicBezTo>
                  <a:cubicBezTo>
                    <a:pt x="415" y="5235"/>
                    <a:pt x="1724" y="2677"/>
                    <a:pt x="3469" y="1256"/>
                  </a:cubicBezTo>
                  <a:cubicBezTo>
                    <a:pt x="5215" y="-165"/>
                    <a:pt x="7396" y="-449"/>
                    <a:pt x="10015" y="759"/>
                  </a:cubicBezTo>
                  <a:cubicBezTo>
                    <a:pt x="12633" y="1967"/>
                    <a:pt x="15687" y="4667"/>
                    <a:pt x="17105" y="7509"/>
                  </a:cubicBezTo>
                  <a:cubicBezTo>
                    <a:pt x="18524" y="10351"/>
                    <a:pt x="18305" y="13335"/>
                    <a:pt x="18196" y="15183"/>
                  </a:cubicBezTo>
                  <a:cubicBezTo>
                    <a:pt x="18087" y="17030"/>
                    <a:pt x="18087" y="17740"/>
                    <a:pt x="18633" y="18096"/>
                  </a:cubicBezTo>
                  <a:cubicBezTo>
                    <a:pt x="19178" y="18451"/>
                    <a:pt x="20269" y="18451"/>
                    <a:pt x="21360" y="18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2703296" y="112213"/>
              <a:ext cx="168124" cy="346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1" fill="norm" stroke="1" extrusionOk="0">
                  <a:moveTo>
                    <a:pt x="1196" y="8108"/>
                  </a:moveTo>
                  <a:cubicBezTo>
                    <a:pt x="926" y="11512"/>
                    <a:pt x="656" y="14916"/>
                    <a:pt x="521" y="17010"/>
                  </a:cubicBezTo>
                  <a:cubicBezTo>
                    <a:pt x="386" y="19105"/>
                    <a:pt x="386" y="19890"/>
                    <a:pt x="251" y="19105"/>
                  </a:cubicBezTo>
                  <a:cubicBezTo>
                    <a:pt x="116" y="18319"/>
                    <a:pt x="-154" y="15963"/>
                    <a:pt x="116" y="12886"/>
                  </a:cubicBezTo>
                  <a:cubicBezTo>
                    <a:pt x="386" y="9810"/>
                    <a:pt x="1196" y="6014"/>
                    <a:pt x="2006" y="3723"/>
                  </a:cubicBezTo>
                  <a:cubicBezTo>
                    <a:pt x="2816" y="1432"/>
                    <a:pt x="3626" y="646"/>
                    <a:pt x="4706" y="254"/>
                  </a:cubicBezTo>
                  <a:cubicBezTo>
                    <a:pt x="5786" y="-139"/>
                    <a:pt x="7136" y="-139"/>
                    <a:pt x="9431" y="712"/>
                  </a:cubicBezTo>
                  <a:cubicBezTo>
                    <a:pt x="11726" y="1563"/>
                    <a:pt x="14966" y="3265"/>
                    <a:pt x="17396" y="5490"/>
                  </a:cubicBezTo>
                  <a:cubicBezTo>
                    <a:pt x="19826" y="7716"/>
                    <a:pt x="21446" y="10465"/>
                    <a:pt x="21446" y="12559"/>
                  </a:cubicBezTo>
                  <a:cubicBezTo>
                    <a:pt x="21446" y="14654"/>
                    <a:pt x="19826" y="16094"/>
                    <a:pt x="17531" y="17076"/>
                  </a:cubicBezTo>
                  <a:cubicBezTo>
                    <a:pt x="15236" y="18057"/>
                    <a:pt x="12266" y="18581"/>
                    <a:pt x="10106" y="18974"/>
                  </a:cubicBezTo>
                  <a:cubicBezTo>
                    <a:pt x="7946" y="19366"/>
                    <a:pt x="6596" y="19628"/>
                    <a:pt x="5921" y="20021"/>
                  </a:cubicBezTo>
                  <a:cubicBezTo>
                    <a:pt x="5246" y="20414"/>
                    <a:pt x="5246" y="20937"/>
                    <a:pt x="5246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2903169" y="399219"/>
              <a:ext cx="114301" cy="1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688"/>
                  </a:moveTo>
                  <a:cubicBezTo>
                    <a:pt x="1600" y="1590"/>
                    <a:pt x="3200" y="491"/>
                    <a:pt x="5000" y="125"/>
                  </a:cubicBezTo>
                  <a:cubicBezTo>
                    <a:pt x="6800" y="-241"/>
                    <a:pt x="8800" y="125"/>
                    <a:pt x="10400" y="2139"/>
                  </a:cubicBezTo>
                  <a:cubicBezTo>
                    <a:pt x="12000" y="4152"/>
                    <a:pt x="13200" y="7813"/>
                    <a:pt x="13200" y="10376"/>
                  </a:cubicBezTo>
                  <a:cubicBezTo>
                    <a:pt x="13200" y="12939"/>
                    <a:pt x="12000" y="14403"/>
                    <a:pt x="10400" y="16051"/>
                  </a:cubicBezTo>
                  <a:cubicBezTo>
                    <a:pt x="8800" y="17698"/>
                    <a:pt x="6800" y="19528"/>
                    <a:pt x="7200" y="20444"/>
                  </a:cubicBezTo>
                  <a:cubicBezTo>
                    <a:pt x="7600" y="21359"/>
                    <a:pt x="10400" y="21359"/>
                    <a:pt x="13200" y="20810"/>
                  </a:cubicBezTo>
                  <a:cubicBezTo>
                    <a:pt x="16000" y="20261"/>
                    <a:pt x="18800" y="19162"/>
                    <a:pt x="21600" y="18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3093669" y="317395"/>
              <a:ext cx="1460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0800"/>
                    <a:pt x="11270" y="0"/>
                    <a:pt x="14870" y="0"/>
                  </a:cubicBezTo>
                  <a:cubicBezTo>
                    <a:pt x="18470" y="0"/>
                    <a:pt x="2003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3112719" y="421111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4400"/>
                    <a:pt x="9391" y="7200"/>
                    <a:pt x="12991" y="3600"/>
                  </a:cubicBezTo>
                  <a:cubicBezTo>
                    <a:pt x="16591" y="0"/>
                    <a:pt x="190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3557809" y="122389"/>
              <a:ext cx="132761" cy="35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32" fill="norm" stroke="1" extrusionOk="0">
                  <a:moveTo>
                    <a:pt x="21168" y="1167"/>
                  </a:moveTo>
                  <a:cubicBezTo>
                    <a:pt x="21168" y="528"/>
                    <a:pt x="21168" y="-111"/>
                    <a:pt x="20155" y="17"/>
                  </a:cubicBezTo>
                  <a:cubicBezTo>
                    <a:pt x="19143" y="145"/>
                    <a:pt x="17118" y="1039"/>
                    <a:pt x="13743" y="3404"/>
                  </a:cubicBezTo>
                  <a:cubicBezTo>
                    <a:pt x="10368" y="5768"/>
                    <a:pt x="5643" y="9603"/>
                    <a:pt x="2943" y="12670"/>
                  </a:cubicBezTo>
                  <a:cubicBezTo>
                    <a:pt x="243" y="15738"/>
                    <a:pt x="-432" y="18038"/>
                    <a:pt x="243" y="19444"/>
                  </a:cubicBezTo>
                  <a:cubicBezTo>
                    <a:pt x="918" y="20850"/>
                    <a:pt x="2943" y="21361"/>
                    <a:pt x="5812" y="21425"/>
                  </a:cubicBezTo>
                  <a:cubicBezTo>
                    <a:pt x="8681" y="21489"/>
                    <a:pt x="12393" y="21106"/>
                    <a:pt x="14924" y="20658"/>
                  </a:cubicBezTo>
                  <a:cubicBezTo>
                    <a:pt x="17456" y="20211"/>
                    <a:pt x="18805" y="19700"/>
                    <a:pt x="19649" y="19061"/>
                  </a:cubicBezTo>
                  <a:cubicBezTo>
                    <a:pt x="20493" y="18422"/>
                    <a:pt x="20830" y="17655"/>
                    <a:pt x="18974" y="16888"/>
                  </a:cubicBezTo>
                  <a:cubicBezTo>
                    <a:pt x="17118" y="16121"/>
                    <a:pt x="13068" y="15354"/>
                    <a:pt x="10199" y="14907"/>
                  </a:cubicBezTo>
                  <a:cubicBezTo>
                    <a:pt x="7331" y="14459"/>
                    <a:pt x="5643" y="14332"/>
                    <a:pt x="3955" y="14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3874719" y="8361"/>
              <a:ext cx="17199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3049" y="0"/>
                  </a:moveTo>
                  <a:cubicBezTo>
                    <a:pt x="7878" y="1732"/>
                    <a:pt x="12706" y="3463"/>
                    <a:pt x="16136" y="5651"/>
                  </a:cubicBezTo>
                  <a:cubicBezTo>
                    <a:pt x="19567" y="7838"/>
                    <a:pt x="21600" y="10481"/>
                    <a:pt x="20202" y="12896"/>
                  </a:cubicBezTo>
                  <a:cubicBezTo>
                    <a:pt x="18805" y="15311"/>
                    <a:pt x="13976" y="17499"/>
                    <a:pt x="10038" y="18911"/>
                  </a:cubicBezTo>
                  <a:cubicBezTo>
                    <a:pt x="6099" y="20324"/>
                    <a:pt x="3049" y="209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4287469" y="318966"/>
              <a:ext cx="17780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0" y="15072"/>
                    <a:pt x="0" y="9388"/>
                    <a:pt x="2186" y="5409"/>
                  </a:cubicBezTo>
                  <a:cubicBezTo>
                    <a:pt x="4371" y="1430"/>
                    <a:pt x="8743" y="-844"/>
                    <a:pt x="12343" y="293"/>
                  </a:cubicBezTo>
                  <a:cubicBezTo>
                    <a:pt x="15943" y="1430"/>
                    <a:pt x="18771" y="5977"/>
                    <a:pt x="21600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4312869" y="47191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5189639" y="20554"/>
              <a:ext cx="154249" cy="47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83" fill="norm" stroke="1" extrusionOk="0">
                  <a:moveTo>
                    <a:pt x="1686" y="7160"/>
                  </a:moveTo>
                  <a:cubicBezTo>
                    <a:pt x="1686" y="11061"/>
                    <a:pt x="1686" y="14962"/>
                    <a:pt x="1686" y="17151"/>
                  </a:cubicBezTo>
                  <a:cubicBezTo>
                    <a:pt x="1686" y="19339"/>
                    <a:pt x="1686" y="19815"/>
                    <a:pt x="1540" y="20339"/>
                  </a:cubicBezTo>
                  <a:cubicBezTo>
                    <a:pt x="1394" y="20862"/>
                    <a:pt x="1103" y="21433"/>
                    <a:pt x="811" y="21480"/>
                  </a:cubicBezTo>
                  <a:cubicBezTo>
                    <a:pt x="519" y="21528"/>
                    <a:pt x="227" y="21052"/>
                    <a:pt x="81" y="18864"/>
                  </a:cubicBezTo>
                  <a:cubicBezTo>
                    <a:pt x="-65" y="16675"/>
                    <a:pt x="-65" y="12774"/>
                    <a:pt x="519" y="9491"/>
                  </a:cubicBezTo>
                  <a:cubicBezTo>
                    <a:pt x="1103" y="6208"/>
                    <a:pt x="2270" y="3544"/>
                    <a:pt x="3438" y="2021"/>
                  </a:cubicBezTo>
                  <a:cubicBezTo>
                    <a:pt x="4605" y="499"/>
                    <a:pt x="5773" y="118"/>
                    <a:pt x="8108" y="23"/>
                  </a:cubicBezTo>
                  <a:cubicBezTo>
                    <a:pt x="10443" y="-72"/>
                    <a:pt x="13946" y="118"/>
                    <a:pt x="16719" y="832"/>
                  </a:cubicBezTo>
                  <a:cubicBezTo>
                    <a:pt x="19492" y="1546"/>
                    <a:pt x="21535" y="2783"/>
                    <a:pt x="21243" y="4162"/>
                  </a:cubicBezTo>
                  <a:cubicBezTo>
                    <a:pt x="20951" y="5542"/>
                    <a:pt x="18324" y="7065"/>
                    <a:pt x="14676" y="8064"/>
                  </a:cubicBezTo>
                  <a:cubicBezTo>
                    <a:pt x="11027" y="9063"/>
                    <a:pt x="6357" y="9539"/>
                    <a:pt x="1686" y="10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5352746" y="224261"/>
              <a:ext cx="115824" cy="23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66" fill="norm" stroke="1" extrusionOk="0">
                  <a:moveTo>
                    <a:pt x="277" y="4588"/>
                  </a:moveTo>
                  <a:cubicBezTo>
                    <a:pt x="2206" y="4970"/>
                    <a:pt x="4135" y="5352"/>
                    <a:pt x="5677" y="7646"/>
                  </a:cubicBezTo>
                  <a:cubicBezTo>
                    <a:pt x="7220" y="9940"/>
                    <a:pt x="8377" y="14145"/>
                    <a:pt x="8377" y="16821"/>
                  </a:cubicBezTo>
                  <a:cubicBezTo>
                    <a:pt x="8377" y="19497"/>
                    <a:pt x="7220" y="20644"/>
                    <a:pt x="5677" y="21122"/>
                  </a:cubicBezTo>
                  <a:cubicBezTo>
                    <a:pt x="4135" y="21600"/>
                    <a:pt x="2206" y="21409"/>
                    <a:pt x="1049" y="20262"/>
                  </a:cubicBezTo>
                  <a:cubicBezTo>
                    <a:pt x="-108" y="19115"/>
                    <a:pt x="-494" y="17012"/>
                    <a:pt x="856" y="13954"/>
                  </a:cubicBezTo>
                  <a:cubicBezTo>
                    <a:pt x="2206" y="10896"/>
                    <a:pt x="5292" y="6881"/>
                    <a:pt x="8956" y="4396"/>
                  </a:cubicBezTo>
                  <a:cubicBezTo>
                    <a:pt x="12620" y="1912"/>
                    <a:pt x="16863" y="956"/>
                    <a:pt x="211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5602789" y="105452"/>
              <a:ext cx="151531" cy="36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92" fill="norm" stroke="1" extrusionOk="0">
                  <a:moveTo>
                    <a:pt x="20896" y="3244"/>
                  </a:moveTo>
                  <a:cubicBezTo>
                    <a:pt x="20604" y="2623"/>
                    <a:pt x="20312" y="2002"/>
                    <a:pt x="19582" y="1444"/>
                  </a:cubicBezTo>
                  <a:cubicBezTo>
                    <a:pt x="18853" y="885"/>
                    <a:pt x="17685" y="389"/>
                    <a:pt x="16080" y="140"/>
                  </a:cubicBezTo>
                  <a:cubicBezTo>
                    <a:pt x="14474" y="-108"/>
                    <a:pt x="12431" y="-108"/>
                    <a:pt x="9950" y="823"/>
                  </a:cubicBezTo>
                  <a:cubicBezTo>
                    <a:pt x="7469" y="1754"/>
                    <a:pt x="4550" y="3616"/>
                    <a:pt x="2507" y="6285"/>
                  </a:cubicBezTo>
                  <a:cubicBezTo>
                    <a:pt x="464" y="8954"/>
                    <a:pt x="-704" y="12430"/>
                    <a:pt x="464" y="15099"/>
                  </a:cubicBezTo>
                  <a:cubicBezTo>
                    <a:pt x="1631" y="17768"/>
                    <a:pt x="5134" y="19630"/>
                    <a:pt x="8637" y="20561"/>
                  </a:cubicBezTo>
                  <a:cubicBezTo>
                    <a:pt x="12139" y="21492"/>
                    <a:pt x="15642" y="21492"/>
                    <a:pt x="19145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843219" y="122132"/>
              <a:ext cx="157545" cy="31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220" fill="norm" stroke="1" extrusionOk="0">
                  <a:moveTo>
                    <a:pt x="4208" y="3872"/>
                  </a:moveTo>
                  <a:cubicBezTo>
                    <a:pt x="3086" y="4298"/>
                    <a:pt x="1964" y="4725"/>
                    <a:pt x="1262" y="6643"/>
                  </a:cubicBezTo>
                  <a:cubicBezTo>
                    <a:pt x="561" y="8562"/>
                    <a:pt x="281" y="11972"/>
                    <a:pt x="140" y="14246"/>
                  </a:cubicBezTo>
                  <a:cubicBezTo>
                    <a:pt x="0" y="16519"/>
                    <a:pt x="0" y="17656"/>
                    <a:pt x="0" y="18864"/>
                  </a:cubicBezTo>
                  <a:cubicBezTo>
                    <a:pt x="0" y="20072"/>
                    <a:pt x="0" y="21351"/>
                    <a:pt x="281" y="21209"/>
                  </a:cubicBezTo>
                  <a:cubicBezTo>
                    <a:pt x="561" y="21067"/>
                    <a:pt x="1122" y="19504"/>
                    <a:pt x="2244" y="16235"/>
                  </a:cubicBezTo>
                  <a:cubicBezTo>
                    <a:pt x="3366" y="12967"/>
                    <a:pt x="5049" y="7993"/>
                    <a:pt x="6171" y="5009"/>
                  </a:cubicBezTo>
                  <a:cubicBezTo>
                    <a:pt x="7294" y="2025"/>
                    <a:pt x="7855" y="1030"/>
                    <a:pt x="8836" y="462"/>
                  </a:cubicBezTo>
                  <a:cubicBezTo>
                    <a:pt x="9818" y="-107"/>
                    <a:pt x="11221" y="-249"/>
                    <a:pt x="13044" y="604"/>
                  </a:cubicBezTo>
                  <a:cubicBezTo>
                    <a:pt x="14868" y="1456"/>
                    <a:pt x="17112" y="3304"/>
                    <a:pt x="18795" y="5577"/>
                  </a:cubicBezTo>
                  <a:cubicBezTo>
                    <a:pt x="20478" y="7851"/>
                    <a:pt x="21600" y="10551"/>
                    <a:pt x="20338" y="13038"/>
                  </a:cubicBezTo>
                  <a:cubicBezTo>
                    <a:pt x="19075" y="15525"/>
                    <a:pt x="15429" y="17798"/>
                    <a:pt x="11782" y="18935"/>
                  </a:cubicBezTo>
                  <a:cubicBezTo>
                    <a:pt x="8135" y="20072"/>
                    <a:pt x="4488" y="20072"/>
                    <a:pt x="842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6065469" y="37666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6141669" y="255448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371" y="11375"/>
                    <a:pt x="2743" y="2735"/>
                    <a:pt x="6343" y="575"/>
                  </a:cubicBezTo>
                  <a:cubicBezTo>
                    <a:pt x="9943" y="-1585"/>
                    <a:pt x="157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6173929" y="351261"/>
              <a:ext cx="13919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982" fill="norm" stroke="1" extrusionOk="0">
                  <a:moveTo>
                    <a:pt x="5725" y="10800"/>
                  </a:moveTo>
                  <a:cubicBezTo>
                    <a:pt x="3146" y="14400"/>
                    <a:pt x="567" y="18000"/>
                    <a:pt x="84" y="19800"/>
                  </a:cubicBezTo>
                  <a:cubicBezTo>
                    <a:pt x="-400" y="21600"/>
                    <a:pt x="1212" y="21600"/>
                    <a:pt x="5081" y="18000"/>
                  </a:cubicBezTo>
                  <a:cubicBezTo>
                    <a:pt x="8949" y="14400"/>
                    <a:pt x="15075" y="7200"/>
                    <a:pt x="21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6472574" y="224261"/>
              <a:ext cx="3739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120"/>
                    <a:pt x="4168" y="6240"/>
                    <a:pt x="1326" y="9840"/>
                  </a:cubicBezTo>
                  <a:cubicBezTo>
                    <a:pt x="-1516" y="13440"/>
                    <a:pt x="758" y="1752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6554419" y="86678"/>
              <a:ext cx="133177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600" fill="norm" stroke="1" extrusionOk="0">
                  <a:moveTo>
                    <a:pt x="0" y="1094"/>
                  </a:moveTo>
                  <a:cubicBezTo>
                    <a:pt x="1329" y="547"/>
                    <a:pt x="2658" y="0"/>
                    <a:pt x="4320" y="0"/>
                  </a:cubicBezTo>
                  <a:cubicBezTo>
                    <a:pt x="5982" y="0"/>
                    <a:pt x="7975" y="547"/>
                    <a:pt x="10966" y="2187"/>
                  </a:cubicBezTo>
                  <a:cubicBezTo>
                    <a:pt x="13957" y="3828"/>
                    <a:pt x="17945" y="6562"/>
                    <a:pt x="19772" y="9296"/>
                  </a:cubicBezTo>
                  <a:cubicBezTo>
                    <a:pt x="21600" y="12030"/>
                    <a:pt x="21268" y="14765"/>
                    <a:pt x="18443" y="16815"/>
                  </a:cubicBezTo>
                  <a:cubicBezTo>
                    <a:pt x="15618" y="18866"/>
                    <a:pt x="10302" y="20233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6802069" y="37666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7230434" y="-1"/>
              <a:ext cx="128257" cy="49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03" fill="norm" stroke="1" extrusionOk="0">
                  <a:moveTo>
                    <a:pt x="566" y="10334"/>
                  </a:moveTo>
                  <a:cubicBezTo>
                    <a:pt x="1263" y="13288"/>
                    <a:pt x="1959" y="16241"/>
                    <a:pt x="2308" y="17949"/>
                  </a:cubicBezTo>
                  <a:cubicBezTo>
                    <a:pt x="2656" y="19657"/>
                    <a:pt x="2656" y="20118"/>
                    <a:pt x="2482" y="20580"/>
                  </a:cubicBezTo>
                  <a:cubicBezTo>
                    <a:pt x="2308" y="21041"/>
                    <a:pt x="1959" y="21503"/>
                    <a:pt x="1785" y="21503"/>
                  </a:cubicBezTo>
                  <a:cubicBezTo>
                    <a:pt x="1611" y="21503"/>
                    <a:pt x="1611" y="21041"/>
                    <a:pt x="1263" y="19241"/>
                  </a:cubicBezTo>
                  <a:cubicBezTo>
                    <a:pt x="914" y="17441"/>
                    <a:pt x="217" y="14303"/>
                    <a:pt x="43" y="11718"/>
                  </a:cubicBezTo>
                  <a:cubicBezTo>
                    <a:pt x="-131" y="9134"/>
                    <a:pt x="217" y="7103"/>
                    <a:pt x="1263" y="5441"/>
                  </a:cubicBezTo>
                  <a:cubicBezTo>
                    <a:pt x="2308" y="3780"/>
                    <a:pt x="4050" y="2488"/>
                    <a:pt x="5617" y="1611"/>
                  </a:cubicBezTo>
                  <a:cubicBezTo>
                    <a:pt x="7185" y="734"/>
                    <a:pt x="8579" y="272"/>
                    <a:pt x="10146" y="88"/>
                  </a:cubicBezTo>
                  <a:cubicBezTo>
                    <a:pt x="11714" y="-97"/>
                    <a:pt x="13456" y="-5"/>
                    <a:pt x="15372" y="503"/>
                  </a:cubicBezTo>
                  <a:cubicBezTo>
                    <a:pt x="17288" y="1011"/>
                    <a:pt x="19379" y="1934"/>
                    <a:pt x="20424" y="2949"/>
                  </a:cubicBezTo>
                  <a:cubicBezTo>
                    <a:pt x="21469" y="3965"/>
                    <a:pt x="21469" y="5072"/>
                    <a:pt x="19379" y="6272"/>
                  </a:cubicBezTo>
                  <a:cubicBezTo>
                    <a:pt x="17288" y="7472"/>
                    <a:pt x="13108" y="8765"/>
                    <a:pt x="8927" y="1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7379919" y="186161"/>
              <a:ext cx="139701" cy="23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5684"/>
                  </a:moveTo>
                  <a:cubicBezTo>
                    <a:pt x="655" y="4737"/>
                    <a:pt x="1309" y="3789"/>
                    <a:pt x="2618" y="3411"/>
                  </a:cubicBezTo>
                  <a:cubicBezTo>
                    <a:pt x="3927" y="3032"/>
                    <a:pt x="5891" y="3221"/>
                    <a:pt x="8182" y="4832"/>
                  </a:cubicBezTo>
                  <a:cubicBezTo>
                    <a:pt x="10473" y="6442"/>
                    <a:pt x="13091" y="9474"/>
                    <a:pt x="14400" y="12126"/>
                  </a:cubicBezTo>
                  <a:cubicBezTo>
                    <a:pt x="15709" y="14779"/>
                    <a:pt x="15709" y="17053"/>
                    <a:pt x="14073" y="18758"/>
                  </a:cubicBezTo>
                  <a:cubicBezTo>
                    <a:pt x="12436" y="20463"/>
                    <a:pt x="9164" y="21600"/>
                    <a:pt x="6709" y="21126"/>
                  </a:cubicBezTo>
                  <a:cubicBezTo>
                    <a:pt x="4255" y="20653"/>
                    <a:pt x="2618" y="18568"/>
                    <a:pt x="3927" y="15253"/>
                  </a:cubicBezTo>
                  <a:cubicBezTo>
                    <a:pt x="5236" y="11937"/>
                    <a:pt x="9491" y="7389"/>
                    <a:pt x="12927" y="4642"/>
                  </a:cubicBezTo>
                  <a:cubicBezTo>
                    <a:pt x="16364" y="1895"/>
                    <a:pt x="18982" y="9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7605004" y="61481"/>
              <a:ext cx="117816" cy="33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51" fill="norm" stroke="1" extrusionOk="0">
                  <a:moveTo>
                    <a:pt x="20729" y="2296"/>
                  </a:moveTo>
                  <a:cubicBezTo>
                    <a:pt x="19612" y="1481"/>
                    <a:pt x="18495" y="666"/>
                    <a:pt x="16819" y="259"/>
                  </a:cubicBezTo>
                  <a:cubicBezTo>
                    <a:pt x="15143" y="-149"/>
                    <a:pt x="12908" y="-149"/>
                    <a:pt x="10115" y="802"/>
                  </a:cubicBezTo>
                  <a:cubicBezTo>
                    <a:pt x="7322" y="1753"/>
                    <a:pt x="3970" y="3655"/>
                    <a:pt x="1922" y="6236"/>
                  </a:cubicBezTo>
                  <a:cubicBezTo>
                    <a:pt x="-126" y="8817"/>
                    <a:pt x="-871" y="12077"/>
                    <a:pt x="1363" y="14726"/>
                  </a:cubicBezTo>
                  <a:cubicBezTo>
                    <a:pt x="3598" y="17376"/>
                    <a:pt x="8812" y="19413"/>
                    <a:pt x="14026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7818069" y="53760"/>
              <a:ext cx="137680" cy="38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01" fill="norm" stroke="1" extrusionOk="0">
                  <a:moveTo>
                    <a:pt x="7737" y="5934"/>
                  </a:moveTo>
                  <a:cubicBezTo>
                    <a:pt x="5803" y="7577"/>
                    <a:pt x="3869" y="9221"/>
                    <a:pt x="2901" y="11627"/>
                  </a:cubicBezTo>
                  <a:cubicBezTo>
                    <a:pt x="1934" y="14034"/>
                    <a:pt x="1934" y="17204"/>
                    <a:pt x="1934" y="19082"/>
                  </a:cubicBezTo>
                  <a:cubicBezTo>
                    <a:pt x="1934" y="20960"/>
                    <a:pt x="1934" y="21547"/>
                    <a:pt x="2257" y="21371"/>
                  </a:cubicBezTo>
                  <a:cubicBezTo>
                    <a:pt x="2579" y="21195"/>
                    <a:pt x="3224" y="20256"/>
                    <a:pt x="3869" y="17967"/>
                  </a:cubicBezTo>
                  <a:cubicBezTo>
                    <a:pt x="4513" y="15677"/>
                    <a:pt x="5158" y="12038"/>
                    <a:pt x="6609" y="8927"/>
                  </a:cubicBezTo>
                  <a:cubicBezTo>
                    <a:pt x="8060" y="5817"/>
                    <a:pt x="10316" y="3234"/>
                    <a:pt x="12090" y="1767"/>
                  </a:cubicBezTo>
                  <a:cubicBezTo>
                    <a:pt x="13863" y="299"/>
                    <a:pt x="15152" y="-53"/>
                    <a:pt x="16442" y="6"/>
                  </a:cubicBezTo>
                  <a:cubicBezTo>
                    <a:pt x="17731" y="64"/>
                    <a:pt x="19021" y="534"/>
                    <a:pt x="19988" y="2060"/>
                  </a:cubicBezTo>
                  <a:cubicBezTo>
                    <a:pt x="20955" y="3586"/>
                    <a:pt x="21600" y="6169"/>
                    <a:pt x="19988" y="8986"/>
                  </a:cubicBezTo>
                  <a:cubicBezTo>
                    <a:pt x="18376" y="11804"/>
                    <a:pt x="14507" y="14856"/>
                    <a:pt x="10800" y="16734"/>
                  </a:cubicBezTo>
                  <a:cubicBezTo>
                    <a:pt x="7093" y="18612"/>
                    <a:pt x="3546" y="19317"/>
                    <a:pt x="0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7957769" y="370311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543"/>
                    <a:pt x="12000" y="3086"/>
                    <a:pt x="8400" y="6686"/>
                  </a:cubicBezTo>
                  <a:cubicBezTo>
                    <a:pt x="4800" y="10286"/>
                    <a:pt x="2400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8084769" y="251368"/>
              <a:ext cx="177801" cy="4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1" fill="norm" stroke="1" extrusionOk="0">
                  <a:moveTo>
                    <a:pt x="0" y="20771"/>
                  </a:moveTo>
                  <a:cubicBezTo>
                    <a:pt x="514" y="15628"/>
                    <a:pt x="1029" y="10485"/>
                    <a:pt x="3343" y="6371"/>
                  </a:cubicBezTo>
                  <a:cubicBezTo>
                    <a:pt x="5657" y="2257"/>
                    <a:pt x="9771" y="-829"/>
                    <a:pt x="13114" y="200"/>
                  </a:cubicBezTo>
                  <a:cubicBezTo>
                    <a:pt x="16457" y="1228"/>
                    <a:pt x="19029" y="6371"/>
                    <a:pt x="21600" y="1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8164391" y="205211"/>
              <a:ext cx="2832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14477" y="800"/>
                    <a:pt x="8305" y="1600"/>
                    <a:pt x="4448" y="4400"/>
                  </a:cubicBezTo>
                  <a:cubicBezTo>
                    <a:pt x="591" y="7200"/>
                    <a:pt x="-952" y="12000"/>
                    <a:pt x="591" y="15200"/>
                  </a:cubicBezTo>
                  <a:cubicBezTo>
                    <a:pt x="2134" y="18400"/>
                    <a:pt x="6762" y="20000"/>
                    <a:pt x="1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8307019" y="5939"/>
              <a:ext cx="150658" cy="39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27" fill="norm" stroke="1" extrusionOk="0">
                  <a:moveTo>
                    <a:pt x="5326" y="10416"/>
                  </a:moveTo>
                  <a:cubicBezTo>
                    <a:pt x="4142" y="11559"/>
                    <a:pt x="2959" y="12702"/>
                    <a:pt x="2219" y="14359"/>
                  </a:cubicBezTo>
                  <a:cubicBezTo>
                    <a:pt x="1479" y="16016"/>
                    <a:pt x="1184" y="18188"/>
                    <a:pt x="1036" y="19559"/>
                  </a:cubicBezTo>
                  <a:cubicBezTo>
                    <a:pt x="888" y="20931"/>
                    <a:pt x="888" y="21502"/>
                    <a:pt x="1332" y="21102"/>
                  </a:cubicBezTo>
                  <a:cubicBezTo>
                    <a:pt x="1775" y="20702"/>
                    <a:pt x="2663" y="19331"/>
                    <a:pt x="3847" y="16931"/>
                  </a:cubicBezTo>
                  <a:cubicBezTo>
                    <a:pt x="5030" y="14531"/>
                    <a:pt x="6510" y="11102"/>
                    <a:pt x="8137" y="8359"/>
                  </a:cubicBezTo>
                  <a:cubicBezTo>
                    <a:pt x="9764" y="5616"/>
                    <a:pt x="11540" y="3559"/>
                    <a:pt x="13167" y="2188"/>
                  </a:cubicBezTo>
                  <a:cubicBezTo>
                    <a:pt x="14795" y="816"/>
                    <a:pt x="16274" y="131"/>
                    <a:pt x="17458" y="16"/>
                  </a:cubicBezTo>
                  <a:cubicBezTo>
                    <a:pt x="18641" y="-98"/>
                    <a:pt x="19529" y="359"/>
                    <a:pt x="20268" y="2073"/>
                  </a:cubicBezTo>
                  <a:cubicBezTo>
                    <a:pt x="21008" y="3788"/>
                    <a:pt x="21600" y="6759"/>
                    <a:pt x="20268" y="9559"/>
                  </a:cubicBezTo>
                  <a:cubicBezTo>
                    <a:pt x="18937" y="12359"/>
                    <a:pt x="15682" y="14988"/>
                    <a:pt x="11984" y="16702"/>
                  </a:cubicBezTo>
                  <a:cubicBezTo>
                    <a:pt x="8285" y="18416"/>
                    <a:pt x="4142" y="19216"/>
                    <a:pt x="0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8395919" y="332745"/>
              <a:ext cx="133351" cy="13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4826"/>
                  </a:moveTo>
                  <a:cubicBezTo>
                    <a:pt x="1029" y="3517"/>
                    <a:pt x="2057" y="2208"/>
                    <a:pt x="3429" y="1390"/>
                  </a:cubicBezTo>
                  <a:cubicBezTo>
                    <a:pt x="4800" y="572"/>
                    <a:pt x="6514" y="244"/>
                    <a:pt x="8229" y="81"/>
                  </a:cubicBezTo>
                  <a:cubicBezTo>
                    <a:pt x="9943" y="-83"/>
                    <a:pt x="11657" y="-83"/>
                    <a:pt x="12686" y="899"/>
                  </a:cubicBezTo>
                  <a:cubicBezTo>
                    <a:pt x="13714" y="1881"/>
                    <a:pt x="14057" y="3844"/>
                    <a:pt x="13200" y="6790"/>
                  </a:cubicBezTo>
                  <a:cubicBezTo>
                    <a:pt x="12343" y="9735"/>
                    <a:pt x="10286" y="13662"/>
                    <a:pt x="8743" y="16281"/>
                  </a:cubicBezTo>
                  <a:cubicBezTo>
                    <a:pt x="7200" y="18899"/>
                    <a:pt x="6171" y="20208"/>
                    <a:pt x="7371" y="20862"/>
                  </a:cubicBezTo>
                  <a:cubicBezTo>
                    <a:pt x="8571" y="21517"/>
                    <a:pt x="12000" y="21517"/>
                    <a:pt x="14743" y="21353"/>
                  </a:cubicBezTo>
                  <a:cubicBezTo>
                    <a:pt x="17486" y="21190"/>
                    <a:pt x="19543" y="20862"/>
                    <a:pt x="21600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8656269" y="24966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8649919" y="357611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8954719" y="104510"/>
              <a:ext cx="245763" cy="31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39" fill="norm" stroke="1" extrusionOk="0">
                  <a:moveTo>
                    <a:pt x="0" y="5123"/>
                  </a:moveTo>
                  <a:cubicBezTo>
                    <a:pt x="0" y="4403"/>
                    <a:pt x="0" y="3683"/>
                    <a:pt x="1477" y="2963"/>
                  </a:cubicBezTo>
                  <a:cubicBezTo>
                    <a:pt x="2954" y="2243"/>
                    <a:pt x="5908" y="1523"/>
                    <a:pt x="9046" y="1019"/>
                  </a:cubicBezTo>
                  <a:cubicBezTo>
                    <a:pt x="12185" y="515"/>
                    <a:pt x="15508" y="227"/>
                    <a:pt x="17631" y="83"/>
                  </a:cubicBezTo>
                  <a:cubicBezTo>
                    <a:pt x="19754" y="-61"/>
                    <a:pt x="20677" y="-61"/>
                    <a:pt x="21138" y="443"/>
                  </a:cubicBezTo>
                  <a:cubicBezTo>
                    <a:pt x="21600" y="947"/>
                    <a:pt x="21600" y="1955"/>
                    <a:pt x="20585" y="4331"/>
                  </a:cubicBezTo>
                  <a:cubicBezTo>
                    <a:pt x="19569" y="6707"/>
                    <a:pt x="17538" y="10451"/>
                    <a:pt x="15785" y="13547"/>
                  </a:cubicBezTo>
                  <a:cubicBezTo>
                    <a:pt x="14031" y="16643"/>
                    <a:pt x="12554" y="19091"/>
                    <a:pt x="11077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9011869" y="300461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5600"/>
                    <a:pt x="873" y="9600"/>
                    <a:pt x="3164" y="6000"/>
                  </a:cubicBezTo>
                  <a:cubicBezTo>
                    <a:pt x="5455" y="2400"/>
                    <a:pt x="9600" y="1200"/>
                    <a:pt x="12982" y="6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9259519" y="84561"/>
              <a:ext cx="16658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5390" y="0"/>
                  </a:moveTo>
                  <a:cubicBezTo>
                    <a:pt x="18090" y="2658"/>
                    <a:pt x="20790" y="5317"/>
                    <a:pt x="21195" y="8142"/>
                  </a:cubicBezTo>
                  <a:cubicBezTo>
                    <a:pt x="21600" y="10966"/>
                    <a:pt x="19710" y="13957"/>
                    <a:pt x="15795" y="16228"/>
                  </a:cubicBezTo>
                  <a:cubicBezTo>
                    <a:pt x="11880" y="18498"/>
                    <a:pt x="5940" y="20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733170" y="810198"/>
              <a:ext cx="2246200" cy="1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64" fill="norm" stroke="1" extrusionOk="0">
                  <a:moveTo>
                    <a:pt x="106" y="21364"/>
                  </a:moveTo>
                  <a:cubicBezTo>
                    <a:pt x="45" y="19636"/>
                    <a:pt x="-16" y="17908"/>
                    <a:pt x="4" y="17044"/>
                  </a:cubicBezTo>
                  <a:cubicBezTo>
                    <a:pt x="25" y="16180"/>
                    <a:pt x="126" y="16180"/>
                    <a:pt x="533" y="16900"/>
                  </a:cubicBezTo>
                  <a:cubicBezTo>
                    <a:pt x="940" y="17620"/>
                    <a:pt x="1652" y="19060"/>
                    <a:pt x="2445" y="19636"/>
                  </a:cubicBezTo>
                  <a:cubicBezTo>
                    <a:pt x="3238" y="20212"/>
                    <a:pt x="4113" y="19924"/>
                    <a:pt x="4967" y="18916"/>
                  </a:cubicBezTo>
                  <a:cubicBezTo>
                    <a:pt x="5821" y="17908"/>
                    <a:pt x="6655" y="16180"/>
                    <a:pt x="7448" y="14164"/>
                  </a:cubicBezTo>
                  <a:cubicBezTo>
                    <a:pt x="8242" y="12148"/>
                    <a:pt x="8994" y="9844"/>
                    <a:pt x="9676" y="7396"/>
                  </a:cubicBezTo>
                  <a:cubicBezTo>
                    <a:pt x="10357" y="4948"/>
                    <a:pt x="10967" y="2356"/>
                    <a:pt x="11323" y="1060"/>
                  </a:cubicBezTo>
                  <a:cubicBezTo>
                    <a:pt x="11679" y="-236"/>
                    <a:pt x="11781" y="-236"/>
                    <a:pt x="11862" y="484"/>
                  </a:cubicBezTo>
                  <a:cubicBezTo>
                    <a:pt x="11943" y="1204"/>
                    <a:pt x="12004" y="2644"/>
                    <a:pt x="12248" y="4516"/>
                  </a:cubicBezTo>
                  <a:cubicBezTo>
                    <a:pt x="12492" y="6388"/>
                    <a:pt x="12920" y="8692"/>
                    <a:pt x="13509" y="10276"/>
                  </a:cubicBezTo>
                  <a:cubicBezTo>
                    <a:pt x="14099" y="11860"/>
                    <a:pt x="14852" y="12724"/>
                    <a:pt x="15594" y="12724"/>
                  </a:cubicBezTo>
                  <a:cubicBezTo>
                    <a:pt x="16337" y="12724"/>
                    <a:pt x="17069" y="11860"/>
                    <a:pt x="17791" y="10132"/>
                  </a:cubicBezTo>
                  <a:cubicBezTo>
                    <a:pt x="18513" y="8404"/>
                    <a:pt x="19225" y="5812"/>
                    <a:pt x="19855" y="4516"/>
                  </a:cubicBezTo>
                  <a:cubicBezTo>
                    <a:pt x="20486" y="3220"/>
                    <a:pt x="21035" y="3220"/>
                    <a:pt x="21584" y="3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1887169" y="1373611"/>
              <a:ext cx="63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00"/>
                    <a:pt x="7200" y="9000"/>
                    <a:pt x="10080" y="12510"/>
                  </a:cubicBezTo>
                  <a:cubicBezTo>
                    <a:pt x="12960" y="16020"/>
                    <a:pt x="15120" y="18540"/>
                    <a:pt x="16920" y="19890"/>
                  </a:cubicBezTo>
                  <a:cubicBezTo>
                    <a:pt x="18720" y="21240"/>
                    <a:pt x="2016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1779219" y="1716511"/>
              <a:ext cx="323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6800"/>
                    <a:pt x="6776" y="12000"/>
                    <a:pt x="10376" y="8400"/>
                  </a:cubicBezTo>
                  <a:cubicBezTo>
                    <a:pt x="13976" y="4800"/>
                    <a:pt x="1778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1804619" y="1881055"/>
              <a:ext cx="172805" cy="27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44" fill="norm" stroke="1" extrusionOk="0">
                  <a:moveTo>
                    <a:pt x="0" y="1540"/>
                  </a:moveTo>
                  <a:cubicBezTo>
                    <a:pt x="781" y="875"/>
                    <a:pt x="1561" y="210"/>
                    <a:pt x="3253" y="44"/>
                  </a:cubicBezTo>
                  <a:cubicBezTo>
                    <a:pt x="4945" y="-122"/>
                    <a:pt x="7547" y="210"/>
                    <a:pt x="9369" y="626"/>
                  </a:cubicBezTo>
                  <a:cubicBezTo>
                    <a:pt x="11190" y="1041"/>
                    <a:pt x="12231" y="1540"/>
                    <a:pt x="12361" y="2620"/>
                  </a:cubicBezTo>
                  <a:cubicBezTo>
                    <a:pt x="12492" y="3700"/>
                    <a:pt x="11711" y="5361"/>
                    <a:pt x="10800" y="6441"/>
                  </a:cubicBezTo>
                  <a:cubicBezTo>
                    <a:pt x="9889" y="7521"/>
                    <a:pt x="8848" y="8020"/>
                    <a:pt x="8978" y="8435"/>
                  </a:cubicBezTo>
                  <a:cubicBezTo>
                    <a:pt x="9108" y="8850"/>
                    <a:pt x="10410" y="9183"/>
                    <a:pt x="11711" y="9266"/>
                  </a:cubicBezTo>
                  <a:cubicBezTo>
                    <a:pt x="13012" y="9349"/>
                    <a:pt x="14313" y="9183"/>
                    <a:pt x="15875" y="9100"/>
                  </a:cubicBezTo>
                  <a:cubicBezTo>
                    <a:pt x="17436" y="9016"/>
                    <a:pt x="19258" y="9016"/>
                    <a:pt x="20299" y="9432"/>
                  </a:cubicBezTo>
                  <a:cubicBezTo>
                    <a:pt x="21340" y="9847"/>
                    <a:pt x="21600" y="10678"/>
                    <a:pt x="20689" y="12423"/>
                  </a:cubicBezTo>
                  <a:cubicBezTo>
                    <a:pt x="19778" y="14167"/>
                    <a:pt x="17696" y="16826"/>
                    <a:pt x="15484" y="18570"/>
                  </a:cubicBezTo>
                  <a:cubicBezTo>
                    <a:pt x="13272" y="20315"/>
                    <a:pt x="10930" y="21146"/>
                    <a:pt x="9239" y="21312"/>
                  </a:cubicBezTo>
                  <a:cubicBezTo>
                    <a:pt x="7547" y="21478"/>
                    <a:pt x="6506" y="20980"/>
                    <a:pt x="5465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2105142" y="1809548"/>
              <a:ext cx="131973" cy="30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207" fill="norm" stroke="1" extrusionOk="0">
                  <a:moveTo>
                    <a:pt x="17620" y="3218"/>
                  </a:moveTo>
                  <a:cubicBezTo>
                    <a:pt x="17952" y="1904"/>
                    <a:pt x="18284" y="591"/>
                    <a:pt x="17620" y="153"/>
                  </a:cubicBezTo>
                  <a:cubicBezTo>
                    <a:pt x="16955" y="-285"/>
                    <a:pt x="15293" y="153"/>
                    <a:pt x="12137" y="2342"/>
                  </a:cubicBezTo>
                  <a:cubicBezTo>
                    <a:pt x="8980" y="4531"/>
                    <a:pt x="4327" y="8472"/>
                    <a:pt x="2001" y="11683"/>
                  </a:cubicBezTo>
                  <a:cubicBezTo>
                    <a:pt x="-325" y="14893"/>
                    <a:pt x="-325" y="17374"/>
                    <a:pt x="506" y="18907"/>
                  </a:cubicBezTo>
                  <a:cubicBezTo>
                    <a:pt x="1337" y="20439"/>
                    <a:pt x="2998" y="21023"/>
                    <a:pt x="5989" y="21169"/>
                  </a:cubicBezTo>
                  <a:cubicBezTo>
                    <a:pt x="8980" y="21315"/>
                    <a:pt x="13300" y="21023"/>
                    <a:pt x="15958" y="20585"/>
                  </a:cubicBezTo>
                  <a:cubicBezTo>
                    <a:pt x="18617" y="20147"/>
                    <a:pt x="19613" y="19564"/>
                    <a:pt x="20278" y="18907"/>
                  </a:cubicBezTo>
                  <a:cubicBezTo>
                    <a:pt x="20943" y="18250"/>
                    <a:pt x="21275" y="17520"/>
                    <a:pt x="18118" y="16645"/>
                  </a:cubicBezTo>
                  <a:cubicBezTo>
                    <a:pt x="14961" y="15769"/>
                    <a:pt x="8315" y="14747"/>
                    <a:pt x="1669" y="13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239969" y="725911"/>
              <a:ext cx="1041401" cy="74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0"/>
                  </a:moveTo>
                  <a:cubicBezTo>
                    <a:pt x="746" y="7200"/>
                    <a:pt x="1493" y="14400"/>
                    <a:pt x="2656" y="18000"/>
                  </a:cubicBezTo>
                  <a:cubicBezTo>
                    <a:pt x="3820" y="21600"/>
                    <a:pt x="5400" y="21600"/>
                    <a:pt x="6871" y="19800"/>
                  </a:cubicBezTo>
                  <a:cubicBezTo>
                    <a:pt x="8341" y="18000"/>
                    <a:pt x="9702" y="14400"/>
                    <a:pt x="10822" y="12600"/>
                  </a:cubicBezTo>
                  <a:cubicBezTo>
                    <a:pt x="11941" y="10800"/>
                    <a:pt x="12820" y="10800"/>
                    <a:pt x="13434" y="12000"/>
                  </a:cubicBezTo>
                  <a:cubicBezTo>
                    <a:pt x="14049" y="13200"/>
                    <a:pt x="14400" y="15600"/>
                    <a:pt x="14905" y="15600"/>
                  </a:cubicBezTo>
                  <a:cubicBezTo>
                    <a:pt x="15410" y="15600"/>
                    <a:pt x="16068" y="13200"/>
                    <a:pt x="17210" y="11400"/>
                  </a:cubicBezTo>
                  <a:cubicBezTo>
                    <a:pt x="18351" y="9600"/>
                    <a:pt x="19976" y="8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5868619" y="986261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116"/>
                    <a:pt x="11520" y="10232"/>
                    <a:pt x="15120" y="13832"/>
                  </a:cubicBezTo>
                  <a:cubicBezTo>
                    <a:pt x="18720" y="17432"/>
                    <a:pt x="20160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5716219" y="1276468"/>
              <a:ext cx="27305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3349" y="13205"/>
                    <a:pt x="6698" y="5728"/>
                    <a:pt x="10298" y="2405"/>
                  </a:cubicBezTo>
                  <a:cubicBezTo>
                    <a:pt x="13898" y="-918"/>
                    <a:pt x="17749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5780631" y="1443461"/>
              <a:ext cx="186503" cy="25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40" fill="norm" stroke="1" extrusionOk="0">
                  <a:moveTo>
                    <a:pt x="13001" y="0"/>
                  </a:moveTo>
                  <a:cubicBezTo>
                    <a:pt x="9603" y="1054"/>
                    <a:pt x="6205" y="2107"/>
                    <a:pt x="4021" y="4127"/>
                  </a:cubicBezTo>
                  <a:cubicBezTo>
                    <a:pt x="1837" y="6146"/>
                    <a:pt x="866" y="9132"/>
                    <a:pt x="380" y="11854"/>
                  </a:cubicBezTo>
                  <a:cubicBezTo>
                    <a:pt x="-105" y="14576"/>
                    <a:pt x="-105" y="17034"/>
                    <a:pt x="259" y="18615"/>
                  </a:cubicBezTo>
                  <a:cubicBezTo>
                    <a:pt x="623" y="20195"/>
                    <a:pt x="1351" y="20898"/>
                    <a:pt x="3778" y="21249"/>
                  </a:cubicBezTo>
                  <a:cubicBezTo>
                    <a:pt x="6205" y="21600"/>
                    <a:pt x="10331" y="21600"/>
                    <a:pt x="13243" y="21424"/>
                  </a:cubicBezTo>
                  <a:cubicBezTo>
                    <a:pt x="16156" y="21249"/>
                    <a:pt x="17855" y="20898"/>
                    <a:pt x="19189" y="20459"/>
                  </a:cubicBezTo>
                  <a:cubicBezTo>
                    <a:pt x="20524" y="20020"/>
                    <a:pt x="21495" y="19493"/>
                    <a:pt x="21374" y="19054"/>
                  </a:cubicBezTo>
                  <a:cubicBezTo>
                    <a:pt x="21252" y="18615"/>
                    <a:pt x="20039" y="18263"/>
                    <a:pt x="16520" y="18000"/>
                  </a:cubicBezTo>
                  <a:cubicBezTo>
                    <a:pt x="13001" y="17737"/>
                    <a:pt x="7176" y="17561"/>
                    <a:pt x="1351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7527924" y="664742"/>
              <a:ext cx="1610946" cy="14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765" fill="norm" stroke="1" extrusionOk="0">
                  <a:moveTo>
                    <a:pt x="314" y="1449"/>
                  </a:moveTo>
                  <a:cubicBezTo>
                    <a:pt x="201" y="562"/>
                    <a:pt x="87" y="-326"/>
                    <a:pt x="31" y="118"/>
                  </a:cubicBezTo>
                  <a:cubicBezTo>
                    <a:pt x="-26" y="562"/>
                    <a:pt x="-26" y="2337"/>
                    <a:pt x="229" y="5888"/>
                  </a:cubicBezTo>
                  <a:cubicBezTo>
                    <a:pt x="484" y="9438"/>
                    <a:pt x="994" y="14764"/>
                    <a:pt x="1731" y="17723"/>
                  </a:cubicBezTo>
                  <a:cubicBezTo>
                    <a:pt x="2468" y="20682"/>
                    <a:pt x="3432" y="21274"/>
                    <a:pt x="4368" y="20386"/>
                  </a:cubicBezTo>
                  <a:cubicBezTo>
                    <a:pt x="5303" y="19499"/>
                    <a:pt x="6210" y="17132"/>
                    <a:pt x="7018" y="15652"/>
                  </a:cubicBezTo>
                  <a:cubicBezTo>
                    <a:pt x="7826" y="14173"/>
                    <a:pt x="8535" y="13581"/>
                    <a:pt x="9428" y="12989"/>
                  </a:cubicBezTo>
                  <a:cubicBezTo>
                    <a:pt x="10320" y="12397"/>
                    <a:pt x="11398" y="11806"/>
                    <a:pt x="12390" y="11806"/>
                  </a:cubicBezTo>
                  <a:cubicBezTo>
                    <a:pt x="13382" y="11806"/>
                    <a:pt x="14289" y="12397"/>
                    <a:pt x="15168" y="12101"/>
                  </a:cubicBezTo>
                  <a:cubicBezTo>
                    <a:pt x="16046" y="11806"/>
                    <a:pt x="16897" y="10622"/>
                    <a:pt x="17832" y="9438"/>
                  </a:cubicBezTo>
                  <a:cubicBezTo>
                    <a:pt x="18768" y="8255"/>
                    <a:pt x="19788" y="7071"/>
                    <a:pt x="20426" y="6923"/>
                  </a:cubicBezTo>
                  <a:cubicBezTo>
                    <a:pt x="21064" y="6775"/>
                    <a:pt x="21319" y="7663"/>
                    <a:pt x="21574" y="8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7938719" y="1576811"/>
              <a:ext cx="457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6615"/>
                    <a:pt x="6600" y="11631"/>
                    <a:pt x="10200" y="8031"/>
                  </a:cubicBezTo>
                  <a:cubicBezTo>
                    <a:pt x="13800" y="4431"/>
                    <a:pt x="177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8027619" y="1816892"/>
              <a:ext cx="192658" cy="29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20" fill="norm" stroke="1" extrusionOk="0">
                  <a:moveTo>
                    <a:pt x="0" y="2887"/>
                  </a:moveTo>
                  <a:cubicBezTo>
                    <a:pt x="0" y="2110"/>
                    <a:pt x="0" y="1333"/>
                    <a:pt x="704" y="789"/>
                  </a:cubicBezTo>
                  <a:cubicBezTo>
                    <a:pt x="1409" y="245"/>
                    <a:pt x="2817" y="-66"/>
                    <a:pt x="4813" y="12"/>
                  </a:cubicBezTo>
                  <a:cubicBezTo>
                    <a:pt x="6809" y="89"/>
                    <a:pt x="9391" y="556"/>
                    <a:pt x="10800" y="1566"/>
                  </a:cubicBezTo>
                  <a:cubicBezTo>
                    <a:pt x="12209" y="2576"/>
                    <a:pt x="12443" y="4130"/>
                    <a:pt x="11857" y="5528"/>
                  </a:cubicBezTo>
                  <a:cubicBezTo>
                    <a:pt x="11270" y="6927"/>
                    <a:pt x="9861" y="8170"/>
                    <a:pt x="8570" y="9102"/>
                  </a:cubicBezTo>
                  <a:cubicBezTo>
                    <a:pt x="7278" y="10035"/>
                    <a:pt x="6104" y="10656"/>
                    <a:pt x="6574" y="10889"/>
                  </a:cubicBezTo>
                  <a:cubicBezTo>
                    <a:pt x="7043" y="11122"/>
                    <a:pt x="9157" y="10967"/>
                    <a:pt x="11152" y="10889"/>
                  </a:cubicBezTo>
                  <a:cubicBezTo>
                    <a:pt x="13148" y="10812"/>
                    <a:pt x="15026" y="10812"/>
                    <a:pt x="16670" y="10967"/>
                  </a:cubicBezTo>
                  <a:cubicBezTo>
                    <a:pt x="18313" y="11122"/>
                    <a:pt x="19722" y="11433"/>
                    <a:pt x="20543" y="11977"/>
                  </a:cubicBezTo>
                  <a:cubicBezTo>
                    <a:pt x="21365" y="12521"/>
                    <a:pt x="21600" y="13298"/>
                    <a:pt x="21130" y="14386"/>
                  </a:cubicBezTo>
                  <a:cubicBezTo>
                    <a:pt x="20661" y="15474"/>
                    <a:pt x="19487" y="16872"/>
                    <a:pt x="17022" y="18115"/>
                  </a:cubicBezTo>
                  <a:cubicBezTo>
                    <a:pt x="14557" y="19358"/>
                    <a:pt x="10800" y="20446"/>
                    <a:pt x="7865" y="20990"/>
                  </a:cubicBezTo>
                  <a:cubicBezTo>
                    <a:pt x="4930" y="21534"/>
                    <a:pt x="2817" y="21534"/>
                    <a:pt x="1761" y="21146"/>
                  </a:cubicBezTo>
                  <a:cubicBezTo>
                    <a:pt x="704" y="20757"/>
                    <a:pt x="704" y="19980"/>
                    <a:pt x="1526" y="19048"/>
                  </a:cubicBezTo>
                  <a:cubicBezTo>
                    <a:pt x="2348" y="18115"/>
                    <a:pt x="3991" y="17028"/>
                    <a:pt x="5635" y="15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8295231" y="1768773"/>
              <a:ext cx="155722" cy="25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80" fill="norm" stroke="1" extrusionOk="0">
                  <a:moveTo>
                    <a:pt x="19139" y="399"/>
                  </a:moveTo>
                  <a:cubicBezTo>
                    <a:pt x="16220" y="54"/>
                    <a:pt x="13301" y="-292"/>
                    <a:pt x="10674" y="399"/>
                  </a:cubicBezTo>
                  <a:cubicBezTo>
                    <a:pt x="8047" y="1090"/>
                    <a:pt x="5712" y="2818"/>
                    <a:pt x="3960" y="5670"/>
                  </a:cubicBezTo>
                  <a:cubicBezTo>
                    <a:pt x="2209" y="8521"/>
                    <a:pt x="1042" y="12495"/>
                    <a:pt x="458" y="15001"/>
                  </a:cubicBezTo>
                  <a:cubicBezTo>
                    <a:pt x="-126" y="17506"/>
                    <a:pt x="-126" y="18543"/>
                    <a:pt x="312" y="19407"/>
                  </a:cubicBezTo>
                  <a:cubicBezTo>
                    <a:pt x="750" y="20271"/>
                    <a:pt x="1625" y="20962"/>
                    <a:pt x="3960" y="21135"/>
                  </a:cubicBezTo>
                  <a:cubicBezTo>
                    <a:pt x="6296" y="21308"/>
                    <a:pt x="10090" y="20962"/>
                    <a:pt x="12863" y="20444"/>
                  </a:cubicBezTo>
                  <a:cubicBezTo>
                    <a:pt x="15636" y="19926"/>
                    <a:pt x="17388" y="19234"/>
                    <a:pt x="18847" y="18457"/>
                  </a:cubicBezTo>
                  <a:cubicBezTo>
                    <a:pt x="20306" y="17679"/>
                    <a:pt x="21474" y="16815"/>
                    <a:pt x="21474" y="16124"/>
                  </a:cubicBezTo>
                  <a:cubicBezTo>
                    <a:pt x="21474" y="15433"/>
                    <a:pt x="20306" y="14914"/>
                    <a:pt x="16804" y="14569"/>
                  </a:cubicBezTo>
                  <a:cubicBezTo>
                    <a:pt x="13301" y="14223"/>
                    <a:pt x="7463" y="14050"/>
                    <a:pt x="1625" y="13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0231069" y="1249700"/>
              <a:ext cx="47128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22" fill="norm" stroke="1" extrusionOk="0">
                  <a:moveTo>
                    <a:pt x="0" y="1778"/>
                  </a:moveTo>
                  <a:cubicBezTo>
                    <a:pt x="0" y="934"/>
                    <a:pt x="0" y="91"/>
                    <a:pt x="1878" y="6"/>
                  </a:cubicBezTo>
                  <a:cubicBezTo>
                    <a:pt x="3757" y="-78"/>
                    <a:pt x="7513" y="597"/>
                    <a:pt x="11270" y="3044"/>
                  </a:cubicBezTo>
                  <a:cubicBezTo>
                    <a:pt x="15026" y="5491"/>
                    <a:pt x="18783" y="9710"/>
                    <a:pt x="20191" y="13084"/>
                  </a:cubicBezTo>
                  <a:cubicBezTo>
                    <a:pt x="21600" y="16460"/>
                    <a:pt x="20661" y="18991"/>
                    <a:pt x="19722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0313619" y="1475211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600"/>
                    <a:pt x="15600" y="7200"/>
                    <a:pt x="12000" y="10800"/>
                  </a:cubicBezTo>
                  <a:cubicBezTo>
                    <a:pt x="8400" y="14400"/>
                    <a:pt x="4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0600957" y="1226998"/>
              <a:ext cx="125413" cy="29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90" fill="norm" stroke="1" extrusionOk="0">
                  <a:moveTo>
                    <a:pt x="21330" y="496"/>
                  </a:moveTo>
                  <a:cubicBezTo>
                    <a:pt x="19530" y="192"/>
                    <a:pt x="17730" y="-112"/>
                    <a:pt x="15930" y="40"/>
                  </a:cubicBezTo>
                  <a:cubicBezTo>
                    <a:pt x="14130" y="192"/>
                    <a:pt x="12330" y="801"/>
                    <a:pt x="9630" y="3158"/>
                  </a:cubicBezTo>
                  <a:cubicBezTo>
                    <a:pt x="6930" y="5516"/>
                    <a:pt x="3330" y="9623"/>
                    <a:pt x="1530" y="12437"/>
                  </a:cubicBezTo>
                  <a:cubicBezTo>
                    <a:pt x="-270" y="15251"/>
                    <a:pt x="-270" y="16773"/>
                    <a:pt x="450" y="18065"/>
                  </a:cubicBezTo>
                  <a:cubicBezTo>
                    <a:pt x="1170" y="19358"/>
                    <a:pt x="2610" y="20423"/>
                    <a:pt x="4590" y="20956"/>
                  </a:cubicBezTo>
                  <a:cubicBezTo>
                    <a:pt x="6570" y="21488"/>
                    <a:pt x="9090" y="21488"/>
                    <a:pt x="11430" y="21184"/>
                  </a:cubicBezTo>
                  <a:cubicBezTo>
                    <a:pt x="13770" y="20880"/>
                    <a:pt x="15930" y="20271"/>
                    <a:pt x="17190" y="19434"/>
                  </a:cubicBezTo>
                  <a:cubicBezTo>
                    <a:pt x="18450" y="18598"/>
                    <a:pt x="18810" y="17533"/>
                    <a:pt x="18090" y="17001"/>
                  </a:cubicBezTo>
                  <a:cubicBezTo>
                    <a:pt x="17370" y="16468"/>
                    <a:pt x="15570" y="16468"/>
                    <a:pt x="12690" y="16773"/>
                  </a:cubicBezTo>
                  <a:cubicBezTo>
                    <a:pt x="9810" y="17077"/>
                    <a:pt x="5850" y="17685"/>
                    <a:pt x="1890" y="18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10275519" y="1789446"/>
              <a:ext cx="190501" cy="13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2431"/>
                  </a:moveTo>
                  <a:cubicBezTo>
                    <a:pt x="960" y="1142"/>
                    <a:pt x="1920" y="-148"/>
                    <a:pt x="3840" y="13"/>
                  </a:cubicBezTo>
                  <a:cubicBezTo>
                    <a:pt x="5760" y="174"/>
                    <a:pt x="8640" y="1786"/>
                    <a:pt x="10080" y="3559"/>
                  </a:cubicBezTo>
                  <a:cubicBezTo>
                    <a:pt x="11520" y="5333"/>
                    <a:pt x="11520" y="7267"/>
                    <a:pt x="10560" y="9524"/>
                  </a:cubicBezTo>
                  <a:cubicBezTo>
                    <a:pt x="9600" y="11780"/>
                    <a:pt x="7680" y="14359"/>
                    <a:pt x="6000" y="16455"/>
                  </a:cubicBezTo>
                  <a:cubicBezTo>
                    <a:pt x="4320" y="18551"/>
                    <a:pt x="2880" y="20162"/>
                    <a:pt x="3360" y="20807"/>
                  </a:cubicBezTo>
                  <a:cubicBezTo>
                    <a:pt x="3840" y="21452"/>
                    <a:pt x="6240" y="21130"/>
                    <a:pt x="9600" y="20646"/>
                  </a:cubicBezTo>
                  <a:cubicBezTo>
                    <a:pt x="12960" y="20162"/>
                    <a:pt x="17280" y="19518"/>
                    <a:pt x="21600" y="18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0455297" y="1919711"/>
              <a:ext cx="7422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20471" y="0"/>
                  </a:moveTo>
                  <a:cubicBezTo>
                    <a:pt x="12882" y="4629"/>
                    <a:pt x="5293" y="9257"/>
                    <a:pt x="2082" y="12857"/>
                  </a:cubicBezTo>
                  <a:cubicBezTo>
                    <a:pt x="-1129" y="16457"/>
                    <a:pt x="39" y="19029"/>
                    <a:pt x="1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0675569" y="1747698"/>
              <a:ext cx="120651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665"/>
                  </a:moveTo>
                  <a:cubicBezTo>
                    <a:pt x="15916" y="258"/>
                    <a:pt x="10232" y="-150"/>
                    <a:pt x="6632" y="54"/>
                  </a:cubicBezTo>
                  <a:cubicBezTo>
                    <a:pt x="3032" y="258"/>
                    <a:pt x="1516" y="1073"/>
                    <a:pt x="1895" y="3008"/>
                  </a:cubicBezTo>
                  <a:cubicBezTo>
                    <a:pt x="2274" y="4944"/>
                    <a:pt x="4547" y="8001"/>
                    <a:pt x="6442" y="10141"/>
                  </a:cubicBezTo>
                  <a:cubicBezTo>
                    <a:pt x="8337" y="12280"/>
                    <a:pt x="9853" y="13503"/>
                    <a:pt x="9663" y="15133"/>
                  </a:cubicBezTo>
                  <a:cubicBezTo>
                    <a:pt x="9474" y="16763"/>
                    <a:pt x="7579" y="18801"/>
                    <a:pt x="5684" y="19922"/>
                  </a:cubicBezTo>
                  <a:cubicBezTo>
                    <a:pt x="3789" y="21042"/>
                    <a:pt x="1895" y="21246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0713669" y="1745998"/>
              <a:ext cx="1651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538" y="12793"/>
                    <a:pt x="11077" y="5170"/>
                    <a:pt x="14677" y="1993"/>
                  </a:cubicBezTo>
                  <a:cubicBezTo>
                    <a:pt x="18277" y="-1183"/>
                    <a:pt x="19938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0345369" y="2223453"/>
              <a:ext cx="125885" cy="22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297" fill="norm" stroke="1" extrusionOk="0">
                  <a:moveTo>
                    <a:pt x="0" y="3129"/>
                  </a:moveTo>
                  <a:cubicBezTo>
                    <a:pt x="697" y="2119"/>
                    <a:pt x="1394" y="1110"/>
                    <a:pt x="3310" y="504"/>
                  </a:cubicBezTo>
                  <a:cubicBezTo>
                    <a:pt x="5226" y="-101"/>
                    <a:pt x="8361" y="-303"/>
                    <a:pt x="10626" y="706"/>
                  </a:cubicBezTo>
                  <a:cubicBezTo>
                    <a:pt x="12890" y="1716"/>
                    <a:pt x="14284" y="3936"/>
                    <a:pt x="14458" y="5450"/>
                  </a:cubicBezTo>
                  <a:cubicBezTo>
                    <a:pt x="14632" y="6964"/>
                    <a:pt x="13587" y="7772"/>
                    <a:pt x="12368" y="8478"/>
                  </a:cubicBezTo>
                  <a:cubicBezTo>
                    <a:pt x="11148" y="9185"/>
                    <a:pt x="9755" y="9790"/>
                    <a:pt x="9929" y="10093"/>
                  </a:cubicBezTo>
                  <a:cubicBezTo>
                    <a:pt x="10103" y="10396"/>
                    <a:pt x="11845" y="10396"/>
                    <a:pt x="13587" y="10497"/>
                  </a:cubicBezTo>
                  <a:cubicBezTo>
                    <a:pt x="15329" y="10598"/>
                    <a:pt x="17071" y="10800"/>
                    <a:pt x="18639" y="11910"/>
                  </a:cubicBezTo>
                  <a:cubicBezTo>
                    <a:pt x="20206" y="13020"/>
                    <a:pt x="21600" y="15039"/>
                    <a:pt x="20032" y="16755"/>
                  </a:cubicBezTo>
                  <a:cubicBezTo>
                    <a:pt x="18465" y="18471"/>
                    <a:pt x="13935" y="19884"/>
                    <a:pt x="9406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0547346" y="2415011"/>
              <a:ext cx="4567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1800"/>
                    <a:pt x="11367" y="3600"/>
                    <a:pt x="7440" y="5700"/>
                  </a:cubicBezTo>
                  <a:cubicBezTo>
                    <a:pt x="3512" y="7800"/>
                    <a:pt x="567" y="10200"/>
                    <a:pt x="76" y="12900"/>
                  </a:cubicBezTo>
                  <a:cubicBezTo>
                    <a:pt x="-415" y="15600"/>
                    <a:pt x="1549" y="18600"/>
                    <a:pt x="3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0702947" y="2205461"/>
              <a:ext cx="9327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9632" y="0"/>
                  </a:moveTo>
                  <a:cubicBezTo>
                    <a:pt x="6272" y="1350"/>
                    <a:pt x="2912" y="2700"/>
                    <a:pt x="1232" y="3750"/>
                  </a:cubicBezTo>
                  <a:cubicBezTo>
                    <a:pt x="-448" y="4800"/>
                    <a:pt x="-448" y="5550"/>
                    <a:pt x="1472" y="6300"/>
                  </a:cubicBezTo>
                  <a:cubicBezTo>
                    <a:pt x="3392" y="7050"/>
                    <a:pt x="7232" y="7800"/>
                    <a:pt x="10352" y="8025"/>
                  </a:cubicBezTo>
                  <a:cubicBezTo>
                    <a:pt x="13472" y="8250"/>
                    <a:pt x="15872" y="7950"/>
                    <a:pt x="17792" y="8100"/>
                  </a:cubicBezTo>
                  <a:cubicBezTo>
                    <a:pt x="19712" y="8250"/>
                    <a:pt x="21152" y="8850"/>
                    <a:pt x="21152" y="10425"/>
                  </a:cubicBezTo>
                  <a:cubicBezTo>
                    <a:pt x="21152" y="12000"/>
                    <a:pt x="19712" y="14550"/>
                    <a:pt x="18992" y="16575"/>
                  </a:cubicBezTo>
                  <a:cubicBezTo>
                    <a:pt x="18272" y="18600"/>
                    <a:pt x="18272" y="20100"/>
                    <a:pt x="18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0415219" y="2770611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394"/>
                    <a:pt x="0" y="2787"/>
                    <a:pt x="0" y="4065"/>
                  </a:cubicBezTo>
                  <a:cubicBezTo>
                    <a:pt x="0" y="5342"/>
                    <a:pt x="0" y="6503"/>
                    <a:pt x="1125" y="7084"/>
                  </a:cubicBezTo>
                  <a:cubicBezTo>
                    <a:pt x="2250" y="7665"/>
                    <a:pt x="4500" y="7665"/>
                    <a:pt x="6750" y="7548"/>
                  </a:cubicBezTo>
                  <a:cubicBezTo>
                    <a:pt x="9000" y="7432"/>
                    <a:pt x="11250" y="7200"/>
                    <a:pt x="12600" y="7781"/>
                  </a:cubicBezTo>
                  <a:cubicBezTo>
                    <a:pt x="13950" y="8361"/>
                    <a:pt x="14400" y="9755"/>
                    <a:pt x="15750" y="12194"/>
                  </a:cubicBezTo>
                  <a:cubicBezTo>
                    <a:pt x="17100" y="14632"/>
                    <a:pt x="19350" y="181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0580319" y="2935711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0736625" y="2753678"/>
              <a:ext cx="96752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531" y="3747"/>
                  </a:moveTo>
                  <a:cubicBezTo>
                    <a:pt x="72" y="2645"/>
                    <a:pt x="-388" y="1543"/>
                    <a:pt x="531" y="882"/>
                  </a:cubicBezTo>
                  <a:cubicBezTo>
                    <a:pt x="1450" y="220"/>
                    <a:pt x="3748" y="0"/>
                    <a:pt x="6276" y="0"/>
                  </a:cubicBezTo>
                  <a:cubicBezTo>
                    <a:pt x="8803" y="0"/>
                    <a:pt x="11561" y="220"/>
                    <a:pt x="13399" y="882"/>
                  </a:cubicBezTo>
                  <a:cubicBezTo>
                    <a:pt x="15238" y="1543"/>
                    <a:pt x="16157" y="2645"/>
                    <a:pt x="15697" y="4188"/>
                  </a:cubicBezTo>
                  <a:cubicBezTo>
                    <a:pt x="15238" y="5731"/>
                    <a:pt x="13399" y="7714"/>
                    <a:pt x="11331" y="9037"/>
                  </a:cubicBezTo>
                  <a:cubicBezTo>
                    <a:pt x="9263" y="10359"/>
                    <a:pt x="6965" y="11020"/>
                    <a:pt x="6965" y="11351"/>
                  </a:cubicBezTo>
                  <a:cubicBezTo>
                    <a:pt x="6965" y="11682"/>
                    <a:pt x="9263" y="11682"/>
                    <a:pt x="11561" y="11792"/>
                  </a:cubicBezTo>
                  <a:cubicBezTo>
                    <a:pt x="13859" y="11902"/>
                    <a:pt x="16157" y="12122"/>
                    <a:pt x="17995" y="12673"/>
                  </a:cubicBezTo>
                  <a:cubicBezTo>
                    <a:pt x="19833" y="13224"/>
                    <a:pt x="21212" y="14106"/>
                    <a:pt x="20982" y="15429"/>
                  </a:cubicBezTo>
                  <a:cubicBezTo>
                    <a:pt x="20752" y="16751"/>
                    <a:pt x="18914" y="18514"/>
                    <a:pt x="15697" y="19616"/>
                  </a:cubicBezTo>
                  <a:cubicBezTo>
                    <a:pt x="12480" y="20718"/>
                    <a:pt x="7884" y="21159"/>
                    <a:pt x="32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0451542" y="3204113"/>
              <a:ext cx="63955" cy="21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257" fill="norm" stroke="1" extrusionOk="0">
                  <a:moveTo>
                    <a:pt x="16767" y="1079"/>
                  </a:moveTo>
                  <a:cubicBezTo>
                    <a:pt x="11367" y="456"/>
                    <a:pt x="5967" y="-167"/>
                    <a:pt x="2929" y="41"/>
                  </a:cubicBezTo>
                  <a:cubicBezTo>
                    <a:pt x="-108" y="248"/>
                    <a:pt x="-783" y="1287"/>
                    <a:pt x="904" y="3468"/>
                  </a:cubicBezTo>
                  <a:cubicBezTo>
                    <a:pt x="2592" y="5648"/>
                    <a:pt x="6642" y="8971"/>
                    <a:pt x="10354" y="11671"/>
                  </a:cubicBezTo>
                  <a:cubicBezTo>
                    <a:pt x="14067" y="14371"/>
                    <a:pt x="17442" y="16448"/>
                    <a:pt x="19129" y="18006"/>
                  </a:cubicBezTo>
                  <a:cubicBezTo>
                    <a:pt x="20817" y="19564"/>
                    <a:pt x="20817" y="20602"/>
                    <a:pt x="19129" y="21018"/>
                  </a:cubicBezTo>
                  <a:cubicBezTo>
                    <a:pt x="17442" y="21433"/>
                    <a:pt x="14067" y="21225"/>
                    <a:pt x="10692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0427919" y="3208761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7100"/>
                    <a:pt x="1067" y="12600"/>
                    <a:pt x="4667" y="9000"/>
                  </a:cubicBezTo>
                  <a:cubicBezTo>
                    <a:pt x="8267" y="5400"/>
                    <a:pt x="149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0597106" y="3392911"/>
              <a:ext cx="340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950"/>
                    <a:pt x="5170" y="9900"/>
                    <a:pt x="1993" y="13500"/>
                  </a:cubicBezTo>
                  <a:cubicBezTo>
                    <a:pt x="-1183" y="17100"/>
                    <a:pt x="88" y="1935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10749325" y="3219520"/>
              <a:ext cx="173895" cy="21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73" fill="norm" stroke="1" extrusionOk="0">
                  <a:moveTo>
                    <a:pt x="300" y="3404"/>
                  </a:moveTo>
                  <a:cubicBezTo>
                    <a:pt x="40" y="2334"/>
                    <a:pt x="-220" y="1265"/>
                    <a:pt x="300" y="623"/>
                  </a:cubicBezTo>
                  <a:cubicBezTo>
                    <a:pt x="821" y="-18"/>
                    <a:pt x="2122" y="-232"/>
                    <a:pt x="4334" y="303"/>
                  </a:cubicBezTo>
                  <a:cubicBezTo>
                    <a:pt x="6546" y="837"/>
                    <a:pt x="9669" y="2120"/>
                    <a:pt x="10970" y="4366"/>
                  </a:cubicBezTo>
                  <a:cubicBezTo>
                    <a:pt x="12272" y="6612"/>
                    <a:pt x="11751" y="9819"/>
                    <a:pt x="10450" y="12493"/>
                  </a:cubicBezTo>
                  <a:cubicBezTo>
                    <a:pt x="9149" y="15166"/>
                    <a:pt x="7067" y="17305"/>
                    <a:pt x="5635" y="18802"/>
                  </a:cubicBezTo>
                  <a:cubicBezTo>
                    <a:pt x="4204" y="20299"/>
                    <a:pt x="3423" y="21154"/>
                    <a:pt x="4204" y="21261"/>
                  </a:cubicBezTo>
                  <a:cubicBezTo>
                    <a:pt x="4985" y="21368"/>
                    <a:pt x="7327" y="20726"/>
                    <a:pt x="10450" y="20299"/>
                  </a:cubicBezTo>
                  <a:cubicBezTo>
                    <a:pt x="13573" y="19871"/>
                    <a:pt x="17476" y="19657"/>
                    <a:pt x="21380" y="1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10517324" y="3707657"/>
              <a:ext cx="120146" cy="22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60" fill="norm" stroke="1" extrusionOk="0">
                  <a:moveTo>
                    <a:pt x="21510" y="3860"/>
                  </a:moveTo>
                  <a:cubicBezTo>
                    <a:pt x="21510" y="2260"/>
                    <a:pt x="21510" y="660"/>
                    <a:pt x="20373" y="160"/>
                  </a:cubicBezTo>
                  <a:cubicBezTo>
                    <a:pt x="19236" y="-340"/>
                    <a:pt x="16963" y="260"/>
                    <a:pt x="13552" y="2960"/>
                  </a:cubicBezTo>
                  <a:cubicBezTo>
                    <a:pt x="10142" y="5660"/>
                    <a:pt x="5594" y="10460"/>
                    <a:pt x="3131" y="13360"/>
                  </a:cubicBezTo>
                  <a:cubicBezTo>
                    <a:pt x="668" y="16260"/>
                    <a:pt x="289" y="17260"/>
                    <a:pt x="99" y="18260"/>
                  </a:cubicBezTo>
                  <a:cubicBezTo>
                    <a:pt x="-90" y="19260"/>
                    <a:pt x="-90" y="20260"/>
                    <a:pt x="857" y="20760"/>
                  </a:cubicBezTo>
                  <a:cubicBezTo>
                    <a:pt x="1805" y="21260"/>
                    <a:pt x="3699" y="21260"/>
                    <a:pt x="5594" y="21260"/>
                  </a:cubicBezTo>
                  <a:cubicBezTo>
                    <a:pt x="7489" y="21260"/>
                    <a:pt x="9384" y="21260"/>
                    <a:pt x="11089" y="20760"/>
                  </a:cubicBezTo>
                  <a:cubicBezTo>
                    <a:pt x="12794" y="20260"/>
                    <a:pt x="14310" y="19260"/>
                    <a:pt x="14121" y="18760"/>
                  </a:cubicBezTo>
                  <a:cubicBezTo>
                    <a:pt x="13931" y="18260"/>
                    <a:pt x="12036" y="18260"/>
                    <a:pt x="10142" y="18460"/>
                  </a:cubicBezTo>
                  <a:cubicBezTo>
                    <a:pt x="8247" y="18660"/>
                    <a:pt x="6352" y="19060"/>
                    <a:pt x="5405" y="19560"/>
                  </a:cubicBezTo>
                  <a:cubicBezTo>
                    <a:pt x="4457" y="20060"/>
                    <a:pt x="4457" y="20660"/>
                    <a:pt x="4457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0624769" y="3951711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0852146" y="3761211"/>
              <a:ext cx="139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000"/>
                    <a:pt x="1783" y="12000"/>
                    <a:pt x="240" y="15600"/>
                  </a:cubicBezTo>
                  <a:cubicBezTo>
                    <a:pt x="-1303" y="19200"/>
                    <a:pt x="4868" y="204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8146649" y="1163881"/>
              <a:ext cx="131138" cy="32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19" fill="norm" stroke="1" extrusionOk="0">
                  <a:moveTo>
                    <a:pt x="9371" y="2116"/>
                  </a:moveTo>
                  <a:cubicBezTo>
                    <a:pt x="10383" y="994"/>
                    <a:pt x="11396" y="-128"/>
                    <a:pt x="11058" y="12"/>
                  </a:cubicBezTo>
                  <a:cubicBezTo>
                    <a:pt x="10721" y="153"/>
                    <a:pt x="9033" y="1555"/>
                    <a:pt x="6839" y="4290"/>
                  </a:cubicBezTo>
                  <a:cubicBezTo>
                    <a:pt x="4645" y="7025"/>
                    <a:pt x="1945" y="11093"/>
                    <a:pt x="764" y="13968"/>
                  </a:cubicBezTo>
                  <a:cubicBezTo>
                    <a:pt x="-417" y="16843"/>
                    <a:pt x="-80" y="18527"/>
                    <a:pt x="764" y="19578"/>
                  </a:cubicBezTo>
                  <a:cubicBezTo>
                    <a:pt x="1608" y="20630"/>
                    <a:pt x="2958" y="21051"/>
                    <a:pt x="5489" y="21262"/>
                  </a:cubicBezTo>
                  <a:cubicBezTo>
                    <a:pt x="8021" y="21472"/>
                    <a:pt x="11733" y="21472"/>
                    <a:pt x="14433" y="21262"/>
                  </a:cubicBezTo>
                  <a:cubicBezTo>
                    <a:pt x="17133" y="21051"/>
                    <a:pt x="18821" y="20630"/>
                    <a:pt x="19833" y="20069"/>
                  </a:cubicBezTo>
                  <a:cubicBezTo>
                    <a:pt x="20846" y="19508"/>
                    <a:pt x="21183" y="18807"/>
                    <a:pt x="20677" y="18246"/>
                  </a:cubicBezTo>
                  <a:cubicBezTo>
                    <a:pt x="20171" y="17685"/>
                    <a:pt x="18821" y="17264"/>
                    <a:pt x="15446" y="16984"/>
                  </a:cubicBezTo>
                  <a:cubicBezTo>
                    <a:pt x="12070" y="16703"/>
                    <a:pt x="6670" y="16563"/>
                    <a:pt x="1270" y="16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4055900" y="2385378"/>
              <a:ext cx="53770" cy="54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6150" y="2437"/>
                  </a:moveTo>
                  <a:cubicBezTo>
                    <a:pt x="4489" y="2017"/>
                    <a:pt x="2827" y="1597"/>
                    <a:pt x="1581" y="1093"/>
                  </a:cubicBezTo>
                  <a:cubicBezTo>
                    <a:pt x="335" y="588"/>
                    <a:pt x="-496" y="0"/>
                    <a:pt x="335" y="0"/>
                  </a:cubicBezTo>
                  <a:cubicBezTo>
                    <a:pt x="1166" y="0"/>
                    <a:pt x="3658" y="588"/>
                    <a:pt x="7396" y="2521"/>
                  </a:cubicBezTo>
                  <a:cubicBezTo>
                    <a:pt x="11135" y="4454"/>
                    <a:pt x="16119" y="7732"/>
                    <a:pt x="18612" y="11136"/>
                  </a:cubicBezTo>
                  <a:cubicBezTo>
                    <a:pt x="21104" y="14540"/>
                    <a:pt x="21104" y="18070"/>
                    <a:pt x="21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3766769" y="2929361"/>
              <a:ext cx="692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0" y="18783"/>
                    <a:pt x="4360" y="15965"/>
                    <a:pt x="6606" y="13461"/>
                  </a:cubicBezTo>
                  <a:cubicBezTo>
                    <a:pt x="8851" y="10957"/>
                    <a:pt x="11163" y="8765"/>
                    <a:pt x="13673" y="6574"/>
                  </a:cubicBezTo>
                  <a:cubicBezTo>
                    <a:pt x="16183" y="4383"/>
                    <a:pt x="18892" y="2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Drawing"/>
          <p:cNvGrpSpPr/>
          <p:nvPr/>
        </p:nvGrpSpPr>
        <p:grpSpPr>
          <a:xfrm>
            <a:off x="1746249" y="1864697"/>
            <a:ext cx="8456246" cy="1715524"/>
            <a:chOff x="0" y="0"/>
            <a:chExt cx="8456244" cy="1715522"/>
          </a:xfrm>
        </p:grpSpPr>
        <p:sp>
          <p:nvSpPr>
            <p:cNvPr id="305" name="Line"/>
            <p:cNvSpPr/>
            <p:nvPr/>
          </p:nvSpPr>
          <p:spPr>
            <a:xfrm>
              <a:off x="6349" y="204270"/>
              <a:ext cx="31751" cy="40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8640" y="1067"/>
                  </a:moveTo>
                  <a:cubicBezTo>
                    <a:pt x="4320" y="508"/>
                    <a:pt x="0" y="-52"/>
                    <a:pt x="0" y="4"/>
                  </a:cubicBezTo>
                  <a:cubicBezTo>
                    <a:pt x="0" y="60"/>
                    <a:pt x="4320" y="731"/>
                    <a:pt x="5760" y="2802"/>
                  </a:cubicBezTo>
                  <a:cubicBezTo>
                    <a:pt x="7200" y="4872"/>
                    <a:pt x="5760" y="8342"/>
                    <a:pt x="5040" y="11252"/>
                  </a:cubicBezTo>
                  <a:cubicBezTo>
                    <a:pt x="4320" y="14161"/>
                    <a:pt x="4320" y="16512"/>
                    <a:pt x="7200" y="18135"/>
                  </a:cubicBezTo>
                  <a:cubicBezTo>
                    <a:pt x="10080" y="19757"/>
                    <a:pt x="15840" y="20653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Shape"/>
            <p:cNvSpPr/>
            <p:nvPr/>
          </p:nvSpPr>
          <p:spPr>
            <a:xfrm>
              <a:off x="127942" y="507950"/>
              <a:ext cx="77199" cy="6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0481" fill="norm" stroke="1" extrusionOk="0">
                  <a:moveTo>
                    <a:pt x="4863" y="8299"/>
                  </a:moveTo>
                  <a:cubicBezTo>
                    <a:pt x="2589" y="10205"/>
                    <a:pt x="315" y="12111"/>
                    <a:pt x="31" y="14334"/>
                  </a:cubicBezTo>
                  <a:cubicBezTo>
                    <a:pt x="-253" y="16558"/>
                    <a:pt x="1452" y="19099"/>
                    <a:pt x="3726" y="20052"/>
                  </a:cubicBezTo>
                  <a:cubicBezTo>
                    <a:pt x="6000" y="21005"/>
                    <a:pt x="8842" y="20370"/>
                    <a:pt x="11684" y="18146"/>
                  </a:cubicBezTo>
                  <a:cubicBezTo>
                    <a:pt x="14526" y="15923"/>
                    <a:pt x="17368" y="12111"/>
                    <a:pt x="19073" y="8617"/>
                  </a:cubicBezTo>
                  <a:cubicBezTo>
                    <a:pt x="20779" y="5123"/>
                    <a:pt x="21347" y="1946"/>
                    <a:pt x="19926" y="676"/>
                  </a:cubicBezTo>
                  <a:cubicBezTo>
                    <a:pt x="18505" y="-595"/>
                    <a:pt x="15094" y="40"/>
                    <a:pt x="12252" y="1629"/>
                  </a:cubicBezTo>
                  <a:cubicBezTo>
                    <a:pt x="9410" y="3217"/>
                    <a:pt x="7136" y="5758"/>
                    <a:pt x="4863" y="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36963" y="171161"/>
              <a:ext cx="310788" cy="32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48" fill="norm" stroke="1" extrusionOk="0">
                  <a:moveTo>
                    <a:pt x="857" y="2656"/>
                  </a:moveTo>
                  <a:cubicBezTo>
                    <a:pt x="710" y="5979"/>
                    <a:pt x="563" y="9302"/>
                    <a:pt x="489" y="11656"/>
                  </a:cubicBezTo>
                  <a:cubicBezTo>
                    <a:pt x="416" y="14010"/>
                    <a:pt x="416" y="15394"/>
                    <a:pt x="416" y="16433"/>
                  </a:cubicBezTo>
                  <a:cubicBezTo>
                    <a:pt x="416" y="17471"/>
                    <a:pt x="416" y="18163"/>
                    <a:pt x="489" y="19133"/>
                  </a:cubicBezTo>
                  <a:cubicBezTo>
                    <a:pt x="563" y="20102"/>
                    <a:pt x="710" y="21348"/>
                    <a:pt x="636" y="21348"/>
                  </a:cubicBezTo>
                  <a:cubicBezTo>
                    <a:pt x="563" y="21348"/>
                    <a:pt x="269" y="20102"/>
                    <a:pt x="122" y="17194"/>
                  </a:cubicBezTo>
                  <a:cubicBezTo>
                    <a:pt x="-25" y="14286"/>
                    <a:pt x="-25" y="9717"/>
                    <a:pt x="48" y="7086"/>
                  </a:cubicBezTo>
                  <a:cubicBezTo>
                    <a:pt x="122" y="4456"/>
                    <a:pt x="269" y="3763"/>
                    <a:pt x="342" y="2794"/>
                  </a:cubicBezTo>
                  <a:cubicBezTo>
                    <a:pt x="416" y="1825"/>
                    <a:pt x="416" y="579"/>
                    <a:pt x="710" y="163"/>
                  </a:cubicBezTo>
                  <a:cubicBezTo>
                    <a:pt x="1004" y="-252"/>
                    <a:pt x="1591" y="163"/>
                    <a:pt x="2179" y="994"/>
                  </a:cubicBezTo>
                  <a:cubicBezTo>
                    <a:pt x="2767" y="1825"/>
                    <a:pt x="3355" y="3071"/>
                    <a:pt x="3869" y="4040"/>
                  </a:cubicBezTo>
                  <a:cubicBezTo>
                    <a:pt x="4383" y="5010"/>
                    <a:pt x="4824" y="5702"/>
                    <a:pt x="6220" y="5910"/>
                  </a:cubicBezTo>
                  <a:cubicBezTo>
                    <a:pt x="7616" y="6117"/>
                    <a:pt x="9967" y="5840"/>
                    <a:pt x="11583" y="5217"/>
                  </a:cubicBezTo>
                  <a:cubicBezTo>
                    <a:pt x="13199" y="4594"/>
                    <a:pt x="14081" y="3625"/>
                    <a:pt x="14889" y="2517"/>
                  </a:cubicBezTo>
                  <a:cubicBezTo>
                    <a:pt x="15697" y="1410"/>
                    <a:pt x="16432" y="163"/>
                    <a:pt x="16873" y="94"/>
                  </a:cubicBezTo>
                  <a:cubicBezTo>
                    <a:pt x="17314" y="25"/>
                    <a:pt x="17461" y="1133"/>
                    <a:pt x="17755" y="3902"/>
                  </a:cubicBezTo>
                  <a:cubicBezTo>
                    <a:pt x="18048" y="6671"/>
                    <a:pt x="18489" y="11102"/>
                    <a:pt x="18783" y="13733"/>
                  </a:cubicBezTo>
                  <a:cubicBezTo>
                    <a:pt x="19077" y="16363"/>
                    <a:pt x="19224" y="17194"/>
                    <a:pt x="19371" y="18094"/>
                  </a:cubicBezTo>
                  <a:cubicBezTo>
                    <a:pt x="19518" y="18994"/>
                    <a:pt x="19665" y="19963"/>
                    <a:pt x="20032" y="20310"/>
                  </a:cubicBezTo>
                  <a:cubicBezTo>
                    <a:pt x="20399" y="20656"/>
                    <a:pt x="20987" y="20379"/>
                    <a:pt x="21575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123949" y="266890"/>
              <a:ext cx="133351" cy="18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14467"/>
                  </a:moveTo>
                  <a:cubicBezTo>
                    <a:pt x="3086" y="13043"/>
                    <a:pt x="6171" y="11619"/>
                    <a:pt x="8400" y="9720"/>
                  </a:cubicBezTo>
                  <a:cubicBezTo>
                    <a:pt x="10629" y="7821"/>
                    <a:pt x="12000" y="5448"/>
                    <a:pt x="12514" y="3667"/>
                  </a:cubicBezTo>
                  <a:cubicBezTo>
                    <a:pt x="13029" y="1887"/>
                    <a:pt x="12686" y="700"/>
                    <a:pt x="11657" y="226"/>
                  </a:cubicBezTo>
                  <a:cubicBezTo>
                    <a:pt x="10629" y="-249"/>
                    <a:pt x="8914" y="-12"/>
                    <a:pt x="7029" y="1294"/>
                  </a:cubicBezTo>
                  <a:cubicBezTo>
                    <a:pt x="5143" y="2599"/>
                    <a:pt x="3086" y="4973"/>
                    <a:pt x="1886" y="7821"/>
                  </a:cubicBezTo>
                  <a:cubicBezTo>
                    <a:pt x="686" y="10670"/>
                    <a:pt x="343" y="13993"/>
                    <a:pt x="343" y="16248"/>
                  </a:cubicBezTo>
                  <a:cubicBezTo>
                    <a:pt x="343" y="18503"/>
                    <a:pt x="686" y="19689"/>
                    <a:pt x="1714" y="20402"/>
                  </a:cubicBezTo>
                  <a:cubicBezTo>
                    <a:pt x="2743" y="21114"/>
                    <a:pt x="4457" y="21351"/>
                    <a:pt x="7886" y="20164"/>
                  </a:cubicBezTo>
                  <a:cubicBezTo>
                    <a:pt x="11314" y="18977"/>
                    <a:pt x="16457" y="16366"/>
                    <a:pt x="21600" y="13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327791" y="97452"/>
              <a:ext cx="81909" cy="31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29" fill="norm" stroke="1" extrusionOk="0">
                  <a:moveTo>
                    <a:pt x="4817" y="0"/>
                  </a:moveTo>
                  <a:cubicBezTo>
                    <a:pt x="3155" y="4405"/>
                    <a:pt x="1494" y="8811"/>
                    <a:pt x="663" y="12008"/>
                  </a:cubicBezTo>
                  <a:cubicBezTo>
                    <a:pt x="-168" y="15205"/>
                    <a:pt x="-168" y="17195"/>
                    <a:pt x="386" y="18616"/>
                  </a:cubicBezTo>
                  <a:cubicBezTo>
                    <a:pt x="940" y="20037"/>
                    <a:pt x="2047" y="20889"/>
                    <a:pt x="3986" y="21245"/>
                  </a:cubicBezTo>
                  <a:cubicBezTo>
                    <a:pt x="5924" y="21600"/>
                    <a:pt x="8694" y="21458"/>
                    <a:pt x="11740" y="20676"/>
                  </a:cubicBezTo>
                  <a:cubicBezTo>
                    <a:pt x="14786" y="19895"/>
                    <a:pt x="18109" y="18474"/>
                    <a:pt x="21432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308099" y="173652"/>
              <a:ext cx="158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9059"/>
                    <a:pt x="5184" y="16518"/>
                    <a:pt x="8784" y="12918"/>
                  </a:cubicBezTo>
                  <a:cubicBezTo>
                    <a:pt x="12384" y="9318"/>
                    <a:pt x="16992" y="46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454679" y="116502"/>
              <a:ext cx="120121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32" fill="norm" stroke="1" extrusionOk="0">
                  <a:moveTo>
                    <a:pt x="7863" y="0"/>
                  </a:moveTo>
                  <a:cubicBezTo>
                    <a:pt x="5968" y="2773"/>
                    <a:pt x="4073" y="5546"/>
                    <a:pt x="2747" y="8903"/>
                  </a:cubicBezTo>
                  <a:cubicBezTo>
                    <a:pt x="1421" y="12259"/>
                    <a:pt x="663" y="16200"/>
                    <a:pt x="284" y="18535"/>
                  </a:cubicBezTo>
                  <a:cubicBezTo>
                    <a:pt x="-95" y="20870"/>
                    <a:pt x="-95" y="21600"/>
                    <a:pt x="284" y="21527"/>
                  </a:cubicBezTo>
                  <a:cubicBezTo>
                    <a:pt x="663" y="21454"/>
                    <a:pt x="1421" y="20578"/>
                    <a:pt x="2368" y="18973"/>
                  </a:cubicBezTo>
                  <a:cubicBezTo>
                    <a:pt x="3316" y="17368"/>
                    <a:pt x="4452" y="15032"/>
                    <a:pt x="5779" y="13500"/>
                  </a:cubicBezTo>
                  <a:cubicBezTo>
                    <a:pt x="7105" y="11968"/>
                    <a:pt x="8621" y="11238"/>
                    <a:pt x="9947" y="11384"/>
                  </a:cubicBezTo>
                  <a:cubicBezTo>
                    <a:pt x="11273" y="11530"/>
                    <a:pt x="12410" y="12551"/>
                    <a:pt x="13547" y="14157"/>
                  </a:cubicBezTo>
                  <a:cubicBezTo>
                    <a:pt x="14684" y="15762"/>
                    <a:pt x="15821" y="17951"/>
                    <a:pt x="17147" y="19265"/>
                  </a:cubicBezTo>
                  <a:cubicBezTo>
                    <a:pt x="18473" y="20578"/>
                    <a:pt x="19989" y="21016"/>
                    <a:pt x="21505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618030" y="302606"/>
              <a:ext cx="89635" cy="11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728" fill="norm" stroke="1" extrusionOk="0">
                  <a:moveTo>
                    <a:pt x="9119" y="760"/>
                  </a:moveTo>
                  <a:cubicBezTo>
                    <a:pt x="6665" y="1126"/>
                    <a:pt x="4210" y="1493"/>
                    <a:pt x="2492" y="2957"/>
                  </a:cubicBezTo>
                  <a:cubicBezTo>
                    <a:pt x="774" y="4421"/>
                    <a:pt x="-208" y="6984"/>
                    <a:pt x="37" y="10096"/>
                  </a:cubicBezTo>
                  <a:cubicBezTo>
                    <a:pt x="283" y="13208"/>
                    <a:pt x="1756" y="16869"/>
                    <a:pt x="3965" y="18882"/>
                  </a:cubicBezTo>
                  <a:cubicBezTo>
                    <a:pt x="6174" y="20896"/>
                    <a:pt x="9119" y="21262"/>
                    <a:pt x="12556" y="19981"/>
                  </a:cubicBezTo>
                  <a:cubicBezTo>
                    <a:pt x="15992" y="18699"/>
                    <a:pt x="19919" y="15770"/>
                    <a:pt x="20656" y="12109"/>
                  </a:cubicBezTo>
                  <a:cubicBezTo>
                    <a:pt x="21392" y="8448"/>
                    <a:pt x="18937" y="4055"/>
                    <a:pt x="16483" y="1859"/>
                  </a:cubicBezTo>
                  <a:cubicBezTo>
                    <a:pt x="14028" y="-338"/>
                    <a:pt x="11574" y="-338"/>
                    <a:pt x="10101" y="577"/>
                  </a:cubicBezTo>
                  <a:cubicBezTo>
                    <a:pt x="8628" y="1493"/>
                    <a:pt x="8137" y="3323"/>
                    <a:pt x="7647" y="5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791611" y="75102"/>
              <a:ext cx="145140" cy="35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18" fill="norm" stroke="1" extrusionOk="0">
                  <a:moveTo>
                    <a:pt x="11135" y="15734"/>
                  </a:moveTo>
                  <a:cubicBezTo>
                    <a:pt x="11135" y="15102"/>
                    <a:pt x="11135" y="14471"/>
                    <a:pt x="10352" y="14029"/>
                  </a:cubicBezTo>
                  <a:cubicBezTo>
                    <a:pt x="9569" y="13586"/>
                    <a:pt x="8004" y="13334"/>
                    <a:pt x="6595" y="13460"/>
                  </a:cubicBezTo>
                  <a:cubicBezTo>
                    <a:pt x="5187" y="13586"/>
                    <a:pt x="3935" y="14092"/>
                    <a:pt x="2839" y="14976"/>
                  </a:cubicBezTo>
                  <a:cubicBezTo>
                    <a:pt x="1743" y="15860"/>
                    <a:pt x="804" y="17123"/>
                    <a:pt x="335" y="18071"/>
                  </a:cubicBezTo>
                  <a:cubicBezTo>
                    <a:pt x="-135" y="19018"/>
                    <a:pt x="-135" y="19650"/>
                    <a:pt x="491" y="20155"/>
                  </a:cubicBezTo>
                  <a:cubicBezTo>
                    <a:pt x="1117" y="20660"/>
                    <a:pt x="2369" y="21039"/>
                    <a:pt x="3778" y="21039"/>
                  </a:cubicBezTo>
                  <a:cubicBezTo>
                    <a:pt x="5187" y="21039"/>
                    <a:pt x="6752" y="20660"/>
                    <a:pt x="9100" y="18892"/>
                  </a:cubicBezTo>
                  <a:cubicBezTo>
                    <a:pt x="11448" y="17123"/>
                    <a:pt x="14578" y="13965"/>
                    <a:pt x="16456" y="10934"/>
                  </a:cubicBezTo>
                  <a:cubicBezTo>
                    <a:pt x="18335" y="7902"/>
                    <a:pt x="18961" y="4997"/>
                    <a:pt x="19274" y="3102"/>
                  </a:cubicBezTo>
                  <a:cubicBezTo>
                    <a:pt x="19587" y="1207"/>
                    <a:pt x="19587" y="323"/>
                    <a:pt x="18961" y="71"/>
                  </a:cubicBezTo>
                  <a:cubicBezTo>
                    <a:pt x="18335" y="-182"/>
                    <a:pt x="17082" y="197"/>
                    <a:pt x="15987" y="1965"/>
                  </a:cubicBezTo>
                  <a:cubicBezTo>
                    <a:pt x="14891" y="3734"/>
                    <a:pt x="13952" y="6892"/>
                    <a:pt x="13482" y="9797"/>
                  </a:cubicBezTo>
                  <a:cubicBezTo>
                    <a:pt x="13013" y="12702"/>
                    <a:pt x="13013" y="15355"/>
                    <a:pt x="14422" y="17250"/>
                  </a:cubicBezTo>
                  <a:cubicBezTo>
                    <a:pt x="15830" y="19144"/>
                    <a:pt x="18648" y="20281"/>
                    <a:pt x="21465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579552" y="292928"/>
              <a:ext cx="100149" cy="15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808" fill="norm" stroke="1" extrusionOk="0">
                  <a:moveTo>
                    <a:pt x="17241" y="190"/>
                  </a:moveTo>
                  <a:cubicBezTo>
                    <a:pt x="14991" y="-102"/>
                    <a:pt x="12741" y="-394"/>
                    <a:pt x="9816" y="2087"/>
                  </a:cubicBezTo>
                  <a:cubicBezTo>
                    <a:pt x="6891" y="4568"/>
                    <a:pt x="3291" y="9822"/>
                    <a:pt x="1491" y="13179"/>
                  </a:cubicBezTo>
                  <a:cubicBezTo>
                    <a:pt x="-309" y="16536"/>
                    <a:pt x="-309" y="17995"/>
                    <a:pt x="591" y="19163"/>
                  </a:cubicBezTo>
                  <a:cubicBezTo>
                    <a:pt x="1491" y="20330"/>
                    <a:pt x="3291" y="21206"/>
                    <a:pt x="6441" y="20622"/>
                  </a:cubicBezTo>
                  <a:cubicBezTo>
                    <a:pt x="9591" y="20038"/>
                    <a:pt x="14091" y="17995"/>
                    <a:pt x="16791" y="14347"/>
                  </a:cubicBezTo>
                  <a:cubicBezTo>
                    <a:pt x="19491" y="10698"/>
                    <a:pt x="20391" y="5444"/>
                    <a:pt x="21291" y="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800349" y="-1"/>
              <a:ext cx="95251" cy="44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1634"/>
                  </a:moveTo>
                  <a:cubicBezTo>
                    <a:pt x="21120" y="1125"/>
                    <a:pt x="20640" y="615"/>
                    <a:pt x="18960" y="310"/>
                  </a:cubicBezTo>
                  <a:cubicBezTo>
                    <a:pt x="17280" y="4"/>
                    <a:pt x="14400" y="-98"/>
                    <a:pt x="12000" y="106"/>
                  </a:cubicBezTo>
                  <a:cubicBezTo>
                    <a:pt x="9600" y="310"/>
                    <a:pt x="7680" y="819"/>
                    <a:pt x="6000" y="2449"/>
                  </a:cubicBezTo>
                  <a:cubicBezTo>
                    <a:pt x="4320" y="4079"/>
                    <a:pt x="2880" y="6830"/>
                    <a:pt x="1920" y="9989"/>
                  </a:cubicBezTo>
                  <a:cubicBezTo>
                    <a:pt x="960" y="13147"/>
                    <a:pt x="480" y="16713"/>
                    <a:pt x="480" y="18802"/>
                  </a:cubicBezTo>
                  <a:cubicBezTo>
                    <a:pt x="480" y="20891"/>
                    <a:pt x="960" y="21502"/>
                    <a:pt x="960" y="21400"/>
                  </a:cubicBezTo>
                  <a:cubicBezTo>
                    <a:pt x="960" y="21298"/>
                    <a:pt x="480" y="20483"/>
                    <a:pt x="0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745530" y="249852"/>
              <a:ext cx="20087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102" y="21600"/>
                  </a:moveTo>
                  <a:cubicBezTo>
                    <a:pt x="427" y="18831"/>
                    <a:pt x="-248" y="16062"/>
                    <a:pt x="89" y="14123"/>
                  </a:cubicBezTo>
                  <a:cubicBezTo>
                    <a:pt x="427" y="12185"/>
                    <a:pt x="1777" y="11077"/>
                    <a:pt x="5489" y="8862"/>
                  </a:cubicBezTo>
                  <a:cubicBezTo>
                    <a:pt x="9202" y="6646"/>
                    <a:pt x="15277" y="3323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486791" y="69739"/>
              <a:ext cx="240659" cy="34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80" fill="norm" stroke="1" extrusionOk="0">
                  <a:moveTo>
                    <a:pt x="2217" y="10021"/>
                  </a:moveTo>
                  <a:cubicBezTo>
                    <a:pt x="2027" y="12129"/>
                    <a:pt x="1838" y="14236"/>
                    <a:pt x="1743" y="15882"/>
                  </a:cubicBezTo>
                  <a:cubicBezTo>
                    <a:pt x="1648" y="17529"/>
                    <a:pt x="1648" y="18714"/>
                    <a:pt x="1364" y="19702"/>
                  </a:cubicBezTo>
                  <a:cubicBezTo>
                    <a:pt x="1080" y="20690"/>
                    <a:pt x="511" y="21480"/>
                    <a:pt x="227" y="21480"/>
                  </a:cubicBezTo>
                  <a:cubicBezTo>
                    <a:pt x="-57" y="21480"/>
                    <a:pt x="-57" y="20690"/>
                    <a:pt x="132" y="18121"/>
                  </a:cubicBezTo>
                  <a:cubicBezTo>
                    <a:pt x="322" y="15553"/>
                    <a:pt x="701" y="11207"/>
                    <a:pt x="985" y="8507"/>
                  </a:cubicBezTo>
                  <a:cubicBezTo>
                    <a:pt x="1269" y="5807"/>
                    <a:pt x="1459" y="4753"/>
                    <a:pt x="1648" y="3831"/>
                  </a:cubicBezTo>
                  <a:cubicBezTo>
                    <a:pt x="1838" y="2909"/>
                    <a:pt x="2027" y="2119"/>
                    <a:pt x="2217" y="2053"/>
                  </a:cubicBezTo>
                  <a:cubicBezTo>
                    <a:pt x="2406" y="1987"/>
                    <a:pt x="2596" y="2646"/>
                    <a:pt x="2880" y="3700"/>
                  </a:cubicBezTo>
                  <a:cubicBezTo>
                    <a:pt x="3164" y="4753"/>
                    <a:pt x="3543" y="6202"/>
                    <a:pt x="4111" y="7190"/>
                  </a:cubicBezTo>
                  <a:cubicBezTo>
                    <a:pt x="4680" y="8178"/>
                    <a:pt x="5438" y="8704"/>
                    <a:pt x="6290" y="8968"/>
                  </a:cubicBezTo>
                  <a:cubicBezTo>
                    <a:pt x="7143" y="9231"/>
                    <a:pt x="8090" y="9231"/>
                    <a:pt x="9511" y="8573"/>
                  </a:cubicBezTo>
                  <a:cubicBezTo>
                    <a:pt x="10932" y="7914"/>
                    <a:pt x="12827" y="6597"/>
                    <a:pt x="14154" y="5478"/>
                  </a:cubicBezTo>
                  <a:cubicBezTo>
                    <a:pt x="15480" y="4358"/>
                    <a:pt x="16238" y="3436"/>
                    <a:pt x="16996" y="2382"/>
                  </a:cubicBezTo>
                  <a:cubicBezTo>
                    <a:pt x="17754" y="1329"/>
                    <a:pt x="18511" y="143"/>
                    <a:pt x="18890" y="12"/>
                  </a:cubicBezTo>
                  <a:cubicBezTo>
                    <a:pt x="19269" y="-120"/>
                    <a:pt x="19269" y="802"/>
                    <a:pt x="19175" y="3370"/>
                  </a:cubicBezTo>
                  <a:cubicBezTo>
                    <a:pt x="19080" y="5939"/>
                    <a:pt x="18890" y="10153"/>
                    <a:pt x="18796" y="12656"/>
                  </a:cubicBezTo>
                  <a:cubicBezTo>
                    <a:pt x="18701" y="15158"/>
                    <a:pt x="18701" y="15948"/>
                    <a:pt x="18701" y="16673"/>
                  </a:cubicBezTo>
                  <a:cubicBezTo>
                    <a:pt x="18701" y="17397"/>
                    <a:pt x="18701" y="18056"/>
                    <a:pt x="19175" y="18056"/>
                  </a:cubicBezTo>
                  <a:cubicBezTo>
                    <a:pt x="19648" y="18056"/>
                    <a:pt x="20596" y="17397"/>
                    <a:pt x="21543" y="16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765030" y="262552"/>
              <a:ext cx="107188" cy="12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959" fill="norm" stroke="1" extrusionOk="0">
                  <a:moveTo>
                    <a:pt x="10072" y="0"/>
                  </a:moveTo>
                  <a:cubicBezTo>
                    <a:pt x="7995" y="0"/>
                    <a:pt x="5918" y="0"/>
                    <a:pt x="4049" y="1742"/>
                  </a:cubicBezTo>
                  <a:cubicBezTo>
                    <a:pt x="2179" y="3484"/>
                    <a:pt x="518" y="6968"/>
                    <a:pt x="102" y="10452"/>
                  </a:cubicBezTo>
                  <a:cubicBezTo>
                    <a:pt x="-313" y="13935"/>
                    <a:pt x="518" y="17419"/>
                    <a:pt x="3010" y="19335"/>
                  </a:cubicBezTo>
                  <a:cubicBezTo>
                    <a:pt x="5502" y="21252"/>
                    <a:pt x="9656" y="21600"/>
                    <a:pt x="12979" y="19684"/>
                  </a:cubicBezTo>
                  <a:cubicBezTo>
                    <a:pt x="16302" y="17768"/>
                    <a:pt x="18795" y="13587"/>
                    <a:pt x="20041" y="10626"/>
                  </a:cubicBezTo>
                  <a:cubicBezTo>
                    <a:pt x="21287" y="7665"/>
                    <a:pt x="21287" y="5923"/>
                    <a:pt x="20456" y="4181"/>
                  </a:cubicBezTo>
                  <a:cubicBezTo>
                    <a:pt x="19625" y="2439"/>
                    <a:pt x="17964" y="697"/>
                    <a:pt x="16510" y="523"/>
                  </a:cubicBezTo>
                  <a:cubicBezTo>
                    <a:pt x="15056" y="348"/>
                    <a:pt x="13810" y="1742"/>
                    <a:pt x="12564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943350" y="250215"/>
              <a:ext cx="184150" cy="13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940"/>
                  </a:moveTo>
                  <a:cubicBezTo>
                    <a:pt x="1241" y="276"/>
                    <a:pt x="2483" y="-389"/>
                    <a:pt x="3228" y="276"/>
                  </a:cubicBezTo>
                  <a:cubicBezTo>
                    <a:pt x="3972" y="940"/>
                    <a:pt x="4221" y="2934"/>
                    <a:pt x="4345" y="5759"/>
                  </a:cubicBezTo>
                  <a:cubicBezTo>
                    <a:pt x="4469" y="8583"/>
                    <a:pt x="4469" y="12239"/>
                    <a:pt x="4221" y="15229"/>
                  </a:cubicBezTo>
                  <a:cubicBezTo>
                    <a:pt x="3972" y="18220"/>
                    <a:pt x="3476" y="20546"/>
                    <a:pt x="3228" y="20879"/>
                  </a:cubicBezTo>
                  <a:cubicBezTo>
                    <a:pt x="2979" y="21211"/>
                    <a:pt x="2979" y="19549"/>
                    <a:pt x="3476" y="16891"/>
                  </a:cubicBezTo>
                  <a:cubicBezTo>
                    <a:pt x="3972" y="14233"/>
                    <a:pt x="4966" y="10577"/>
                    <a:pt x="5710" y="7919"/>
                  </a:cubicBezTo>
                  <a:cubicBezTo>
                    <a:pt x="6455" y="5260"/>
                    <a:pt x="6952" y="3599"/>
                    <a:pt x="7448" y="3599"/>
                  </a:cubicBezTo>
                  <a:cubicBezTo>
                    <a:pt x="7945" y="3599"/>
                    <a:pt x="8441" y="5260"/>
                    <a:pt x="8690" y="7254"/>
                  </a:cubicBezTo>
                  <a:cubicBezTo>
                    <a:pt x="8938" y="9248"/>
                    <a:pt x="8938" y="11574"/>
                    <a:pt x="9434" y="11574"/>
                  </a:cubicBezTo>
                  <a:cubicBezTo>
                    <a:pt x="9931" y="11574"/>
                    <a:pt x="10924" y="9248"/>
                    <a:pt x="11793" y="7254"/>
                  </a:cubicBezTo>
                  <a:cubicBezTo>
                    <a:pt x="12662" y="5260"/>
                    <a:pt x="13407" y="3599"/>
                    <a:pt x="14276" y="2269"/>
                  </a:cubicBezTo>
                  <a:cubicBezTo>
                    <a:pt x="15145" y="940"/>
                    <a:pt x="16138" y="-57"/>
                    <a:pt x="16759" y="940"/>
                  </a:cubicBezTo>
                  <a:cubicBezTo>
                    <a:pt x="17379" y="1937"/>
                    <a:pt x="17628" y="4928"/>
                    <a:pt x="18372" y="8085"/>
                  </a:cubicBezTo>
                  <a:cubicBezTo>
                    <a:pt x="19117" y="11242"/>
                    <a:pt x="20359" y="14565"/>
                    <a:pt x="21600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4171949" y="224575"/>
              <a:ext cx="225516" cy="16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03" fill="norm" stroke="1" extrusionOk="0">
                  <a:moveTo>
                    <a:pt x="0" y="9827"/>
                  </a:moveTo>
                  <a:cubicBezTo>
                    <a:pt x="1009" y="9554"/>
                    <a:pt x="2019" y="9281"/>
                    <a:pt x="3028" y="8734"/>
                  </a:cubicBezTo>
                  <a:cubicBezTo>
                    <a:pt x="4037" y="8187"/>
                    <a:pt x="5047" y="7367"/>
                    <a:pt x="5652" y="6136"/>
                  </a:cubicBezTo>
                  <a:cubicBezTo>
                    <a:pt x="6258" y="4906"/>
                    <a:pt x="6460" y="3265"/>
                    <a:pt x="6056" y="2855"/>
                  </a:cubicBezTo>
                  <a:cubicBezTo>
                    <a:pt x="5652" y="2445"/>
                    <a:pt x="4643" y="3265"/>
                    <a:pt x="3533" y="5589"/>
                  </a:cubicBezTo>
                  <a:cubicBezTo>
                    <a:pt x="2422" y="7914"/>
                    <a:pt x="1211" y="11741"/>
                    <a:pt x="707" y="14612"/>
                  </a:cubicBezTo>
                  <a:cubicBezTo>
                    <a:pt x="202" y="17483"/>
                    <a:pt x="404" y="19397"/>
                    <a:pt x="1110" y="20354"/>
                  </a:cubicBezTo>
                  <a:cubicBezTo>
                    <a:pt x="1817" y="21311"/>
                    <a:pt x="3028" y="21311"/>
                    <a:pt x="4744" y="19670"/>
                  </a:cubicBezTo>
                  <a:cubicBezTo>
                    <a:pt x="6460" y="18030"/>
                    <a:pt x="8680" y="14749"/>
                    <a:pt x="9993" y="12425"/>
                  </a:cubicBezTo>
                  <a:cubicBezTo>
                    <a:pt x="11305" y="10101"/>
                    <a:pt x="11708" y="8734"/>
                    <a:pt x="11708" y="8734"/>
                  </a:cubicBezTo>
                  <a:cubicBezTo>
                    <a:pt x="11708" y="8734"/>
                    <a:pt x="11305" y="10101"/>
                    <a:pt x="11002" y="11468"/>
                  </a:cubicBezTo>
                  <a:cubicBezTo>
                    <a:pt x="10699" y="12835"/>
                    <a:pt x="10497" y="14202"/>
                    <a:pt x="10295" y="15843"/>
                  </a:cubicBezTo>
                  <a:cubicBezTo>
                    <a:pt x="10093" y="17483"/>
                    <a:pt x="9892" y="19397"/>
                    <a:pt x="9892" y="19534"/>
                  </a:cubicBezTo>
                  <a:cubicBezTo>
                    <a:pt x="9892" y="19670"/>
                    <a:pt x="10093" y="18030"/>
                    <a:pt x="11204" y="14612"/>
                  </a:cubicBezTo>
                  <a:cubicBezTo>
                    <a:pt x="12314" y="11195"/>
                    <a:pt x="14333" y="6000"/>
                    <a:pt x="15847" y="3129"/>
                  </a:cubicBezTo>
                  <a:cubicBezTo>
                    <a:pt x="17361" y="258"/>
                    <a:pt x="18370" y="-289"/>
                    <a:pt x="19379" y="121"/>
                  </a:cubicBezTo>
                  <a:cubicBezTo>
                    <a:pt x="20389" y="531"/>
                    <a:pt x="21398" y="1898"/>
                    <a:pt x="21499" y="5316"/>
                  </a:cubicBezTo>
                  <a:cubicBezTo>
                    <a:pt x="21600" y="8734"/>
                    <a:pt x="20793" y="14202"/>
                    <a:pt x="19985" y="1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4458982" y="59352"/>
              <a:ext cx="62219" cy="36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24" fill="norm" stroke="1" extrusionOk="0">
                  <a:moveTo>
                    <a:pt x="21164" y="0"/>
                  </a:moveTo>
                  <a:cubicBezTo>
                    <a:pt x="16844" y="2945"/>
                    <a:pt x="12524" y="5891"/>
                    <a:pt x="8924" y="8898"/>
                  </a:cubicBezTo>
                  <a:cubicBezTo>
                    <a:pt x="5324" y="11905"/>
                    <a:pt x="2444" y="14973"/>
                    <a:pt x="1004" y="17120"/>
                  </a:cubicBezTo>
                  <a:cubicBezTo>
                    <a:pt x="-436" y="19268"/>
                    <a:pt x="-436" y="20495"/>
                    <a:pt x="1724" y="21048"/>
                  </a:cubicBezTo>
                  <a:cubicBezTo>
                    <a:pt x="3884" y="21600"/>
                    <a:pt x="8204" y="21477"/>
                    <a:pt x="11444" y="21109"/>
                  </a:cubicBezTo>
                  <a:cubicBezTo>
                    <a:pt x="14684" y="20741"/>
                    <a:pt x="16844" y="20127"/>
                    <a:pt x="19004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4451350" y="268902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589363" y="249852"/>
              <a:ext cx="7788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17505" y="0"/>
                  </a:moveTo>
                  <a:cubicBezTo>
                    <a:pt x="14663" y="0"/>
                    <a:pt x="11821" y="0"/>
                    <a:pt x="8695" y="138"/>
                  </a:cubicBezTo>
                  <a:cubicBezTo>
                    <a:pt x="5569" y="277"/>
                    <a:pt x="2158" y="554"/>
                    <a:pt x="737" y="1385"/>
                  </a:cubicBezTo>
                  <a:cubicBezTo>
                    <a:pt x="-684" y="2215"/>
                    <a:pt x="-116" y="3600"/>
                    <a:pt x="3011" y="5815"/>
                  </a:cubicBezTo>
                  <a:cubicBezTo>
                    <a:pt x="6137" y="8031"/>
                    <a:pt x="11821" y="11077"/>
                    <a:pt x="15516" y="13154"/>
                  </a:cubicBezTo>
                  <a:cubicBezTo>
                    <a:pt x="19211" y="15231"/>
                    <a:pt x="20916" y="16338"/>
                    <a:pt x="20916" y="17585"/>
                  </a:cubicBezTo>
                  <a:cubicBezTo>
                    <a:pt x="20916" y="18831"/>
                    <a:pt x="19211" y="20215"/>
                    <a:pt x="15800" y="20908"/>
                  </a:cubicBezTo>
                  <a:cubicBezTo>
                    <a:pt x="12390" y="21600"/>
                    <a:pt x="7274" y="21600"/>
                    <a:pt x="21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5090583" y="103802"/>
              <a:ext cx="255623" cy="35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7" fill="norm" stroke="1" extrusionOk="0">
                  <a:moveTo>
                    <a:pt x="10800" y="0"/>
                  </a:moveTo>
                  <a:cubicBezTo>
                    <a:pt x="10092" y="381"/>
                    <a:pt x="9384" y="762"/>
                    <a:pt x="9384" y="1144"/>
                  </a:cubicBezTo>
                  <a:cubicBezTo>
                    <a:pt x="9384" y="1525"/>
                    <a:pt x="10092" y="1906"/>
                    <a:pt x="11420" y="2160"/>
                  </a:cubicBezTo>
                  <a:cubicBezTo>
                    <a:pt x="12748" y="2414"/>
                    <a:pt x="14695" y="2541"/>
                    <a:pt x="16377" y="2478"/>
                  </a:cubicBezTo>
                  <a:cubicBezTo>
                    <a:pt x="18059" y="2414"/>
                    <a:pt x="19475" y="2160"/>
                    <a:pt x="20361" y="1715"/>
                  </a:cubicBezTo>
                  <a:cubicBezTo>
                    <a:pt x="21246" y="1271"/>
                    <a:pt x="21600" y="635"/>
                    <a:pt x="21246" y="318"/>
                  </a:cubicBezTo>
                  <a:cubicBezTo>
                    <a:pt x="20892" y="0"/>
                    <a:pt x="19830" y="0"/>
                    <a:pt x="17970" y="381"/>
                  </a:cubicBezTo>
                  <a:cubicBezTo>
                    <a:pt x="16111" y="762"/>
                    <a:pt x="13456" y="1525"/>
                    <a:pt x="11597" y="2605"/>
                  </a:cubicBezTo>
                  <a:cubicBezTo>
                    <a:pt x="9738" y="3685"/>
                    <a:pt x="8675" y="5082"/>
                    <a:pt x="8498" y="6035"/>
                  </a:cubicBezTo>
                  <a:cubicBezTo>
                    <a:pt x="8321" y="6988"/>
                    <a:pt x="9030" y="7496"/>
                    <a:pt x="9826" y="7878"/>
                  </a:cubicBezTo>
                  <a:cubicBezTo>
                    <a:pt x="10623" y="8259"/>
                    <a:pt x="11508" y="8513"/>
                    <a:pt x="12128" y="8958"/>
                  </a:cubicBezTo>
                  <a:cubicBezTo>
                    <a:pt x="12748" y="9402"/>
                    <a:pt x="13102" y="10038"/>
                    <a:pt x="12836" y="10609"/>
                  </a:cubicBezTo>
                  <a:cubicBezTo>
                    <a:pt x="12570" y="11181"/>
                    <a:pt x="11685" y="11689"/>
                    <a:pt x="9561" y="12769"/>
                  </a:cubicBezTo>
                  <a:cubicBezTo>
                    <a:pt x="7436" y="13849"/>
                    <a:pt x="4072" y="15501"/>
                    <a:pt x="2213" y="16708"/>
                  </a:cubicBezTo>
                  <a:cubicBezTo>
                    <a:pt x="354" y="17915"/>
                    <a:pt x="0" y="18678"/>
                    <a:pt x="0" y="19376"/>
                  </a:cubicBezTo>
                  <a:cubicBezTo>
                    <a:pt x="0" y="20075"/>
                    <a:pt x="354" y="20711"/>
                    <a:pt x="1505" y="21092"/>
                  </a:cubicBezTo>
                  <a:cubicBezTo>
                    <a:pt x="2656" y="21473"/>
                    <a:pt x="4603" y="21600"/>
                    <a:pt x="7436" y="21155"/>
                  </a:cubicBezTo>
                  <a:cubicBezTo>
                    <a:pt x="10269" y="20711"/>
                    <a:pt x="13987" y="19694"/>
                    <a:pt x="17705" y="1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5338704" y="247773"/>
              <a:ext cx="103246" cy="21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273" fill="norm" stroke="1" extrusionOk="0">
                  <a:moveTo>
                    <a:pt x="20659" y="2697"/>
                  </a:moveTo>
                  <a:cubicBezTo>
                    <a:pt x="19388" y="1658"/>
                    <a:pt x="18118" y="620"/>
                    <a:pt x="14941" y="204"/>
                  </a:cubicBezTo>
                  <a:cubicBezTo>
                    <a:pt x="11765" y="-211"/>
                    <a:pt x="6683" y="-3"/>
                    <a:pt x="3506" y="931"/>
                  </a:cubicBezTo>
                  <a:cubicBezTo>
                    <a:pt x="330" y="1866"/>
                    <a:pt x="-941" y="3527"/>
                    <a:pt x="753" y="5604"/>
                  </a:cubicBezTo>
                  <a:cubicBezTo>
                    <a:pt x="2447" y="7681"/>
                    <a:pt x="7106" y="10174"/>
                    <a:pt x="10706" y="12458"/>
                  </a:cubicBezTo>
                  <a:cubicBezTo>
                    <a:pt x="14306" y="14743"/>
                    <a:pt x="16847" y="16820"/>
                    <a:pt x="17483" y="18274"/>
                  </a:cubicBezTo>
                  <a:cubicBezTo>
                    <a:pt x="18118" y="19727"/>
                    <a:pt x="16847" y="20558"/>
                    <a:pt x="14730" y="20974"/>
                  </a:cubicBezTo>
                  <a:cubicBezTo>
                    <a:pt x="12612" y="21389"/>
                    <a:pt x="9647" y="21389"/>
                    <a:pt x="7741" y="20870"/>
                  </a:cubicBezTo>
                  <a:cubicBezTo>
                    <a:pt x="5835" y="20351"/>
                    <a:pt x="4988" y="19312"/>
                    <a:pt x="4777" y="18170"/>
                  </a:cubicBezTo>
                  <a:cubicBezTo>
                    <a:pt x="4565" y="17027"/>
                    <a:pt x="4988" y="15781"/>
                    <a:pt x="5412" y="14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525946" y="97452"/>
              <a:ext cx="93805" cy="35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07" fill="norm" stroke="1" extrusionOk="0">
                  <a:moveTo>
                    <a:pt x="19832" y="0"/>
                  </a:moveTo>
                  <a:cubicBezTo>
                    <a:pt x="15512" y="3363"/>
                    <a:pt x="11192" y="6726"/>
                    <a:pt x="7832" y="9895"/>
                  </a:cubicBezTo>
                  <a:cubicBezTo>
                    <a:pt x="4472" y="13063"/>
                    <a:pt x="2072" y="16038"/>
                    <a:pt x="872" y="17914"/>
                  </a:cubicBezTo>
                  <a:cubicBezTo>
                    <a:pt x="-328" y="19789"/>
                    <a:pt x="-328" y="20565"/>
                    <a:pt x="1112" y="21018"/>
                  </a:cubicBezTo>
                  <a:cubicBezTo>
                    <a:pt x="2552" y="21471"/>
                    <a:pt x="5432" y="21600"/>
                    <a:pt x="9032" y="21018"/>
                  </a:cubicBezTo>
                  <a:cubicBezTo>
                    <a:pt x="12632" y="20436"/>
                    <a:pt x="16952" y="19143"/>
                    <a:pt x="21272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498839" y="268902"/>
              <a:ext cx="171712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18" fill="norm" stroke="1" extrusionOk="0">
                  <a:moveTo>
                    <a:pt x="3984" y="14400"/>
                  </a:moveTo>
                  <a:cubicBezTo>
                    <a:pt x="2140" y="16800"/>
                    <a:pt x="296" y="19200"/>
                    <a:pt x="32" y="20400"/>
                  </a:cubicBezTo>
                  <a:cubicBezTo>
                    <a:pt x="-231" y="21600"/>
                    <a:pt x="1086" y="21600"/>
                    <a:pt x="4906" y="18000"/>
                  </a:cubicBezTo>
                  <a:cubicBezTo>
                    <a:pt x="8725" y="14400"/>
                    <a:pt x="15047" y="720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645683" y="180002"/>
              <a:ext cx="56618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6598" y="10993"/>
                  </a:moveTo>
                  <a:cubicBezTo>
                    <a:pt x="11798" y="13886"/>
                    <a:pt x="6998" y="16779"/>
                    <a:pt x="4198" y="18707"/>
                  </a:cubicBezTo>
                  <a:cubicBezTo>
                    <a:pt x="1398" y="20636"/>
                    <a:pt x="598" y="21600"/>
                    <a:pt x="198" y="21600"/>
                  </a:cubicBezTo>
                  <a:cubicBezTo>
                    <a:pt x="-202" y="21600"/>
                    <a:pt x="-202" y="20636"/>
                    <a:pt x="2198" y="17454"/>
                  </a:cubicBezTo>
                  <a:cubicBezTo>
                    <a:pt x="4598" y="14271"/>
                    <a:pt x="9398" y="8871"/>
                    <a:pt x="12998" y="5593"/>
                  </a:cubicBezTo>
                  <a:cubicBezTo>
                    <a:pt x="16598" y="2314"/>
                    <a:pt x="18998" y="1157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737557" y="243502"/>
              <a:ext cx="237793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124" y="0"/>
                  </a:moveTo>
                  <a:cubicBezTo>
                    <a:pt x="2550" y="6382"/>
                    <a:pt x="1977" y="12764"/>
                    <a:pt x="1403" y="16568"/>
                  </a:cubicBezTo>
                  <a:cubicBezTo>
                    <a:pt x="830" y="20373"/>
                    <a:pt x="256" y="21600"/>
                    <a:pt x="65" y="21600"/>
                  </a:cubicBezTo>
                  <a:cubicBezTo>
                    <a:pt x="-126" y="21600"/>
                    <a:pt x="65" y="20373"/>
                    <a:pt x="1116" y="17427"/>
                  </a:cubicBezTo>
                  <a:cubicBezTo>
                    <a:pt x="2168" y="14482"/>
                    <a:pt x="4079" y="9818"/>
                    <a:pt x="5417" y="7118"/>
                  </a:cubicBezTo>
                  <a:cubicBezTo>
                    <a:pt x="6755" y="4418"/>
                    <a:pt x="7520" y="3682"/>
                    <a:pt x="8093" y="3927"/>
                  </a:cubicBezTo>
                  <a:cubicBezTo>
                    <a:pt x="8667" y="4173"/>
                    <a:pt x="9049" y="5400"/>
                    <a:pt x="9240" y="6627"/>
                  </a:cubicBezTo>
                  <a:cubicBezTo>
                    <a:pt x="9432" y="7855"/>
                    <a:pt x="9432" y="9082"/>
                    <a:pt x="9240" y="10432"/>
                  </a:cubicBezTo>
                  <a:cubicBezTo>
                    <a:pt x="9049" y="11782"/>
                    <a:pt x="8667" y="13255"/>
                    <a:pt x="8762" y="13377"/>
                  </a:cubicBezTo>
                  <a:cubicBezTo>
                    <a:pt x="8858" y="13500"/>
                    <a:pt x="9432" y="12273"/>
                    <a:pt x="10387" y="10432"/>
                  </a:cubicBezTo>
                  <a:cubicBezTo>
                    <a:pt x="11343" y="8591"/>
                    <a:pt x="12681" y="6136"/>
                    <a:pt x="13732" y="4418"/>
                  </a:cubicBezTo>
                  <a:cubicBezTo>
                    <a:pt x="14784" y="2700"/>
                    <a:pt x="15548" y="1718"/>
                    <a:pt x="16409" y="1227"/>
                  </a:cubicBezTo>
                  <a:cubicBezTo>
                    <a:pt x="17269" y="736"/>
                    <a:pt x="18224" y="736"/>
                    <a:pt x="18702" y="1473"/>
                  </a:cubicBezTo>
                  <a:cubicBezTo>
                    <a:pt x="19180" y="2209"/>
                    <a:pt x="19180" y="3682"/>
                    <a:pt x="19085" y="5032"/>
                  </a:cubicBezTo>
                  <a:cubicBezTo>
                    <a:pt x="18989" y="6382"/>
                    <a:pt x="18798" y="7609"/>
                    <a:pt x="18607" y="9082"/>
                  </a:cubicBezTo>
                  <a:cubicBezTo>
                    <a:pt x="18416" y="10555"/>
                    <a:pt x="18224" y="12273"/>
                    <a:pt x="18702" y="13132"/>
                  </a:cubicBezTo>
                  <a:cubicBezTo>
                    <a:pt x="19180" y="13991"/>
                    <a:pt x="20327" y="13991"/>
                    <a:pt x="21474" y="13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977366" y="76725"/>
              <a:ext cx="277384" cy="32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40" fill="norm" stroke="1" extrusionOk="0">
                  <a:moveTo>
                    <a:pt x="2789" y="17857"/>
                  </a:moveTo>
                  <a:cubicBezTo>
                    <a:pt x="3608" y="17857"/>
                    <a:pt x="4426" y="17857"/>
                    <a:pt x="5162" y="17651"/>
                  </a:cubicBezTo>
                  <a:cubicBezTo>
                    <a:pt x="5899" y="17444"/>
                    <a:pt x="6553" y="17031"/>
                    <a:pt x="7044" y="16412"/>
                  </a:cubicBezTo>
                  <a:cubicBezTo>
                    <a:pt x="7535" y="15793"/>
                    <a:pt x="7862" y="14968"/>
                    <a:pt x="7617" y="14486"/>
                  </a:cubicBezTo>
                  <a:cubicBezTo>
                    <a:pt x="7371" y="14005"/>
                    <a:pt x="6553" y="13867"/>
                    <a:pt x="5653" y="13867"/>
                  </a:cubicBezTo>
                  <a:cubicBezTo>
                    <a:pt x="4753" y="13867"/>
                    <a:pt x="3771" y="14005"/>
                    <a:pt x="2789" y="14761"/>
                  </a:cubicBezTo>
                  <a:cubicBezTo>
                    <a:pt x="1808" y="15518"/>
                    <a:pt x="826" y="16894"/>
                    <a:pt x="335" y="17995"/>
                  </a:cubicBezTo>
                  <a:cubicBezTo>
                    <a:pt x="-156" y="19095"/>
                    <a:pt x="-156" y="19921"/>
                    <a:pt x="662" y="20402"/>
                  </a:cubicBezTo>
                  <a:cubicBezTo>
                    <a:pt x="1480" y="20884"/>
                    <a:pt x="3117" y="21021"/>
                    <a:pt x="4344" y="20609"/>
                  </a:cubicBezTo>
                  <a:cubicBezTo>
                    <a:pt x="5571" y="20196"/>
                    <a:pt x="6389" y="19233"/>
                    <a:pt x="7044" y="18476"/>
                  </a:cubicBezTo>
                  <a:cubicBezTo>
                    <a:pt x="7699" y="17719"/>
                    <a:pt x="8189" y="17169"/>
                    <a:pt x="8435" y="17238"/>
                  </a:cubicBezTo>
                  <a:cubicBezTo>
                    <a:pt x="8680" y="17307"/>
                    <a:pt x="8680" y="17995"/>
                    <a:pt x="8926" y="18751"/>
                  </a:cubicBezTo>
                  <a:cubicBezTo>
                    <a:pt x="9171" y="19508"/>
                    <a:pt x="9662" y="20333"/>
                    <a:pt x="10317" y="20540"/>
                  </a:cubicBezTo>
                  <a:cubicBezTo>
                    <a:pt x="10971" y="20746"/>
                    <a:pt x="11789" y="20333"/>
                    <a:pt x="13017" y="18545"/>
                  </a:cubicBezTo>
                  <a:cubicBezTo>
                    <a:pt x="14244" y="16756"/>
                    <a:pt x="15880" y="13592"/>
                    <a:pt x="17189" y="10634"/>
                  </a:cubicBezTo>
                  <a:cubicBezTo>
                    <a:pt x="18499" y="7676"/>
                    <a:pt x="19480" y="4924"/>
                    <a:pt x="20217" y="3067"/>
                  </a:cubicBezTo>
                  <a:cubicBezTo>
                    <a:pt x="20953" y="1210"/>
                    <a:pt x="21444" y="247"/>
                    <a:pt x="21444" y="40"/>
                  </a:cubicBezTo>
                  <a:cubicBezTo>
                    <a:pt x="21444" y="-166"/>
                    <a:pt x="20953" y="384"/>
                    <a:pt x="19971" y="2586"/>
                  </a:cubicBezTo>
                  <a:cubicBezTo>
                    <a:pt x="18989" y="4787"/>
                    <a:pt x="17517" y="8639"/>
                    <a:pt x="16617" y="11459"/>
                  </a:cubicBezTo>
                  <a:cubicBezTo>
                    <a:pt x="15717" y="14280"/>
                    <a:pt x="15389" y="16068"/>
                    <a:pt x="15226" y="17582"/>
                  </a:cubicBezTo>
                  <a:cubicBezTo>
                    <a:pt x="15062" y="19095"/>
                    <a:pt x="15062" y="20333"/>
                    <a:pt x="15471" y="20884"/>
                  </a:cubicBezTo>
                  <a:cubicBezTo>
                    <a:pt x="15880" y="21434"/>
                    <a:pt x="16699" y="21296"/>
                    <a:pt x="17599" y="20815"/>
                  </a:cubicBezTo>
                  <a:cubicBezTo>
                    <a:pt x="18499" y="20333"/>
                    <a:pt x="19480" y="19508"/>
                    <a:pt x="20462" y="18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6159500" y="262552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6289955" y="211752"/>
              <a:ext cx="47345" cy="18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04" fill="norm" stroke="1" extrusionOk="0">
                  <a:moveTo>
                    <a:pt x="18189" y="10681"/>
                  </a:moveTo>
                  <a:cubicBezTo>
                    <a:pt x="12554" y="12818"/>
                    <a:pt x="6919" y="14954"/>
                    <a:pt x="3632" y="16971"/>
                  </a:cubicBezTo>
                  <a:cubicBezTo>
                    <a:pt x="345" y="18989"/>
                    <a:pt x="-594" y="20888"/>
                    <a:pt x="345" y="21244"/>
                  </a:cubicBezTo>
                  <a:cubicBezTo>
                    <a:pt x="1284" y="21600"/>
                    <a:pt x="4102" y="20413"/>
                    <a:pt x="7858" y="16615"/>
                  </a:cubicBezTo>
                  <a:cubicBezTo>
                    <a:pt x="11615" y="12818"/>
                    <a:pt x="16310" y="6409"/>
                    <a:pt x="210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370974" y="261006"/>
              <a:ext cx="98681" cy="14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0724" fill="norm" stroke="1" extrusionOk="0">
                  <a:moveTo>
                    <a:pt x="14146" y="222"/>
                  </a:moveTo>
                  <a:cubicBezTo>
                    <a:pt x="11942" y="-82"/>
                    <a:pt x="9738" y="-386"/>
                    <a:pt x="7313" y="1591"/>
                  </a:cubicBezTo>
                  <a:cubicBezTo>
                    <a:pt x="4889" y="3569"/>
                    <a:pt x="2244" y="7828"/>
                    <a:pt x="921" y="11175"/>
                  </a:cubicBezTo>
                  <a:cubicBezTo>
                    <a:pt x="-401" y="14521"/>
                    <a:pt x="-401" y="16955"/>
                    <a:pt x="1583" y="18628"/>
                  </a:cubicBezTo>
                  <a:cubicBezTo>
                    <a:pt x="3566" y="20301"/>
                    <a:pt x="7534" y="21214"/>
                    <a:pt x="11281" y="20453"/>
                  </a:cubicBezTo>
                  <a:cubicBezTo>
                    <a:pt x="15028" y="19693"/>
                    <a:pt x="18554" y="17259"/>
                    <a:pt x="19877" y="14217"/>
                  </a:cubicBezTo>
                  <a:cubicBezTo>
                    <a:pt x="21199" y="11175"/>
                    <a:pt x="20317" y="7524"/>
                    <a:pt x="19436" y="3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6517216" y="245233"/>
              <a:ext cx="133128" cy="176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90" fill="norm" stroke="1" extrusionOk="0">
                  <a:moveTo>
                    <a:pt x="1687" y="3647"/>
                  </a:moveTo>
                  <a:cubicBezTo>
                    <a:pt x="1350" y="7761"/>
                    <a:pt x="1012" y="11876"/>
                    <a:pt x="675" y="14576"/>
                  </a:cubicBezTo>
                  <a:cubicBezTo>
                    <a:pt x="337" y="17276"/>
                    <a:pt x="0" y="18561"/>
                    <a:pt x="0" y="18304"/>
                  </a:cubicBezTo>
                  <a:cubicBezTo>
                    <a:pt x="0" y="18047"/>
                    <a:pt x="337" y="16247"/>
                    <a:pt x="1856" y="13161"/>
                  </a:cubicBezTo>
                  <a:cubicBezTo>
                    <a:pt x="3375" y="10076"/>
                    <a:pt x="6075" y="5704"/>
                    <a:pt x="8100" y="3133"/>
                  </a:cubicBezTo>
                  <a:cubicBezTo>
                    <a:pt x="10125" y="561"/>
                    <a:pt x="11475" y="-210"/>
                    <a:pt x="13669" y="47"/>
                  </a:cubicBezTo>
                  <a:cubicBezTo>
                    <a:pt x="15862" y="304"/>
                    <a:pt x="18900" y="1590"/>
                    <a:pt x="20250" y="5319"/>
                  </a:cubicBezTo>
                  <a:cubicBezTo>
                    <a:pt x="21600" y="9047"/>
                    <a:pt x="21262" y="15219"/>
                    <a:pt x="20925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7215673" y="123960"/>
              <a:ext cx="118577" cy="34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2" fill="norm" stroke="1" extrusionOk="0">
                  <a:moveTo>
                    <a:pt x="21229" y="4226"/>
                  </a:moveTo>
                  <a:cubicBezTo>
                    <a:pt x="21229" y="3575"/>
                    <a:pt x="21229" y="2925"/>
                    <a:pt x="21229" y="2144"/>
                  </a:cubicBezTo>
                  <a:cubicBezTo>
                    <a:pt x="21229" y="1363"/>
                    <a:pt x="21229" y="453"/>
                    <a:pt x="20282" y="127"/>
                  </a:cubicBezTo>
                  <a:cubicBezTo>
                    <a:pt x="19334" y="-198"/>
                    <a:pt x="17440" y="62"/>
                    <a:pt x="14787" y="1363"/>
                  </a:cubicBezTo>
                  <a:cubicBezTo>
                    <a:pt x="12134" y="2665"/>
                    <a:pt x="8724" y="5007"/>
                    <a:pt x="6071" y="8065"/>
                  </a:cubicBezTo>
                  <a:cubicBezTo>
                    <a:pt x="3418" y="11122"/>
                    <a:pt x="1524" y="14896"/>
                    <a:pt x="576" y="17173"/>
                  </a:cubicBezTo>
                  <a:cubicBezTo>
                    <a:pt x="-371" y="19450"/>
                    <a:pt x="-371" y="20231"/>
                    <a:pt x="2282" y="20686"/>
                  </a:cubicBezTo>
                  <a:cubicBezTo>
                    <a:pt x="4934" y="21142"/>
                    <a:pt x="10240" y="21272"/>
                    <a:pt x="15545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7412566" y="189439"/>
              <a:ext cx="251885" cy="25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1452" y="4522"/>
                  </a:moveTo>
                  <a:cubicBezTo>
                    <a:pt x="1089" y="9303"/>
                    <a:pt x="726" y="14083"/>
                    <a:pt x="454" y="17093"/>
                  </a:cubicBezTo>
                  <a:cubicBezTo>
                    <a:pt x="182" y="20103"/>
                    <a:pt x="0" y="21342"/>
                    <a:pt x="0" y="21430"/>
                  </a:cubicBezTo>
                  <a:cubicBezTo>
                    <a:pt x="0" y="21519"/>
                    <a:pt x="182" y="20457"/>
                    <a:pt x="817" y="17181"/>
                  </a:cubicBezTo>
                  <a:cubicBezTo>
                    <a:pt x="1452" y="13906"/>
                    <a:pt x="2541" y="8417"/>
                    <a:pt x="3086" y="5053"/>
                  </a:cubicBezTo>
                  <a:cubicBezTo>
                    <a:pt x="3630" y="1689"/>
                    <a:pt x="3630" y="450"/>
                    <a:pt x="3812" y="273"/>
                  </a:cubicBezTo>
                  <a:cubicBezTo>
                    <a:pt x="3993" y="96"/>
                    <a:pt x="4356" y="981"/>
                    <a:pt x="4901" y="2309"/>
                  </a:cubicBezTo>
                  <a:cubicBezTo>
                    <a:pt x="5445" y="3637"/>
                    <a:pt x="6171" y="5408"/>
                    <a:pt x="6988" y="6470"/>
                  </a:cubicBezTo>
                  <a:cubicBezTo>
                    <a:pt x="7805" y="7532"/>
                    <a:pt x="8713" y="7886"/>
                    <a:pt x="10437" y="6912"/>
                  </a:cubicBezTo>
                  <a:cubicBezTo>
                    <a:pt x="12161" y="5939"/>
                    <a:pt x="14703" y="3637"/>
                    <a:pt x="16336" y="2132"/>
                  </a:cubicBezTo>
                  <a:cubicBezTo>
                    <a:pt x="17970" y="627"/>
                    <a:pt x="18696" y="-81"/>
                    <a:pt x="19059" y="8"/>
                  </a:cubicBezTo>
                  <a:cubicBezTo>
                    <a:pt x="19422" y="96"/>
                    <a:pt x="19422" y="981"/>
                    <a:pt x="19422" y="3991"/>
                  </a:cubicBezTo>
                  <a:cubicBezTo>
                    <a:pt x="19422" y="7001"/>
                    <a:pt x="19422" y="12135"/>
                    <a:pt x="19422" y="15145"/>
                  </a:cubicBezTo>
                  <a:cubicBezTo>
                    <a:pt x="19422" y="18155"/>
                    <a:pt x="19422" y="19040"/>
                    <a:pt x="19785" y="19483"/>
                  </a:cubicBezTo>
                  <a:cubicBezTo>
                    <a:pt x="20148" y="19926"/>
                    <a:pt x="20874" y="19926"/>
                    <a:pt x="21600" y="1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7766948" y="191570"/>
              <a:ext cx="240403" cy="26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19" fill="norm" stroke="1" extrusionOk="0">
                  <a:moveTo>
                    <a:pt x="3331" y="2706"/>
                  </a:moveTo>
                  <a:cubicBezTo>
                    <a:pt x="2952" y="7061"/>
                    <a:pt x="2573" y="11416"/>
                    <a:pt x="2194" y="14203"/>
                  </a:cubicBezTo>
                  <a:cubicBezTo>
                    <a:pt x="1815" y="16990"/>
                    <a:pt x="1436" y="18209"/>
                    <a:pt x="1057" y="19342"/>
                  </a:cubicBezTo>
                  <a:cubicBezTo>
                    <a:pt x="678" y="20474"/>
                    <a:pt x="299" y="21519"/>
                    <a:pt x="109" y="21519"/>
                  </a:cubicBezTo>
                  <a:cubicBezTo>
                    <a:pt x="-80" y="21519"/>
                    <a:pt x="-80" y="20474"/>
                    <a:pt x="583" y="17687"/>
                  </a:cubicBezTo>
                  <a:cubicBezTo>
                    <a:pt x="1246" y="14900"/>
                    <a:pt x="2573" y="10371"/>
                    <a:pt x="3425" y="7496"/>
                  </a:cubicBezTo>
                  <a:cubicBezTo>
                    <a:pt x="4278" y="4622"/>
                    <a:pt x="4657" y="3403"/>
                    <a:pt x="4941" y="2271"/>
                  </a:cubicBezTo>
                  <a:cubicBezTo>
                    <a:pt x="5225" y="1138"/>
                    <a:pt x="5415" y="93"/>
                    <a:pt x="5699" y="6"/>
                  </a:cubicBezTo>
                  <a:cubicBezTo>
                    <a:pt x="5983" y="-81"/>
                    <a:pt x="6362" y="790"/>
                    <a:pt x="6646" y="1661"/>
                  </a:cubicBezTo>
                  <a:cubicBezTo>
                    <a:pt x="6931" y="2532"/>
                    <a:pt x="7120" y="3403"/>
                    <a:pt x="7404" y="4274"/>
                  </a:cubicBezTo>
                  <a:cubicBezTo>
                    <a:pt x="7688" y="5145"/>
                    <a:pt x="8067" y="6016"/>
                    <a:pt x="9394" y="6016"/>
                  </a:cubicBezTo>
                  <a:cubicBezTo>
                    <a:pt x="10720" y="6016"/>
                    <a:pt x="12994" y="5145"/>
                    <a:pt x="14509" y="4361"/>
                  </a:cubicBezTo>
                  <a:cubicBezTo>
                    <a:pt x="16025" y="3577"/>
                    <a:pt x="16783" y="2880"/>
                    <a:pt x="17636" y="2271"/>
                  </a:cubicBezTo>
                  <a:cubicBezTo>
                    <a:pt x="18488" y="1661"/>
                    <a:pt x="19436" y="1138"/>
                    <a:pt x="19909" y="1313"/>
                  </a:cubicBezTo>
                  <a:cubicBezTo>
                    <a:pt x="20383" y="1487"/>
                    <a:pt x="20383" y="2358"/>
                    <a:pt x="20288" y="5145"/>
                  </a:cubicBezTo>
                  <a:cubicBezTo>
                    <a:pt x="20194" y="7932"/>
                    <a:pt x="20004" y="12635"/>
                    <a:pt x="20194" y="15596"/>
                  </a:cubicBezTo>
                  <a:cubicBezTo>
                    <a:pt x="20383" y="18558"/>
                    <a:pt x="20952" y="19777"/>
                    <a:pt x="2152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8106687" y="193946"/>
              <a:ext cx="205464" cy="24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30" fill="norm" stroke="1" extrusionOk="0">
                  <a:moveTo>
                    <a:pt x="21395" y="445"/>
                  </a:moveTo>
                  <a:cubicBezTo>
                    <a:pt x="18530" y="76"/>
                    <a:pt x="15664" y="-293"/>
                    <a:pt x="12909" y="353"/>
                  </a:cubicBezTo>
                  <a:cubicBezTo>
                    <a:pt x="10154" y="999"/>
                    <a:pt x="7509" y="2661"/>
                    <a:pt x="5526" y="5338"/>
                  </a:cubicBezTo>
                  <a:cubicBezTo>
                    <a:pt x="3542" y="8015"/>
                    <a:pt x="2219" y="11707"/>
                    <a:pt x="1448" y="14015"/>
                  </a:cubicBezTo>
                  <a:cubicBezTo>
                    <a:pt x="677" y="16322"/>
                    <a:pt x="456" y="17245"/>
                    <a:pt x="236" y="18169"/>
                  </a:cubicBezTo>
                  <a:cubicBezTo>
                    <a:pt x="15" y="19092"/>
                    <a:pt x="-205" y="20015"/>
                    <a:pt x="346" y="20569"/>
                  </a:cubicBezTo>
                  <a:cubicBezTo>
                    <a:pt x="897" y="21122"/>
                    <a:pt x="2219" y="21307"/>
                    <a:pt x="5085" y="20938"/>
                  </a:cubicBezTo>
                  <a:cubicBezTo>
                    <a:pt x="7950" y="20569"/>
                    <a:pt x="12358" y="19645"/>
                    <a:pt x="16766" y="1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8134350" y="326052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8331200" y="160952"/>
              <a:ext cx="12504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5120" y="0"/>
                  </a:moveTo>
                  <a:cubicBezTo>
                    <a:pt x="18360" y="3668"/>
                    <a:pt x="21600" y="7336"/>
                    <a:pt x="21240" y="10596"/>
                  </a:cubicBezTo>
                  <a:cubicBezTo>
                    <a:pt x="20880" y="13857"/>
                    <a:pt x="16920" y="16709"/>
                    <a:pt x="12780" y="18475"/>
                  </a:cubicBezTo>
                  <a:cubicBezTo>
                    <a:pt x="8640" y="20242"/>
                    <a:pt x="432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0" y="1434037"/>
              <a:ext cx="196850" cy="28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216"/>
                  </a:moveTo>
                  <a:cubicBezTo>
                    <a:pt x="697" y="571"/>
                    <a:pt x="1394" y="-74"/>
                    <a:pt x="3252" y="7"/>
                  </a:cubicBezTo>
                  <a:cubicBezTo>
                    <a:pt x="5110" y="87"/>
                    <a:pt x="8129" y="893"/>
                    <a:pt x="9987" y="2666"/>
                  </a:cubicBezTo>
                  <a:cubicBezTo>
                    <a:pt x="11845" y="4439"/>
                    <a:pt x="12542" y="7180"/>
                    <a:pt x="11729" y="9678"/>
                  </a:cubicBezTo>
                  <a:cubicBezTo>
                    <a:pt x="10916" y="12177"/>
                    <a:pt x="8594" y="14433"/>
                    <a:pt x="6735" y="15965"/>
                  </a:cubicBezTo>
                  <a:cubicBezTo>
                    <a:pt x="4877" y="17496"/>
                    <a:pt x="3484" y="18302"/>
                    <a:pt x="2439" y="19108"/>
                  </a:cubicBezTo>
                  <a:cubicBezTo>
                    <a:pt x="1394" y="19914"/>
                    <a:pt x="697" y="20720"/>
                    <a:pt x="1161" y="21123"/>
                  </a:cubicBezTo>
                  <a:cubicBezTo>
                    <a:pt x="1626" y="21526"/>
                    <a:pt x="3252" y="21526"/>
                    <a:pt x="6852" y="21204"/>
                  </a:cubicBezTo>
                  <a:cubicBezTo>
                    <a:pt x="10452" y="20881"/>
                    <a:pt x="16026" y="20236"/>
                    <a:pt x="21600" y="1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56899" y="1606308"/>
              <a:ext cx="95194" cy="8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731" fill="norm" stroke="1" extrusionOk="0">
                  <a:moveTo>
                    <a:pt x="10626" y="609"/>
                  </a:moveTo>
                  <a:cubicBezTo>
                    <a:pt x="8278" y="82"/>
                    <a:pt x="5930" y="-445"/>
                    <a:pt x="4287" y="609"/>
                  </a:cubicBezTo>
                  <a:cubicBezTo>
                    <a:pt x="2643" y="1662"/>
                    <a:pt x="1704" y="4296"/>
                    <a:pt x="1000" y="6931"/>
                  </a:cubicBezTo>
                  <a:cubicBezTo>
                    <a:pt x="296" y="9565"/>
                    <a:pt x="-174" y="12199"/>
                    <a:pt x="61" y="14833"/>
                  </a:cubicBezTo>
                  <a:cubicBezTo>
                    <a:pt x="296" y="17467"/>
                    <a:pt x="1235" y="20101"/>
                    <a:pt x="4287" y="20628"/>
                  </a:cubicBezTo>
                  <a:cubicBezTo>
                    <a:pt x="7339" y="21155"/>
                    <a:pt x="12504" y="19575"/>
                    <a:pt x="15791" y="17731"/>
                  </a:cubicBezTo>
                  <a:cubicBezTo>
                    <a:pt x="19078" y="15887"/>
                    <a:pt x="20487" y="13779"/>
                    <a:pt x="20956" y="11409"/>
                  </a:cubicBezTo>
                  <a:cubicBezTo>
                    <a:pt x="21426" y="9038"/>
                    <a:pt x="20956" y="6404"/>
                    <a:pt x="18374" y="5614"/>
                  </a:cubicBezTo>
                  <a:cubicBezTo>
                    <a:pt x="15791" y="4823"/>
                    <a:pt x="11096" y="5877"/>
                    <a:pt x="6400" y="6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813163" y="1329352"/>
              <a:ext cx="24093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1672" y="7076"/>
                  </a:moveTo>
                  <a:cubicBezTo>
                    <a:pt x="1293" y="11172"/>
                    <a:pt x="914" y="15269"/>
                    <a:pt x="630" y="17814"/>
                  </a:cubicBezTo>
                  <a:cubicBezTo>
                    <a:pt x="346" y="20359"/>
                    <a:pt x="156" y="21352"/>
                    <a:pt x="62" y="21476"/>
                  </a:cubicBezTo>
                  <a:cubicBezTo>
                    <a:pt x="-33" y="21600"/>
                    <a:pt x="-33" y="20855"/>
                    <a:pt x="156" y="18372"/>
                  </a:cubicBezTo>
                  <a:cubicBezTo>
                    <a:pt x="346" y="15890"/>
                    <a:pt x="725" y="11669"/>
                    <a:pt x="1009" y="9124"/>
                  </a:cubicBezTo>
                  <a:cubicBezTo>
                    <a:pt x="1293" y="6579"/>
                    <a:pt x="1483" y="5710"/>
                    <a:pt x="1767" y="4903"/>
                  </a:cubicBezTo>
                  <a:cubicBezTo>
                    <a:pt x="2051" y="4097"/>
                    <a:pt x="2430" y="3352"/>
                    <a:pt x="3093" y="3041"/>
                  </a:cubicBezTo>
                  <a:cubicBezTo>
                    <a:pt x="3756" y="2731"/>
                    <a:pt x="4704" y="2855"/>
                    <a:pt x="5367" y="3228"/>
                  </a:cubicBezTo>
                  <a:cubicBezTo>
                    <a:pt x="6030" y="3600"/>
                    <a:pt x="6409" y="4221"/>
                    <a:pt x="6978" y="4779"/>
                  </a:cubicBezTo>
                  <a:cubicBezTo>
                    <a:pt x="7546" y="5338"/>
                    <a:pt x="8304" y="5834"/>
                    <a:pt x="9156" y="6083"/>
                  </a:cubicBezTo>
                  <a:cubicBezTo>
                    <a:pt x="10009" y="6331"/>
                    <a:pt x="10956" y="6331"/>
                    <a:pt x="12093" y="5834"/>
                  </a:cubicBezTo>
                  <a:cubicBezTo>
                    <a:pt x="13230" y="5338"/>
                    <a:pt x="14556" y="4345"/>
                    <a:pt x="15409" y="3538"/>
                  </a:cubicBezTo>
                  <a:cubicBezTo>
                    <a:pt x="16262" y="2731"/>
                    <a:pt x="16641" y="2110"/>
                    <a:pt x="17114" y="1428"/>
                  </a:cubicBezTo>
                  <a:cubicBezTo>
                    <a:pt x="17588" y="745"/>
                    <a:pt x="18156" y="0"/>
                    <a:pt x="18441" y="0"/>
                  </a:cubicBezTo>
                  <a:cubicBezTo>
                    <a:pt x="18725" y="0"/>
                    <a:pt x="18725" y="745"/>
                    <a:pt x="18820" y="3600"/>
                  </a:cubicBezTo>
                  <a:cubicBezTo>
                    <a:pt x="18914" y="6455"/>
                    <a:pt x="19104" y="11421"/>
                    <a:pt x="19199" y="14524"/>
                  </a:cubicBezTo>
                  <a:cubicBezTo>
                    <a:pt x="19293" y="17628"/>
                    <a:pt x="19293" y="18869"/>
                    <a:pt x="19672" y="19738"/>
                  </a:cubicBezTo>
                  <a:cubicBezTo>
                    <a:pt x="20051" y="20607"/>
                    <a:pt x="20809" y="21103"/>
                    <a:pt x="21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133769" y="1504314"/>
              <a:ext cx="148931" cy="17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59" fill="norm" stroke="1" extrusionOk="0">
                  <a:moveTo>
                    <a:pt x="12279" y="4973"/>
                  </a:moveTo>
                  <a:cubicBezTo>
                    <a:pt x="11975" y="2916"/>
                    <a:pt x="11671" y="859"/>
                    <a:pt x="10758" y="216"/>
                  </a:cubicBezTo>
                  <a:cubicBezTo>
                    <a:pt x="9845" y="-427"/>
                    <a:pt x="8324" y="344"/>
                    <a:pt x="6499" y="2787"/>
                  </a:cubicBezTo>
                  <a:cubicBezTo>
                    <a:pt x="4674" y="5230"/>
                    <a:pt x="2544" y="9344"/>
                    <a:pt x="1327" y="12302"/>
                  </a:cubicBezTo>
                  <a:cubicBezTo>
                    <a:pt x="110" y="15259"/>
                    <a:pt x="-194" y="17059"/>
                    <a:pt x="110" y="18473"/>
                  </a:cubicBezTo>
                  <a:cubicBezTo>
                    <a:pt x="414" y="19887"/>
                    <a:pt x="1327" y="20916"/>
                    <a:pt x="2544" y="21044"/>
                  </a:cubicBezTo>
                  <a:cubicBezTo>
                    <a:pt x="3761" y="21173"/>
                    <a:pt x="5282" y="20402"/>
                    <a:pt x="6955" y="18602"/>
                  </a:cubicBezTo>
                  <a:cubicBezTo>
                    <a:pt x="8629" y="16802"/>
                    <a:pt x="10454" y="13973"/>
                    <a:pt x="11823" y="11402"/>
                  </a:cubicBezTo>
                  <a:cubicBezTo>
                    <a:pt x="13192" y="8830"/>
                    <a:pt x="14105" y="6516"/>
                    <a:pt x="14561" y="6130"/>
                  </a:cubicBezTo>
                  <a:cubicBezTo>
                    <a:pt x="15017" y="5744"/>
                    <a:pt x="15017" y="7287"/>
                    <a:pt x="15321" y="9344"/>
                  </a:cubicBezTo>
                  <a:cubicBezTo>
                    <a:pt x="15626" y="11402"/>
                    <a:pt x="16234" y="13973"/>
                    <a:pt x="17299" y="15644"/>
                  </a:cubicBezTo>
                  <a:cubicBezTo>
                    <a:pt x="18364" y="17316"/>
                    <a:pt x="19885" y="18087"/>
                    <a:pt x="21406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333499" y="1494452"/>
              <a:ext cx="133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370473" y="1513502"/>
              <a:ext cx="8367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7139" y="1920"/>
                    <a:pt x="13451" y="3840"/>
                    <a:pt x="9500" y="7080"/>
                  </a:cubicBezTo>
                  <a:cubicBezTo>
                    <a:pt x="5549" y="10320"/>
                    <a:pt x="1334" y="14880"/>
                    <a:pt x="281" y="17520"/>
                  </a:cubicBezTo>
                  <a:cubicBezTo>
                    <a:pt x="-773" y="20160"/>
                    <a:pt x="1334" y="20880"/>
                    <a:pt x="3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536700" y="1507152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625600" y="150080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568450" y="145000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632214" y="1473896"/>
              <a:ext cx="183887" cy="18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291" fill="norm" stroke="1" extrusionOk="0">
                  <a:moveTo>
                    <a:pt x="714" y="5931"/>
                  </a:moveTo>
                  <a:cubicBezTo>
                    <a:pt x="466" y="10251"/>
                    <a:pt x="217" y="14571"/>
                    <a:pt x="93" y="17331"/>
                  </a:cubicBezTo>
                  <a:cubicBezTo>
                    <a:pt x="-31" y="20091"/>
                    <a:pt x="-31" y="21291"/>
                    <a:pt x="93" y="21291"/>
                  </a:cubicBezTo>
                  <a:cubicBezTo>
                    <a:pt x="217" y="21291"/>
                    <a:pt x="466" y="20091"/>
                    <a:pt x="1335" y="17451"/>
                  </a:cubicBezTo>
                  <a:cubicBezTo>
                    <a:pt x="2203" y="14811"/>
                    <a:pt x="3693" y="10731"/>
                    <a:pt x="4810" y="8091"/>
                  </a:cubicBezTo>
                  <a:cubicBezTo>
                    <a:pt x="5928" y="5451"/>
                    <a:pt x="6672" y="4251"/>
                    <a:pt x="7169" y="4371"/>
                  </a:cubicBezTo>
                  <a:cubicBezTo>
                    <a:pt x="7666" y="4491"/>
                    <a:pt x="7914" y="5931"/>
                    <a:pt x="8038" y="7251"/>
                  </a:cubicBezTo>
                  <a:cubicBezTo>
                    <a:pt x="8162" y="8571"/>
                    <a:pt x="8162" y="9771"/>
                    <a:pt x="8162" y="10971"/>
                  </a:cubicBezTo>
                  <a:cubicBezTo>
                    <a:pt x="8162" y="12171"/>
                    <a:pt x="8162" y="13371"/>
                    <a:pt x="8410" y="13371"/>
                  </a:cubicBezTo>
                  <a:cubicBezTo>
                    <a:pt x="8659" y="13371"/>
                    <a:pt x="9155" y="12171"/>
                    <a:pt x="10769" y="9771"/>
                  </a:cubicBezTo>
                  <a:cubicBezTo>
                    <a:pt x="12383" y="7371"/>
                    <a:pt x="15114" y="3771"/>
                    <a:pt x="17100" y="1851"/>
                  </a:cubicBezTo>
                  <a:cubicBezTo>
                    <a:pt x="19086" y="-69"/>
                    <a:pt x="20328" y="-309"/>
                    <a:pt x="20948" y="291"/>
                  </a:cubicBezTo>
                  <a:cubicBezTo>
                    <a:pt x="21569" y="891"/>
                    <a:pt x="21569" y="2331"/>
                    <a:pt x="21569" y="5331"/>
                  </a:cubicBezTo>
                  <a:cubicBezTo>
                    <a:pt x="21569" y="8331"/>
                    <a:pt x="21569" y="12891"/>
                    <a:pt x="21569" y="17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880394" y="1519852"/>
              <a:ext cx="151607" cy="9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85" fill="norm" stroke="1" extrusionOk="0">
                  <a:moveTo>
                    <a:pt x="1687" y="0"/>
                  </a:moveTo>
                  <a:cubicBezTo>
                    <a:pt x="1087" y="4950"/>
                    <a:pt x="487" y="9900"/>
                    <a:pt x="187" y="13500"/>
                  </a:cubicBezTo>
                  <a:cubicBezTo>
                    <a:pt x="-113" y="17100"/>
                    <a:pt x="-113" y="19350"/>
                    <a:pt x="637" y="20475"/>
                  </a:cubicBezTo>
                  <a:cubicBezTo>
                    <a:pt x="1387" y="21600"/>
                    <a:pt x="2887" y="21600"/>
                    <a:pt x="5137" y="18900"/>
                  </a:cubicBezTo>
                  <a:cubicBezTo>
                    <a:pt x="7387" y="16200"/>
                    <a:pt x="10387" y="10800"/>
                    <a:pt x="12187" y="6975"/>
                  </a:cubicBezTo>
                  <a:cubicBezTo>
                    <a:pt x="13987" y="3150"/>
                    <a:pt x="14587" y="900"/>
                    <a:pt x="14887" y="900"/>
                  </a:cubicBezTo>
                  <a:cubicBezTo>
                    <a:pt x="15187" y="900"/>
                    <a:pt x="15187" y="3150"/>
                    <a:pt x="15187" y="5400"/>
                  </a:cubicBezTo>
                  <a:cubicBezTo>
                    <a:pt x="15187" y="7650"/>
                    <a:pt x="15187" y="9900"/>
                    <a:pt x="15487" y="12375"/>
                  </a:cubicBezTo>
                  <a:cubicBezTo>
                    <a:pt x="15787" y="14850"/>
                    <a:pt x="16387" y="17550"/>
                    <a:pt x="17437" y="18675"/>
                  </a:cubicBezTo>
                  <a:cubicBezTo>
                    <a:pt x="18487" y="19800"/>
                    <a:pt x="19987" y="19350"/>
                    <a:pt x="2148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108563" y="1479315"/>
              <a:ext cx="190137" cy="12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04" fill="norm" stroke="1" extrusionOk="0">
                  <a:moveTo>
                    <a:pt x="679" y="3536"/>
                  </a:moveTo>
                  <a:cubicBezTo>
                    <a:pt x="439" y="7020"/>
                    <a:pt x="199" y="10504"/>
                    <a:pt x="79" y="13291"/>
                  </a:cubicBezTo>
                  <a:cubicBezTo>
                    <a:pt x="-41" y="16078"/>
                    <a:pt x="-41" y="18169"/>
                    <a:pt x="199" y="18169"/>
                  </a:cubicBezTo>
                  <a:cubicBezTo>
                    <a:pt x="439" y="18169"/>
                    <a:pt x="919" y="16078"/>
                    <a:pt x="1879" y="13117"/>
                  </a:cubicBezTo>
                  <a:cubicBezTo>
                    <a:pt x="2839" y="10156"/>
                    <a:pt x="4279" y="6323"/>
                    <a:pt x="5359" y="3710"/>
                  </a:cubicBezTo>
                  <a:cubicBezTo>
                    <a:pt x="6439" y="1098"/>
                    <a:pt x="7159" y="-296"/>
                    <a:pt x="7519" y="52"/>
                  </a:cubicBezTo>
                  <a:cubicBezTo>
                    <a:pt x="7879" y="401"/>
                    <a:pt x="7879" y="2491"/>
                    <a:pt x="7999" y="4407"/>
                  </a:cubicBezTo>
                  <a:cubicBezTo>
                    <a:pt x="8119" y="6323"/>
                    <a:pt x="8359" y="8065"/>
                    <a:pt x="8479" y="9807"/>
                  </a:cubicBezTo>
                  <a:cubicBezTo>
                    <a:pt x="8599" y="11549"/>
                    <a:pt x="8599" y="13291"/>
                    <a:pt x="8959" y="13291"/>
                  </a:cubicBezTo>
                  <a:cubicBezTo>
                    <a:pt x="9319" y="13291"/>
                    <a:pt x="10039" y="11549"/>
                    <a:pt x="11239" y="9110"/>
                  </a:cubicBezTo>
                  <a:cubicBezTo>
                    <a:pt x="12439" y="6672"/>
                    <a:pt x="14119" y="3536"/>
                    <a:pt x="15559" y="1969"/>
                  </a:cubicBezTo>
                  <a:cubicBezTo>
                    <a:pt x="16999" y="401"/>
                    <a:pt x="18199" y="401"/>
                    <a:pt x="19039" y="1272"/>
                  </a:cubicBezTo>
                  <a:cubicBezTo>
                    <a:pt x="19879" y="2143"/>
                    <a:pt x="20359" y="3885"/>
                    <a:pt x="20719" y="7369"/>
                  </a:cubicBezTo>
                  <a:cubicBezTo>
                    <a:pt x="21079" y="10852"/>
                    <a:pt x="21319" y="16078"/>
                    <a:pt x="2155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919272" y="1278552"/>
              <a:ext cx="198578" cy="41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19" fill="norm" stroke="1" extrusionOk="0">
                  <a:moveTo>
                    <a:pt x="9053" y="0"/>
                  </a:moveTo>
                  <a:cubicBezTo>
                    <a:pt x="8371" y="3434"/>
                    <a:pt x="7689" y="6868"/>
                    <a:pt x="6438" y="10080"/>
                  </a:cubicBezTo>
                  <a:cubicBezTo>
                    <a:pt x="5188" y="13292"/>
                    <a:pt x="3369" y="16283"/>
                    <a:pt x="2005" y="18166"/>
                  </a:cubicBezTo>
                  <a:cubicBezTo>
                    <a:pt x="640" y="20049"/>
                    <a:pt x="-269" y="20825"/>
                    <a:pt x="72" y="21212"/>
                  </a:cubicBezTo>
                  <a:cubicBezTo>
                    <a:pt x="413" y="21600"/>
                    <a:pt x="2005" y="21600"/>
                    <a:pt x="5302" y="21323"/>
                  </a:cubicBezTo>
                  <a:cubicBezTo>
                    <a:pt x="8598" y="21046"/>
                    <a:pt x="13600" y="20492"/>
                    <a:pt x="16556" y="20049"/>
                  </a:cubicBezTo>
                  <a:cubicBezTo>
                    <a:pt x="19512" y="19606"/>
                    <a:pt x="20422" y="19274"/>
                    <a:pt x="21331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143250" y="1545252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175000" y="1386502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257549" y="1291252"/>
              <a:ext cx="19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29"/>
                    <a:pt x="21600" y="11057"/>
                    <a:pt x="18000" y="14657"/>
                  </a:cubicBezTo>
                  <a:cubicBezTo>
                    <a:pt x="14400" y="18257"/>
                    <a:pt x="7200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287183" y="1361102"/>
              <a:ext cx="1100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2" y="2400"/>
                    <a:pt x="14123" y="4800"/>
                    <a:pt x="11215" y="6943"/>
                  </a:cubicBezTo>
                  <a:cubicBezTo>
                    <a:pt x="8308" y="9086"/>
                    <a:pt x="6231" y="10971"/>
                    <a:pt x="4154" y="12429"/>
                  </a:cubicBezTo>
                  <a:cubicBezTo>
                    <a:pt x="2077" y="13886"/>
                    <a:pt x="0" y="14914"/>
                    <a:pt x="0" y="15514"/>
                  </a:cubicBezTo>
                  <a:cubicBezTo>
                    <a:pt x="0" y="16114"/>
                    <a:pt x="2077" y="16286"/>
                    <a:pt x="5608" y="17229"/>
                  </a:cubicBezTo>
                  <a:cubicBezTo>
                    <a:pt x="9138" y="18171"/>
                    <a:pt x="14123" y="19886"/>
                    <a:pt x="191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430887" y="1432564"/>
              <a:ext cx="125114" cy="20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880" fill="norm" stroke="1" extrusionOk="0">
                  <a:moveTo>
                    <a:pt x="2919" y="7536"/>
                  </a:moveTo>
                  <a:cubicBezTo>
                    <a:pt x="4719" y="7536"/>
                    <a:pt x="6519" y="7536"/>
                    <a:pt x="8319" y="7001"/>
                  </a:cubicBezTo>
                  <a:cubicBezTo>
                    <a:pt x="10119" y="6467"/>
                    <a:pt x="11919" y="5397"/>
                    <a:pt x="13359" y="4007"/>
                  </a:cubicBezTo>
                  <a:cubicBezTo>
                    <a:pt x="14799" y="2617"/>
                    <a:pt x="15879" y="906"/>
                    <a:pt x="15519" y="265"/>
                  </a:cubicBezTo>
                  <a:cubicBezTo>
                    <a:pt x="15159" y="-377"/>
                    <a:pt x="13359" y="51"/>
                    <a:pt x="10479" y="2617"/>
                  </a:cubicBezTo>
                  <a:cubicBezTo>
                    <a:pt x="7599" y="5183"/>
                    <a:pt x="3639" y="9888"/>
                    <a:pt x="1659" y="13203"/>
                  </a:cubicBezTo>
                  <a:cubicBezTo>
                    <a:pt x="-321" y="16518"/>
                    <a:pt x="-321" y="18443"/>
                    <a:pt x="579" y="19619"/>
                  </a:cubicBezTo>
                  <a:cubicBezTo>
                    <a:pt x="1479" y="20795"/>
                    <a:pt x="3279" y="21223"/>
                    <a:pt x="6879" y="20581"/>
                  </a:cubicBezTo>
                  <a:cubicBezTo>
                    <a:pt x="10479" y="19940"/>
                    <a:pt x="15879" y="18229"/>
                    <a:pt x="21279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625850" y="1278552"/>
              <a:ext cx="1616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16200" y="1516"/>
                  </a:moveTo>
                  <a:cubicBezTo>
                    <a:pt x="16200" y="758"/>
                    <a:pt x="16200" y="0"/>
                    <a:pt x="17550" y="0"/>
                  </a:cubicBezTo>
                  <a:cubicBezTo>
                    <a:pt x="18900" y="0"/>
                    <a:pt x="21600" y="758"/>
                    <a:pt x="20250" y="2968"/>
                  </a:cubicBezTo>
                  <a:cubicBezTo>
                    <a:pt x="18900" y="5179"/>
                    <a:pt x="13500" y="8842"/>
                    <a:pt x="9450" y="12189"/>
                  </a:cubicBezTo>
                  <a:cubicBezTo>
                    <a:pt x="5400" y="15537"/>
                    <a:pt x="2700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676650" y="1475402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721100" y="138650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772429" y="1316652"/>
              <a:ext cx="10107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238" y="0"/>
                  </a:moveTo>
                  <a:cubicBezTo>
                    <a:pt x="1688" y="2974"/>
                    <a:pt x="2138" y="5948"/>
                    <a:pt x="1913" y="8922"/>
                  </a:cubicBezTo>
                  <a:cubicBezTo>
                    <a:pt x="1688" y="11896"/>
                    <a:pt x="788" y="14870"/>
                    <a:pt x="338" y="16826"/>
                  </a:cubicBezTo>
                  <a:cubicBezTo>
                    <a:pt x="-112" y="18783"/>
                    <a:pt x="-112" y="19722"/>
                    <a:pt x="338" y="19800"/>
                  </a:cubicBezTo>
                  <a:cubicBezTo>
                    <a:pt x="788" y="19878"/>
                    <a:pt x="1688" y="19096"/>
                    <a:pt x="3713" y="17530"/>
                  </a:cubicBezTo>
                  <a:cubicBezTo>
                    <a:pt x="5738" y="15965"/>
                    <a:pt x="8888" y="13617"/>
                    <a:pt x="11588" y="12443"/>
                  </a:cubicBezTo>
                  <a:cubicBezTo>
                    <a:pt x="14288" y="11270"/>
                    <a:pt x="16538" y="11270"/>
                    <a:pt x="17663" y="11817"/>
                  </a:cubicBezTo>
                  <a:cubicBezTo>
                    <a:pt x="18788" y="12365"/>
                    <a:pt x="18788" y="13461"/>
                    <a:pt x="19238" y="15183"/>
                  </a:cubicBezTo>
                  <a:cubicBezTo>
                    <a:pt x="19688" y="16904"/>
                    <a:pt x="20588" y="19252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919008" y="1447114"/>
              <a:ext cx="81492" cy="12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763" fill="norm" stroke="1" extrusionOk="0">
                  <a:moveTo>
                    <a:pt x="11354" y="6639"/>
                  </a:moveTo>
                  <a:cubicBezTo>
                    <a:pt x="11908" y="3896"/>
                    <a:pt x="12461" y="1153"/>
                    <a:pt x="11631" y="296"/>
                  </a:cubicBezTo>
                  <a:cubicBezTo>
                    <a:pt x="10800" y="-561"/>
                    <a:pt x="8585" y="468"/>
                    <a:pt x="6369" y="3039"/>
                  </a:cubicBezTo>
                  <a:cubicBezTo>
                    <a:pt x="4154" y="5610"/>
                    <a:pt x="1938" y="9725"/>
                    <a:pt x="831" y="12639"/>
                  </a:cubicBezTo>
                  <a:cubicBezTo>
                    <a:pt x="-277" y="15553"/>
                    <a:pt x="-277" y="17268"/>
                    <a:pt x="831" y="18639"/>
                  </a:cubicBezTo>
                  <a:cubicBezTo>
                    <a:pt x="1938" y="20010"/>
                    <a:pt x="4154" y="21039"/>
                    <a:pt x="7754" y="20696"/>
                  </a:cubicBezTo>
                  <a:cubicBezTo>
                    <a:pt x="11354" y="20353"/>
                    <a:pt x="16338" y="18639"/>
                    <a:pt x="18831" y="16925"/>
                  </a:cubicBezTo>
                  <a:cubicBezTo>
                    <a:pt x="21323" y="15210"/>
                    <a:pt x="21323" y="13496"/>
                    <a:pt x="21323" y="11782"/>
                  </a:cubicBezTo>
                  <a:cubicBezTo>
                    <a:pt x="21323" y="10068"/>
                    <a:pt x="21323" y="8353"/>
                    <a:pt x="19938" y="7153"/>
                  </a:cubicBezTo>
                  <a:cubicBezTo>
                    <a:pt x="18554" y="5953"/>
                    <a:pt x="15785" y="5268"/>
                    <a:pt x="13015" y="4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040796" y="1470868"/>
              <a:ext cx="113618" cy="10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0906" fill="norm" stroke="1" extrusionOk="0">
                  <a:moveTo>
                    <a:pt x="15800" y="5763"/>
                  </a:moveTo>
                  <a:cubicBezTo>
                    <a:pt x="15414" y="3725"/>
                    <a:pt x="15029" y="1688"/>
                    <a:pt x="13679" y="669"/>
                  </a:cubicBezTo>
                  <a:cubicBezTo>
                    <a:pt x="12329" y="-350"/>
                    <a:pt x="10014" y="-350"/>
                    <a:pt x="7507" y="1688"/>
                  </a:cubicBezTo>
                  <a:cubicBezTo>
                    <a:pt x="5000" y="3725"/>
                    <a:pt x="2300" y="7801"/>
                    <a:pt x="950" y="10858"/>
                  </a:cubicBezTo>
                  <a:cubicBezTo>
                    <a:pt x="-400" y="13914"/>
                    <a:pt x="-400" y="15952"/>
                    <a:pt x="1529" y="17786"/>
                  </a:cubicBezTo>
                  <a:cubicBezTo>
                    <a:pt x="3457" y="19620"/>
                    <a:pt x="7314" y="21250"/>
                    <a:pt x="10786" y="20842"/>
                  </a:cubicBezTo>
                  <a:cubicBezTo>
                    <a:pt x="14257" y="20435"/>
                    <a:pt x="17343" y="17990"/>
                    <a:pt x="19079" y="15544"/>
                  </a:cubicBezTo>
                  <a:cubicBezTo>
                    <a:pt x="20814" y="13099"/>
                    <a:pt x="21200" y="10654"/>
                    <a:pt x="20043" y="8208"/>
                  </a:cubicBezTo>
                  <a:cubicBezTo>
                    <a:pt x="18886" y="5763"/>
                    <a:pt x="16186" y="3318"/>
                    <a:pt x="13486" y="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228584" y="1214236"/>
              <a:ext cx="234020" cy="35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95" fill="norm" stroke="1" extrusionOk="0">
                  <a:moveTo>
                    <a:pt x="9304" y="14534"/>
                  </a:moveTo>
                  <a:cubicBezTo>
                    <a:pt x="8533" y="14153"/>
                    <a:pt x="7761" y="13771"/>
                    <a:pt x="6315" y="14153"/>
                  </a:cubicBezTo>
                  <a:cubicBezTo>
                    <a:pt x="4868" y="14534"/>
                    <a:pt x="2747" y="15677"/>
                    <a:pt x="1493" y="16567"/>
                  </a:cubicBezTo>
                  <a:cubicBezTo>
                    <a:pt x="240" y="17456"/>
                    <a:pt x="-146" y="18091"/>
                    <a:pt x="47" y="18917"/>
                  </a:cubicBezTo>
                  <a:cubicBezTo>
                    <a:pt x="240" y="19743"/>
                    <a:pt x="1011" y="20760"/>
                    <a:pt x="2361" y="20950"/>
                  </a:cubicBezTo>
                  <a:cubicBezTo>
                    <a:pt x="3711" y="21141"/>
                    <a:pt x="5640" y="20506"/>
                    <a:pt x="8436" y="18346"/>
                  </a:cubicBezTo>
                  <a:cubicBezTo>
                    <a:pt x="11233" y="16186"/>
                    <a:pt x="14897" y="12501"/>
                    <a:pt x="17211" y="9515"/>
                  </a:cubicBezTo>
                  <a:cubicBezTo>
                    <a:pt x="19525" y="6529"/>
                    <a:pt x="20490" y="4242"/>
                    <a:pt x="20972" y="2781"/>
                  </a:cubicBezTo>
                  <a:cubicBezTo>
                    <a:pt x="21454" y="1320"/>
                    <a:pt x="21454" y="684"/>
                    <a:pt x="20875" y="303"/>
                  </a:cubicBezTo>
                  <a:cubicBezTo>
                    <a:pt x="20297" y="-78"/>
                    <a:pt x="19140" y="-205"/>
                    <a:pt x="17790" y="557"/>
                  </a:cubicBezTo>
                  <a:cubicBezTo>
                    <a:pt x="16440" y="1320"/>
                    <a:pt x="14897" y="2971"/>
                    <a:pt x="14029" y="5640"/>
                  </a:cubicBezTo>
                  <a:cubicBezTo>
                    <a:pt x="13161" y="8308"/>
                    <a:pt x="12968" y="11993"/>
                    <a:pt x="13161" y="14788"/>
                  </a:cubicBezTo>
                  <a:cubicBezTo>
                    <a:pt x="13354" y="17583"/>
                    <a:pt x="13933" y="19489"/>
                    <a:pt x="14511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980137" y="1281992"/>
              <a:ext cx="201463" cy="29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45" fill="norm" stroke="1" extrusionOk="0">
                  <a:moveTo>
                    <a:pt x="7240" y="680"/>
                  </a:moveTo>
                  <a:cubicBezTo>
                    <a:pt x="6115" y="525"/>
                    <a:pt x="4990" y="369"/>
                    <a:pt x="4878" y="525"/>
                  </a:cubicBezTo>
                  <a:cubicBezTo>
                    <a:pt x="4765" y="680"/>
                    <a:pt x="5665" y="1146"/>
                    <a:pt x="8140" y="1302"/>
                  </a:cubicBezTo>
                  <a:cubicBezTo>
                    <a:pt x="10615" y="1457"/>
                    <a:pt x="14665" y="1302"/>
                    <a:pt x="17365" y="991"/>
                  </a:cubicBezTo>
                  <a:cubicBezTo>
                    <a:pt x="20065" y="680"/>
                    <a:pt x="21415" y="214"/>
                    <a:pt x="21415" y="58"/>
                  </a:cubicBezTo>
                  <a:cubicBezTo>
                    <a:pt x="21415" y="-97"/>
                    <a:pt x="20065" y="58"/>
                    <a:pt x="18153" y="525"/>
                  </a:cubicBezTo>
                  <a:cubicBezTo>
                    <a:pt x="16240" y="991"/>
                    <a:pt x="13765" y="1768"/>
                    <a:pt x="12078" y="2700"/>
                  </a:cubicBezTo>
                  <a:cubicBezTo>
                    <a:pt x="10390" y="3632"/>
                    <a:pt x="9490" y="4720"/>
                    <a:pt x="9715" y="5575"/>
                  </a:cubicBezTo>
                  <a:cubicBezTo>
                    <a:pt x="9940" y="6430"/>
                    <a:pt x="11290" y="7051"/>
                    <a:pt x="11965" y="7750"/>
                  </a:cubicBezTo>
                  <a:cubicBezTo>
                    <a:pt x="12640" y="8450"/>
                    <a:pt x="12640" y="9227"/>
                    <a:pt x="11515" y="10081"/>
                  </a:cubicBezTo>
                  <a:cubicBezTo>
                    <a:pt x="10390" y="10936"/>
                    <a:pt x="8140" y="11868"/>
                    <a:pt x="6002" y="13112"/>
                  </a:cubicBezTo>
                  <a:cubicBezTo>
                    <a:pt x="3865" y="14355"/>
                    <a:pt x="1840" y="15909"/>
                    <a:pt x="828" y="17307"/>
                  </a:cubicBezTo>
                  <a:cubicBezTo>
                    <a:pt x="-185" y="18706"/>
                    <a:pt x="-185" y="19949"/>
                    <a:pt x="378" y="20648"/>
                  </a:cubicBezTo>
                  <a:cubicBezTo>
                    <a:pt x="940" y="21348"/>
                    <a:pt x="2065" y="21503"/>
                    <a:pt x="5103" y="21192"/>
                  </a:cubicBezTo>
                  <a:cubicBezTo>
                    <a:pt x="8140" y="20881"/>
                    <a:pt x="13090" y="20104"/>
                    <a:pt x="18040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188199" y="1381095"/>
              <a:ext cx="120401" cy="20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33" fill="norm" stroke="1" extrusionOk="0">
                  <a:moveTo>
                    <a:pt x="20825" y="1867"/>
                  </a:moveTo>
                  <a:cubicBezTo>
                    <a:pt x="17164" y="994"/>
                    <a:pt x="13503" y="121"/>
                    <a:pt x="10025" y="12"/>
                  </a:cubicBezTo>
                  <a:cubicBezTo>
                    <a:pt x="6547" y="-97"/>
                    <a:pt x="3252" y="558"/>
                    <a:pt x="1422" y="1430"/>
                  </a:cubicBezTo>
                  <a:cubicBezTo>
                    <a:pt x="-409" y="2303"/>
                    <a:pt x="-775" y="3394"/>
                    <a:pt x="2154" y="5467"/>
                  </a:cubicBezTo>
                  <a:cubicBezTo>
                    <a:pt x="5083" y="7539"/>
                    <a:pt x="11306" y="10594"/>
                    <a:pt x="14967" y="12994"/>
                  </a:cubicBezTo>
                  <a:cubicBezTo>
                    <a:pt x="18628" y="15394"/>
                    <a:pt x="19727" y="17139"/>
                    <a:pt x="19727" y="18448"/>
                  </a:cubicBezTo>
                  <a:cubicBezTo>
                    <a:pt x="19727" y="19758"/>
                    <a:pt x="18628" y="20630"/>
                    <a:pt x="17164" y="21067"/>
                  </a:cubicBezTo>
                  <a:cubicBezTo>
                    <a:pt x="15700" y="21503"/>
                    <a:pt x="13869" y="21503"/>
                    <a:pt x="12588" y="20303"/>
                  </a:cubicBezTo>
                  <a:cubicBezTo>
                    <a:pt x="11306" y="19103"/>
                    <a:pt x="10574" y="16703"/>
                    <a:pt x="9842" y="14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5398350" y="1202352"/>
              <a:ext cx="88050" cy="41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1" fill="norm" stroke="1" extrusionOk="0">
                  <a:moveTo>
                    <a:pt x="10593" y="0"/>
                  </a:moveTo>
                  <a:cubicBezTo>
                    <a:pt x="10079" y="2073"/>
                    <a:pt x="9564" y="4145"/>
                    <a:pt x="7764" y="7145"/>
                  </a:cubicBezTo>
                  <a:cubicBezTo>
                    <a:pt x="5964" y="10145"/>
                    <a:pt x="2879" y="14073"/>
                    <a:pt x="1336" y="16309"/>
                  </a:cubicBezTo>
                  <a:cubicBezTo>
                    <a:pt x="-207" y="18545"/>
                    <a:pt x="-207" y="19091"/>
                    <a:pt x="307" y="19691"/>
                  </a:cubicBezTo>
                  <a:cubicBezTo>
                    <a:pt x="822" y="20291"/>
                    <a:pt x="1850" y="20945"/>
                    <a:pt x="3650" y="21273"/>
                  </a:cubicBezTo>
                  <a:cubicBezTo>
                    <a:pt x="5450" y="21600"/>
                    <a:pt x="8022" y="21600"/>
                    <a:pt x="11107" y="21109"/>
                  </a:cubicBezTo>
                  <a:cubicBezTo>
                    <a:pt x="14193" y="20618"/>
                    <a:pt x="17793" y="19636"/>
                    <a:pt x="21393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5366910" y="1323002"/>
              <a:ext cx="189340" cy="22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19" fill="norm" stroke="1" extrusionOk="0">
                  <a:moveTo>
                    <a:pt x="2006" y="7728"/>
                  </a:moveTo>
                  <a:cubicBezTo>
                    <a:pt x="819" y="7927"/>
                    <a:pt x="-368" y="8125"/>
                    <a:pt x="107" y="8224"/>
                  </a:cubicBezTo>
                  <a:cubicBezTo>
                    <a:pt x="581" y="8323"/>
                    <a:pt x="2718" y="8323"/>
                    <a:pt x="5329" y="8224"/>
                  </a:cubicBezTo>
                  <a:cubicBezTo>
                    <a:pt x="7940" y="8125"/>
                    <a:pt x="11025" y="7927"/>
                    <a:pt x="13518" y="9017"/>
                  </a:cubicBezTo>
                  <a:cubicBezTo>
                    <a:pt x="16010" y="10106"/>
                    <a:pt x="17909" y="12484"/>
                    <a:pt x="18858" y="14268"/>
                  </a:cubicBezTo>
                  <a:cubicBezTo>
                    <a:pt x="19808" y="16051"/>
                    <a:pt x="19808" y="17240"/>
                    <a:pt x="19570" y="18628"/>
                  </a:cubicBezTo>
                  <a:cubicBezTo>
                    <a:pt x="19333" y="20015"/>
                    <a:pt x="18858" y="21600"/>
                    <a:pt x="18621" y="21402"/>
                  </a:cubicBezTo>
                  <a:cubicBezTo>
                    <a:pt x="18384" y="21204"/>
                    <a:pt x="18384" y="19222"/>
                    <a:pt x="18858" y="15358"/>
                  </a:cubicBezTo>
                  <a:cubicBezTo>
                    <a:pt x="19333" y="11494"/>
                    <a:pt x="20283" y="5747"/>
                    <a:pt x="212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5612183" y="1373802"/>
              <a:ext cx="243737" cy="18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07" fill="norm" stroke="1" extrusionOk="0">
                  <a:moveTo>
                    <a:pt x="1783" y="0"/>
                  </a:moveTo>
                  <a:cubicBezTo>
                    <a:pt x="1597" y="6553"/>
                    <a:pt x="1411" y="13106"/>
                    <a:pt x="1038" y="16867"/>
                  </a:cubicBezTo>
                  <a:cubicBezTo>
                    <a:pt x="666" y="20629"/>
                    <a:pt x="107" y="21600"/>
                    <a:pt x="14" y="21236"/>
                  </a:cubicBezTo>
                  <a:cubicBezTo>
                    <a:pt x="-79" y="20872"/>
                    <a:pt x="293" y="19173"/>
                    <a:pt x="1224" y="16746"/>
                  </a:cubicBezTo>
                  <a:cubicBezTo>
                    <a:pt x="2155" y="14319"/>
                    <a:pt x="3645" y="11164"/>
                    <a:pt x="4762" y="9222"/>
                  </a:cubicBezTo>
                  <a:cubicBezTo>
                    <a:pt x="5880" y="7281"/>
                    <a:pt x="6624" y="6553"/>
                    <a:pt x="7276" y="6674"/>
                  </a:cubicBezTo>
                  <a:cubicBezTo>
                    <a:pt x="7928" y="6796"/>
                    <a:pt x="8487" y="7766"/>
                    <a:pt x="8859" y="9344"/>
                  </a:cubicBezTo>
                  <a:cubicBezTo>
                    <a:pt x="9231" y="10921"/>
                    <a:pt x="9418" y="13106"/>
                    <a:pt x="9790" y="13591"/>
                  </a:cubicBezTo>
                  <a:cubicBezTo>
                    <a:pt x="10162" y="14076"/>
                    <a:pt x="10721" y="12863"/>
                    <a:pt x="12118" y="10679"/>
                  </a:cubicBezTo>
                  <a:cubicBezTo>
                    <a:pt x="13514" y="8494"/>
                    <a:pt x="15749" y="5339"/>
                    <a:pt x="17331" y="3640"/>
                  </a:cubicBezTo>
                  <a:cubicBezTo>
                    <a:pt x="18914" y="1942"/>
                    <a:pt x="19845" y="1699"/>
                    <a:pt x="20497" y="2184"/>
                  </a:cubicBezTo>
                  <a:cubicBezTo>
                    <a:pt x="21149" y="2670"/>
                    <a:pt x="21521" y="3883"/>
                    <a:pt x="21428" y="7160"/>
                  </a:cubicBezTo>
                  <a:cubicBezTo>
                    <a:pt x="21335" y="10436"/>
                    <a:pt x="20776" y="15775"/>
                    <a:pt x="20218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5902035" y="1172353"/>
              <a:ext cx="390815" cy="36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84" fill="norm" stroke="1" extrusionOk="0">
                  <a:moveTo>
                    <a:pt x="4719" y="18307"/>
                  </a:moveTo>
                  <a:cubicBezTo>
                    <a:pt x="5068" y="17448"/>
                    <a:pt x="5416" y="16589"/>
                    <a:pt x="5590" y="15730"/>
                  </a:cubicBezTo>
                  <a:cubicBezTo>
                    <a:pt x="5765" y="14871"/>
                    <a:pt x="5765" y="14012"/>
                    <a:pt x="5126" y="13705"/>
                  </a:cubicBezTo>
                  <a:cubicBezTo>
                    <a:pt x="4487" y="13398"/>
                    <a:pt x="3210" y="13643"/>
                    <a:pt x="2165" y="14687"/>
                  </a:cubicBezTo>
                  <a:cubicBezTo>
                    <a:pt x="1119" y="15730"/>
                    <a:pt x="307" y="17571"/>
                    <a:pt x="74" y="18798"/>
                  </a:cubicBezTo>
                  <a:cubicBezTo>
                    <a:pt x="-158" y="20025"/>
                    <a:pt x="190" y="20639"/>
                    <a:pt x="655" y="20884"/>
                  </a:cubicBezTo>
                  <a:cubicBezTo>
                    <a:pt x="1119" y="21130"/>
                    <a:pt x="1700" y="21007"/>
                    <a:pt x="2223" y="20762"/>
                  </a:cubicBezTo>
                  <a:cubicBezTo>
                    <a:pt x="2745" y="20516"/>
                    <a:pt x="3210" y="20148"/>
                    <a:pt x="3674" y="19596"/>
                  </a:cubicBezTo>
                  <a:cubicBezTo>
                    <a:pt x="4139" y="19043"/>
                    <a:pt x="4603" y="18307"/>
                    <a:pt x="4836" y="18307"/>
                  </a:cubicBezTo>
                  <a:cubicBezTo>
                    <a:pt x="5068" y="18307"/>
                    <a:pt x="5068" y="19043"/>
                    <a:pt x="5242" y="19657"/>
                  </a:cubicBezTo>
                  <a:cubicBezTo>
                    <a:pt x="5416" y="20271"/>
                    <a:pt x="5765" y="20762"/>
                    <a:pt x="6229" y="21068"/>
                  </a:cubicBezTo>
                  <a:cubicBezTo>
                    <a:pt x="6694" y="21375"/>
                    <a:pt x="7274" y="21498"/>
                    <a:pt x="7797" y="21253"/>
                  </a:cubicBezTo>
                  <a:cubicBezTo>
                    <a:pt x="8319" y="21007"/>
                    <a:pt x="8784" y="20393"/>
                    <a:pt x="10119" y="18062"/>
                  </a:cubicBezTo>
                  <a:cubicBezTo>
                    <a:pt x="11455" y="15730"/>
                    <a:pt x="13661" y="11680"/>
                    <a:pt x="15113" y="8612"/>
                  </a:cubicBezTo>
                  <a:cubicBezTo>
                    <a:pt x="16565" y="5543"/>
                    <a:pt x="17261" y="3457"/>
                    <a:pt x="17610" y="2107"/>
                  </a:cubicBezTo>
                  <a:cubicBezTo>
                    <a:pt x="17958" y="757"/>
                    <a:pt x="17958" y="143"/>
                    <a:pt x="17726" y="21"/>
                  </a:cubicBezTo>
                  <a:cubicBezTo>
                    <a:pt x="17494" y="-102"/>
                    <a:pt x="17029" y="266"/>
                    <a:pt x="16100" y="2230"/>
                  </a:cubicBezTo>
                  <a:cubicBezTo>
                    <a:pt x="15171" y="4193"/>
                    <a:pt x="13777" y="7753"/>
                    <a:pt x="12907" y="10330"/>
                  </a:cubicBezTo>
                  <a:cubicBezTo>
                    <a:pt x="12036" y="12907"/>
                    <a:pt x="11687" y="14503"/>
                    <a:pt x="11513" y="15914"/>
                  </a:cubicBezTo>
                  <a:cubicBezTo>
                    <a:pt x="11339" y="17325"/>
                    <a:pt x="11339" y="18553"/>
                    <a:pt x="11745" y="19289"/>
                  </a:cubicBezTo>
                  <a:cubicBezTo>
                    <a:pt x="12152" y="20025"/>
                    <a:pt x="12965" y="20271"/>
                    <a:pt x="13661" y="20271"/>
                  </a:cubicBezTo>
                  <a:cubicBezTo>
                    <a:pt x="14358" y="20271"/>
                    <a:pt x="14939" y="20025"/>
                    <a:pt x="15287" y="19596"/>
                  </a:cubicBezTo>
                  <a:cubicBezTo>
                    <a:pt x="15636" y="19166"/>
                    <a:pt x="15752" y="18553"/>
                    <a:pt x="15810" y="17939"/>
                  </a:cubicBezTo>
                  <a:cubicBezTo>
                    <a:pt x="15868" y="17325"/>
                    <a:pt x="15868" y="16712"/>
                    <a:pt x="15345" y="15975"/>
                  </a:cubicBezTo>
                  <a:cubicBezTo>
                    <a:pt x="14823" y="15239"/>
                    <a:pt x="13777" y="14380"/>
                    <a:pt x="12732" y="13705"/>
                  </a:cubicBezTo>
                  <a:cubicBezTo>
                    <a:pt x="11687" y="13030"/>
                    <a:pt x="10642" y="12539"/>
                    <a:pt x="10526" y="12293"/>
                  </a:cubicBezTo>
                  <a:cubicBezTo>
                    <a:pt x="10410" y="12048"/>
                    <a:pt x="11223" y="12048"/>
                    <a:pt x="12500" y="11864"/>
                  </a:cubicBezTo>
                  <a:cubicBezTo>
                    <a:pt x="13777" y="11680"/>
                    <a:pt x="15519" y="11312"/>
                    <a:pt x="16681" y="11128"/>
                  </a:cubicBezTo>
                  <a:cubicBezTo>
                    <a:pt x="17842" y="10943"/>
                    <a:pt x="18423" y="10943"/>
                    <a:pt x="18771" y="11250"/>
                  </a:cubicBezTo>
                  <a:cubicBezTo>
                    <a:pt x="19119" y="11557"/>
                    <a:pt x="19236" y="12171"/>
                    <a:pt x="19177" y="13091"/>
                  </a:cubicBezTo>
                  <a:cubicBezTo>
                    <a:pt x="19119" y="14012"/>
                    <a:pt x="18887" y="15239"/>
                    <a:pt x="18713" y="16343"/>
                  </a:cubicBezTo>
                  <a:cubicBezTo>
                    <a:pt x="18539" y="17448"/>
                    <a:pt x="18423" y="18430"/>
                    <a:pt x="18423" y="18614"/>
                  </a:cubicBezTo>
                  <a:cubicBezTo>
                    <a:pt x="18423" y="18798"/>
                    <a:pt x="18539" y="18184"/>
                    <a:pt x="19061" y="16282"/>
                  </a:cubicBezTo>
                  <a:cubicBezTo>
                    <a:pt x="19584" y="14380"/>
                    <a:pt x="20513" y="11189"/>
                    <a:pt x="21442" y="7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6316970" y="1361807"/>
              <a:ext cx="83831" cy="11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0634" fill="norm" stroke="1" extrusionOk="0">
                  <a:moveTo>
                    <a:pt x="20865" y="1047"/>
                  </a:moveTo>
                  <a:cubicBezTo>
                    <a:pt x="18231" y="261"/>
                    <a:pt x="15597" y="-524"/>
                    <a:pt x="12172" y="458"/>
                  </a:cubicBezTo>
                  <a:cubicBezTo>
                    <a:pt x="8748" y="1440"/>
                    <a:pt x="4533" y="4189"/>
                    <a:pt x="2163" y="6938"/>
                  </a:cubicBezTo>
                  <a:cubicBezTo>
                    <a:pt x="-208" y="9687"/>
                    <a:pt x="-735" y="12436"/>
                    <a:pt x="1109" y="14989"/>
                  </a:cubicBezTo>
                  <a:cubicBezTo>
                    <a:pt x="2953" y="17541"/>
                    <a:pt x="7167" y="19898"/>
                    <a:pt x="10328" y="20487"/>
                  </a:cubicBezTo>
                  <a:cubicBezTo>
                    <a:pt x="13489" y="21076"/>
                    <a:pt x="15597" y="19898"/>
                    <a:pt x="17177" y="16756"/>
                  </a:cubicBezTo>
                  <a:cubicBezTo>
                    <a:pt x="18758" y="13614"/>
                    <a:pt x="19811" y="8509"/>
                    <a:pt x="20865" y="3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438899" y="1358985"/>
              <a:ext cx="15472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0" y="2071"/>
                  </a:moveTo>
                  <a:cubicBezTo>
                    <a:pt x="876" y="5030"/>
                    <a:pt x="1751" y="7989"/>
                    <a:pt x="2189" y="10504"/>
                  </a:cubicBezTo>
                  <a:cubicBezTo>
                    <a:pt x="2627" y="13019"/>
                    <a:pt x="2627" y="15090"/>
                    <a:pt x="2481" y="16866"/>
                  </a:cubicBezTo>
                  <a:cubicBezTo>
                    <a:pt x="2335" y="18641"/>
                    <a:pt x="2043" y="20121"/>
                    <a:pt x="1897" y="19973"/>
                  </a:cubicBezTo>
                  <a:cubicBezTo>
                    <a:pt x="1751" y="19825"/>
                    <a:pt x="1751" y="18049"/>
                    <a:pt x="2773" y="14942"/>
                  </a:cubicBezTo>
                  <a:cubicBezTo>
                    <a:pt x="3795" y="11836"/>
                    <a:pt x="5838" y="7397"/>
                    <a:pt x="8173" y="4438"/>
                  </a:cubicBezTo>
                  <a:cubicBezTo>
                    <a:pt x="10508" y="1479"/>
                    <a:pt x="13135" y="0"/>
                    <a:pt x="15762" y="0"/>
                  </a:cubicBezTo>
                  <a:cubicBezTo>
                    <a:pt x="18389" y="0"/>
                    <a:pt x="21016" y="1479"/>
                    <a:pt x="21308" y="5326"/>
                  </a:cubicBezTo>
                  <a:cubicBezTo>
                    <a:pt x="21600" y="9173"/>
                    <a:pt x="19557" y="15386"/>
                    <a:pt x="17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123490" y="1213829"/>
              <a:ext cx="128210" cy="33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0" fill="norm" stroke="1" extrusionOk="0">
                  <a:moveTo>
                    <a:pt x="21448" y="486"/>
                  </a:moveTo>
                  <a:cubicBezTo>
                    <a:pt x="19678" y="215"/>
                    <a:pt x="17907" y="-57"/>
                    <a:pt x="16137" y="11"/>
                  </a:cubicBezTo>
                  <a:cubicBezTo>
                    <a:pt x="14366" y="79"/>
                    <a:pt x="12596" y="486"/>
                    <a:pt x="10294" y="2252"/>
                  </a:cubicBezTo>
                  <a:cubicBezTo>
                    <a:pt x="7992" y="4018"/>
                    <a:pt x="5159" y="7143"/>
                    <a:pt x="3212" y="10335"/>
                  </a:cubicBezTo>
                  <a:cubicBezTo>
                    <a:pt x="1264" y="13528"/>
                    <a:pt x="202" y="16788"/>
                    <a:pt x="25" y="18758"/>
                  </a:cubicBezTo>
                  <a:cubicBezTo>
                    <a:pt x="-152" y="20728"/>
                    <a:pt x="556" y="21407"/>
                    <a:pt x="3566" y="21475"/>
                  </a:cubicBezTo>
                  <a:cubicBezTo>
                    <a:pt x="6576" y="21543"/>
                    <a:pt x="11887" y="21000"/>
                    <a:pt x="17199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292723" y="1213920"/>
              <a:ext cx="237527" cy="28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73" fill="norm" stroke="1" extrusionOk="0">
                  <a:moveTo>
                    <a:pt x="2030" y="10340"/>
                  </a:moveTo>
                  <a:cubicBezTo>
                    <a:pt x="1647" y="12826"/>
                    <a:pt x="1265" y="15312"/>
                    <a:pt x="883" y="17332"/>
                  </a:cubicBezTo>
                  <a:cubicBezTo>
                    <a:pt x="500" y="19352"/>
                    <a:pt x="118" y="20906"/>
                    <a:pt x="23" y="21217"/>
                  </a:cubicBezTo>
                  <a:cubicBezTo>
                    <a:pt x="-73" y="21528"/>
                    <a:pt x="118" y="20596"/>
                    <a:pt x="883" y="17177"/>
                  </a:cubicBezTo>
                  <a:cubicBezTo>
                    <a:pt x="1647" y="13758"/>
                    <a:pt x="2985" y="7853"/>
                    <a:pt x="3750" y="4434"/>
                  </a:cubicBezTo>
                  <a:cubicBezTo>
                    <a:pt x="4515" y="1016"/>
                    <a:pt x="4706" y="83"/>
                    <a:pt x="4992" y="6"/>
                  </a:cubicBezTo>
                  <a:cubicBezTo>
                    <a:pt x="5279" y="-72"/>
                    <a:pt x="5662" y="705"/>
                    <a:pt x="6044" y="1482"/>
                  </a:cubicBezTo>
                  <a:cubicBezTo>
                    <a:pt x="6426" y="2259"/>
                    <a:pt x="6808" y="3036"/>
                    <a:pt x="7764" y="3735"/>
                  </a:cubicBezTo>
                  <a:cubicBezTo>
                    <a:pt x="8720" y="4434"/>
                    <a:pt x="10249" y="5056"/>
                    <a:pt x="11778" y="4823"/>
                  </a:cubicBezTo>
                  <a:cubicBezTo>
                    <a:pt x="13308" y="4590"/>
                    <a:pt x="14837" y="3502"/>
                    <a:pt x="15888" y="2647"/>
                  </a:cubicBezTo>
                  <a:cubicBezTo>
                    <a:pt x="16939" y="1793"/>
                    <a:pt x="17513" y="1171"/>
                    <a:pt x="18373" y="705"/>
                  </a:cubicBezTo>
                  <a:cubicBezTo>
                    <a:pt x="19233" y="239"/>
                    <a:pt x="20380" y="-72"/>
                    <a:pt x="20954" y="161"/>
                  </a:cubicBezTo>
                  <a:cubicBezTo>
                    <a:pt x="21527" y="394"/>
                    <a:pt x="21527" y="1171"/>
                    <a:pt x="21336" y="3657"/>
                  </a:cubicBezTo>
                  <a:cubicBezTo>
                    <a:pt x="21145" y="6144"/>
                    <a:pt x="20762" y="10340"/>
                    <a:pt x="20476" y="12904"/>
                  </a:cubicBezTo>
                  <a:cubicBezTo>
                    <a:pt x="20189" y="15468"/>
                    <a:pt x="19998" y="16400"/>
                    <a:pt x="19902" y="17410"/>
                  </a:cubicBezTo>
                  <a:cubicBezTo>
                    <a:pt x="19807" y="18420"/>
                    <a:pt x="19807" y="19508"/>
                    <a:pt x="19998" y="19896"/>
                  </a:cubicBezTo>
                  <a:cubicBezTo>
                    <a:pt x="20189" y="20285"/>
                    <a:pt x="20571" y="19974"/>
                    <a:pt x="20954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637156" y="1227752"/>
              <a:ext cx="128894" cy="30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25" fill="norm" stroke="1" extrusionOk="0">
                  <a:moveTo>
                    <a:pt x="8673" y="0"/>
                  </a:moveTo>
                  <a:cubicBezTo>
                    <a:pt x="6234" y="5030"/>
                    <a:pt x="3796" y="10060"/>
                    <a:pt x="2402" y="13093"/>
                  </a:cubicBezTo>
                  <a:cubicBezTo>
                    <a:pt x="1009" y="16126"/>
                    <a:pt x="660" y="17162"/>
                    <a:pt x="312" y="18271"/>
                  </a:cubicBezTo>
                  <a:cubicBezTo>
                    <a:pt x="-37" y="19381"/>
                    <a:pt x="-385" y="20564"/>
                    <a:pt x="1009" y="21082"/>
                  </a:cubicBezTo>
                  <a:cubicBezTo>
                    <a:pt x="2402" y="21600"/>
                    <a:pt x="5538" y="21452"/>
                    <a:pt x="9196" y="21156"/>
                  </a:cubicBezTo>
                  <a:cubicBezTo>
                    <a:pt x="12854" y="20860"/>
                    <a:pt x="17034" y="20416"/>
                    <a:pt x="21215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818132" y="1225235"/>
              <a:ext cx="157468" cy="3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92" fill="norm" stroke="1" extrusionOk="0">
                  <a:moveTo>
                    <a:pt x="20561" y="2346"/>
                  </a:moveTo>
                  <a:cubicBezTo>
                    <a:pt x="19985" y="1622"/>
                    <a:pt x="19409" y="897"/>
                    <a:pt x="18401" y="462"/>
                  </a:cubicBezTo>
                  <a:cubicBezTo>
                    <a:pt x="17393" y="27"/>
                    <a:pt x="15953" y="-118"/>
                    <a:pt x="13793" y="99"/>
                  </a:cubicBezTo>
                  <a:cubicBezTo>
                    <a:pt x="11633" y="317"/>
                    <a:pt x="8753" y="897"/>
                    <a:pt x="6881" y="2491"/>
                  </a:cubicBezTo>
                  <a:cubicBezTo>
                    <a:pt x="5009" y="4086"/>
                    <a:pt x="4145" y="6695"/>
                    <a:pt x="3137" y="9667"/>
                  </a:cubicBezTo>
                  <a:cubicBezTo>
                    <a:pt x="2129" y="12639"/>
                    <a:pt x="977" y="15973"/>
                    <a:pt x="401" y="18003"/>
                  </a:cubicBezTo>
                  <a:cubicBezTo>
                    <a:pt x="-175" y="20032"/>
                    <a:pt x="-175" y="20757"/>
                    <a:pt x="689" y="21120"/>
                  </a:cubicBezTo>
                  <a:cubicBezTo>
                    <a:pt x="1553" y="21482"/>
                    <a:pt x="3281" y="21482"/>
                    <a:pt x="6881" y="21120"/>
                  </a:cubicBezTo>
                  <a:cubicBezTo>
                    <a:pt x="10481" y="20757"/>
                    <a:pt x="15953" y="20032"/>
                    <a:pt x="21425" y="1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7816850" y="1380152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8013699" y="1202352"/>
              <a:ext cx="13138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13162" y="0"/>
                  </a:moveTo>
                  <a:cubicBezTo>
                    <a:pt x="16200" y="2257"/>
                    <a:pt x="19237" y="4513"/>
                    <a:pt x="20419" y="7415"/>
                  </a:cubicBezTo>
                  <a:cubicBezTo>
                    <a:pt x="21600" y="10316"/>
                    <a:pt x="20925" y="13863"/>
                    <a:pt x="17212" y="16334"/>
                  </a:cubicBezTo>
                  <a:cubicBezTo>
                    <a:pt x="13500" y="18806"/>
                    <a:pt x="6750" y="202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" name="Drawing"/>
          <p:cNvGrpSpPr/>
          <p:nvPr/>
        </p:nvGrpSpPr>
        <p:grpSpPr>
          <a:xfrm>
            <a:off x="1071463" y="1296341"/>
            <a:ext cx="6986963" cy="7168210"/>
            <a:chOff x="0" y="0"/>
            <a:chExt cx="6986962" cy="7168207"/>
          </a:xfrm>
        </p:grpSpPr>
        <p:sp>
          <p:nvSpPr>
            <p:cNvPr id="382" name="Line"/>
            <p:cNvSpPr/>
            <p:nvPr/>
          </p:nvSpPr>
          <p:spPr>
            <a:xfrm>
              <a:off x="1354236" y="82137"/>
              <a:ext cx="317501" cy="33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3589"/>
                  </a:moveTo>
                  <a:cubicBezTo>
                    <a:pt x="0" y="5735"/>
                    <a:pt x="0" y="7882"/>
                    <a:pt x="72" y="10095"/>
                  </a:cubicBezTo>
                  <a:cubicBezTo>
                    <a:pt x="144" y="12309"/>
                    <a:pt x="288" y="14590"/>
                    <a:pt x="504" y="16602"/>
                  </a:cubicBezTo>
                  <a:cubicBezTo>
                    <a:pt x="720" y="18615"/>
                    <a:pt x="1008" y="20359"/>
                    <a:pt x="1224" y="20895"/>
                  </a:cubicBezTo>
                  <a:cubicBezTo>
                    <a:pt x="1440" y="21432"/>
                    <a:pt x="1584" y="20761"/>
                    <a:pt x="1656" y="18011"/>
                  </a:cubicBezTo>
                  <a:cubicBezTo>
                    <a:pt x="1728" y="15261"/>
                    <a:pt x="1728" y="10431"/>
                    <a:pt x="1728" y="7680"/>
                  </a:cubicBezTo>
                  <a:cubicBezTo>
                    <a:pt x="1728" y="4930"/>
                    <a:pt x="1728" y="4259"/>
                    <a:pt x="1728" y="3320"/>
                  </a:cubicBezTo>
                  <a:cubicBezTo>
                    <a:pt x="1728" y="2381"/>
                    <a:pt x="1728" y="1174"/>
                    <a:pt x="2016" y="905"/>
                  </a:cubicBezTo>
                  <a:cubicBezTo>
                    <a:pt x="2304" y="637"/>
                    <a:pt x="2880" y="1308"/>
                    <a:pt x="3528" y="2314"/>
                  </a:cubicBezTo>
                  <a:cubicBezTo>
                    <a:pt x="4176" y="3320"/>
                    <a:pt x="4896" y="4662"/>
                    <a:pt x="5544" y="5534"/>
                  </a:cubicBezTo>
                  <a:cubicBezTo>
                    <a:pt x="6192" y="6406"/>
                    <a:pt x="6768" y="6808"/>
                    <a:pt x="7416" y="7077"/>
                  </a:cubicBezTo>
                  <a:cubicBezTo>
                    <a:pt x="8064" y="7345"/>
                    <a:pt x="8784" y="7479"/>
                    <a:pt x="9936" y="6674"/>
                  </a:cubicBezTo>
                  <a:cubicBezTo>
                    <a:pt x="11088" y="5869"/>
                    <a:pt x="12672" y="4125"/>
                    <a:pt x="13680" y="2716"/>
                  </a:cubicBezTo>
                  <a:cubicBezTo>
                    <a:pt x="14688" y="1308"/>
                    <a:pt x="15120" y="234"/>
                    <a:pt x="15480" y="33"/>
                  </a:cubicBezTo>
                  <a:cubicBezTo>
                    <a:pt x="15840" y="-168"/>
                    <a:pt x="16128" y="503"/>
                    <a:pt x="16776" y="2985"/>
                  </a:cubicBezTo>
                  <a:cubicBezTo>
                    <a:pt x="17424" y="5467"/>
                    <a:pt x="18432" y="9760"/>
                    <a:pt x="19008" y="12309"/>
                  </a:cubicBezTo>
                  <a:cubicBezTo>
                    <a:pt x="19584" y="14858"/>
                    <a:pt x="19728" y="15663"/>
                    <a:pt x="19872" y="16401"/>
                  </a:cubicBezTo>
                  <a:cubicBezTo>
                    <a:pt x="20016" y="17139"/>
                    <a:pt x="20160" y="17810"/>
                    <a:pt x="20448" y="17877"/>
                  </a:cubicBezTo>
                  <a:cubicBezTo>
                    <a:pt x="20736" y="17944"/>
                    <a:pt x="21168" y="17407"/>
                    <a:pt x="21600" y="1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754286" y="37157"/>
              <a:ext cx="298451" cy="28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6287"/>
                  </a:moveTo>
                  <a:cubicBezTo>
                    <a:pt x="613" y="10639"/>
                    <a:pt x="1226" y="14991"/>
                    <a:pt x="1609" y="17731"/>
                  </a:cubicBezTo>
                  <a:cubicBezTo>
                    <a:pt x="1991" y="20472"/>
                    <a:pt x="2145" y="21600"/>
                    <a:pt x="2221" y="21439"/>
                  </a:cubicBezTo>
                  <a:cubicBezTo>
                    <a:pt x="2298" y="21278"/>
                    <a:pt x="2298" y="19827"/>
                    <a:pt x="2374" y="16764"/>
                  </a:cubicBezTo>
                  <a:cubicBezTo>
                    <a:pt x="2451" y="13701"/>
                    <a:pt x="2604" y="9027"/>
                    <a:pt x="2834" y="6287"/>
                  </a:cubicBezTo>
                  <a:cubicBezTo>
                    <a:pt x="3064" y="3546"/>
                    <a:pt x="3370" y="2740"/>
                    <a:pt x="3753" y="2821"/>
                  </a:cubicBezTo>
                  <a:cubicBezTo>
                    <a:pt x="4136" y="2901"/>
                    <a:pt x="4596" y="3869"/>
                    <a:pt x="5055" y="4755"/>
                  </a:cubicBezTo>
                  <a:cubicBezTo>
                    <a:pt x="5515" y="5642"/>
                    <a:pt x="5974" y="6448"/>
                    <a:pt x="6587" y="6851"/>
                  </a:cubicBezTo>
                  <a:cubicBezTo>
                    <a:pt x="7200" y="7254"/>
                    <a:pt x="7966" y="7254"/>
                    <a:pt x="8962" y="6367"/>
                  </a:cubicBezTo>
                  <a:cubicBezTo>
                    <a:pt x="9957" y="5481"/>
                    <a:pt x="11183" y="3707"/>
                    <a:pt x="12179" y="2337"/>
                  </a:cubicBezTo>
                  <a:cubicBezTo>
                    <a:pt x="13174" y="967"/>
                    <a:pt x="13940" y="0"/>
                    <a:pt x="14477" y="0"/>
                  </a:cubicBezTo>
                  <a:cubicBezTo>
                    <a:pt x="15013" y="0"/>
                    <a:pt x="15319" y="967"/>
                    <a:pt x="15779" y="3304"/>
                  </a:cubicBezTo>
                  <a:cubicBezTo>
                    <a:pt x="16238" y="5642"/>
                    <a:pt x="16851" y="9349"/>
                    <a:pt x="17311" y="11606"/>
                  </a:cubicBezTo>
                  <a:cubicBezTo>
                    <a:pt x="17770" y="13863"/>
                    <a:pt x="18077" y="14669"/>
                    <a:pt x="18383" y="15475"/>
                  </a:cubicBezTo>
                  <a:cubicBezTo>
                    <a:pt x="18689" y="16281"/>
                    <a:pt x="18996" y="17087"/>
                    <a:pt x="19532" y="17328"/>
                  </a:cubicBezTo>
                  <a:cubicBezTo>
                    <a:pt x="20068" y="17570"/>
                    <a:pt x="20834" y="17248"/>
                    <a:pt x="21600" y="1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127448" y="-1"/>
              <a:ext cx="179289" cy="23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30" fill="norm" stroke="1" extrusionOk="0">
                  <a:moveTo>
                    <a:pt x="12986" y="1053"/>
                  </a:moveTo>
                  <a:cubicBezTo>
                    <a:pt x="11981" y="484"/>
                    <a:pt x="10976" y="-84"/>
                    <a:pt x="9721" y="11"/>
                  </a:cubicBezTo>
                  <a:cubicBezTo>
                    <a:pt x="8465" y="105"/>
                    <a:pt x="6958" y="863"/>
                    <a:pt x="4948" y="3232"/>
                  </a:cubicBezTo>
                  <a:cubicBezTo>
                    <a:pt x="2939" y="5600"/>
                    <a:pt x="427" y="9579"/>
                    <a:pt x="51" y="12895"/>
                  </a:cubicBezTo>
                  <a:cubicBezTo>
                    <a:pt x="-326" y="16211"/>
                    <a:pt x="1432" y="18863"/>
                    <a:pt x="3693" y="20190"/>
                  </a:cubicBezTo>
                  <a:cubicBezTo>
                    <a:pt x="5953" y="21516"/>
                    <a:pt x="8716" y="21516"/>
                    <a:pt x="11730" y="21042"/>
                  </a:cubicBezTo>
                  <a:cubicBezTo>
                    <a:pt x="14744" y="20569"/>
                    <a:pt x="18009" y="19621"/>
                    <a:pt x="21274" y="1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154336" y="145107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800"/>
                    <a:pt x="8640" y="12000"/>
                    <a:pt x="12240" y="8400"/>
                  </a:cubicBezTo>
                  <a:cubicBezTo>
                    <a:pt x="15840" y="4800"/>
                    <a:pt x="187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633636" y="348307"/>
              <a:ext cx="577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7" y="17829"/>
                    <a:pt x="6013" y="14057"/>
                    <a:pt x="8862" y="10971"/>
                  </a:cubicBezTo>
                  <a:cubicBezTo>
                    <a:pt x="11710" y="7886"/>
                    <a:pt x="14400" y="5486"/>
                    <a:pt x="16497" y="3771"/>
                  </a:cubicBezTo>
                  <a:cubicBezTo>
                    <a:pt x="18593" y="2057"/>
                    <a:pt x="2009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806970" y="380057"/>
              <a:ext cx="372767" cy="11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52" fill="norm" stroke="1" extrusionOk="0">
                  <a:moveTo>
                    <a:pt x="3186" y="20785"/>
                  </a:moveTo>
                  <a:cubicBezTo>
                    <a:pt x="2576" y="20785"/>
                    <a:pt x="1966" y="20785"/>
                    <a:pt x="1294" y="20989"/>
                  </a:cubicBezTo>
                  <a:cubicBezTo>
                    <a:pt x="623" y="21192"/>
                    <a:pt x="-109" y="21600"/>
                    <a:pt x="13" y="21396"/>
                  </a:cubicBezTo>
                  <a:cubicBezTo>
                    <a:pt x="135" y="21192"/>
                    <a:pt x="1111" y="20377"/>
                    <a:pt x="3674" y="17932"/>
                  </a:cubicBezTo>
                  <a:cubicBezTo>
                    <a:pt x="6237" y="15487"/>
                    <a:pt x="10386" y="11411"/>
                    <a:pt x="13620" y="8151"/>
                  </a:cubicBezTo>
                  <a:cubicBezTo>
                    <a:pt x="16854" y="4891"/>
                    <a:pt x="19172" y="2445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452786" y="8160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471836" y="22130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0" y="1247420"/>
              <a:ext cx="165026" cy="30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64" fill="norm" stroke="1" extrusionOk="0">
                  <a:moveTo>
                    <a:pt x="6612" y="2367"/>
                  </a:moveTo>
                  <a:cubicBezTo>
                    <a:pt x="9279" y="2075"/>
                    <a:pt x="11946" y="1783"/>
                    <a:pt x="14612" y="1345"/>
                  </a:cubicBezTo>
                  <a:cubicBezTo>
                    <a:pt x="17279" y="908"/>
                    <a:pt x="19946" y="324"/>
                    <a:pt x="20612" y="105"/>
                  </a:cubicBezTo>
                  <a:cubicBezTo>
                    <a:pt x="21279" y="-114"/>
                    <a:pt x="19946" y="32"/>
                    <a:pt x="18746" y="324"/>
                  </a:cubicBezTo>
                  <a:cubicBezTo>
                    <a:pt x="17546" y="616"/>
                    <a:pt x="16479" y="1054"/>
                    <a:pt x="15279" y="1564"/>
                  </a:cubicBezTo>
                  <a:cubicBezTo>
                    <a:pt x="14079" y="2075"/>
                    <a:pt x="12746" y="2659"/>
                    <a:pt x="13146" y="3170"/>
                  </a:cubicBezTo>
                  <a:cubicBezTo>
                    <a:pt x="13546" y="3681"/>
                    <a:pt x="15679" y="4118"/>
                    <a:pt x="16746" y="4702"/>
                  </a:cubicBezTo>
                  <a:cubicBezTo>
                    <a:pt x="17812" y="5286"/>
                    <a:pt x="17812" y="6016"/>
                    <a:pt x="16212" y="7256"/>
                  </a:cubicBezTo>
                  <a:cubicBezTo>
                    <a:pt x="14612" y="8497"/>
                    <a:pt x="11412" y="10248"/>
                    <a:pt x="8479" y="12145"/>
                  </a:cubicBezTo>
                  <a:cubicBezTo>
                    <a:pt x="5546" y="14043"/>
                    <a:pt x="2879" y="16086"/>
                    <a:pt x="1412" y="17618"/>
                  </a:cubicBezTo>
                  <a:cubicBezTo>
                    <a:pt x="-54" y="19151"/>
                    <a:pt x="-321" y="20172"/>
                    <a:pt x="346" y="20756"/>
                  </a:cubicBezTo>
                  <a:cubicBezTo>
                    <a:pt x="1012" y="21340"/>
                    <a:pt x="2612" y="21486"/>
                    <a:pt x="5279" y="21267"/>
                  </a:cubicBezTo>
                  <a:cubicBezTo>
                    <a:pt x="7946" y="21048"/>
                    <a:pt x="11679" y="20464"/>
                    <a:pt x="15412" y="1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79486" y="1394926"/>
              <a:ext cx="196851" cy="1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139"/>
                  </a:moveTo>
                  <a:cubicBezTo>
                    <a:pt x="1161" y="2139"/>
                    <a:pt x="2323" y="2139"/>
                    <a:pt x="3252" y="2957"/>
                  </a:cubicBezTo>
                  <a:cubicBezTo>
                    <a:pt x="4181" y="3775"/>
                    <a:pt x="4877" y="5412"/>
                    <a:pt x="4877" y="8193"/>
                  </a:cubicBezTo>
                  <a:cubicBezTo>
                    <a:pt x="4877" y="10975"/>
                    <a:pt x="4181" y="14903"/>
                    <a:pt x="3368" y="17521"/>
                  </a:cubicBezTo>
                  <a:cubicBezTo>
                    <a:pt x="2555" y="20139"/>
                    <a:pt x="1626" y="21448"/>
                    <a:pt x="1161" y="21284"/>
                  </a:cubicBezTo>
                  <a:cubicBezTo>
                    <a:pt x="697" y="21121"/>
                    <a:pt x="697" y="19484"/>
                    <a:pt x="2090" y="16375"/>
                  </a:cubicBezTo>
                  <a:cubicBezTo>
                    <a:pt x="3484" y="13266"/>
                    <a:pt x="6271" y="8684"/>
                    <a:pt x="8361" y="5412"/>
                  </a:cubicBezTo>
                  <a:cubicBezTo>
                    <a:pt x="10452" y="2139"/>
                    <a:pt x="11845" y="175"/>
                    <a:pt x="12077" y="12"/>
                  </a:cubicBezTo>
                  <a:cubicBezTo>
                    <a:pt x="12310" y="-152"/>
                    <a:pt x="11381" y="1484"/>
                    <a:pt x="10684" y="3121"/>
                  </a:cubicBezTo>
                  <a:cubicBezTo>
                    <a:pt x="9987" y="4757"/>
                    <a:pt x="9523" y="6393"/>
                    <a:pt x="9174" y="8030"/>
                  </a:cubicBezTo>
                  <a:cubicBezTo>
                    <a:pt x="8826" y="9666"/>
                    <a:pt x="8594" y="11303"/>
                    <a:pt x="10684" y="12448"/>
                  </a:cubicBezTo>
                  <a:cubicBezTo>
                    <a:pt x="12774" y="13593"/>
                    <a:pt x="17187" y="14248"/>
                    <a:pt x="21600" y="14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3436" y="1573857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120"/>
                    <a:pt x="8716" y="8640"/>
                    <a:pt x="12316" y="5040"/>
                  </a:cubicBezTo>
                  <a:cubicBezTo>
                    <a:pt x="15916" y="1440"/>
                    <a:pt x="1875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51970" y="1580207"/>
              <a:ext cx="135467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18514"/>
                  </a:moveTo>
                  <a:cubicBezTo>
                    <a:pt x="1687" y="20057"/>
                    <a:pt x="0" y="21600"/>
                    <a:pt x="0" y="21600"/>
                  </a:cubicBezTo>
                  <a:cubicBezTo>
                    <a:pt x="0" y="21600"/>
                    <a:pt x="1687" y="20057"/>
                    <a:pt x="5569" y="16200"/>
                  </a:cubicBezTo>
                  <a:cubicBezTo>
                    <a:pt x="9450" y="12343"/>
                    <a:pt x="15525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20786" y="137065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71586" y="1504007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021920" y="1205549"/>
              <a:ext cx="160867" cy="49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1648"/>
                  </a:moveTo>
                  <a:cubicBezTo>
                    <a:pt x="21316" y="1190"/>
                    <a:pt x="21032" y="733"/>
                    <a:pt x="20179" y="412"/>
                  </a:cubicBezTo>
                  <a:cubicBezTo>
                    <a:pt x="19326" y="92"/>
                    <a:pt x="17905" y="-91"/>
                    <a:pt x="14779" y="46"/>
                  </a:cubicBezTo>
                  <a:cubicBezTo>
                    <a:pt x="11653" y="184"/>
                    <a:pt x="6821" y="641"/>
                    <a:pt x="3979" y="1053"/>
                  </a:cubicBezTo>
                  <a:cubicBezTo>
                    <a:pt x="1137" y="1465"/>
                    <a:pt x="284" y="1831"/>
                    <a:pt x="426" y="2197"/>
                  </a:cubicBezTo>
                  <a:cubicBezTo>
                    <a:pt x="568" y="2563"/>
                    <a:pt x="1705" y="2929"/>
                    <a:pt x="3553" y="3387"/>
                  </a:cubicBezTo>
                  <a:cubicBezTo>
                    <a:pt x="5400" y="3845"/>
                    <a:pt x="7958" y="4394"/>
                    <a:pt x="9663" y="5217"/>
                  </a:cubicBezTo>
                  <a:cubicBezTo>
                    <a:pt x="11368" y="6041"/>
                    <a:pt x="12221" y="7140"/>
                    <a:pt x="11653" y="8055"/>
                  </a:cubicBezTo>
                  <a:cubicBezTo>
                    <a:pt x="11084" y="8970"/>
                    <a:pt x="9095" y="9702"/>
                    <a:pt x="7389" y="10160"/>
                  </a:cubicBezTo>
                  <a:cubicBezTo>
                    <a:pt x="5684" y="10617"/>
                    <a:pt x="4263" y="10801"/>
                    <a:pt x="2842" y="10984"/>
                  </a:cubicBezTo>
                  <a:cubicBezTo>
                    <a:pt x="1421" y="11167"/>
                    <a:pt x="0" y="11350"/>
                    <a:pt x="0" y="11350"/>
                  </a:cubicBezTo>
                  <a:cubicBezTo>
                    <a:pt x="0" y="11350"/>
                    <a:pt x="1421" y="11167"/>
                    <a:pt x="3126" y="11075"/>
                  </a:cubicBezTo>
                  <a:cubicBezTo>
                    <a:pt x="4832" y="10984"/>
                    <a:pt x="6821" y="10984"/>
                    <a:pt x="7958" y="11212"/>
                  </a:cubicBezTo>
                  <a:cubicBezTo>
                    <a:pt x="9095" y="11441"/>
                    <a:pt x="9379" y="11899"/>
                    <a:pt x="8668" y="12860"/>
                  </a:cubicBezTo>
                  <a:cubicBezTo>
                    <a:pt x="7958" y="13821"/>
                    <a:pt x="6253" y="15285"/>
                    <a:pt x="4974" y="16750"/>
                  </a:cubicBezTo>
                  <a:cubicBezTo>
                    <a:pt x="3695" y="18214"/>
                    <a:pt x="2842" y="19678"/>
                    <a:pt x="3126" y="20502"/>
                  </a:cubicBezTo>
                  <a:cubicBezTo>
                    <a:pt x="3411" y="21326"/>
                    <a:pt x="4832" y="21509"/>
                    <a:pt x="7247" y="21417"/>
                  </a:cubicBezTo>
                  <a:cubicBezTo>
                    <a:pt x="9663" y="21326"/>
                    <a:pt x="13074" y="20960"/>
                    <a:pt x="16484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303949" y="1301987"/>
              <a:ext cx="228088" cy="27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43" fill="norm" stroke="1" extrusionOk="0">
                  <a:moveTo>
                    <a:pt x="6492" y="4360"/>
                  </a:moveTo>
                  <a:cubicBezTo>
                    <a:pt x="5897" y="3700"/>
                    <a:pt x="5303" y="3041"/>
                    <a:pt x="5005" y="2299"/>
                  </a:cubicBezTo>
                  <a:cubicBezTo>
                    <a:pt x="4708" y="1557"/>
                    <a:pt x="4708" y="732"/>
                    <a:pt x="5402" y="320"/>
                  </a:cubicBezTo>
                  <a:cubicBezTo>
                    <a:pt x="6095" y="-92"/>
                    <a:pt x="7482" y="-92"/>
                    <a:pt x="8572" y="238"/>
                  </a:cubicBezTo>
                  <a:cubicBezTo>
                    <a:pt x="9662" y="568"/>
                    <a:pt x="10455" y="1227"/>
                    <a:pt x="9960" y="3618"/>
                  </a:cubicBezTo>
                  <a:cubicBezTo>
                    <a:pt x="9464" y="6009"/>
                    <a:pt x="7681" y="10131"/>
                    <a:pt x="5897" y="13016"/>
                  </a:cubicBezTo>
                  <a:cubicBezTo>
                    <a:pt x="4114" y="15902"/>
                    <a:pt x="2330" y="17551"/>
                    <a:pt x="1240" y="18787"/>
                  </a:cubicBezTo>
                  <a:cubicBezTo>
                    <a:pt x="150" y="20024"/>
                    <a:pt x="-246" y="20848"/>
                    <a:pt x="150" y="21178"/>
                  </a:cubicBezTo>
                  <a:cubicBezTo>
                    <a:pt x="547" y="21508"/>
                    <a:pt x="1736" y="21343"/>
                    <a:pt x="4906" y="20684"/>
                  </a:cubicBezTo>
                  <a:cubicBezTo>
                    <a:pt x="8077" y="20024"/>
                    <a:pt x="13229" y="18870"/>
                    <a:pt x="16301" y="18293"/>
                  </a:cubicBezTo>
                  <a:cubicBezTo>
                    <a:pt x="19372" y="17716"/>
                    <a:pt x="20363" y="17716"/>
                    <a:pt x="21354" y="17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532036" y="1611957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039473" y="1246744"/>
              <a:ext cx="183126" cy="30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31" fill="norm" stroke="1" extrusionOk="0">
                  <a:moveTo>
                    <a:pt x="802" y="3858"/>
                  </a:moveTo>
                  <a:cubicBezTo>
                    <a:pt x="311" y="3103"/>
                    <a:pt x="-180" y="2348"/>
                    <a:pt x="65" y="1593"/>
                  </a:cubicBezTo>
                  <a:cubicBezTo>
                    <a:pt x="311" y="837"/>
                    <a:pt x="1293" y="82"/>
                    <a:pt x="3625" y="7"/>
                  </a:cubicBezTo>
                  <a:cubicBezTo>
                    <a:pt x="5956" y="-69"/>
                    <a:pt x="9638" y="535"/>
                    <a:pt x="11479" y="1593"/>
                  </a:cubicBezTo>
                  <a:cubicBezTo>
                    <a:pt x="13320" y="2650"/>
                    <a:pt x="13320" y="4160"/>
                    <a:pt x="12952" y="5218"/>
                  </a:cubicBezTo>
                  <a:cubicBezTo>
                    <a:pt x="12584" y="6275"/>
                    <a:pt x="11847" y="6879"/>
                    <a:pt x="10988" y="7408"/>
                  </a:cubicBezTo>
                  <a:cubicBezTo>
                    <a:pt x="10129" y="7937"/>
                    <a:pt x="9147" y="8390"/>
                    <a:pt x="9025" y="8918"/>
                  </a:cubicBezTo>
                  <a:cubicBezTo>
                    <a:pt x="8902" y="9447"/>
                    <a:pt x="9638" y="10051"/>
                    <a:pt x="11356" y="10731"/>
                  </a:cubicBezTo>
                  <a:cubicBezTo>
                    <a:pt x="13075" y="11411"/>
                    <a:pt x="15775" y="12166"/>
                    <a:pt x="17615" y="12846"/>
                  </a:cubicBezTo>
                  <a:cubicBezTo>
                    <a:pt x="19456" y="13525"/>
                    <a:pt x="20438" y="14130"/>
                    <a:pt x="20929" y="14885"/>
                  </a:cubicBezTo>
                  <a:cubicBezTo>
                    <a:pt x="21420" y="15640"/>
                    <a:pt x="21420" y="16546"/>
                    <a:pt x="20193" y="17377"/>
                  </a:cubicBezTo>
                  <a:cubicBezTo>
                    <a:pt x="18965" y="18208"/>
                    <a:pt x="16511" y="18963"/>
                    <a:pt x="13688" y="19643"/>
                  </a:cubicBezTo>
                  <a:cubicBezTo>
                    <a:pt x="10865" y="20323"/>
                    <a:pt x="7675" y="20927"/>
                    <a:pt x="4484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319436" y="1605607"/>
              <a:ext cx="107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043336" y="1262707"/>
              <a:ext cx="1961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688"/>
                    <a:pt x="17280" y="7376"/>
                    <a:pt x="19440" y="10976"/>
                  </a:cubicBezTo>
                  <a:cubicBezTo>
                    <a:pt x="21600" y="14576"/>
                    <a:pt x="17280" y="1808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132236" y="1497657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5040"/>
                    <a:pt x="12800" y="10080"/>
                    <a:pt x="9200" y="13680"/>
                  </a:cubicBezTo>
                  <a:cubicBezTo>
                    <a:pt x="5600" y="17280"/>
                    <a:pt x="28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786286" y="1288107"/>
              <a:ext cx="2172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629"/>
                    <a:pt x="21600" y="9257"/>
                    <a:pt x="18655" y="12857"/>
                  </a:cubicBezTo>
                  <a:cubicBezTo>
                    <a:pt x="15709" y="16457"/>
                    <a:pt x="7855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945036" y="1188462"/>
              <a:ext cx="96382" cy="49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15" fill="norm" stroke="1" extrusionOk="0">
                  <a:moveTo>
                    <a:pt x="2817" y="1300"/>
                  </a:moveTo>
                  <a:cubicBezTo>
                    <a:pt x="3287" y="838"/>
                    <a:pt x="3757" y="377"/>
                    <a:pt x="5400" y="146"/>
                  </a:cubicBezTo>
                  <a:cubicBezTo>
                    <a:pt x="7043" y="-85"/>
                    <a:pt x="9861" y="-85"/>
                    <a:pt x="12678" y="469"/>
                  </a:cubicBezTo>
                  <a:cubicBezTo>
                    <a:pt x="15496" y="1023"/>
                    <a:pt x="18313" y="2130"/>
                    <a:pt x="18548" y="3377"/>
                  </a:cubicBezTo>
                  <a:cubicBezTo>
                    <a:pt x="18783" y="4623"/>
                    <a:pt x="16435" y="6007"/>
                    <a:pt x="14322" y="7207"/>
                  </a:cubicBezTo>
                  <a:cubicBezTo>
                    <a:pt x="12209" y="8407"/>
                    <a:pt x="10330" y="9423"/>
                    <a:pt x="10565" y="10438"/>
                  </a:cubicBezTo>
                  <a:cubicBezTo>
                    <a:pt x="10800" y="11453"/>
                    <a:pt x="13148" y="12469"/>
                    <a:pt x="15730" y="13530"/>
                  </a:cubicBezTo>
                  <a:cubicBezTo>
                    <a:pt x="18313" y="14592"/>
                    <a:pt x="21130" y="15700"/>
                    <a:pt x="21365" y="16853"/>
                  </a:cubicBezTo>
                  <a:cubicBezTo>
                    <a:pt x="21600" y="18007"/>
                    <a:pt x="19252" y="19207"/>
                    <a:pt x="15261" y="19992"/>
                  </a:cubicBezTo>
                  <a:cubicBezTo>
                    <a:pt x="11270" y="20777"/>
                    <a:pt x="5635" y="21146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535578" y="1465907"/>
              <a:ext cx="34925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342" y="13500"/>
                  </a:moveTo>
                  <a:cubicBezTo>
                    <a:pt x="1692" y="13800"/>
                    <a:pt x="1041" y="14100"/>
                    <a:pt x="586" y="13500"/>
                  </a:cubicBezTo>
                  <a:cubicBezTo>
                    <a:pt x="130" y="12900"/>
                    <a:pt x="-130" y="11400"/>
                    <a:pt x="65" y="9300"/>
                  </a:cubicBezTo>
                  <a:cubicBezTo>
                    <a:pt x="260" y="7200"/>
                    <a:pt x="911" y="4500"/>
                    <a:pt x="1497" y="2700"/>
                  </a:cubicBezTo>
                  <a:cubicBezTo>
                    <a:pt x="2082" y="900"/>
                    <a:pt x="2603" y="0"/>
                    <a:pt x="3709" y="1350"/>
                  </a:cubicBezTo>
                  <a:cubicBezTo>
                    <a:pt x="4815" y="2700"/>
                    <a:pt x="6506" y="6300"/>
                    <a:pt x="7612" y="9750"/>
                  </a:cubicBezTo>
                  <a:cubicBezTo>
                    <a:pt x="8718" y="13200"/>
                    <a:pt x="9239" y="16500"/>
                    <a:pt x="9824" y="18600"/>
                  </a:cubicBezTo>
                  <a:cubicBezTo>
                    <a:pt x="10410" y="20700"/>
                    <a:pt x="11060" y="21600"/>
                    <a:pt x="11971" y="21600"/>
                  </a:cubicBezTo>
                  <a:cubicBezTo>
                    <a:pt x="12882" y="21600"/>
                    <a:pt x="14053" y="20700"/>
                    <a:pt x="15550" y="18000"/>
                  </a:cubicBezTo>
                  <a:cubicBezTo>
                    <a:pt x="17046" y="15300"/>
                    <a:pt x="18868" y="10800"/>
                    <a:pt x="19909" y="7500"/>
                  </a:cubicBezTo>
                  <a:cubicBezTo>
                    <a:pt x="20950" y="4200"/>
                    <a:pt x="21210" y="210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643536" y="1218257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649886" y="1129357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776886" y="1161107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802286" y="112935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867903" y="1009879"/>
              <a:ext cx="169334" cy="25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10260" y="15581"/>
                  </a:moveTo>
                  <a:cubicBezTo>
                    <a:pt x="8910" y="15058"/>
                    <a:pt x="7560" y="14535"/>
                    <a:pt x="6210" y="14274"/>
                  </a:cubicBezTo>
                  <a:cubicBezTo>
                    <a:pt x="4860" y="14013"/>
                    <a:pt x="3510" y="14013"/>
                    <a:pt x="2295" y="15058"/>
                  </a:cubicBezTo>
                  <a:cubicBezTo>
                    <a:pt x="1080" y="16103"/>
                    <a:pt x="0" y="18194"/>
                    <a:pt x="0" y="19500"/>
                  </a:cubicBezTo>
                  <a:cubicBezTo>
                    <a:pt x="0" y="20806"/>
                    <a:pt x="1080" y="21329"/>
                    <a:pt x="2835" y="21068"/>
                  </a:cubicBezTo>
                  <a:cubicBezTo>
                    <a:pt x="4590" y="20806"/>
                    <a:pt x="7020" y="19761"/>
                    <a:pt x="9315" y="16626"/>
                  </a:cubicBezTo>
                  <a:cubicBezTo>
                    <a:pt x="11610" y="13490"/>
                    <a:pt x="13770" y="8264"/>
                    <a:pt x="14850" y="5042"/>
                  </a:cubicBezTo>
                  <a:cubicBezTo>
                    <a:pt x="15930" y="1819"/>
                    <a:pt x="15930" y="600"/>
                    <a:pt x="15120" y="164"/>
                  </a:cubicBezTo>
                  <a:cubicBezTo>
                    <a:pt x="14310" y="-271"/>
                    <a:pt x="12690" y="77"/>
                    <a:pt x="11475" y="2168"/>
                  </a:cubicBezTo>
                  <a:cubicBezTo>
                    <a:pt x="10260" y="4258"/>
                    <a:pt x="9450" y="8090"/>
                    <a:pt x="10935" y="11487"/>
                  </a:cubicBezTo>
                  <a:cubicBezTo>
                    <a:pt x="12420" y="14884"/>
                    <a:pt x="16200" y="17845"/>
                    <a:pt x="18360" y="19413"/>
                  </a:cubicBezTo>
                  <a:cubicBezTo>
                    <a:pt x="20520" y="20981"/>
                    <a:pt x="21060" y="21155"/>
                    <a:pt x="216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518622" y="1134624"/>
              <a:ext cx="236165" cy="42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69" fill="norm" stroke="1" extrusionOk="0">
                  <a:moveTo>
                    <a:pt x="21518" y="1332"/>
                  </a:moveTo>
                  <a:cubicBezTo>
                    <a:pt x="20939" y="906"/>
                    <a:pt x="20361" y="480"/>
                    <a:pt x="19011" y="214"/>
                  </a:cubicBezTo>
                  <a:cubicBezTo>
                    <a:pt x="17661" y="-52"/>
                    <a:pt x="15539" y="-158"/>
                    <a:pt x="13322" y="427"/>
                  </a:cubicBezTo>
                  <a:cubicBezTo>
                    <a:pt x="11104" y="1012"/>
                    <a:pt x="8789" y="2289"/>
                    <a:pt x="6668" y="4417"/>
                  </a:cubicBezTo>
                  <a:cubicBezTo>
                    <a:pt x="4547" y="6545"/>
                    <a:pt x="2618" y="9525"/>
                    <a:pt x="1461" y="12291"/>
                  </a:cubicBezTo>
                  <a:cubicBezTo>
                    <a:pt x="304" y="15058"/>
                    <a:pt x="-82" y="17611"/>
                    <a:pt x="14" y="19101"/>
                  </a:cubicBezTo>
                  <a:cubicBezTo>
                    <a:pt x="111" y="20591"/>
                    <a:pt x="689" y="21016"/>
                    <a:pt x="2811" y="21229"/>
                  </a:cubicBezTo>
                  <a:cubicBezTo>
                    <a:pt x="4932" y="21442"/>
                    <a:pt x="8597" y="21442"/>
                    <a:pt x="11489" y="21016"/>
                  </a:cubicBezTo>
                  <a:cubicBezTo>
                    <a:pt x="14382" y="20591"/>
                    <a:pt x="16504" y="19740"/>
                    <a:pt x="18625" y="1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564014" y="1415107"/>
              <a:ext cx="7012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5799" y="21600"/>
                  </a:moveTo>
                  <a:cubicBezTo>
                    <a:pt x="2622" y="20160"/>
                    <a:pt x="-554" y="18720"/>
                    <a:pt x="81" y="15840"/>
                  </a:cubicBezTo>
                  <a:cubicBezTo>
                    <a:pt x="717" y="12960"/>
                    <a:pt x="5164" y="8640"/>
                    <a:pt x="9293" y="5760"/>
                  </a:cubicBezTo>
                  <a:cubicBezTo>
                    <a:pt x="13422" y="2880"/>
                    <a:pt x="17234" y="1440"/>
                    <a:pt x="210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754786" y="1377007"/>
              <a:ext cx="165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143"/>
                    <a:pt x="9969" y="10286"/>
                    <a:pt x="13569" y="13886"/>
                  </a:cubicBezTo>
                  <a:cubicBezTo>
                    <a:pt x="17169" y="17486"/>
                    <a:pt x="19385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824636" y="1405371"/>
              <a:ext cx="120651" cy="20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21600" y="346"/>
                  </a:moveTo>
                  <a:cubicBezTo>
                    <a:pt x="19326" y="-86"/>
                    <a:pt x="17053" y="-518"/>
                    <a:pt x="13832" y="1750"/>
                  </a:cubicBezTo>
                  <a:cubicBezTo>
                    <a:pt x="10611" y="4018"/>
                    <a:pt x="6442" y="8986"/>
                    <a:pt x="3979" y="12658"/>
                  </a:cubicBezTo>
                  <a:cubicBezTo>
                    <a:pt x="1516" y="16330"/>
                    <a:pt x="758" y="18706"/>
                    <a:pt x="0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977399" y="1320313"/>
              <a:ext cx="160600" cy="48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30" fill="norm" stroke="1" extrusionOk="0">
                  <a:moveTo>
                    <a:pt x="4106" y="8115"/>
                  </a:moveTo>
                  <a:cubicBezTo>
                    <a:pt x="2998" y="11200"/>
                    <a:pt x="1890" y="14286"/>
                    <a:pt x="1337" y="16109"/>
                  </a:cubicBezTo>
                  <a:cubicBezTo>
                    <a:pt x="783" y="17933"/>
                    <a:pt x="783" y="18494"/>
                    <a:pt x="644" y="19289"/>
                  </a:cubicBezTo>
                  <a:cubicBezTo>
                    <a:pt x="506" y="20083"/>
                    <a:pt x="229" y="21112"/>
                    <a:pt x="90" y="21299"/>
                  </a:cubicBezTo>
                  <a:cubicBezTo>
                    <a:pt x="-48" y="21486"/>
                    <a:pt x="-48" y="20831"/>
                    <a:pt x="229" y="18868"/>
                  </a:cubicBezTo>
                  <a:cubicBezTo>
                    <a:pt x="506" y="16904"/>
                    <a:pt x="1060" y="13631"/>
                    <a:pt x="2444" y="10592"/>
                  </a:cubicBezTo>
                  <a:cubicBezTo>
                    <a:pt x="3829" y="7554"/>
                    <a:pt x="6044" y="4748"/>
                    <a:pt x="7706" y="3065"/>
                  </a:cubicBezTo>
                  <a:cubicBezTo>
                    <a:pt x="9367" y="1382"/>
                    <a:pt x="10475" y="821"/>
                    <a:pt x="11721" y="447"/>
                  </a:cubicBezTo>
                  <a:cubicBezTo>
                    <a:pt x="12967" y="73"/>
                    <a:pt x="14352" y="-114"/>
                    <a:pt x="15737" y="73"/>
                  </a:cubicBezTo>
                  <a:cubicBezTo>
                    <a:pt x="17121" y="260"/>
                    <a:pt x="18506" y="821"/>
                    <a:pt x="19614" y="1896"/>
                  </a:cubicBezTo>
                  <a:cubicBezTo>
                    <a:pt x="20721" y="2972"/>
                    <a:pt x="21552" y="4561"/>
                    <a:pt x="20583" y="5917"/>
                  </a:cubicBezTo>
                  <a:cubicBezTo>
                    <a:pt x="19614" y="7273"/>
                    <a:pt x="16844" y="8395"/>
                    <a:pt x="14490" y="8956"/>
                  </a:cubicBezTo>
                  <a:cubicBezTo>
                    <a:pt x="12137" y="9517"/>
                    <a:pt x="10198" y="9517"/>
                    <a:pt x="9506" y="9283"/>
                  </a:cubicBezTo>
                  <a:cubicBezTo>
                    <a:pt x="8814" y="9050"/>
                    <a:pt x="9367" y="8582"/>
                    <a:pt x="9921" y="8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334737" y="1170976"/>
              <a:ext cx="137600" cy="40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25" fill="norm" stroke="1" extrusionOk="0">
                  <a:moveTo>
                    <a:pt x="21275" y="830"/>
                  </a:moveTo>
                  <a:cubicBezTo>
                    <a:pt x="19639" y="490"/>
                    <a:pt x="18002" y="151"/>
                    <a:pt x="16366" y="38"/>
                  </a:cubicBezTo>
                  <a:cubicBezTo>
                    <a:pt x="14730" y="-75"/>
                    <a:pt x="13093" y="38"/>
                    <a:pt x="11293" y="717"/>
                  </a:cubicBezTo>
                  <a:cubicBezTo>
                    <a:pt x="9493" y="1395"/>
                    <a:pt x="7530" y="2639"/>
                    <a:pt x="5566" y="5014"/>
                  </a:cubicBezTo>
                  <a:cubicBezTo>
                    <a:pt x="3602" y="7389"/>
                    <a:pt x="1639" y="10895"/>
                    <a:pt x="657" y="13552"/>
                  </a:cubicBezTo>
                  <a:cubicBezTo>
                    <a:pt x="-325" y="16210"/>
                    <a:pt x="-325" y="18019"/>
                    <a:pt x="1475" y="19207"/>
                  </a:cubicBezTo>
                  <a:cubicBezTo>
                    <a:pt x="3275" y="20394"/>
                    <a:pt x="6875" y="20960"/>
                    <a:pt x="10475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617172" y="1208922"/>
              <a:ext cx="168759" cy="37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67" fill="norm" stroke="1" extrusionOk="0">
                  <a:moveTo>
                    <a:pt x="5753" y="4514"/>
                  </a:moveTo>
                  <a:cubicBezTo>
                    <a:pt x="4419" y="4514"/>
                    <a:pt x="3086" y="4514"/>
                    <a:pt x="2019" y="4273"/>
                  </a:cubicBezTo>
                  <a:cubicBezTo>
                    <a:pt x="953" y="4032"/>
                    <a:pt x="153" y="3549"/>
                    <a:pt x="19" y="2885"/>
                  </a:cubicBezTo>
                  <a:cubicBezTo>
                    <a:pt x="-114" y="2222"/>
                    <a:pt x="419" y="1377"/>
                    <a:pt x="2019" y="713"/>
                  </a:cubicBezTo>
                  <a:cubicBezTo>
                    <a:pt x="3619" y="50"/>
                    <a:pt x="6286" y="-433"/>
                    <a:pt x="9086" y="593"/>
                  </a:cubicBezTo>
                  <a:cubicBezTo>
                    <a:pt x="11886" y="1618"/>
                    <a:pt x="14819" y="4152"/>
                    <a:pt x="16953" y="6928"/>
                  </a:cubicBezTo>
                  <a:cubicBezTo>
                    <a:pt x="19086" y="9703"/>
                    <a:pt x="20419" y="12720"/>
                    <a:pt x="20953" y="15133"/>
                  </a:cubicBezTo>
                  <a:cubicBezTo>
                    <a:pt x="21486" y="17547"/>
                    <a:pt x="21219" y="19357"/>
                    <a:pt x="20953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644781" y="1393427"/>
              <a:ext cx="138706" cy="21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38" fill="norm" stroke="1" extrusionOk="0">
                  <a:moveTo>
                    <a:pt x="21126" y="872"/>
                  </a:moveTo>
                  <a:cubicBezTo>
                    <a:pt x="19514" y="255"/>
                    <a:pt x="17902" y="-362"/>
                    <a:pt x="15484" y="255"/>
                  </a:cubicBezTo>
                  <a:cubicBezTo>
                    <a:pt x="13066" y="872"/>
                    <a:pt x="9842" y="2724"/>
                    <a:pt x="6941" y="5809"/>
                  </a:cubicBezTo>
                  <a:cubicBezTo>
                    <a:pt x="4039" y="8895"/>
                    <a:pt x="1460" y="13215"/>
                    <a:pt x="493" y="15992"/>
                  </a:cubicBezTo>
                  <a:cubicBezTo>
                    <a:pt x="-474" y="18769"/>
                    <a:pt x="171" y="20004"/>
                    <a:pt x="816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872386" y="1256357"/>
              <a:ext cx="11457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9257" y="0"/>
                  </a:moveTo>
                  <a:cubicBezTo>
                    <a:pt x="11186" y="0"/>
                    <a:pt x="13114" y="0"/>
                    <a:pt x="15043" y="571"/>
                  </a:cubicBezTo>
                  <a:cubicBezTo>
                    <a:pt x="16971" y="1143"/>
                    <a:pt x="18900" y="2286"/>
                    <a:pt x="20057" y="4400"/>
                  </a:cubicBezTo>
                  <a:cubicBezTo>
                    <a:pt x="21214" y="6514"/>
                    <a:pt x="21600" y="9600"/>
                    <a:pt x="18129" y="12629"/>
                  </a:cubicBezTo>
                  <a:cubicBezTo>
                    <a:pt x="14657" y="15657"/>
                    <a:pt x="7329" y="18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624736" y="1688157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669186" y="1745307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827835" y="2823005"/>
              <a:ext cx="316852" cy="53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18" fill="norm" stroke="1" extrusionOk="0">
                  <a:moveTo>
                    <a:pt x="21556" y="2105"/>
                  </a:moveTo>
                  <a:cubicBezTo>
                    <a:pt x="19684" y="1258"/>
                    <a:pt x="17812" y="411"/>
                    <a:pt x="16012" y="114"/>
                  </a:cubicBezTo>
                  <a:cubicBezTo>
                    <a:pt x="14212" y="-182"/>
                    <a:pt x="12484" y="72"/>
                    <a:pt x="10396" y="1173"/>
                  </a:cubicBezTo>
                  <a:cubicBezTo>
                    <a:pt x="8308" y="2274"/>
                    <a:pt x="5860" y="4223"/>
                    <a:pt x="4132" y="6256"/>
                  </a:cubicBezTo>
                  <a:cubicBezTo>
                    <a:pt x="2404" y="8289"/>
                    <a:pt x="1396" y="10406"/>
                    <a:pt x="820" y="12609"/>
                  </a:cubicBezTo>
                  <a:cubicBezTo>
                    <a:pt x="244" y="14811"/>
                    <a:pt x="100" y="17098"/>
                    <a:pt x="28" y="18496"/>
                  </a:cubicBezTo>
                  <a:cubicBezTo>
                    <a:pt x="-44" y="19893"/>
                    <a:pt x="-44" y="20402"/>
                    <a:pt x="892" y="20783"/>
                  </a:cubicBezTo>
                  <a:cubicBezTo>
                    <a:pt x="1828" y="21164"/>
                    <a:pt x="3700" y="21418"/>
                    <a:pt x="5644" y="21418"/>
                  </a:cubicBezTo>
                  <a:cubicBezTo>
                    <a:pt x="7588" y="21418"/>
                    <a:pt x="9604" y="21164"/>
                    <a:pt x="11620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820786" y="3123257"/>
              <a:ext cx="171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797" y="21600"/>
                  </a:moveTo>
                  <a:cubicBezTo>
                    <a:pt x="270" y="18600"/>
                    <a:pt x="-257" y="15600"/>
                    <a:pt x="138" y="13200"/>
                  </a:cubicBezTo>
                  <a:cubicBezTo>
                    <a:pt x="533" y="10800"/>
                    <a:pt x="1850" y="9000"/>
                    <a:pt x="5538" y="6900"/>
                  </a:cubicBezTo>
                  <a:cubicBezTo>
                    <a:pt x="9226" y="4800"/>
                    <a:pt x="15284" y="24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248852" y="2774518"/>
              <a:ext cx="340335" cy="64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41" fill="norm" stroke="1" extrusionOk="0">
                  <a:moveTo>
                    <a:pt x="21438" y="1895"/>
                  </a:moveTo>
                  <a:cubicBezTo>
                    <a:pt x="20505" y="1116"/>
                    <a:pt x="19571" y="337"/>
                    <a:pt x="17971" y="89"/>
                  </a:cubicBezTo>
                  <a:cubicBezTo>
                    <a:pt x="16371" y="-159"/>
                    <a:pt x="14105" y="124"/>
                    <a:pt x="12238" y="762"/>
                  </a:cubicBezTo>
                  <a:cubicBezTo>
                    <a:pt x="10371" y="1399"/>
                    <a:pt x="8905" y="2391"/>
                    <a:pt x="7971" y="3701"/>
                  </a:cubicBezTo>
                  <a:cubicBezTo>
                    <a:pt x="7038" y="5011"/>
                    <a:pt x="6638" y="6640"/>
                    <a:pt x="5905" y="8552"/>
                  </a:cubicBezTo>
                  <a:cubicBezTo>
                    <a:pt x="5171" y="10464"/>
                    <a:pt x="4105" y="12659"/>
                    <a:pt x="3038" y="14394"/>
                  </a:cubicBezTo>
                  <a:cubicBezTo>
                    <a:pt x="1971" y="16130"/>
                    <a:pt x="905" y="17404"/>
                    <a:pt x="371" y="18219"/>
                  </a:cubicBezTo>
                  <a:cubicBezTo>
                    <a:pt x="-162" y="19033"/>
                    <a:pt x="-162" y="19387"/>
                    <a:pt x="638" y="19706"/>
                  </a:cubicBezTo>
                  <a:cubicBezTo>
                    <a:pt x="1438" y="20025"/>
                    <a:pt x="3038" y="20308"/>
                    <a:pt x="5105" y="20591"/>
                  </a:cubicBezTo>
                  <a:cubicBezTo>
                    <a:pt x="7171" y="20874"/>
                    <a:pt x="9705" y="21158"/>
                    <a:pt x="1223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649776" y="2883179"/>
              <a:ext cx="307348" cy="48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7" fill="norm" stroke="1" extrusionOk="0">
                  <a:moveTo>
                    <a:pt x="20920" y="2200"/>
                  </a:moveTo>
                  <a:cubicBezTo>
                    <a:pt x="21214" y="1449"/>
                    <a:pt x="21508" y="697"/>
                    <a:pt x="21214" y="322"/>
                  </a:cubicBezTo>
                  <a:cubicBezTo>
                    <a:pt x="20920" y="-54"/>
                    <a:pt x="20039" y="-54"/>
                    <a:pt x="18128" y="87"/>
                  </a:cubicBezTo>
                  <a:cubicBezTo>
                    <a:pt x="16218" y="228"/>
                    <a:pt x="13279" y="509"/>
                    <a:pt x="11149" y="1026"/>
                  </a:cubicBezTo>
                  <a:cubicBezTo>
                    <a:pt x="9018" y="1543"/>
                    <a:pt x="7696" y="2294"/>
                    <a:pt x="6373" y="4172"/>
                  </a:cubicBezTo>
                  <a:cubicBezTo>
                    <a:pt x="5051" y="6050"/>
                    <a:pt x="3728" y="9056"/>
                    <a:pt x="2700" y="11544"/>
                  </a:cubicBezTo>
                  <a:cubicBezTo>
                    <a:pt x="1671" y="14033"/>
                    <a:pt x="937" y="16005"/>
                    <a:pt x="496" y="17414"/>
                  </a:cubicBezTo>
                  <a:cubicBezTo>
                    <a:pt x="55" y="18823"/>
                    <a:pt x="-92" y="19668"/>
                    <a:pt x="55" y="20278"/>
                  </a:cubicBezTo>
                  <a:cubicBezTo>
                    <a:pt x="202" y="20889"/>
                    <a:pt x="643" y="21264"/>
                    <a:pt x="2406" y="21405"/>
                  </a:cubicBezTo>
                  <a:cubicBezTo>
                    <a:pt x="4169" y="21546"/>
                    <a:pt x="7255" y="21452"/>
                    <a:pt x="9386" y="21076"/>
                  </a:cubicBezTo>
                  <a:cubicBezTo>
                    <a:pt x="11516" y="20701"/>
                    <a:pt x="12692" y="20043"/>
                    <a:pt x="13867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684436" y="3142307"/>
              <a:ext cx="146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878" y="12109"/>
                  </a:cubicBezTo>
                  <a:cubicBezTo>
                    <a:pt x="3757" y="9164"/>
                    <a:pt x="7513" y="6545"/>
                    <a:pt x="11113" y="4582"/>
                  </a:cubicBezTo>
                  <a:cubicBezTo>
                    <a:pt x="14713" y="2618"/>
                    <a:pt x="1815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906686" y="3148657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800"/>
                    <a:pt x="9000" y="9600"/>
                    <a:pt x="12600" y="13200"/>
                  </a:cubicBezTo>
                  <a:cubicBezTo>
                    <a:pt x="16200" y="16800"/>
                    <a:pt x="189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955593" y="3142307"/>
              <a:ext cx="10984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7481" y="818"/>
                    <a:pt x="13813" y="1636"/>
                    <a:pt x="10145" y="4336"/>
                  </a:cubicBezTo>
                  <a:cubicBezTo>
                    <a:pt x="6477" y="7036"/>
                    <a:pt x="2809" y="11618"/>
                    <a:pt x="1179" y="14809"/>
                  </a:cubicBezTo>
                  <a:cubicBezTo>
                    <a:pt x="-451" y="18000"/>
                    <a:pt x="-43" y="19800"/>
                    <a:pt x="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116599" y="3076438"/>
              <a:ext cx="156372" cy="43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08" fill="norm" stroke="1" extrusionOk="0">
                  <a:moveTo>
                    <a:pt x="4271" y="7943"/>
                  </a:moveTo>
                  <a:cubicBezTo>
                    <a:pt x="3119" y="11595"/>
                    <a:pt x="1967" y="15247"/>
                    <a:pt x="1391" y="17334"/>
                  </a:cubicBezTo>
                  <a:cubicBezTo>
                    <a:pt x="815" y="19421"/>
                    <a:pt x="815" y="19943"/>
                    <a:pt x="671" y="20465"/>
                  </a:cubicBezTo>
                  <a:cubicBezTo>
                    <a:pt x="527" y="20986"/>
                    <a:pt x="239" y="21508"/>
                    <a:pt x="95" y="21508"/>
                  </a:cubicBezTo>
                  <a:cubicBezTo>
                    <a:pt x="-49" y="21508"/>
                    <a:pt x="-49" y="20986"/>
                    <a:pt x="239" y="18586"/>
                  </a:cubicBezTo>
                  <a:cubicBezTo>
                    <a:pt x="527" y="16186"/>
                    <a:pt x="1103" y="11908"/>
                    <a:pt x="2543" y="8673"/>
                  </a:cubicBezTo>
                  <a:cubicBezTo>
                    <a:pt x="3983" y="5438"/>
                    <a:pt x="6287" y="3247"/>
                    <a:pt x="8015" y="1943"/>
                  </a:cubicBezTo>
                  <a:cubicBezTo>
                    <a:pt x="9743" y="638"/>
                    <a:pt x="10895" y="221"/>
                    <a:pt x="12335" y="65"/>
                  </a:cubicBezTo>
                  <a:cubicBezTo>
                    <a:pt x="13775" y="-92"/>
                    <a:pt x="15503" y="12"/>
                    <a:pt x="17087" y="638"/>
                  </a:cubicBezTo>
                  <a:cubicBezTo>
                    <a:pt x="18671" y="1265"/>
                    <a:pt x="20111" y="2412"/>
                    <a:pt x="20831" y="3717"/>
                  </a:cubicBezTo>
                  <a:cubicBezTo>
                    <a:pt x="21551" y="5021"/>
                    <a:pt x="21551" y="6482"/>
                    <a:pt x="19679" y="7630"/>
                  </a:cubicBezTo>
                  <a:cubicBezTo>
                    <a:pt x="17807" y="8778"/>
                    <a:pt x="14063" y="9612"/>
                    <a:pt x="11615" y="9873"/>
                  </a:cubicBezTo>
                  <a:cubicBezTo>
                    <a:pt x="9167" y="10134"/>
                    <a:pt x="8015" y="9821"/>
                    <a:pt x="6863" y="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381670" y="2964012"/>
              <a:ext cx="153667" cy="45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23" fill="norm" stroke="1" extrusionOk="0">
                  <a:moveTo>
                    <a:pt x="20908" y="2134"/>
                  </a:moveTo>
                  <a:cubicBezTo>
                    <a:pt x="19468" y="1330"/>
                    <a:pt x="18028" y="526"/>
                    <a:pt x="16588" y="175"/>
                  </a:cubicBezTo>
                  <a:cubicBezTo>
                    <a:pt x="15148" y="-177"/>
                    <a:pt x="13708" y="-77"/>
                    <a:pt x="11116" y="1230"/>
                  </a:cubicBezTo>
                  <a:cubicBezTo>
                    <a:pt x="8524" y="2536"/>
                    <a:pt x="4780" y="5047"/>
                    <a:pt x="2476" y="7760"/>
                  </a:cubicBezTo>
                  <a:cubicBezTo>
                    <a:pt x="172" y="10472"/>
                    <a:pt x="-692" y="13386"/>
                    <a:pt x="604" y="15696"/>
                  </a:cubicBezTo>
                  <a:cubicBezTo>
                    <a:pt x="1900" y="18007"/>
                    <a:pt x="5356" y="19715"/>
                    <a:pt x="8812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656781" y="3002068"/>
              <a:ext cx="162190" cy="31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91" fill="norm" stroke="1" extrusionOk="0">
                  <a:moveTo>
                    <a:pt x="9994" y="3977"/>
                  </a:moveTo>
                  <a:cubicBezTo>
                    <a:pt x="8591" y="4269"/>
                    <a:pt x="7189" y="4561"/>
                    <a:pt x="5786" y="4780"/>
                  </a:cubicBezTo>
                  <a:cubicBezTo>
                    <a:pt x="4383" y="4999"/>
                    <a:pt x="2981" y="5145"/>
                    <a:pt x="1999" y="4853"/>
                  </a:cubicBezTo>
                  <a:cubicBezTo>
                    <a:pt x="1017" y="4561"/>
                    <a:pt x="456" y="3832"/>
                    <a:pt x="176" y="3029"/>
                  </a:cubicBezTo>
                  <a:cubicBezTo>
                    <a:pt x="-105" y="2226"/>
                    <a:pt x="-105" y="1350"/>
                    <a:pt x="596" y="767"/>
                  </a:cubicBezTo>
                  <a:cubicBezTo>
                    <a:pt x="1298" y="183"/>
                    <a:pt x="2700" y="-109"/>
                    <a:pt x="3822" y="37"/>
                  </a:cubicBezTo>
                  <a:cubicBezTo>
                    <a:pt x="4944" y="183"/>
                    <a:pt x="5786" y="767"/>
                    <a:pt x="8170" y="3029"/>
                  </a:cubicBezTo>
                  <a:cubicBezTo>
                    <a:pt x="10555" y="5291"/>
                    <a:pt x="14482" y="9232"/>
                    <a:pt x="16866" y="12150"/>
                  </a:cubicBezTo>
                  <a:cubicBezTo>
                    <a:pt x="19251" y="15069"/>
                    <a:pt x="20092" y="16967"/>
                    <a:pt x="20653" y="18353"/>
                  </a:cubicBezTo>
                  <a:cubicBezTo>
                    <a:pt x="21214" y="19740"/>
                    <a:pt x="21495" y="20615"/>
                    <a:pt x="21495" y="21053"/>
                  </a:cubicBezTo>
                  <a:cubicBezTo>
                    <a:pt x="21495" y="21491"/>
                    <a:pt x="21214" y="21491"/>
                    <a:pt x="2093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647520" y="3170066"/>
              <a:ext cx="135467" cy="18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21600" y="447"/>
                  </a:moveTo>
                  <a:cubicBezTo>
                    <a:pt x="19575" y="-27"/>
                    <a:pt x="17550" y="-502"/>
                    <a:pt x="14175" y="1160"/>
                  </a:cubicBezTo>
                  <a:cubicBezTo>
                    <a:pt x="10800" y="2821"/>
                    <a:pt x="6075" y="6619"/>
                    <a:pt x="3375" y="9942"/>
                  </a:cubicBezTo>
                  <a:cubicBezTo>
                    <a:pt x="675" y="13265"/>
                    <a:pt x="0" y="16113"/>
                    <a:pt x="0" y="17894"/>
                  </a:cubicBezTo>
                  <a:cubicBezTo>
                    <a:pt x="0" y="19674"/>
                    <a:pt x="675" y="20386"/>
                    <a:pt x="135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884586" y="2996257"/>
              <a:ext cx="106955" cy="38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22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776" y="646"/>
                  </a:cubicBezTo>
                  <a:cubicBezTo>
                    <a:pt x="9318" y="1291"/>
                    <a:pt x="12282" y="2583"/>
                    <a:pt x="15247" y="4637"/>
                  </a:cubicBezTo>
                  <a:cubicBezTo>
                    <a:pt x="18212" y="6691"/>
                    <a:pt x="21176" y="9509"/>
                    <a:pt x="21388" y="12150"/>
                  </a:cubicBezTo>
                  <a:cubicBezTo>
                    <a:pt x="21600" y="14791"/>
                    <a:pt x="19059" y="17257"/>
                    <a:pt x="16941" y="18724"/>
                  </a:cubicBezTo>
                  <a:cubicBezTo>
                    <a:pt x="14824" y="20191"/>
                    <a:pt x="13129" y="20661"/>
                    <a:pt x="11012" y="21013"/>
                  </a:cubicBezTo>
                  <a:cubicBezTo>
                    <a:pt x="8894" y="21365"/>
                    <a:pt x="6353" y="21600"/>
                    <a:pt x="4659" y="21248"/>
                  </a:cubicBezTo>
                  <a:cubicBezTo>
                    <a:pt x="2965" y="20896"/>
                    <a:pt x="2118" y="19957"/>
                    <a:pt x="1271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062386" y="2808668"/>
              <a:ext cx="222780" cy="70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09" fill="norm" stroke="1" extrusionOk="0">
                  <a:moveTo>
                    <a:pt x="611" y="1455"/>
                  </a:moveTo>
                  <a:cubicBezTo>
                    <a:pt x="2242" y="1069"/>
                    <a:pt x="3872" y="683"/>
                    <a:pt x="6521" y="426"/>
                  </a:cubicBezTo>
                  <a:cubicBezTo>
                    <a:pt x="9170" y="169"/>
                    <a:pt x="12838" y="40"/>
                    <a:pt x="15181" y="8"/>
                  </a:cubicBezTo>
                  <a:cubicBezTo>
                    <a:pt x="17525" y="-24"/>
                    <a:pt x="18543" y="40"/>
                    <a:pt x="19460" y="201"/>
                  </a:cubicBezTo>
                  <a:cubicBezTo>
                    <a:pt x="20377" y="362"/>
                    <a:pt x="21192" y="619"/>
                    <a:pt x="21396" y="1390"/>
                  </a:cubicBezTo>
                  <a:cubicBezTo>
                    <a:pt x="21600" y="2162"/>
                    <a:pt x="21192" y="3447"/>
                    <a:pt x="20174" y="5151"/>
                  </a:cubicBezTo>
                  <a:cubicBezTo>
                    <a:pt x="19155" y="6855"/>
                    <a:pt x="17525" y="8976"/>
                    <a:pt x="16709" y="11258"/>
                  </a:cubicBezTo>
                  <a:cubicBezTo>
                    <a:pt x="15894" y="13540"/>
                    <a:pt x="15894" y="15983"/>
                    <a:pt x="15283" y="17687"/>
                  </a:cubicBezTo>
                  <a:cubicBezTo>
                    <a:pt x="14672" y="19390"/>
                    <a:pt x="13449" y="20355"/>
                    <a:pt x="11615" y="20901"/>
                  </a:cubicBezTo>
                  <a:cubicBezTo>
                    <a:pt x="9781" y="21447"/>
                    <a:pt x="7336" y="21576"/>
                    <a:pt x="5298" y="21480"/>
                  </a:cubicBezTo>
                  <a:cubicBezTo>
                    <a:pt x="3260" y="21383"/>
                    <a:pt x="1630" y="21062"/>
                    <a:pt x="0" y="20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557686" y="3110557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602136" y="3269307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465736" y="2815194"/>
              <a:ext cx="45673" cy="35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41" fill="norm" stroke="1" extrusionOk="0">
                  <a:moveTo>
                    <a:pt x="8836" y="4856"/>
                  </a:moveTo>
                  <a:cubicBezTo>
                    <a:pt x="8836" y="3563"/>
                    <a:pt x="8836" y="2269"/>
                    <a:pt x="10309" y="1364"/>
                  </a:cubicBezTo>
                  <a:cubicBezTo>
                    <a:pt x="11782" y="458"/>
                    <a:pt x="14727" y="-59"/>
                    <a:pt x="17182" y="6"/>
                  </a:cubicBezTo>
                  <a:cubicBezTo>
                    <a:pt x="19636" y="70"/>
                    <a:pt x="21600" y="717"/>
                    <a:pt x="21109" y="2787"/>
                  </a:cubicBezTo>
                  <a:cubicBezTo>
                    <a:pt x="20618" y="4856"/>
                    <a:pt x="17673" y="8348"/>
                    <a:pt x="13745" y="11711"/>
                  </a:cubicBezTo>
                  <a:cubicBezTo>
                    <a:pt x="9818" y="15074"/>
                    <a:pt x="4909" y="18307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326036" y="3240451"/>
              <a:ext cx="3683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97" y="2735"/>
                    <a:pt x="8193" y="-1585"/>
                    <a:pt x="11793" y="575"/>
                  </a:cubicBezTo>
                  <a:cubicBezTo>
                    <a:pt x="15393" y="2735"/>
                    <a:pt x="1849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369397" y="3391642"/>
              <a:ext cx="216990" cy="39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96" fill="norm" stroke="1" extrusionOk="0">
                  <a:moveTo>
                    <a:pt x="7584" y="6049"/>
                  </a:moveTo>
                  <a:cubicBezTo>
                    <a:pt x="6338" y="6049"/>
                    <a:pt x="5092" y="6049"/>
                    <a:pt x="3638" y="5708"/>
                  </a:cubicBezTo>
                  <a:cubicBezTo>
                    <a:pt x="2184" y="5367"/>
                    <a:pt x="523" y="4684"/>
                    <a:pt x="107" y="3718"/>
                  </a:cubicBezTo>
                  <a:cubicBezTo>
                    <a:pt x="-308" y="2752"/>
                    <a:pt x="523" y="1501"/>
                    <a:pt x="1977" y="762"/>
                  </a:cubicBezTo>
                  <a:cubicBezTo>
                    <a:pt x="3430" y="23"/>
                    <a:pt x="5507" y="-204"/>
                    <a:pt x="7273" y="194"/>
                  </a:cubicBezTo>
                  <a:cubicBezTo>
                    <a:pt x="9038" y="592"/>
                    <a:pt x="10492" y="1615"/>
                    <a:pt x="12569" y="4116"/>
                  </a:cubicBezTo>
                  <a:cubicBezTo>
                    <a:pt x="14646" y="6617"/>
                    <a:pt x="17346" y="10596"/>
                    <a:pt x="18904" y="13722"/>
                  </a:cubicBezTo>
                  <a:cubicBezTo>
                    <a:pt x="20461" y="16849"/>
                    <a:pt x="20877" y="19122"/>
                    <a:pt x="21292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345086" y="3618557"/>
              <a:ext cx="203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7100" y="2040"/>
                  </a:cubicBezTo>
                  <a:cubicBezTo>
                    <a:pt x="14850" y="4080"/>
                    <a:pt x="11475" y="8160"/>
                    <a:pt x="8438" y="11760"/>
                  </a:cubicBezTo>
                  <a:cubicBezTo>
                    <a:pt x="5400" y="15360"/>
                    <a:pt x="2700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227236" y="1853257"/>
              <a:ext cx="254400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5400"/>
                  </a:moveTo>
                  <a:cubicBezTo>
                    <a:pt x="341" y="3600"/>
                    <a:pt x="682" y="1800"/>
                    <a:pt x="1212" y="900"/>
                  </a:cubicBezTo>
                  <a:cubicBezTo>
                    <a:pt x="1742" y="0"/>
                    <a:pt x="2460" y="0"/>
                    <a:pt x="3142" y="0"/>
                  </a:cubicBezTo>
                  <a:cubicBezTo>
                    <a:pt x="3824" y="0"/>
                    <a:pt x="4471" y="0"/>
                    <a:pt x="5144" y="0"/>
                  </a:cubicBezTo>
                  <a:cubicBezTo>
                    <a:pt x="5817" y="0"/>
                    <a:pt x="6518" y="0"/>
                    <a:pt x="7209" y="0"/>
                  </a:cubicBezTo>
                  <a:cubicBezTo>
                    <a:pt x="7900" y="0"/>
                    <a:pt x="8583" y="0"/>
                    <a:pt x="9256" y="300"/>
                  </a:cubicBezTo>
                  <a:cubicBezTo>
                    <a:pt x="9929" y="600"/>
                    <a:pt x="10594" y="1200"/>
                    <a:pt x="11249" y="1800"/>
                  </a:cubicBezTo>
                  <a:cubicBezTo>
                    <a:pt x="11904" y="2400"/>
                    <a:pt x="12551" y="3000"/>
                    <a:pt x="13224" y="3900"/>
                  </a:cubicBezTo>
                  <a:cubicBezTo>
                    <a:pt x="13897" y="4800"/>
                    <a:pt x="14598" y="6000"/>
                    <a:pt x="15298" y="6900"/>
                  </a:cubicBezTo>
                  <a:cubicBezTo>
                    <a:pt x="15998" y="7800"/>
                    <a:pt x="16698" y="8400"/>
                    <a:pt x="17452" y="8700"/>
                  </a:cubicBezTo>
                  <a:cubicBezTo>
                    <a:pt x="18206" y="9000"/>
                    <a:pt x="19014" y="9000"/>
                    <a:pt x="19643" y="9000"/>
                  </a:cubicBezTo>
                  <a:cubicBezTo>
                    <a:pt x="20271" y="9000"/>
                    <a:pt x="20720" y="9000"/>
                    <a:pt x="20999" y="9300"/>
                  </a:cubicBezTo>
                  <a:cubicBezTo>
                    <a:pt x="21277" y="9600"/>
                    <a:pt x="21385" y="10200"/>
                    <a:pt x="21465" y="11700"/>
                  </a:cubicBezTo>
                  <a:cubicBezTo>
                    <a:pt x="21546" y="13200"/>
                    <a:pt x="21600" y="15600"/>
                    <a:pt x="21573" y="17400"/>
                  </a:cubicBezTo>
                  <a:cubicBezTo>
                    <a:pt x="21546" y="19200"/>
                    <a:pt x="21438" y="20400"/>
                    <a:pt x="213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144686" y="1859607"/>
              <a:ext cx="280619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7200"/>
                  </a:moveTo>
                  <a:cubicBezTo>
                    <a:pt x="537" y="7800"/>
                    <a:pt x="1074" y="8400"/>
                    <a:pt x="1644" y="7500"/>
                  </a:cubicBezTo>
                  <a:cubicBezTo>
                    <a:pt x="2214" y="6600"/>
                    <a:pt x="2816" y="4200"/>
                    <a:pt x="3426" y="2700"/>
                  </a:cubicBezTo>
                  <a:cubicBezTo>
                    <a:pt x="4037" y="1200"/>
                    <a:pt x="4655" y="600"/>
                    <a:pt x="5290" y="300"/>
                  </a:cubicBezTo>
                  <a:cubicBezTo>
                    <a:pt x="5925" y="0"/>
                    <a:pt x="6576" y="0"/>
                    <a:pt x="7268" y="0"/>
                  </a:cubicBezTo>
                  <a:cubicBezTo>
                    <a:pt x="7960" y="0"/>
                    <a:pt x="8692" y="0"/>
                    <a:pt x="9351" y="0"/>
                  </a:cubicBezTo>
                  <a:cubicBezTo>
                    <a:pt x="10011" y="0"/>
                    <a:pt x="10597" y="0"/>
                    <a:pt x="11215" y="0"/>
                  </a:cubicBezTo>
                  <a:cubicBezTo>
                    <a:pt x="11834" y="0"/>
                    <a:pt x="12485" y="0"/>
                    <a:pt x="13144" y="0"/>
                  </a:cubicBezTo>
                  <a:cubicBezTo>
                    <a:pt x="13803" y="0"/>
                    <a:pt x="14471" y="0"/>
                    <a:pt x="15146" y="0"/>
                  </a:cubicBezTo>
                  <a:cubicBezTo>
                    <a:pt x="15822" y="0"/>
                    <a:pt x="16505" y="0"/>
                    <a:pt x="17173" y="300"/>
                  </a:cubicBezTo>
                  <a:cubicBezTo>
                    <a:pt x="17840" y="600"/>
                    <a:pt x="18491" y="1200"/>
                    <a:pt x="19085" y="2700"/>
                  </a:cubicBezTo>
                  <a:cubicBezTo>
                    <a:pt x="19679" y="4200"/>
                    <a:pt x="20216" y="6600"/>
                    <a:pt x="20599" y="8700"/>
                  </a:cubicBezTo>
                  <a:cubicBezTo>
                    <a:pt x="20981" y="10800"/>
                    <a:pt x="21209" y="12600"/>
                    <a:pt x="21364" y="14100"/>
                  </a:cubicBezTo>
                  <a:cubicBezTo>
                    <a:pt x="21519" y="15600"/>
                    <a:pt x="21600" y="16800"/>
                    <a:pt x="21576" y="18000"/>
                  </a:cubicBezTo>
                  <a:cubicBezTo>
                    <a:pt x="21551" y="19200"/>
                    <a:pt x="21421" y="20400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017686" y="1872572"/>
              <a:ext cx="2780810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75" fill="norm" stroke="1" extrusionOk="0">
                  <a:moveTo>
                    <a:pt x="0" y="15975"/>
                  </a:moveTo>
                  <a:cubicBezTo>
                    <a:pt x="509" y="12375"/>
                    <a:pt x="1018" y="8775"/>
                    <a:pt x="1577" y="8775"/>
                  </a:cubicBezTo>
                  <a:cubicBezTo>
                    <a:pt x="2135" y="8775"/>
                    <a:pt x="2743" y="12375"/>
                    <a:pt x="3334" y="15075"/>
                  </a:cubicBezTo>
                  <a:cubicBezTo>
                    <a:pt x="3926" y="17775"/>
                    <a:pt x="4501" y="19575"/>
                    <a:pt x="5067" y="20475"/>
                  </a:cubicBezTo>
                  <a:cubicBezTo>
                    <a:pt x="5634" y="21375"/>
                    <a:pt x="6193" y="21375"/>
                    <a:pt x="6825" y="21375"/>
                  </a:cubicBezTo>
                  <a:cubicBezTo>
                    <a:pt x="7457" y="21375"/>
                    <a:pt x="8164" y="21375"/>
                    <a:pt x="8870" y="20475"/>
                  </a:cubicBezTo>
                  <a:cubicBezTo>
                    <a:pt x="9576" y="19575"/>
                    <a:pt x="10283" y="17775"/>
                    <a:pt x="10997" y="15975"/>
                  </a:cubicBezTo>
                  <a:cubicBezTo>
                    <a:pt x="11712" y="14175"/>
                    <a:pt x="12434" y="12375"/>
                    <a:pt x="13124" y="11475"/>
                  </a:cubicBezTo>
                  <a:cubicBezTo>
                    <a:pt x="13814" y="10575"/>
                    <a:pt x="14471" y="10575"/>
                    <a:pt x="15112" y="9675"/>
                  </a:cubicBezTo>
                  <a:cubicBezTo>
                    <a:pt x="15752" y="8775"/>
                    <a:pt x="16377" y="6975"/>
                    <a:pt x="17034" y="6075"/>
                  </a:cubicBezTo>
                  <a:cubicBezTo>
                    <a:pt x="17691" y="5175"/>
                    <a:pt x="18381" y="5175"/>
                    <a:pt x="19054" y="4275"/>
                  </a:cubicBezTo>
                  <a:cubicBezTo>
                    <a:pt x="19727" y="3375"/>
                    <a:pt x="20384" y="1575"/>
                    <a:pt x="20779" y="675"/>
                  </a:cubicBezTo>
                  <a:cubicBezTo>
                    <a:pt x="21173" y="-225"/>
                    <a:pt x="21304" y="-225"/>
                    <a:pt x="21411" y="675"/>
                  </a:cubicBezTo>
                  <a:cubicBezTo>
                    <a:pt x="21518" y="1575"/>
                    <a:pt x="21600" y="3375"/>
                    <a:pt x="21575" y="5175"/>
                  </a:cubicBezTo>
                  <a:cubicBezTo>
                    <a:pt x="21551" y="6975"/>
                    <a:pt x="21419" y="8775"/>
                    <a:pt x="21288" y="9675"/>
                  </a:cubicBezTo>
                  <a:cubicBezTo>
                    <a:pt x="21157" y="10575"/>
                    <a:pt x="21025" y="10575"/>
                    <a:pt x="20894" y="10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341536" y="1885478"/>
              <a:ext cx="2355851" cy="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18171"/>
                  </a:moveTo>
                  <a:cubicBezTo>
                    <a:pt x="737" y="19714"/>
                    <a:pt x="1475" y="21257"/>
                    <a:pt x="2261" y="21257"/>
                  </a:cubicBezTo>
                  <a:cubicBezTo>
                    <a:pt x="3047" y="21257"/>
                    <a:pt x="3881" y="19714"/>
                    <a:pt x="4696" y="17400"/>
                  </a:cubicBezTo>
                  <a:cubicBezTo>
                    <a:pt x="5512" y="15086"/>
                    <a:pt x="6307" y="12000"/>
                    <a:pt x="7006" y="9686"/>
                  </a:cubicBezTo>
                  <a:cubicBezTo>
                    <a:pt x="7705" y="7371"/>
                    <a:pt x="8306" y="5828"/>
                    <a:pt x="8908" y="5057"/>
                  </a:cubicBezTo>
                  <a:cubicBezTo>
                    <a:pt x="9509" y="4286"/>
                    <a:pt x="10111" y="4286"/>
                    <a:pt x="10722" y="4286"/>
                  </a:cubicBezTo>
                  <a:cubicBezTo>
                    <a:pt x="11334" y="4286"/>
                    <a:pt x="11955" y="4286"/>
                    <a:pt x="12576" y="4286"/>
                  </a:cubicBezTo>
                  <a:cubicBezTo>
                    <a:pt x="13197" y="4286"/>
                    <a:pt x="13818" y="4286"/>
                    <a:pt x="14526" y="3514"/>
                  </a:cubicBezTo>
                  <a:cubicBezTo>
                    <a:pt x="15235" y="2743"/>
                    <a:pt x="16030" y="1200"/>
                    <a:pt x="16826" y="428"/>
                  </a:cubicBezTo>
                  <a:cubicBezTo>
                    <a:pt x="17622" y="-343"/>
                    <a:pt x="18417" y="-343"/>
                    <a:pt x="19213" y="2743"/>
                  </a:cubicBezTo>
                  <a:cubicBezTo>
                    <a:pt x="20009" y="5828"/>
                    <a:pt x="20804" y="12000"/>
                    <a:pt x="21600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5538886" y="3307407"/>
              <a:ext cx="419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4400"/>
                    <a:pt x="6982" y="7200"/>
                    <a:pt x="10582" y="3600"/>
                  </a:cubicBezTo>
                  <a:cubicBezTo>
                    <a:pt x="14182" y="0"/>
                    <a:pt x="178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6319936" y="3193107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6190621" y="3074884"/>
              <a:ext cx="365275" cy="40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63" fill="norm" stroke="1" extrusionOk="0">
                  <a:moveTo>
                    <a:pt x="17071" y="1527"/>
                  </a:moveTo>
                  <a:cubicBezTo>
                    <a:pt x="15598" y="976"/>
                    <a:pt x="14125" y="425"/>
                    <a:pt x="13082" y="150"/>
                  </a:cubicBezTo>
                  <a:cubicBezTo>
                    <a:pt x="12039" y="-126"/>
                    <a:pt x="11425" y="-126"/>
                    <a:pt x="10198" y="1086"/>
                  </a:cubicBezTo>
                  <a:cubicBezTo>
                    <a:pt x="8971" y="2298"/>
                    <a:pt x="7130" y="4723"/>
                    <a:pt x="5350" y="7423"/>
                  </a:cubicBezTo>
                  <a:cubicBezTo>
                    <a:pt x="3571" y="10123"/>
                    <a:pt x="1853" y="13098"/>
                    <a:pt x="932" y="15247"/>
                  </a:cubicBezTo>
                  <a:cubicBezTo>
                    <a:pt x="12" y="17396"/>
                    <a:pt x="-111" y="18719"/>
                    <a:pt x="73" y="19545"/>
                  </a:cubicBezTo>
                  <a:cubicBezTo>
                    <a:pt x="257" y="20372"/>
                    <a:pt x="748" y="20703"/>
                    <a:pt x="2282" y="20978"/>
                  </a:cubicBezTo>
                  <a:cubicBezTo>
                    <a:pt x="3816" y="21254"/>
                    <a:pt x="6394" y="21474"/>
                    <a:pt x="9094" y="20923"/>
                  </a:cubicBezTo>
                  <a:cubicBezTo>
                    <a:pt x="11794" y="20372"/>
                    <a:pt x="14616" y="19050"/>
                    <a:pt x="16825" y="17066"/>
                  </a:cubicBezTo>
                  <a:cubicBezTo>
                    <a:pt x="19034" y="15082"/>
                    <a:pt x="20630" y="12437"/>
                    <a:pt x="21059" y="10233"/>
                  </a:cubicBezTo>
                  <a:cubicBezTo>
                    <a:pt x="21489" y="8029"/>
                    <a:pt x="20753" y="6266"/>
                    <a:pt x="19034" y="4943"/>
                  </a:cubicBezTo>
                  <a:cubicBezTo>
                    <a:pt x="17316" y="3621"/>
                    <a:pt x="14616" y="2739"/>
                    <a:pt x="11916" y="1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16086" y="4412307"/>
              <a:ext cx="2095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2028"/>
                    <a:pt x="5673" y="4056"/>
                    <a:pt x="8727" y="6541"/>
                  </a:cubicBezTo>
                  <a:cubicBezTo>
                    <a:pt x="11782" y="9025"/>
                    <a:pt x="15055" y="11966"/>
                    <a:pt x="17236" y="14552"/>
                  </a:cubicBezTo>
                  <a:cubicBezTo>
                    <a:pt x="19418" y="17138"/>
                    <a:pt x="20509" y="193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79586" y="4420404"/>
              <a:ext cx="215901" cy="37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1341"/>
                  </a:moveTo>
                  <a:cubicBezTo>
                    <a:pt x="21388" y="741"/>
                    <a:pt x="21176" y="141"/>
                    <a:pt x="20647" y="21"/>
                  </a:cubicBezTo>
                  <a:cubicBezTo>
                    <a:pt x="20118" y="-99"/>
                    <a:pt x="19271" y="261"/>
                    <a:pt x="17682" y="2001"/>
                  </a:cubicBezTo>
                  <a:cubicBezTo>
                    <a:pt x="16094" y="3741"/>
                    <a:pt x="13765" y="6861"/>
                    <a:pt x="10694" y="10341"/>
                  </a:cubicBezTo>
                  <a:cubicBezTo>
                    <a:pt x="7624" y="13821"/>
                    <a:pt x="3812" y="17661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84336" y="4301364"/>
              <a:ext cx="3746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59" y="11918"/>
                    <a:pt x="9519" y="3818"/>
                    <a:pt x="13119" y="1118"/>
                  </a:cubicBezTo>
                  <a:cubicBezTo>
                    <a:pt x="16719" y="-1582"/>
                    <a:pt x="191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684436" y="4555807"/>
              <a:ext cx="18415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15744"/>
                  </a:moveTo>
                  <a:cubicBezTo>
                    <a:pt x="745" y="9573"/>
                    <a:pt x="1490" y="3402"/>
                    <a:pt x="4593" y="1087"/>
                  </a:cubicBezTo>
                  <a:cubicBezTo>
                    <a:pt x="7697" y="-1227"/>
                    <a:pt x="13159" y="316"/>
                    <a:pt x="16386" y="4173"/>
                  </a:cubicBezTo>
                  <a:cubicBezTo>
                    <a:pt x="19614" y="8030"/>
                    <a:pt x="20607" y="14202"/>
                    <a:pt x="21600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773336" y="4685357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465486" y="4304870"/>
              <a:ext cx="228601" cy="27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4833"/>
                  </a:moveTo>
                  <a:cubicBezTo>
                    <a:pt x="1400" y="3371"/>
                    <a:pt x="2800" y="1909"/>
                    <a:pt x="4600" y="1016"/>
                  </a:cubicBezTo>
                  <a:cubicBezTo>
                    <a:pt x="6400" y="123"/>
                    <a:pt x="8600" y="-202"/>
                    <a:pt x="10200" y="123"/>
                  </a:cubicBezTo>
                  <a:cubicBezTo>
                    <a:pt x="11800" y="448"/>
                    <a:pt x="12800" y="1422"/>
                    <a:pt x="12500" y="3533"/>
                  </a:cubicBezTo>
                  <a:cubicBezTo>
                    <a:pt x="12200" y="5645"/>
                    <a:pt x="10600" y="8893"/>
                    <a:pt x="8900" y="11248"/>
                  </a:cubicBezTo>
                  <a:cubicBezTo>
                    <a:pt x="7200" y="13603"/>
                    <a:pt x="5400" y="15064"/>
                    <a:pt x="4300" y="16201"/>
                  </a:cubicBezTo>
                  <a:cubicBezTo>
                    <a:pt x="3200" y="17338"/>
                    <a:pt x="2800" y="18150"/>
                    <a:pt x="3200" y="18718"/>
                  </a:cubicBezTo>
                  <a:cubicBezTo>
                    <a:pt x="3600" y="19287"/>
                    <a:pt x="4800" y="19612"/>
                    <a:pt x="8000" y="20018"/>
                  </a:cubicBezTo>
                  <a:cubicBezTo>
                    <a:pt x="11200" y="20424"/>
                    <a:pt x="16400" y="20911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770286" y="4469457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6800"/>
                    <a:pt x="7432" y="12000"/>
                    <a:pt x="11032" y="8400"/>
                  </a:cubicBezTo>
                  <a:cubicBezTo>
                    <a:pt x="14632" y="4800"/>
                    <a:pt x="181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900180" y="4399607"/>
              <a:ext cx="980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00"/>
                    <a:pt x="-1585" y="12000"/>
                    <a:pt x="575" y="15600"/>
                  </a:cubicBezTo>
                  <a:cubicBezTo>
                    <a:pt x="2735" y="19200"/>
                    <a:pt x="11375" y="20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3072642" y="4315482"/>
              <a:ext cx="113907" cy="25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235" fill="norm" stroke="1" extrusionOk="0">
                  <a:moveTo>
                    <a:pt x="445" y="3850"/>
                  </a:moveTo>
                  <a:cubicBezTo>
                    <a:pt x="60" y="2611"/>
                    <a:pt x="-326" y="1371"/>
                    <a:pt x="445" y="663"/>
                  </a:cubicBezTo>
                  <a:cubicBezTo>
                    <a:pt x="1217" y="-45"/>
                    <a:pt x="3145" y="-222"/>
                    <a:pt x="5653" y="309"/>
                  </a:cubicBezTo>
                  <a:cubicBezTo>
                    <a:pt x="8160" y="840"/>
                    <a:pt x="11245" y="2080"/>
                    <a:pt x="12017" y="3585"/>
                  </a:cubicBezTo>
                  <a:cubicBezTo>
                    <a:pt x="12788" y="5089"/>
                    <a:pt x="11245" y="6860"/>
                    <a:pt x="9703" y="8011"/>
                  </a:cubicBezTo>
                  <a:cubicBezTo>
                    <a:pt x="8160" y="9162"/>
                    <a:pt x="6617" y="9693"/>
                    <a:pt x="6810" y="10135"/>
                  </a:cubicBezTo>
                  <a:cubicBezTo>
                    <a:pt x="7003" y="10578"/>
                    <a:pt x="8931" y="10932"/>
                    <a:pt x="11631" y="11729"/>
                  </a:cubicBezTo>
                  <a:cubicBezTo>
                    <a:pt x="14331" y="12526"/>
                    <a:pt x="17803" y="13765"/>
                    <a:pt x="19538" y="15093"/>
                  </a:cubicBezTo>
                  <a:cubicBezTo>
                    <a:pt x="21274" y="16421"/>
                    <a:pt x="21274" y="17837"/>
                    <a:pt x="18767" y="18988"/>
                  </a:cubicBezTo>
                  <a:cubicBezTo>
                    <a:pt x="16260" y="20139"/>
                    <a:pt x="11245" y="21024"/>
                    <a:pt x="8353" y="21201"/>
                  </a:cubicBezTo>
                  <a:cubicBezTo>
                    <a:pt x="5460" y="21378"/>
                    <a:pt x="4688" y="20847"/>
                    <a:pt x="3917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3252886" y="4444057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800"/>
                    <a:pt x="5657" y="12000"/>
                    <a:pt x="9257" y="8400"/>
                  </a:cubicBezTo>
                  <a:cubicBezTo>
                    <a:pt x="12857" y="4800"/>
                    <a:pt x="172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3348136" y="4405957"/>
              <a:ext cx="423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171"/>
                    <a:pt x="21600" y="12343"/>
                    <a:pt x="21600" y="15943"/>
                  </a:cubicBezTo>
                  <a:cubicBezTo>
                    <a:pt x="21600" y="19543"/>
                    <a:pt x="108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3532286" y="4367857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3614836" y="4482157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8000"/>
                    <a:pt x="11400" y="14400"/>
                    <a:pt x="15000" y="10800"/>
                  </a:cubicBezTo>
                  <a:cubicBezTo>
                    <a:pt x="18600" y="7200"/>
                    <a:pt x="201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709523" y="4418657"/>
              <a:ext cx="196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837086" y="4405957"/>
              <a:ext cx="50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891"/>
                    <a:pt x="12600" y="11782"/>
                    <a:pt x="9000" y="15382"/>
                  </a:cubicBezTo>
                  <a:cubicBezTo>
                    <a:pt x="5400" y="18982"/>
                    <a:pt x="27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776636" y="4729807"/>
              <a:ext cx="92954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0" y="0"/>
                  </a:moveTo>
                  <a:cubicBezTo>
                    <a:pt x="1522" y="2400"/>
                    <a:pt x="3044" y="4800"/>
                    <a:pt x="4860" y="5600"/>
                  </a:cubicBezTo>
                  <a:cubicBezTo>
                    <a:pt x="6676" y="6400"/>
                    <a:pt x="8787" y="5600"/>
                    <a:pt x="10898" y="5200"/>
                  </a:cubicBezTo>
                  <a:cubicBezTo>
                    <a:pt x="13009" y="4800"/>
                    <a:pt x="15120" y="4800"/>
                    <a:pt x="16789" y="5200"/>
                  </a:cubicBezTo>
                  <a:cubicBezTo>
                    <a:pt x="18458" y="5600"/>
                    <a:pt x="19685" y="6400"/>
                    <a:pt x="20422" y="7200"/>
                  </a:cubicBezTo>
                  <a:cubicBezTo>
                    <a:pt x="21158" y="8000"/>
                    <a:pt x="21404" y="8800"/>
                    <a:pt x="21502" y="11200"/>
                  </a:cubicBezTo>
                  <a:cubicBezTo>
                    <a:pt x="21600" y="13600"/>
                    <a:pt x="21551" y="17600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246007" y="4869507"/>
              <a:ext cx="152930" cy="18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45" fill="norm" stroke="1" extrusionOk="0">
                  <a:moveTo>
                    <a:pt x="17827" y="0"/>
                  </a:moveTo>
                  <a:cubicBezTo>
                    <a:pt x="16348" y="0"/>
                    <a:pt x="14868" y="0"/>
                    <a:pt x="13241" y="1381"/>
                  </a:cubicBezTo>
                  <a:cubicBezTo>
                    <a:pt x="11614" y="2763"/>
                    <a:pt x="9838" y="5526"/>
                    <a:pt x="7767" y="8163"/>
                  </a:cubicBezTo>
                  <a:cubicBezTo>
                    <a:pt x="5696" y="10800"/>
                    <a:pt x="3329" y="13312"/>
                    <a:pt x="1849" y="15195"/>
                  </a:cubicBezTo>
                  <a:cubicBezTo>
                    <a:pt x="370" y="17079"/>
                    <a:pt x="-222" y="18335"/>
                    <a:pt x="74" y="19340"/>
                  </a:cubicBezTo>
                  <a:cubicBezTo>
                    <a:pt x="370" y="20344"/>
                    <a:pt x="1553" y="21098"/>
                    <a:pt x="4808" y="21349"/>
                  </a:cubicBezTo>
                  <a:cubicBezTo>
                    <a:pt x="8063" y="21600"/>
                    <a:pt x="13389" y="21349"/>
                    <a:pt x="16496" y="20721"/>
                  </a:cubicBezTo>
                  <a:cubicBezTo>
                    <a:pt x="19603" y="20093"/>
                    <a:pt x="20490" y="19088"/>
                    <a:pt x="21378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341786" y="4996507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00"/>
                    <a:pt x="7200" y="8000"/>
                    <a:pt x="3600" y="11600"/>
                  </a:cubicBezTo>
                  <a:cubicBezTo>
                    <a:pt x="0" y="15200"/>
                    <a:pt x="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332386" y="4710757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2731" y="9257"/>
                    <a:pt x="5462" y="18514"/>
                    <a:pt x="9062" y="20057"/>
                  </a:cubicBezTo>
                  <a:cubicBezTo>
                    <a:pt x="12662" y="21600"/>
                    <a:pt x="17131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370486" y="4806007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846736" y="4469457"/>
              <a:ext cx="191852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37" fill="norm" stroke="1" extrusionOk="0">
                  <a:moveTo>
                    <a:pt x="0" y="4511"/>
                  </a:moveTo>
                  <a:cubicBezTo>
                    <a:pt x="235" y="3828"/>
                    <a:pt x="470" y="3144"/>
                    <a:pt x="2465" y="2392"/>
                  </a:cubicBezTo>
                  <a:cubicBezTo>
                    <a:pt x="4461" y="1641"/>
                    <a:pt x="8217" y="820"/>
                    <a:pt x="11035" y="410"/>
                  </a:cubicBezTo>
                  <a:cubicBezTo>
                    <a:pt x="13852" y="0"/>
                    <a:pt x="15730" y="0"/>
                    <a:pt x="17257" y="0"/>
                  </a:cubicBezTo>
                  <a:cubicBezTo>
                    <a:pt x="18783" y="0"/>
                    <a:pt x="19957" y="0"/>
                    <a:pt x="20661" y="752"/>
                  </a:cubicBezTo>
                  <a:cubicBezTo>
                    <a:pt x="21365" y="1504"/>
                    <a:pt x="21600" y="3008"/>
                    <a:pt x="20661" y="5810"/>
                  </a:cubicBezTo>
                  <a:cubicBezTo>
                    <a:pt x="19722" y="8613"/>
                    <a:pt x="17609" y="12714"/>
                    <a:pt x="16435" y="15311"/>
                  </a:cubicBezTo>
                  <a:cubicBezTo>
                    <a:pt x="15261" y="17909"/>
                    <a:pt x="15026" y="19003"/>
                    <a:pt x="14674" y="19891"/>
                  </a:cubicBezTo>
                  <a:cubicBezTo>
                    <a:pt x="14322" y="20780"/>
                    <a:pt x="13852" y="21463"/>
                    <a:pt x="13500" y="21532"/>
                  </a:cubicBezTo>
                  <a:cubicBezTo>
                    <a:pt x="13148" y="21600"/>
                    <a:pt x="12913" y="21053"/>
                    <a:pt x="12678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876066" y="4669664"/>
              <a:ext cx="300871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856" fill="norm" stroke="1" extrusionOk="0">
                  <a:moveTo>
                    <a:pt x="1986" y="20856"/>
                  </a:moveTo>
                  <a:cubicBezTo>
                    <a:pt x="1079" y="20856"/>
                    <a:pt x="173" y="20856"/>
                    <a:pt x="22" y="18950"/>
                  </a:cubicBezTo>
                  <a:cubicBezTo>
                    <a:pt x="-129" y="17044"/>
                    <a:pt x="475" y="13232"/>
                    <a:pt x="2892" y="9421"/>
                  </a:cubicBezTo>
                  <a:cubicBezTo>
                    <a:pt x="5309" y="5609"/>
                    <a:pt x="9538" y="1797"/>
                    <a:pt x="12937" y="527"/>
                  </a:cubicBezTo>
                  <a:cubicBezTo>
                    <a:pt x="16335" y="-744"/>
                    <a:pt x="18903" y="527"/>
                    <a:pt x="21471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878486" y="4873180"/>
              <a:ext cx="273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56" y="12302"/>
                    <a:pt x="9712" y="4448"/>
                    <a:pt x="13312" y="1502"/>
                  </a:cubicBezTo>
                  <a:cubicBezTo>
                    <a:pt x="16912" y="-1443"/>
                    <a:pt x="1925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909311" y="4964757"/>
              <a:ext cx="16430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268" y="0"/>
                  </a:moveTo>
                  <a:cubicBezTo>
                    <a:pt x="10108" y="1005"/>
                    <a:pt x="7948" y="2009"/>
                    <a:pt x="5788" y="3684"/>
                  </a:cubicBezTo>
                  <a:cubicBezTo>
                    <a:pt x="3628" y="5358"/>
                    <a:pt x="1468" y="7702"/>
                    <a:pt x="523" y="9293"/>
                  </a:cubicBezTo>
                  <a:cubicBezTo>
                    <a:pt x="-422" y="10884"/>
                    <a:pt x="-152" y="11721"/>
                    <a:pt x="1873" y="12056"/>
                  </a:cubicBezTo>
                  <a:cubicBezTo>
                    <a:pt x="3898" y="12391"/>
                    <a:pt x="7678" y="12223"/>
                    <a:pt x="10918" y="12056"/>
                  </a:cubicBezTo>
                  <a:cubicBezTo>
                    <a:pt x="14158" y="11888"/>
                    <a:pt x="16858" y="11721"/>
                    <a:pt x="18613" y="11302"/>
                  </a:cubicBezTo>
                  <a:cubicBezTo>
                    <a:pt x="20368" y="10884"/>
                    <a:pt x="21178" y="10214"/>
                    <a:pt x="20908" y="9879"/>
                  </a:cubicBezTo>
                  <a:cubicBezTo>
                    <a:pt x="20638" y="9544"/>
                    <a:pt x="19288" y="9544"/>
                    <a:pt x="18343" y="9963"/>
                  </a:cubicBezTo>
                  <a:cubicBezTo>
                    <a:pt x="17398" y="10381"/>
                    <a:pt x="16858" y="11219"/>
                    <a:pt x="16048" y="13228"/>
                  </a:cubicBezTo>
                  <a:cubicBezTo>
                    <a:pt x="15238" y="15237"/>
                    <a:pt x="14158" y="18419"/>
                    <a:pt x="13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799236" y="4856807"/>
              <a:ext cx="355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4400"/>
                    <a:pt x="6686" y="7200"/>
                    <a:pt x="10286" y="3600"/>
                  </a:cubicBezTo>
                  <a:cubicBezTo>
                    <a:pt x="13886" y="0"/>
                    <a:pt x="177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378331" y="4684426"/>
              <a:ext cx="252756" cy="25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64" fill="norm" stroke="1" extrusionOk="0">
                  <a:moveTo>
                    <a:pt x="431" y="7393"/>
                  </a:moveTo>
                  <a:cubicBezTo>
                    <a:pt x="74" y="5999"/>
                    <a:pt x="-283" y="4605"/>
                    <a:pt x="342" y="3386"/>
                  </a:cubicBezTo>
                  <a:cubicBezTo>
                    <a:pt x="967" y="2167"/>
                    <a:pt x="2573" y="1122"/>
                    <a:pt x="4805" y="512"/>
                  </a:cubicBezTo>
                  <a:cubicBezTo>
                    <a:pt x="7036" y="-98"/>
                    <a:pt x="9892" y="-272"/>
                    <a:pt x="11588" y="599"/>
                  </a:cubicBezTo>
                  <a:cubicBezTo>
                    <a:pt x="13284" y="1470"/>
                    <a:pt x="13819" y="3386"/>
                    <a:pt x="12481" y="6347"/>
                  </a:cubicBezTo>
                  <a:cubicBezTo>
                    <a:pt x="11142" y="9309"/>
                    <a:pt x="7929" y="13315"/>
                    <a:pt x="6054" y="15841"/>
                  </a:cubicBezTo>
                  <a:cubicBezTo>
                    <a:pt x="4180" y="18367"/>
                    <a:pt x="3644" y="19412"/>
                    <a:pt x="3823" y="20109"/>
                  </a:cubicBezTo>
                  <a:cubicBezTo>
                    <a:pt x="4001" y="20805"/>
                    <a:pt x="4894" y="21154"/>
                    <a:pt x="7482" y="21241"/>
                  </a:cubicBezTo>
                  <a:cubicBezTo>
                    <a:pt x="10071" y="21328"/>
                    <a:pt x="14355" y="21154"/>
                    <a:pt x="16943" y="20893"/>
                  </a:cubicBezTo>
                  <a:cubicBezTo>
                    <a:pt x="19532" y="20631"/>
                    <a:pt x="20424" y="20283"/>
                    <a:pt x="21317" y="19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6201767" y="4500761"/>
              <a:ext cx="525699" cy="52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33" fill="norm" stroke="1" extrusionOk="0">
                  <a:moveTo>
                    <a:pt x="14356" y="1825"/>
                  </a:moveTo>
                  <a:cubicBezTo>
                    <a:pt x="13238" y="1051"/>
                    <a:pt x="12119" y="276"/>
                    <a:pt x="11043" y="61"/>
                  </a:cubicBezTo>
                  <a:cubicBezTo>
                    <a:pt x="9968" y="-154"/>
                    <a:pt x="8935" y="190"/>
                    <a:pt x="7472" y="1223"/>
                  </a:cubicBezTo>
                  <a:cubicBezTo>
                    <a:pt x="6009" y="2256"/>
                    <a:pt x="4116" y="3977"/>
                    <a:pt x="2696" y="6257"/>
                  </a:cubicBezTo>
                  <a:cubicBezTo>
                    <a:pt x="1276" y="8538"/>
                    <a:pt x="329" y="11377"/>
                    <a:pt x="71" y="13529"/>
                  </a:cubicBezTo>
                  <a:cubicBezTo>
                    <a:pt x="-187" y="15680"/>
                    <a:pt x="243" y="17143"/>
                    <a:pt x="1577" y="18391"/>
                  </a:cubicBezTo>
                  <a:cubicBezTo>
                    <a:pt x="2911" y="19639"/>
                    <a:pt x="5148" y="20671"/>
                    <a:pt x="7429" y="21059"/>
                  </a:cubicBezTo>
                  <a:cubicBezTo>
                    <a:pt x="9709" y="21446"/>
                    <a:pt x="12033" y="21188"/>
                    <a:pt x="14184" y="20284"/>
                  </a:cubicBezTo>
                  <a:cubicBezTo>
                    <a:pt x="16336" y="19381"/>
                    <a:pt x="18315" y="17832"/>
                    <a:pt x="19563" y="15852"/>
                  </a:cubicBezTo>
                  <a:cubicBezTo>
                    <a:pt x="20811" y="13873"/>
                    <a:pt x="21327" y="11464"/>
                    <a:pt x="21370" y="9484"/>
                  </a:cubicBezTo>
                  <a:cubicBezTo>
                    <a:pt x="21413" y="7505"/>
                    <a:pt x="20983" y="5956"/>
                    <a:pt x="19262" y="4794"/>
                  </a:cubicBezTo>
                  <a:cubicBezTo>
                    <a:pt x="17540" y="3632"/>
                    <a:pt x="14529" y="2858"/>
                    <a:pt x="11517" y="2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557436" y="5955357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909"/>
                    <a:pt x="16800" y="9818"/>
                    <a:pt x="13200" y="13418"/>
                  </a:cubicBezTo>
                  <a:cubicBezTo>
                    <a:pt x="9600" y="17018"/>
                    <a:pt x="480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366936" y="6321541"/>
              <a:ext cx="3937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0800"/>
                    <a:pt x="8361" y="0"/>
                    <a:pt x="11961" y="0"/>
                  </a:cubicBezTo>
                  <a:cubicBezTo>
                    <a:pt x="15561" y="0"/>
                    <a:pt x="1858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352120" y="6733634"/>
              <a:ext cx="230717" cy="3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94" fill="norm" stroke="1" extrusionOk="0">
                  <a:moveTo>
                    <a:pt x="197" y="6018"/>
                  </a:moveTo>
                  <a:cubicBezTo>
                    <a:pt x="0" y="4797"/>
                    <a:pt x="-196" y="3577"/>
                    <a:pt x="393" y="2479"/>
                  </a:cubicBezTo>
                  <a:cubicBezTo>
                    <a:pt x="982" y="1380"/>
                    <a:pt x="2357" y="404"/>
                    <a:pt x="3928" y="99"/>
                  </a:cubicBezTo>
                  <a:cubicBezTo>
                    <a:pt x="5499" y="-206"/>
                    <a:pt x="7266" y="160"/>
                    <a:pt x="9033" y="1686"/>
                  </a:cubicBezTo>
                  <a:cubicBezTo>
                    <a:pt x="10800" y="3211"/>
                    <a:pt x="12568" y="5896"/>
                    <a:pt x="14433" y="8763"/>
                  </a:cubicBezTo>
                  <a:cubicBezTo>
                    <a:pt x="16299" y="11631"/>
                    <a:pt x="18262" y="14682"/>
                    <a:pt x="19440" y="16818"/>
                  </a:cubicBezTo>
                  <a:cubicBezTo>
                    <a:pt x="20619" y="18953"/>
                    <a:pt x="21011" y="20174"/>
                    <a:pt x="21404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373286" y="6931141"/>
              <a:ext cx="149508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0992" y="2160"/>
                  </a:moveTo>
                  <a:cubicBezTo>
                    <a:pt x="21296" y="1080"/>
                    <a:pt x="21600" y="0"/>
                    <a:pt x="21448" y="0"/>
                  </a:cubicBezTo>
                  <a:cubicBezTo>
                    <a:pt x="21296" y="0"/>
                    <a:pt x="20687" y="1080"/>
                    <a:pt x="19014" y="3132"/>
                  </a:cubicBezTo>
                  <a:cubicBezTo>
                    <a:pt x="17341" y="5184"/>
                    <a:pt x="14603" y="8208"/>
                    <a:pt x="11256" y="11448"/>
                  </a:cubicBezTo>
                  <a:cubicBezTo>
                    <a:pt x="7910" y="14688"/>
                    <a:pt x="3955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398734" y="6448225"/>
              <a:ext cx="158703" cy="21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62" fill="norm" stroke="1" extrusionOk="0">
                  <a:moveTo>
                    <a:pt x="5962" y="10627"/>
                  </a:moveTo>
                  <a:cubicBezTo>
                    <a:pt x="6246" y="9608"/>
                    <a:pt x="6530" y="8589"/>
                    <a:pt x="6672" y="8589"/>
                  </a:cubicBezTo>
                  <a:cubicBezTo>
                    <a:pt x="6814" y="8589"/>
                    <a:pt x="6814" y="9608"/>
                    <a:pt x="6246" y="11136"/>
                  </a:cubicBezTo>
                  <a:cubicBezTo>
                    <a:pt x="5677" y="12665"/>
                    <a:pt x="4541" y="14702"/>
                    <a:pt x="3262" y="16740"/>
                  </a:cubicBezTo>
                  <a:cubicBezTo>
                    <a:pt x="1983" y="18778"/>
                    <a:pt x="562" y="20816"/>
                    <a:pt x="135" y="21121"/>
                  </a:cubicBezTo>
                  <a:cubicBezTo>
                    <a:pt x="-291" y="21427"/>
                    <a:pt x="277" y="20001"/>
                    <a:pt x="1983" y="17148"/>
                  </a:cubicBezTo>
                  <a:cubicBezTo>
                    <a:pt x="3688" y="14295"/>
                    <a:pt x="6530" y="10016"/>
                    <a:pt x="8235" y="7367"/>
                  </a:cubicBezTo>
                  <a:cubicBezTo>
                    <a:pt x="9941" y="4718"/>
                    <a:pt x="10509" y="3699"/>
                    <a:pt x="11362" y="2578"/>
                  </a:cubicBezTo>
                  <a:cubicBezTo>
                    <a:pt x="12214" y="1457"/>
                    <a:pt x="13351" y="235"/>
                    <a:pt x="14346" y="31"/>
                  </a:cubicBezTo>
                  <a:cubicBezTo>
                    <a:pt x="15341" y="-173"/>
                    <a:pt x="16193" y="642"/>
                    <a:pt x="16904" y="2680"/>
                  </a:cubicBezTo>
                  <a:cubicBezTo>
                    <a:pt x="17614" y="4718"/>
                    <a:pt x="18183" y="7978"/>
                    <a:pt x="18893" y="11136"/>
                  </a:cubicBezTo>
                  <a:cubicBezTo>
                    <a:pt x="19604" y="14295"/>
                    <a:pt x="20456" y="17352"/>
                    <a:pt x="21309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249586" y="6325988"/>
              <a:ext cx="1841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483" y="2735"/>
                    <a:pt x="4966" y="-1585"/>
                    <a:pt x="8566" y="575"/>
                  </a:cubicBezTo>
                  <a:cubicBezTo>
                    <a:pt x="12166" y="2735"/>
                    <a:pt x="1688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243236" y="6498001"/>
              <a:ext cx="171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00" y="2735"/>
                    <a:pt x="11200" y="-1585"/>
                    <a:pt x="14800" y="575"/>
                  </a:cubicBezTo>
                  <a:cubicBezTo>
                    <a:pt x="18400" y="2735"/>
                    <a:pt x="200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960786" y="6068442"/>
              <a:ext cx="248741" cy="35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46" fill="norm" stroke="1" extrusionOk="0">
                  <a:moveTo>
                    <a:pt x="0" y="841"/>
                  </a:moveTo>
                  <a:cubicBezTo>
                    <a:pt x="4901" y="457"/>
                    <a:pt x="9802" y="74"/>
                    <a:pt x="13160" y="10"/>
                  </a:cubicBezTo>
                  <a:cubicBezTo>
                    <a:pt x="16518" y="-54"/>
                    <a:pt x="18333" y="202"/>
                    <a:pt x="19603" y="905"/>
                  </a:cubicBezTo>
                  <a:cubicBezTo>
                    <a:pt x="20874" y="1608"/>
                    <a:pt x="21600" y="2758"/>
                    <a:pt x="21237" y="4739"/>
                  </a:cubicBezTo>
                  <a:cubicBezTo>
                    <a:pt x="20874" y="6720"/>
                    <a:pt x="19422" y="9532"/>
                    <a:pt x="18333" y="12471"/>
                  </a:cubicBezTo>
                  <a:cubicBezTo>
                    <a:pt x="17244" y="15411"/>
                    <a:pt x="16518" y="18479"/>
                    <a:pt x="15792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005236" y="6323657"/>
              <a:ext cx="323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41" y="10800"/>
                    <a:pt x="9882" y="0"/>
                    <a:pt x="13482" y="0"/>
                  </a:cubicBezTo>
                  <a:cubicBezTo>
                    <a:pt x="17082" y="0"/>
                    <a:pt x="1934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935386" y="6634807"/>
              <a:ext cx="361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0"/>
                    <a:pt x="8337" y="0"/>
                    <a:pt x="11937" y="3600"/>
                  </a:cubicBezTo>
                  <a:cubicBezTo>
                    <a:pt x="15537" y="7200"/>
                    <a:pt x="1856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986213" y="6755457"/>
              <a:ext cx="177774" cy="30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8" fill="norm" stroke="1" extrusionOk="0">
                  <a:moveTo>
                    <a:pt x="21343" y="0"/>
                  </a:moveTo>
                  <a:cubicBezTo>
                    <a:pt x="20072" y="148"/>
                    <a:pt x="18802" y="296"/>
                    <a:pt x="16388" y="2071"/>
                  </a:cubicBezTo>
                  <a:cubicBezTo>
                    <a:pt x="13974" y="3847"/>
                    <a:pt x="10416" y="7249"/>
                    <a:pt x="7621" y="10134"/>
                  </a:cubicBezTo>
                  <a:cubicBezTo>
                    <a:pt x="4825" y="13019"/>
                    <a:pt x="2792" y="15386"/>
                    <a:pt x="1522" y="17162"/>
                  </a:cubicBezTo>
                  <a:cubicBezTo>
                    <a:pt x="251" y="18937"/>
                    <a:pt x="-257" y="20121"/>
                    <a:pt x="124" y="20786"/>
                  </a:cubicBezTo>
                  <a:cubicBezTo>
                    <a:pt x="505" y="21452"/>
                    <a:pt x="1776" y="21600"/>
                    <a:pt x="5334" y="21230"/>
                  </a:cubicBezTo>
                  <a:cubicBezTo>
                    <a:pt x="8891" y="20860"/>
                    <a:pt x="14736" y="19973"/>
                    <a:pt x="20581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144936" y="6939607"/>
              <a:ext cx="57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00"/>
                    <a:pt x="12000" y="6000"/>
                    <a:pt x="8400" y="9600"/>
                  </a:cubicBezTo>
                  <a:cubicBezTo>
                    <a:pt x="4800" y="13200"/>
                    <a:pt x="24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856136" y="6560724"/>
              <a:ext cx="3556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0800"/>
                    <a:pt x="5657" y="0"/>
                    <a:pt x="9257" y="0"/>
                  </a:cubicBezTo>
                  <a:cubicBezTo>
                    <a:pt x="12857" y="0"/>
                    <a:pt x="172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901072" y="6666557"/>
              <a:ext cx="272565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60" fill="norm" stroke="1" extrusionOk="0">
                  <a:moveTo>
                    <a:pt x="1458" y="12960"/>
                  </a:moveTo>
                  <a:cubicBezTo>
                    <a:pt x="627" y="15840"/>
                    <a:pt x="-204" y="18720"/>
                    <a:pt x="45" y="20160"/>
                  </a:cubicBezTo>
                  <a:cubicBezTo>
                    <a:pt x="294" y="21600"/>
                    <a:pt x="1624" y="21600"/>
                    <a:pt x="5362" y="18000"/>
                  </a:cubicBezTo>
                  <a:cubicBezTo>
                    <a:pt x="9101" y="14400"/>
                    <a:pt x="15248" y="7200"/>
                    <a:pt x="213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4186336" y="6501457"/>
              <a:ext cx="15472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0" y="0"/>
                  </a:moveTo>
                  <a:cubicBezTo>
                    <a:pt x="5254" y="1229"/>
                    <a:pt x="10508" y="2459"/>
                    <a:pt x="14449" y="4215"/>
                  </a:cubicBezTo>
                  <a:cubicBezTo>
                    <a:pt x="18389" y="5971"/>
                    <a:pt x="21016" y="8254"/>
                    <a:pt x="21308" y="10273"/>
                  </a:cubicBezTo>
                  <a:cubicBezTo>
                    <a:pt x="21600" y="12293"/>
                    <a:pt x="19557" y="14049"/>
                    <a:pt x="16930" y="15893"/>
                  </a:cubicBezTo>
                  <a:cubicBezTo>
                    <a:pt x="14303" y="17737"/>
                    <a:pt x="11092" y="19668"/>
                    <a:pt x="78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184940" y="6292125"/>
              <a:ext cx="265047" cy="32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13" fill="norm" stroke="1" extrusionOk="0">
                  <a:moveTo>
                    <a:pt x="377" y="7779"/>
                  </a:moveTo>
                  <a:cubicBezTo>
                    <a:pt x="37" y="7095"/>
                    <a:pt x="-303" y="6412"/>
                    <a:pt x="462" y="5113"/>
                  </a:cubicBezTo>
                  <a:cubicBezTo>
                    <a:pt x="1228" y="3814"/>
                    <a:pt x="3099" y="1900"/>
                    <a:pt x="4884" y="875"/>
                  </a:cubicBezTo>
                  <a:cubicBezTo>
                    <a:pt x="6670" y="-150"/>
                    <a:pt x="8371" y="-287"/>
                    <a:pt x="9987" y="533"/>
                  </a:cubicBezTo>
                  <a:cubicBezTo>
                    <a:pt x="11603" y="1354"/>
                    <a:pt x="13133" y="3131"/>
                    <a:pt x="14749" y="5797"/>
                  </a:cubicBezTo>
                  <a:cubicBezTo>
                    <a:pt x="16365" y="8462"/>
                    <a:pt x="18066" y="12017"/>
                    <a:pt x="19171" y="14751"/>
                  </a:cubicBezTo>
                  <a:cubicBezTo>
                    <a:pt x="20277" y="17485"/>
                    <a:pt x="20787" y="19399"/>
                    <a:pt x="21297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272186" y="6501457"/>
              <a:ext cx="133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5850"/>
                    <a:pt x="10629" y="11700"/>
                    <a:pt x="7029" y="15300"/>
                  </a:cubicBezTo>
                  <a:cubicBezTo>
                    <a:pt x="3429" y="18900"/>
                    <a:pt x="1714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307799" y="6024077"/>
              <a:ext cx="129488" cy="13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55" fill="norm" stroke="1" extrusionOk="0">
                  <a:moveTo>
                    <a:pt x="9816" y="10147"/>
                  </a:moveTo>
                  <a:cubicBezTo>
                    <a:pt x="7726" y="12805"/>
                    <a:pt x="5636" y="15463"/>
                    <a:pt x="3894" y="17623"/>
                  </a:cubicBezTo>
                  <a:cubicBezTo>
                    <a:pt x="2152" y="19783"/>
                    <a:pt x="758" y="21445"/>
                    <a:pt x="236" y="21113"/>
                  </a:cubicBezTo>
                  <a:cubicBezTo>
                    <a:pt x="-287" y="20780"/>
                    <a:pt x="61" y="18454"/>
                    <a:pt x="1281" y="15297"/>
                  </a:cubicBezTo>
                  <a:cubicBezTo>
                    <a:pt x="2500" y="12140"/>
                    <a:pt x="4590" y="8153"/>
                    <a:pt x="6681" y="5162"/>
                  </a:cubicBezTo>
                  <a:cubicBezTo>
                    <a:pt x="8771" y="2171"/>
                    <a:pt x="10861" y="177"/>
                    <a:pt x="12429" y="11"/>
                  </a:cubicBezTo>
                  <a:cubicBezTo>
                    <a:pt x="13997" y="-155"/>
                    <a:pt x="15042" y="1507"/>
                    <a:pt x="16436" y="5162"/>
                  </a:cubicBezTo>
                  <a:cubicBezTo>
                    <a:pt x="17829" y="8817"/>
                    <a:pt x="19571" y="14467"/>
                    <a:pt x="21313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850036" y="6461241"/>
              <a:ext cx="1651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856386" y="6558607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408291" y="6270741"/>
              <a:ext cx="114846" cy="22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81" fill="norm" stroke="1" extrusionOk="0">
                  <a:moveTo>
                    <a:pt x="15417" y="198"/>
                  </a:moveTo>
                  <a:cubicBezTo>
                    <a:pt x="13453" y="0"/>
                    <a:pt x="11490" y="-198"/>
                    <a:pt x="10115" y="396"/>
                  </a:cubicBezTo>
                  <a:cubicBezTo>
                    <a:pt x="8741" y="991"/>
                    <a:pt x="7955" y="2378"/>
                    <a:pt x="6581" y="5252"/>
                  </a:cubicBezTo>
                  <a:cubicBezTo>
                    <a:pt x="5206" y="8125"/>
                    <a:pt x="3243" y="12485"/>
                    <a:pt x="1868" y="15160"/>
                  </a:cubicBezTo>
                  <a:cubicBezTo>
                    <a:pt x="493" y="17835"/>
                    <a:pt x="-292" y="18826"/>
                    <a:pt x="101" y="19619"/>
                  </a:cubicBezTo>
                  <a:cubicBezTo>
                    <a:pt x="493" y="20411"/>
                    <a:pt x="2064" y="21006"/>
                    <a:pt x="5010" y="21204"/>
                  </a:cubicBezTo>
                  <a:cubicBezTo>
                    <a:pt x="7955" y="21402"/>
                    <a:pt x="12275" y="21204"/>
                    <a:pt x="15221" y="20808"/>
                  </a:cubicBezTo>
                  <a:cubicBezTo>
                    <a:pt x="18166" y="20411"/>
                    <a:pt x="19737" y="19817"/>
                    <a:pt x="21308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459586" y="6450657"/>
              <a:ext cx="25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960"/>
                    <a:pt x="3363" y="7920"/>
                    <a:pt x="870" y="11520"/>
                  </a:cubicBezTo>
                  <a:cubicBezTo>
                    <a:pt x="-1622" y="15120"/>
                    <a:pt x="1701" y="1836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516786" y="6336357"/>
              <a:ext cx="2476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77" y="212"/>
                    <a:pt x="19754" y="424"/>
                    <a:pt x="18462" y="1800"/>
                  </a:cubicBezTo>
                  <a:cubicBezTo>
                    <a:pt x="17169" y="3176"/>
                    <a:pt x="15508" y="5718"/>
                    <a:pt x="13108" y="8524"/>
                  </a:cubicBezTo>
                  <a:cubicBezTo>
                    <a:pt x="10708" y="11329"/>
                    <a:pt x="7569" y="14400"/>
                    <a:pt x="5262" y="16624"/>
                  </a:cubicBezTo>
                  <a:cubicBezTo>
                    <a:pt x="2954" y="18847"/>
                    <a:pt x="1477" y="20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662836" y="6579774"/>
              <a:ext cx="192513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0" y="4121"/>
                  </a:moveTo>
                  <a:cubicBezTo>
                    <a:pt x="4226" y="2842"/>
                    <a:pt x="8452" y="1563"/>
                    <a:pt x="11504" y="853"/>
                  </a:cubicBezTo>
                  <a:cubicBezTo>
                    <a:pt x="14557" y="142"/>
                    <a:pt x="16435" y="0"/>
                    <a:pt x="17961" y="0"/>
                  </a:cubicBezTo>
                  <a:cubicBezTo>
                    <a:pt x="19487" y="0"/>
                    <a:pt x="20661" y="142"/>
                    <a:pt x="21130" y="639"/>
                  </a:cubicBezTo>
                  <a:cubicBezTo>
                    <a:pt x="21600" y="1137"/>
                    <a:pt x="21365" y="1989"/>
                    <a:pt x="20074" y="3766"/>
                  </a:cubicBezTo>
                  <a:cubicBezTo>
                    <a:pt x="18783" y="5542"/>
                    <a:pt x="16435" y="8242"/>
                    <a:pt x="13970" y="11013"/>
                  </a:cubicBezTo>
                  <a:cubicBezTo>
                    <a:pt x="11504" y="13784"/>
                    <a:pt x="8922" y="16626"/>
                    <a:pt x="7513" y="18403"/>
                  </a:cubicBezTo>
                  <a:cubicBezTo>
                    <a:pt x="6104" y="20179"/>
                    <a:pt x="5870" y="20889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656486" y="6753013"/>
              <a:ext cx="266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4" y="12582"/>
                    <a:pt x="1029" y="4867"/>
                    <a:pt x="4629" y="1782"/>
                  </a:cubicBezTo>
                  <a:cubicBezTo>
                    <a:pt x="8229" y="-1304"/>
                    <a:pt x="1491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8" name="Drawing"/>
          <p:cNvGrpSpPr/>
          <p:nvPr/>
        </p:nvGrpSpPr>
        <p:grpSpPr>
          <a:xfrm>
            <a:off x="730250" y="1665073"/>
            <a:ext cx="10737850" cy="6880316"/>
            <a:chOff x="0" y="0"/>
            <a:chExt cx="10737850" cy="6880315"/>
          </a:xfrm>
        </p:grpSpPr>
        <p:sp>
          <p:nvSpPr>
            <p:cNvPr id="502" name="Line"/>
            <p:cNvSpPr/>
            <p:nvPr/>
          </p:nvSpPr>
          <p:spPr>
            <a:xfrm>
              <a:off x="774700" y="481227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20"/>
                    <a:pt x="0" y="12240"/>
                    <a:pt x="3600" y="15840"/>
                  </a:cubicBezTo>
                  <a:cubicBezTo>
                    <a:pt x="7200" y="19440"/>
                    <a:pt x="144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49299" y="312862"/>
              <a:ext cx="19051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21220"/>
                  </a:moveTo>
                  <a:cubicBezTo>
                    <a:pt x="7200" y="16235"/>
                    <a:pt x="14400" y="11251"/>
                    <a:pt x="14400" y="7097"/>
                  </a:cubicBezTo>
                  <a:cubicBezTo>
                    <a:pt x="14400" y="2943"/>
                    <a:pt x="7200" y="-380"/>
                    <a:pt x="7200" y="35"/>
                  </a:cubicBezTo>
                  <a:cubicBezTo>
                    <a:pt x="7200" y="451"/>
                    <a:pt x="14400" y="4605"/>
                    <a:pt x="21600" y="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921391" y="123510"/>
              <a:ext cx="62859" cy="33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17" fill="norm" stroke="1" extrusionOk="0">
                  <a:moveTo>
                    <a:pt x="10582" y="1376"/>
                  </a:moveTo>
                  <a:cubicBezTo>
                    <a:pt x="9862" y="688"/>
                    <a:pt x="9142" y="0"/>
                    <a:pt x="8422" y="0"/>
                  </a:cubicBezTo>
                  <a:cubicBezTo>
                    <a:pt x="7702" y="0"/>
                    <a:pt x="6982" y="688"/>
                    <a:pt x="5542" y="3233"/>
                  </a:cubicBezTo>
                  <a:cubicBezTo>
                    <a:pt x="4102" y="5778"/>
                    <a:pt x="1942" y="10181"/>
                    <a:pt x="862" y="13139"/>
                  </a:cubicBezTo>
                  <a:cubicBezTo>
                    <a:pt x="-218" y="16097"/>
                    <a:pt x="-218" y="17610"/>
                    <a:pt x="502" y="18780"/>
                  </a:cubicBezTo>
                  <a:cubicBezTo>
                    <a:pt x="1222" y="19949"/>
                    <a:pt x="2662" y="20775"/>
                    <a:pt x="5182" y="21187"/>
                  </a:cubicBezTo>
                  <a:cubicBezTo>
                    <a:pt x="7702" y="21600"/>
                    <a:pt x="11302" y="21600"/>
                    <a:pt x="14182" y="21325"/>
                  </a:cubicBezTo>
                  <a:cubicBezTo>
                    <a:pt x="17062" y="21050"/>
                    <a:pt x="19222" y="20499"/>
                    <a:pt x="21382" y="1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89000" y="214527"/>
              <a:ext cx="1143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8360"/>
                    <a:pt x="5600" y="15120"/>
                    <a:pt x="9200" y="11520"/>
                  </a:cubicBezTo>
                  <a:cubicBezTo>
                    <a:pt x="12800" y="7920"/>
                    <a:pt x="17200" y="3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016911" y="125627"/>
              <a:ext cx="11974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4384" y="0"/>
                  </a:moveTo>
                  <a:cubicBezTo>
                    <a:pt x="2869" y="4114"/>
                    <a:pt x="1353" y="8229"/>
                    <a:pt x="595" y="11976"/>
                  </a:cubicBezTo>
                  <a:cubicBezTo>
                    <a:pt x="-163" y="15722"/>
                    <a:pt x="-163" y="19102"/>
                    <a:pt x="405" y="19910"/>
                  </a:cubicBezTo>
                  <a:cubicBezTo>
                    <a:pt x="974" y="20718"/>
                    <a:pt x="2111" y="18955"/>
                    <a:pt x="3058" y="17706"/>
                  </a:cubicBezTo>
                  <a:cubicBezTo>
                    <a:pt x="4005" y="16457"/>
                    <a:pt x="4763" y="15722"/>
                    <a:pt x="6090" y="15135"/>
                  </a:cubicBezTo>
                  <a:cubicBezTo>
                    <a:pt x="7416" y="14547"/>
                    <a:pt x="9311" y="14106"/>
                    <a:pt x="10826" y="14253"/>
                  </a:cubicBezTo>
                  <a:cubicBezTo>
                    <a:pt x="12342" y="14400"/>
                    <a:pt x="13479" y="15135"/>
                    <a:pt x="15184" y="16457"/>
                  </a:cubicBezTo>
                  <a:cubicBezTo>
                    <a:pt x="16890" y="17780"/>
                    <a:pt x="19163" y="19690"/>
                    <a:pt x="21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661022" y="513411"/>
              <a:ext cx="174128" cy="15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43" fill="norm" stroke="1" extrusionOk="0">
                  <a:moveTo>
                    <a:pt x="329" y="4377"/>
                  </a:moveTo>
                  <a:cubicBezTo>
                    <a:pt x="69" y="7632"/>
                    <a:pt x="-191" y="10887"/>
                    <a:pt x="199" y="11035"/>
                  </a:cubicBezTo>
                  <a:cubicBezTo>
                    <a:pt x="590" y="11183"/>
                    <a:pt x="1631" y="8224"/>
                    <a:pt x="2411" y="6005"/>
                  </a:cubicBezTo>
                  <a:cubicBezTo>
                    <a:pt x="3192" y="3785"/>
                    <a:pt x="3713" y="2306"/>
                    <a:pt x="4623" y="1270"/>
                  </a:cubicBezTo>
                  <a:cubicBezTo>
                    <a:pt x="5534" y="235"/>
                    <a:pt x="6836" y="-357"/>
                    <a:pt x="7616" y="235"/>
                  </a:cubicBezTo>
                  <a:cubicBezTo>
                    <a:pt x="8397" y="827"/>
                    <a:pt x="8657" y="2602"/>
                    <a:pt x="8787" y="4525"/>
                  </a:cubicBezTo>
                  <a:cubicBezTo>
                    <a:pt x="8917" y="6448"/>
                    <a:pt x="8917" y="8520"/>
                    <a:pt x="9048" y="10739"/>
                  </a:cubicBezTo>
                  <a:cubicBezTo>
                    <a:pt x="9178" y="12958"/>
                    <a:pt x="9438" y="15325"/>
                    <a:pt x="9698" y="15769"/>
                  </a:cubicBezTo>
                  <a:cubicBezTo>
                    <a:pt x="9958" y="16213"/>
                    <a:pt x="10219" y="14733"/>
                    <a:pt x="10999" y="11922"/>
                  </a:cubicBezTo>
                  <a:cubicBezTo>
                    <a:pt x="11780" y="9111"/>
                    <a:pt x="13081" y="4969"/>
                    <a:pt x="14382" y="2750"/>
                  </a:cubicBezTo>
                  <a:cubicBezTo>
                    <a:pt x="15684" y="531"/>
                    <a:pt x="16985" y="235"/>
                    <a:pt x="18026" y="827"/>
                  </a:cubicBezTo>
                  <a:cubicBezTo>
                    <a:pt x="19067" y="1418"/>
                    <a:pt x="19848" y="2898"/>
                    <a:pt x="20368" y="6448"/>
                  </a:cubicBezTo>
                  <a:cubicBezTo>
                    <a:pt x="20889" y="9999"/>
                    <a:pt x="21149" y="15621"/>
                    <a:pt x="21409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916112" y="512977"/>
              <a:ext cx="102248" cy="12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46" fill="norm" stroke="1" extrusionOk="0">
                  <a:moveTo>
                    <a:pt x="10692" y="0"/>
                  </a:moveTo>
                  <a:cubicBezTo>
                    <a:pt x="8532" y="0"/>
                    <a:pt x="6372" y="0"/>
                    <a:pt x="4644" y="857"/>
                  </a:cubicBezTo>
                  <a:cubicBezTo>
                    <a:pt x="2916" y="1714"/>
                    <a:pt x="1620" y="3429"/>
                    <a:pt x="756" y="6343"/>
                  </a:cubicBezTo>
                  <a:cubicBezTo>
                    <a:pt x="-108" y="9257"/>
                    <a:pt x="-540" y="13371"/>
                    <a:pt x="1188" y="16457"/>
                  </a:cubicBezTo>
                  <a:cubicBezTo>
                    <a:pt x="2916" y="19543"/>
                    <a:pt x="6804" y="21600"/>
                    <a:pt x="10476" y="20914"/>
                  </a:cubicBezTo>
                  <a:cubicBezTo>
                    <a:pt x="14148" y="20229"/>
                    <a:pt x="17604" y="16800"/>
                    <a:pt x="19332" y="14229"/>
                  </a:cubicBezTo>
                  <a:cubicBezTo>
                    <a:pt x="21060" y="11657"/>
                    <a:pt x="21060" y="9943"/>
                    <a:pt x="20628" y="8229"/>
                  </a:cubicBezTo>
                  <a:cubicBezTo>
                    <a:pt x="20196" y="6514"/>
                    <a:pt x="19332" y="4800"/>
                    <a:pt x="17388" y="4286"/>
                  </a:cubicBezTo>
                  <a:cubicBezTo>
                    <a:pt x="15444" y="3771"/>
                    <a:pt x="12420" y="4457"/>
                    <a:pt x="9396" y="5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070100" y="490662"/>
              <a:ext cx="190500" cy="14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295"/>
                  </a:moveTo>
                  <a:cubicBezTo>
                    <a:pt x="720" y="1078"/>
                    <a:pt x="1440" y="-139"/>
                    <a:pt x="1920" y="13"/>
                  </a:cubicBezTo>
                  <a:cubicBezTo>
                    <a:pt x="2400" y="165"/>
                    <a:pt x="2640" y="1686"/>
                    <a:pt x="2760" y="4424"/>
                  </a:cubicBezTo>
                  <a:cubicBezTo>
                    <a:pt x="2880" y="7162"/>
                    <a:pt x="2880" y="11117"/>
                    <a:pt x="2760" y="14007"/>
                  </a:cubicBezTo>
                  <a:cubicBezTo>
                    <a:pt x="2640" y="16898"/>
                    <a:pt x="2400" y="18723"/>
                    <a:pt x="2160" y="18875"/>
                  </a:cubicBezTo>
                  <a:cubicBezTo>
                    <a:pt x="1920" y="19027"/>
                    <a:pt x="1680" y="17506"/>
                    <a:pt x="1800" y="15833"/>
                  </a:cubicBezTo>
                  <a:cubicBezTo>
                    <a:pt x="1920" y="14160"/>
                    <a:pt x="2400" y="12334"/>
                    <a:pt x="3000" y="10661"/>
                  </a:cubicBezTo>
                  <a:cubicBezTo>
                    <a:pt x="3600" y="8988"/>
                    <a:pt x="4320" y="7467"/>
                    <a:pt x="5160" y="7315"/>
                  </a:cubicBezTo>
                  <a:cubicBezTo>
                    <a:pt x="6000" y="7162"/>
                    <a:pt x="6960" y="8379"/>
                    <a:pt x="7440" y="10205"/>
                  </a:cubicBezTo>
                  <a:cubicBezTo>
                    <a:pt x="7920" y="12030"/>
                    <a:pt x="7920" y="14464"/>
                    <a:pt x="8280" y="14920"/>
                  </a:cubicBezTo>
                  <a:cubicBezTo>
                    <a:pt x="8640" y="15376"/>
                    <a:pt x="9360" y="13855"/>
                    <a:pt x="10200" y="12030"/>
                  </a:cubicBezTo>
                  <a:cubicBezTo>
                    <a:pt x="11040" y="10205"/>
                    <a:pt x="12000" y="8075"/>
                    <a:pt x="12840" y="6402"/>
                  </a:cubicBezTo>
                  <a:cubicBezTo>
                    <a:pt x="13680" y="4729"/>
                    <a:pt x="14400" y="3512"/>
                    <a:pt x="15360" y="3664"/>
                  </a:cubicBezTo>
                  <a:cubicBezTo>
                    <a:pt x="16320" y="3816"/>
                    <a:pt x="17520" y="5337"/>
                    <a:pt x="18600" y="8531"/>
                  </a:cubicBezTo>
                  <a:cubicBezTo>
                    <a:pt x="19680" y="11726"/>
                    <a:pt x="20640" y="16593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291027" y="516439"/>
              <a:ext cx="61938" cy="14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2" h="21109" fill="norm" stroke="1" extrusionOk="0">
                  <a:moveTo>
                    <a:pt x="6497" y="6709"/>
                  </a:moveTo>
                  <a:cubicBezTo>
                    <a:pt x="9872" y="6409"/>
                    <a:pt x="13247" y="6109"/>
                    <a:pt x="15947" y="4759"/>
                  </a:cubicBezTo>
                  <a:cubicBezTo>
                    <a:pt x="18647" y="3409"/>
                    <a:pt x="20672" y="1009"/>
                    <a:pt x="19322" y="259"/>
                  </a:cubicBezTo>
                  <a:cubicBezTo>
                    <a:pt x="17972" y="-491"/>
                    <a:pt x="13247" y="409"/>
                    <a:pt x="9535" y="2659"/>
                  </a:cubicBezTo>
                  <a:cubicBezTo>
                    <a:pt x="5822" y="4909"/>
                    <a:pt x="3122" y="8509"/>
                    <a:pt x="1434" y="11059"/>
                  </a:cubicBezTo>
                  <a:cubicBezTo>
                    <a:pt x="-253" y="13609"/>
                    <a:pt x="-928" y="15109"/>
                    <a:pt x="2109" y="16609"/>
                  </a:cubicBezTo>
                  <a:cubicBezTo>
                    <a:pt x="5147" y="18109"/>
                    <a:pt x="11897" y="19609"/>
                    <a:pt x="18647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394591" y="512701"/>
              <a:ext cx="100959" cy="14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31" fill="norm" stroke="1" extrusionOk="0">
                  <a:moveTo>
                    <a:pt x="3914" y="4603"/>
                  </a:moveTo>
                  <a:cubicBezTo>
                    <a:pt x="2564" y="7949"/>
                    <a:pt x="1214" y="11296"/>
                    <a:pt x="539" y="13730"/>
                  </a:cubicBezTo>
                  <a:cubicBezTo>
                    <a:pt x="-136" y="16163"/>
                    <a:pt x="-136" y="17685"/>
                    <a:pt x="314" y="17685"/>
                  </a:cubicBezTo>
                  <a:cubicBezTo>
                    <a:pt x="764" y="17685"/>
                    <a:pt x="1664" y="16163"/>
                    <a:pt x="3014" y="13730"/>
                  </a:cubicBezTo>
                  <a:cubicBezTo>
                    <a:pt x="4364" y="11296"/>
                    <a:pt x="6164" y="7949"/>
                    <a:pt x="7739" y="5516"/>
                  </a:cubicBezTo>
                  <a:cubicBezTo>
                    <a:pt x="9314" y="3082"/>
                    <a:pt x="10664" y="1561"/>
                    <a:pt x="12914" y="648"/>
                  </a:cubicBezTo>
                  <a:cubicBezTo>
                    <a:pt x="15164" y="-265"/>
                    <a:pt x="18314" y="-569"/>
                    <a:pt x="19889" y="2169"/>
                  </a:cubicBezTo>
                  <a:cubicBezTo>
                    <a:pt x="21464" y="4907"/>
                    <a:pt x="21464" y="10687"/>
                    <a:pt x="21464" y="14338"/>
                  </a:cubicBezTo>
                  <a:cubicBezTo>
                    <a:pt x="21464" y="17989"/>
                    <a:pt x="21464" y="19510"/>
                    <a:pt x="21464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572255" y="328827"/>
              <a:ext cx="62995" cy="33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65" fill="norm" stroke="1" extrusionOk="0">
                  <a:moveTo>
                    <a:pt x="14948" y="0"/>
                  </a:moveTo>
                  <a:cubicBezTo>
                    <a:pt x="10628" y="4590"/>
                    <a:pt x="6308" y="9180"/>
                    <a:pt x="3788" y="12285"/>
                  </a:cubicBezTo>
                  <a:cubicBezTo>
                    <a:pt x="1268" y="15390"/>
                    <a:pt x="548" y="17010"/>
                    <a:pt x="188" y="18225"/>
                  </a:cubicBezTo>
                  <a:cubicBezTo>
                    <a:pt x="-172" y="19440"/>
                    <a:pt x="-172" y="20250"/>
                    <a:pt x="1628" y="20790"/>
                  </a:cubicBezTo>
                  <a:cubicBezTo>
                    <a:pt x="3428" y="21330"/>
                    <a:pt x="7028" y="21600"/>
                    <a:pt x="9908" y="21397"/>
                  </a:cubicBezTo>
                  <a:cubicBezTo>
                    <a:pt x="12788" y="21195"/>
                    <a:pt x="14948" y="20520"/>
                    <a:pt x="16748" y="19035"/>
                  </a:cubicBezTo>
                  <a:cubicBezTo>
                    <a:pt x="18548" y="17550"/>
                    <a:pt x="19988" y="15255"/>
                    <a:pt x="21428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2568087" y="487577"/>
              <a:ext cx="92564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0856" fill="norm" stroke="1" extrusionOk="0">
                  <a:moveTo>
                    <a:pt x="9471" y="19059"/>
                  </a:moveTo>
                  <a:cubicBezTo>
                    <a:pt x="5151" y="20329"/>
                    <a:pt x="831" y="21600"/>
                    <a:pt x="111" y="20329"/>
                  </a:cubicBezTo>
                  <a:cubicBezTo>
                    <a:pt x="-609" y="19059"/>
                    <a:pt x="2271" y="15247"/>
                    <a:pt x="6351" y="11435"/>
                  </a:cubicBezTo>
                  <a:cubicBezTo>
                    <a:pt x="10431" y="7624"/>
                    <a:pt x="15711" y="3812"/>
                    <a:pt x="209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236012" y="254340"/>
              <a:ext cx="256488" cy="60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78" fill="norm" stroke="1" extrusionOk="0">
                  <a:moveTo>
                    <a:pt x="11362" y="8489"/>
                  </a:moveTo>
                  <a:cubicBezTo>
                    <a:pt x="10300" y="8039"/>
                    <a:pt x="9238" y="7589"/>
                    <a:pt x="7910" y="7551"/>
                  </a:cubicBezTo>
                  <a:cubicBezTo>
                    <a:pt x="6582" y="7514"/>
                    <a:pt x="4988" y="7889"/>
                    <a:pt x="3661" y="8564"/>
                  </a:cubicBezTo>
                  <a:cubicBezTo>
                    <a:pt x="2333" y="9239"/>
                    <a:pt x="1270" y="10214"/>
                    <a:pt x="651" y="11002"/>
                  </a:cubicBezTo>
                  <a:cubicBezTo>
                    <a:pt x="31" y="11789"/>
                    <a:pt x="-146" y="12389"/>
                    <a:pt x="120" y="12839"/>
                  </a:cubicBezTo>
                  <a:cubicBezTo>
                    <a:pt x="385" y="13289"/>
                    <a:pt x="1093" y="13589"/>
                    <a:pt x="2333" y="13326"/>
                  </a:cubicBezTo>
                  <a:cubicBezTo>
                    <a:pt x="3572" y="13064"/>
                    <a:pt x="5343" y="12239"/>
                    <a:pt x="6228" y="11189"/>
                  </a:cubicBezTo>
                  <a:cubicBezTo>
                    <a:pt x="7113" y="10139"/>
                    <a:pt x="7113" y="8864"/>
                    <a:pt x="7998" y="7326"/>
                  </a:cubicBezTo>
                  <a:cubicBezTo>
                    <a:pt x="8884" y="5789"/>
                    <a:pt x="10654" y="3989"/>
                    <a:pt x="12159" y="2789"/>
                  </a:cubicBezTo>
                  <a:cubicBezTo>
                    <a:pt x="13664" y="1589"/>
                    <a:pt x="14903" y="989"/>
                    <a:pt x="15877" y="577"/>
                  </a:cubicBezTo>
                  <a:cubicBezTo>
                    <a:pt x="16851" y="164"/>
                    <a:pt x="17559" y="-61"/>
                    <a:pt x="17824" y="14"/>
                  </a:cubicBezTo>
                  <a:cubicBezTo>
                    <a:pt x="18090" y="89"/>
                    <a:pt x="17913" y="464"/>
                    <a:pt x="17116" y="2076"/>
                  </a:cubicBezTo>
                  <a:cubicBezTo>
                    <a:pt x="16320" y="3689"/>
                    <a:pt x="14903" y="6539"/>
                    <a:pt x="13575" y="9239"/>
                  </a:cubicBezTo>
                  <a:cubicBezTo>
                    <a:pt x="12247" y="11939"/>
                    <a:pt x="11008" y="14489"/>
                    <a:pt x="10211" y="16364"/>
                  </a:cubicBezTo>
                  <a:cubicBezTo>
                    <a:pt x="9415" y="18239"/>
                    <a:pt x="9061" y="19439"/>
                    <a:pt x="8972" y="20226"/>
                  </a:cubicBezTo>
                  <a:cubicBezTo>
                    <a:pt x="8884" y="21014"/>
                    <a:pt x="9061" y="21389"/>
                    <a:pt x="9503" y="21464"/>
                  </a:cubicBezTo>
                  <a:cubicBezTo>
                    <a:pt x="9946" y="21539"/>
                    <a:pt x="10654" y="21314"/>
                    <a:pt x="11982" y="20564"/>
                  </a:cubicBezTo>
                  <a:cubicBezTo>
                    <a:pt x="13310" y="19814"/>
                    <a:pt x="15257" y="18539"/>
                    <a:pt x="16143" y="17714"/>
                  </a:cubicBezTo>
                  <a:cubicBezTo>
                    <a:pt x="17028" y="16889"/>
                    <a:pt x="16851" y="16514"/>
                    <a:pt x="16231" y="16102"/>
                  </a:cubicBezTo>
                  <a:cubicBezTo>
                    <a:pt x="15611" y="15689"/>
                    <a:pt x="14549" y="15239"/>
                    <a:pt x="15346" y="14714"/>
                  </a:cubicBezTo>
                  <a:cubicBezTo>
                    <a:pt x="16143" y="14189"/>
                    <a:pt x="18798" y="13589"/>
                    <a:pt x="21454" y="12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052824" y="443127"/>
              <a:ext cx="220726" cy="19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20" fill="norm" stroke="1" extrusionOk="0">
                  <a:moveTo>
                    <a:pt x="11578" y="4877"/>
                  </a:moveTo>
                  <a:cubicBezTo>
                    <a:pt x="11578" y="3716"/>
                    <a:pt x="11578" y="2555"/>
                    <a:pt x="10961" y="1626"/>
                  </a:cubicBezTo>
                  <a:cubicBezTo>
                    <a:pt x="10343" y="697"/>
                    <a:pt x="9109" y="0"/>
                    <a:pt x="8081" y="0"/>
                  </a:cubicBezTo>
                  <a:cubicBezTo>
                    <a:pt x="7052" y="0"/>
                    <a:pt x="6229" y="697"/>
                    <a:pt x="4892" y="3600"/>
                  </a:cubicBezTo>
                  <a:cubicBezTo>
                    <a:pt x="3555" y="6503"/>
                    <a:pt x="1703" y="11613"/>
                    <a:pt x="778" y="14748"/>
                  </a:cubicBezTo>
                  <a:cubicBezTo>
                    <a:pt x="-148" y="17884"/>
                    <a:pt x="-148" y="19045"/>
                    <a:pt x="263" y="19974"/>
                  </a:cubicBezTo>
                  <a:cubicBezTo>
                    <a:pt x="675" y="20903"/>
                    <a:pt x="1498" y="21600"/>
                    <a:pt x="3452" y="20323"/>
                  </a:cubicBezTo>
                  <a:cubicBezTo>
                    <a:pt x="5406" y="19045"/>
                    <a:pt x="8492" y="15794"/>
                    <a:pt x="10652" y="13471"/>
                  </a:cubicBezTo>
                  <a:cubicBezTo>
                    <a:pt x="12812" y="11148"/>
                    <a:pt x="14046" y="9755"/>
                    <a:pt x="14972" y="9755"/>
                  </a:cubicBezTo>
                  <a:cubicBezTo>
                    <a:pt x="15898" y="9755"/>
                    <a:pt x="16515" y="11148"/>
                    <a:pt x="17543" y="13006"/>
                  </a:cubicBezTo>
                  <a:cubicBezTo>
                    <a:pt x="18572" y="14865"/>
                    <a:pt x="20012" y="17187"/>
                    <a:pt x="21452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869518" y="221875"/>
              <a:ext cx="172382" cy="41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66" fill="norm" stroke="1" extrusionOk="0">
                  <a:moveTo>
                    <a:pt x="15729" y="14092"/>
                  </a:moveTo>
                  <a:cubicBezTo>
                    <a:pt x="14688" y="13325"/>
                    <a:pt x="13647" y="12557"/>
                    <a:pt x="12476" y="12119"/>
                  </a:cubicBezTo>
                  <a:cubicBezTo>
                    <a:pt x="11305" y="11680"/>
                    <a:pt x="10004" y="11570"/>
                    <a:pt x="7792" y="12776"/>
                  </a:cubicBezTo>
                  <a:cubicBezTo>
                    <a:pt x="5580" y="13983"/>
                    <a:pt x="2457" y="16504"/>
                    <a:pt x="1025" y="18204"/>
                  </a:cubicBezTo>
                  <a:cubicBezTo>
                    <a:pt x="-406" y="19903"/>
                    <a:pt x="-146" y="20780"/>
                    <a:pt x="635" y="21164"/>
                  </a:cubicBezTo>
                  <a:cubicBezTo>
                    <a:pt x="1416" y="21548"/>
                    <a:pt x="2717" y="21438"/>
                    <a:pt x="4929" y="20342"/>
                  </a:cubicBezTo>
                  <a:cubicBezTo>
                    <a:pt x="7141" y="19245"/>
                    <a:pt x="10264" y="17162"/>
                    <a:pt x="12606" y="14476"/>
                  </a:cubicBezTo>
                  <a:cubicBezTo>
                    <a:pt x="14948" y="11790"/>
                    <a:pt x="16510" y="8500"/>
                    <a:pt x="17551" y="6253"/>
                  </a:cubicBezTo>
                  <a:cubicBezTo>
                    <a:pt x="18592" y="4005"/>
                    <a:pt x="19112" y="2799"/>
                    <a:pt x="19372" y="1812"/>
                  </a:cubicBezTo>
                  <a:cubicBezTo>
                    <a:pt x="19633" y="825"/>
                    <a:pt x="19633" y="58"/>
                    <a:pt x="19112" y="3"/>
                  </a:cubicBezTo>
                  <a:cubicBezTo>
                    <a:pt x="18592" y="-52"/>
                    <a:pt x="17551" y="606"/>
                    <a:pt x="16510" y="2908"/>
                  </a:cubicBezTo>
                  <a:cubicBezTo>
                    <a:pt x="15469" y="5211"/>
                    <a:pt x="14428" y="9158"/>
                    <a:pt x="13907" y="11735"/>
                  </a:cubicBezTo>
                  <a:cubicBezTo>
                    <a:pt x="13387" y="14311"/>
                    <a:pt x="13387" y="15518"/>
                    <a:pt x="13647" y="16450"/>
                  </a:cubicBezTo>
                  <a:cubicBezTo>
                    <a:pt x="13907" y="17382"/>
                    <a:pt x="14428" y="18039"/>
                    <a:pt x="15339" y="18368"/>
                  </a:cubicBezTo>
                  <a:cubicBezTo>
                    <a:pt x="16249" y="18697"/>
                    <a:pt x="17551" y="18697"/>
                    <a:pt x="18592" y="18313"/>
                  </a:cubicBezTo>
                  <a:cubicBezTo>
                    <a:pt x="19633" y="17930"/>
                    <a:pt x="20413" y="17162"/>
                    <a:pt x="21194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067300" y="487577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5099050" y="366927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152186" y="378164"/>
              <a:ext cx="80215" cy="21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041" fill="norm" stroke="1" extrusionOk="0">
                  <a:moveTo>
                    <a:pt x="20464" y="1975"/>
                  </a:moveTo>
                  <a:cubicBezTo>
                    <a:pt x="18304" y="1363"/>
                    <a:pt x="16144" y="752"/>
                    <a:pt x="12904" y="344"/>
                  </a:cubicBezTo>
                  <a:cubicBezTo>
                    <a:pt x="9664" y="-63"/>
                    <a:pt x="5344" y="-267"/>
                    <a:pt x="2644" y="650"/>
                  </a:cubicBezTo>
                  <a:cubicBezTo>
                    <a:pt x="-56" y="1567"/>
                    <a:pt x="-1136" y="3605"/>
                    <a:pt x="1564" y="6152"/>
                  </a:cubicBezTo>
                  <a:cubicBezTo>
                    <a:pt x="4264" y="8699"/>
                    <a:pt x="10744" y="11756"/>
                    <a:pt x="14524" y="13793"/>
                  </a:cubicBezTo>
                  <a:cubicBezTo>
                    <a:pt x="18304" y="15831"/>
                    <a:pt x="19384" y="16850"/>
                    <a:pt x="19924" y="17869"/>
                  </a:cubicBezTo>
                  <a:cubicBezTo>
                    <a:pt x="20464" y="18888"/>
                    <a:pt x="20464" y="19907"/>
                    <a:pt x="19114" y="20518"/>
                  </a:cubicBezTo>
                  <a:cubicBezTo>
                    <a:pt x="17764" y="21129"/>
                    <a:pt x="15064" y="21333"/>
                    <a:pt x="12634" y="20416"/>
                  </a:cubicBezTo>
                  <a:cubicBezTo>
                    <a:pt x="10204" y="19499"/>
                    <a:pt x="8044" y="17461"/>
                    <a:pt x="7234" y="15424"/>
                  </a:cubicBezTo>
                  <a:cubicBezTo>
                    <a:pt x="6424" y="13386"/>
                    <a:pt x="6964" y="11348"/>
                    <a:pt x="7504" y="9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5322094" y="214527"/>
              <a:ext cx="56357" cy="39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69" fill="norm" stroke="1" extrusionOk="0">
                  <a:moveTo>
                    <a:pt x="16500" y="0"/>
                  </a:moveTo>
                  <a:cubicBezTo>
                    <a:pt x="12500" y="4136"/>
                    <a:pt x="8500" y="8272"/>
                    <a:pt x="5700" y="11432"/>
                  </a:cubicBezTo>
                  <a:cubicBezTo>
                    <a:pt x="2900" y="14591"/>
                    <a:pt x="1300" y="16774"/>
                    <a:pt x="500" y="18268"/>
                  </a:cubicBezTo>
                  <a:cubicBezTo>
                    <a:pt x="-300" y="19762"/>
                    <a:pt x="-300" y="20566"/>
                    <a:pt x="1700" y="21026"/>
                  </a:cubicBezTo>
                  <a:cubicBezTo>
                    <a:pt x="3700" y="21485"/>
                    <a:pt x="7700" y="21600"/>
                    <a:pt x="11300" y="21313"/>
                  </a:cubicBezTo>
                  <a:cubicBezTo>
                    <a:pt x="14900" y="21026"/>
                    <a:pt x="18100" y="20336"/>
                    <a:pt x="21300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5289550" y="385977"/>
              <a:ext cx="228600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3306"/>
                  </a:moveTo>
                  <a:cubicBezTo>
                    <a:pt x="2000" y="2645"/>
                    <a:pt x="4000" y="1984"/>
                    <a:pt x="6600" y="2204"/>
                  </a:cubicBezTo>
                  <a:cubicBezTo>
                    <a:pt x="9200" y="2424"/>
                    <a:pt x="12400" y="3527"/>
                    <a:pt x="14400" y="6061"/>
                  </a:cubicBezTo>
                  <a:cubicBezTo>
                    <a:pt x="16400" y="8596"/>
                    <a:pt x="17200" y="12563"/>
                    <a:pt x="17500" y="15098"/>
                  </a:cubicBezTo>
                  <a:cubicBezTo>
                    <a:pt x="17800" y="17633"/>
                    <a:pt x="17600" y="18735"/>
                    <a:pt x="17000" y="19727"/>
                  </a:cubicBezTo>
                  <a:cubicBezTo>
                    <a:pt x="16400" y="20718"/>
                    <a:pt x="15400" y="21600"/>
                    <a:pt x="14800" y="21380"/>
                  </a:cubicBezTo>
                  <a:cubicBezTo>
                    <a:pt x="14200" y="21159"/>
                    <a:pt x="14000" y="19837"/>
                    <a:pt x="14600" y="16751"/>
                  </a:cubicBezTo>
                  <a:cubicBezTo>
                    <a:pt x="15200" y="13665"/>
                    <a:pt x="16600" y="8816"/>
                    <a:pt x="17900" y="5731"/>
                  </a:cubicBezTo>
                  <a:cubicBezTo>
                    <a:pt x="19200" y="2645"/>
                    <a:pt x="20400" y="1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575300" y="449477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607050" y="309777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703622" y="227227"/>
              <a:ext cx="87579" cy="37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68" fill="norm" stroke="1" extrusionOk="0">
                  <a:moveTo>
                    <a:pt x="21279" y="0"/>
                  </a:moveTo>
                  <a:cubicBezTo>
                    <a:pt x="18708" y="121"/>
                    <a:pt x="16136" y="243"/>
                    <a:pt x="13822" y="1274"/>
                  </a:cubicBezTo>
                  <a:cubicBezTo>
                    <a:pt x="11508" y="2306"/>
                    <a:pt x="9450" y="4247"/>
                    <a:pt x="7136" y="7281"/>
                  </a:cubicBezTo>
                  <a:cubicBezTo>
                    <a:pt x="4822" y="10315"/>
                    <a:pt x="2250" y="14440"/>
                    <a:pt x="965" y="17049"/>
                  </a:cubicBezTo>
                  <a:cubicBezTo>
                    <a:pt x="-321" y="19658"/>
                    <a:pt x="-321" y="20751"/>
                    <a:pt x="965" y="21175"/>
                  </a:cubicBezTo>
                  <a:cubicBezTo>
                    <a:pt x="2250" y="21600"/>
                    <a:pt x="4822" y="21357"/>
                    <a:pt x="7650" y="20083"/>
                  </a:cubicBezTo>
                  <a:cubicBezTo>
                    <a:pt x="10479" y="18809"/>
                    <a:pt x="13565" y="16503"/>
                    <a:pt x="15108" y="14804"/>
                  </a:cubicBezTo>
                  <a:cubicBezTo>
                    <a:pt x="16650" y="13106"/>
                    <a:pt x="16650" y="12013"/>
                    <a:pt x="14850" y="11407"/>
                  </a:cubicBezTo>
                  <a:cubicBezTo>
                    <a:pt x="13050" y="10800"/>
                    <a:pt x="9450" y="10679"/>
                    <a:pt x="6879" y="10861"/>
                  </a:cubicBezTo>
                  <a:cubicBezTo>
                    <a:pt x="4308" y="11043"/>
                    <a:pt x="2765" y="11528"/>
                    <a:pt x="1222" y="12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806815" y="203561"/>
              <a:ext cx="307324" cy="37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58" fill="norm" stroke="1" extrusionOk="0">
                  <a:moveTo>
                    <a:pt x="684" y="14019"/>
                  </a:moveTo>
                  <a:cubicBezTo>
                    <a:pt x="388" y="15829"/>
                    <a:pt x="92" y="17640"/>
                    <a:pt x="18" y="18846"/>
                  </a:cubicBezTo>
                  <a:cubicBezTo>
                    <a:pt x="-56" y="20053"/>
                    <a:pt x="92" y="20656"/>
                    <a:pt x="536" y="21018"/>
                  </a:cubicBezTo>
                  <a:cubicBezTo>
                    <a:pt x="980" y="21380"/>
                    <a:pt x="1719" y="21501"/>
                    <a:pt x="2681" y="21139"/>
                  </a:cubicBezTo>
                  <a:cubicBezTo>
                    <a:pt x="3643" y="20777"/>
                    <a:pt x="4826" y="19932"/>
                    <a:pt x="5640" y="19208"/>
                  </a:cubicBezTo>
                  <a:cubicBezTo>
                    <a:pt x="6454" y="18484"/>
                    <a:pt x="6897" y="17881"/>
                    <a:pt x="7415" y="17821"/>
                  </a:cubicBezTo>
                  <a:cubicBezTo>
                    <a:pt x="7933" y="17760"/>
                    <a:pt x="8525" y="18243"/>
                    <a:pt x="9191" y="18364"/>
                  </a:cubicBezTo>
                  <a:cubicBezTo>
                    <a:pt x="9856" y="18484"/>
                    <a:pt x="10596" y="18243"/>
                    <a:pt x="11632" y="17338"/>
                  </a:cubicBezTo>
                  <a:cubicBezTo>
                    <a:pt x="12667" y="16433"/>
                    <a:pt x="13999" y="14864"/>
                    <a:pt x="15478" y="12511"/>
                  </a:cubicBezTo>
                  <a:cubicBezTo>
                    <a:pt x="16958" y="10158"/>
                    <a:pt x="18585" y="7021"/>
                    <a:pt x="19621" y="5029"/>
                  </a:cubicBezTo>
                  <a:cubicBezTo>
                    <a:pt x="20656" y="3038"/>
                    <a:pt x="21100" y="2194"/>
                    <a:pt x="21322" y="1470"/>
                  </a:cubicBezTo>
                  <a:cubicBezTo>
                    <a:pt x="21544" y="746"/>
                    <a:pt x="21544" y="142"/>
                    <a:pt x="21248" y="22"/>
                  </a:cubicBezTo>
                  <a:cubicBezTo>
                    <a:pt x="20952" y="-99"/>
                    <a:pt x="20360" y="263"/>
                    <a:pt x="19547" y="1590"/>
                  </a:cubicBezTo>
                  <a:cubicBezTo>
                    <a:pt x="18733" y="2918"/>
                    <a:pt x="17697" y="5210"/>
                    <a:pt x="16958" y="7986"/>
                  </a:cubicBezTo>
                  <a:cubicBezTo>
                    <a:pt x="16218" y="10761"/>
                    <a:pt x="15774" y="14019"/>
                    <a:pt x="15552" y="15950"/>
                  </a:cubicBezTo>
                  <a:cubicBezTo>
                    <a:pt x="15330" y="17881"/>
                    <a:pt x="15330" y="18484"/>
                    <a:pt x="15552" y="19027"/>
                  </a:cubicBezTo>
                  <a:cubicBezTo>
                    <a:pt x="15774" y="19570"/>
                    <a:pt x="16218" y="20053"/>
                    <a:pt x="16884" y="20174"/>
                  </a:cubicBezTo>
                  <a:cubicBezTo>
                    <a:pt x="17549" y="20294"/>
                    <a:pt x="18437" y="20053"/>
                    <a:pt x="19177" y="19329"/>
                  </a:cubicBezTo>
                  <a:cubicBezTo>
                    <a:pt x="19917" y="18605"/>
                    <a:pt x="20508" y="17398"/>
                    <a:pt x="21100" y="16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993269" y="297077"/>
              <a:ext cx="172582" cy="21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2" fill="norm" stroke="1" extrusionOk="0">
                  <a:moveTo>
                    <a:pt x="3301" y="10066"/>
                  </a:moveTo>
                  <a:cubicBezTo>
                    <a:pt x="1721" y="9647"/>
                    <a:pt x="140" y="9227"/>
                    <a:pt x="9" y="8913"/>
                  </a:cubicBezTo>
                  <a:cubicBezTo>
                    <a:pt x="-123" y="8598"/>
                    <a:pt x="1194" y="8388"/>
                    <a:pt x="3301" y="8283"/>
                  </a:cubicBezTo>
                  <a:cubicBezTo>
                    <a:pt x="5409" y="8179"/>
                    <a:pt x="8306" y="8179"/>
                    <a:pt x="10809" y="9437"/>
                  </a:cubicBezTo>
                  <a:cubicBezTo>
                    <a:pt x="13311" y="10695"/>
                    <a:pt x="15418" y="13212"/>
                    <a:pt x="16472" y="14994"/>
                  </a:cubicBezTo>
                  <a:cubicBezTo>
                    <a:pt x="17526" y="16777"/>
                    <a:pt x="17526" y="17825"/>
                    <a:pt x="17394" y="18979"/>
                  </a:cubicBezTo>
                  <a:cubicBezTo>
                    <a:pt x="17262" y="20132"/>
                    <a:pt x="16999" y="21390"/>
                    <a:pt x="16867" y="21495"/>
                  </a:cubicBezTo>
                  <a:cubicBezTo>
                    <a:pt x="16736" y="21600"/>
                    <a:pt x="16736" y="20551"/>
                    <a:pt x="17526" y="16777"/>
                  </a:cubicBezTo>
                  <a:cubicBezTo>
                    <a:pt x="18316" y="13002"/>
                    <a:pt x="19897" y="6501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197055" y="385977"/>
              <a:ext cx="58259" cy="1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331" fill="norm" stroke="1" extrusionOk="0">
                  <a:moveTo>
                    <a:pt x="18068" y="0"/>
                  </a:moveTo>
                  <a:cubicBezTo>
                    <a:pt x="14344" y="561"/>
                    <a:pt x="10619" y="1122"/>
                    <a:pt x="7268" y="3927"/>
                  </a:cubicBezTo>
                  <a:cubicBezTo>
                    <a:pt x="3916" y="6732"/>
                    <a:pt x="937" y="11782"/>
                    <a:pt x="192" y="15008"/>
                  </a:cubicBezTo>
                  <a:cubicBezTo>
                    <a:pt x="-553" y="18234"/>
                    <a:pt x="937" y="19636"/>
                    <a:pt x="3544" y="20478"/>
                  </a:cubicBezTo>
                  <a:cubicBezTo>
                    <a:pt x="6150" y="21319"/>
                    <a:pt x="9875" y="21600"/>
                    <a:pt x="13226" y="21039"/>
                  </a:cubicBezTo>
                  <a:cubicBezTo>
                    <a:pt x="16578" y="20478"/>
                    <a:pt x="19557" y="19075"/>
                    <a:pt x="20302" y="15709"/>
                  </a:cubicBezTo>
                  <a:cubicBezTo>
                    <a:pt x="21047" y="12343"/>
                    <a:pt x="19557" y="7013"/>
                    <a:pt x="18068" y="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6286500" y="373277"/>
              <a:ext cx="16410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0" y="864"/>
                  </a:moveTo>
                  <a:cubicBezTo>
                    <a:pt x="1094" y="2016"/>
                    <a:pt x="2187" y="3168"/>
                    <a:pt x="2734" y="5904"/>
                  </a:cubicBezTo>
                  <a:cubicBezTo>
                    <a:pt x="3281" y="8640"/>
                    <a:pt x="3281" y="12960"/>
                    <a:pt x="3144" y="15840"/>
                  </a:cubicBezTo>
                  <a:cubicBezTo>
                    <a:pt x="3008" y="18720"/>
                    <a:pt x="2734" y="20160"/>
                    <a:pt x="2734" y="20016"/>
                  </a:cubicBezTo>
                  <a:cubicBezTo>
                    <a:pt x="2734" y="19872"/>
                    <a:pt x="3008" y="18144"/>
                    <a:pt x="3965" y="14832"/>
                  </a:cubicBezTo>
                  <a:cubicBezTo>
                    <a:pt x="4922" y="11520"/>
                    <a:pt x="6562" y="6624"/>
                    <a:pt x="8066" y="3744"/>
                  </a:cubicBezTo>
                  <a:cubicBezTo>
                    <a:pt x="9570" y="864"/>
                    <a:pt x="10937" y="0"/>
                    <a:pt x="12167" y="0"/>
                  </a:cubicBezTo>
                  <a:cubicBezTo>
                    <a:pt x="13397" y="0"/>
                    <a:pt x="14491" y="864"/>
                    <a:pt x="16132" y="3312"/>
                  </a:cubicBezTo>
                  <a:cubicBezTo>
                    <a:pt x="17772" y="5760"/>
                    <a:pt x="19959" y="9792"/>
                    <a:pt x="20780" y="13104"/>
                  </a:cubicBezTo>
                  <a:cubicBezTo>
                    <a:pt x="21600" y="16416"/>
                    <a:pt x="21053" y="19008"/>
                    <a:pt x="205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870700" y="379627"/>
              <a:ext cx="31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915150" y="302295"/>
              <a:ext cx="3175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0" y="10858"/>
                    <a:pt x="0" y="889"/>
                    <a:pt x="3600" y="58"/>
                  </a:cubicBezTo>
                  <a:cubicBezTo>
                    <a:pt x="7200" y="-773"/>
                    <a:pt x="144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946900" y="367935"/>
              <a:ext cx="82550" cy="16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21600" y="2360"/>
                  </a:moveTo>
                  <a:cubicBezTo>
                    <a:pt x="18831" y="1530"/>
                    <a:pt x="16062" y="699"/>
                    <a:pt x="13292" y="283"/>
                  </a:cubicBezTo>
                  <a:cubicBezTo>
                    <a:pt x="10523" y="-132"/>
                    <a:pt x="7754" y="-132"/>
                    <a:pt x="6369" y="560"/>
                  </a:cubicBezTo>
                  <a:cubicBezTo>
                    <a:pt x="4985" y="1253"/>
                    <a:pt x="4985" y="2637"/>
                    <a:pt x="6646" y="5268"/>
                  </a:cubicBezTo>
                  <a:cubicBezTo>
                    <a:pt x="8308" y="7899"/>
                    <a:pt x="11631" y="11776"/>
                    <a:pt x="13292" y="14406"/>
                  </a:cubicBezTo>
                  <a:cubicBezTo>
                    <a:pt x="14954" y="17037"/>
                    <a:pt x="14954" y="18422"/>
                    <a:pt x="13015" y="19530"/>
                  </a:cubicBezTo>
                  <a:cubicBezTo>
                    <a:pt x="11077" y="20637"/>
                    <a:pt x="7200" y="21468"/>
                    <a:pt x="4708" y="21191"/>
                  </a:cubicBezTo>
                  <a:cubicBezTo>
                    <a:pt x="2215" y="20914"/>
                    <a:pt x="1108" y="19530"/>
                    <a:pt x="0" y="18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086600" y="39232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7073900" y="50662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7778750" y="189716"/>
              <a:ext cx="273050" cy="48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1376"/>
                  </a:moveTo>
                  <a:cubicBezTo>
                    <a:pt x="18419" y="815"/>
                    <a:pt x="15237" y="254"/>
                    <a:pt x="12809" y="67"/>
                  </a:cubicBezTo>
                  <a:cubicBezTo>
                    <a:pt x="10381" y="-120"/>
                    <a:pt x="8707" y="67"/>
                    <a:pt x="7200" y="815"/>
                  </a:cubicBezTo>
                  <a:cubicBezTo>
                    <a:pt x="5693" y="1563"/>
                    <a:pt x="4353" y="2872"/>
                    <a:pt x="3181" y="5023"/>
                  </a:cubicBezTo>
                  <a:cubicBezTo>
                    <a:pt x="2009" y="7174"/>
                    <a:pt x="1005" y="10166"/>
                    <a:pt x="502" y="12737"/>
                  </a:cubicBezTo>
                  <a:cubicBezTo>
                    <a:pt x="0" y="15309"/>
                    <a:pt x="0" y="17459"/>
                    <a:pt x="0" y="18815"/>
                  </a:cubicBezTo>
                  <a:cubicBezTo>
                    <a:pt x="0" y="20171"/>
                    <a:pt x="0" y="20732"/>
                    <a:pt x="502" y="21059"/>
                  </a:cubicBezTo>
                  <a:cubicBezTo>
                    <a:pt x="1005" y="21386"/>
                    <a:pt x="2009" y="21480"/>
                    <a:pt x="4772" y="21340"/>
                  </a:cubicBezTo>
                  <a:cubicBezTo>
                    <a:pt x="7535" y="21199"/>
                    <a:pt x="12056" y="20825"/>
                    <a:pt x="14819" y="20545"/>
                  </a:cubicBezTo>
                  <a:cubicBezTo>
                    <a:pt x="17581" y="20264"/>
                    <a:pt x="18586" y="20077"/>
                    <a:pt x="19591" y="1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7797799" y="443127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160994" y="177516"/>
              <a:ext cx="341657" cy="44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11" fill="norm" stroke="1" extrusionOk="0">
                  <a:moveTo>
                    <a:pt x="21390" y="1790"/>
                  </a:moveTo>
                  <a:cubicBezTo>
                    <a:pt x="21125" y="1175"/>
                    <a:pt x="20860" y="561"/>
                    <a:pt x="20264" y="254"/>
                  </a:cubicBezTo>
                  <a:cubicBezTo>
                    <a:pt x="19667" y="-53"/>
                    <a:pt x="18740" y="-53"/>
                    <a:pt x="16487" y="101"/>
                  </a:cubicBezTo>
                  <a:cubicBezTo>
                    <a:pt x="14234" y="254"/>
                    <a:pt x="10656" y="561"/>
                    <a:pt x="8536" y="766"/>
                  </a:cubicBezTo>
                  <a:cubicBezTo>
                    <a:pt x="6416" y="971"/>
                    <a:pt x="5753" y="1073"/>
                    <a:pt x="5157" y="1278"/>
                  </a:cubicBezTo>
                  <a:cubicBezTo>
                    <a:pt x="4561" y="1483"/>
                    <a:pt x="4030" y="1790"/>
                    <a:pt x="3699" y="2762"/>
                  </a:cubicBezTo>
                  <a:cubicBezTo>
                    <a:pt x="3368" y="3735"/>
                    <a:pt x="3235" y="5373"/>
                    <a:pt x="2838" y="7983"/>
                  </a:cubicBezTo>
                  <a:cubicBezTo>
                    <a:pt x="2440" y="10593"/>
                    <a:pt x="1778" y="14176"/>
                    <a:pt x="1314" y="16275"/>
                  </a:cubicBezTo>
                  <a:cubicBezTo>
                    <a:pt x="850" y="18374"/>
                    <a:pt x="585" y="18988"/>
                    <a:pt x="320" y="19653"/>
                  </a:cubicBezTo>
                  <a:cubicBezTo>
                    <a:pt x="55" y="20319"/>
                    <a:pt x="-210" y="21035"/>
                    <a:pt x="254" y="21291"/>
                  </a:cubicBezTo>
                  <a:cubicBezTo>
                    <a:pt x="718" y="21547"/>
                    <a:pt x="1910" y="21342"/>
                    <a:pt x="3898" y="21138"/>
                  </a:cubicBezTo>
                  <a:cubicBezTo>
                    <a:pt x="5886" y="20933"/>
                    <a:pt x="8669" y="20728"/>
                    <a:pt x="11451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8604250" y="278027"/>
              <a:ext cx="146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3323"/>
                    <a:pt x="6887" y="6646"/>
                    <a:pt x="10487" y="10246"/>
                  </a:cubicBezTo>
                  <a:cubicBezTo>
                    <a:pt x="14087" y="13846"/>
                    <a:pt x="17843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549460" y="252627"/>
              <a:ext cx="232591" cy="34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56" fill="norm" stroke="1" extrusionOk="0">
                  <a:moveTo>
                    <a:pt x="21383" y="0"/>
                  </a:moveTo>
                  <a:cubicBezTo>
                    <a:pt x="19437" y="1571"/>
                    <a:pt x="17491" y="3142"/>
                    <a:pt x="14864" y="5825"/>
                  </a:cubicBezTo>
                  <a:cubicBezTo>
                    <a:pt x="12237" y="8509"/>
                    <a:pt x="8929" y="12305"/>
                    <a:pt x="6497" y="14793"/>
                  </a:cubicBezTo>
                  <a:cubicBezTo>
                    <a:pt x="4064" y="17280"/>
                    <a:pt x="2507" y="18458"/>
                    <a:pt x="1437" y="19440"/>
                  </a:cubicBezTo>
                  <a:cubicBezTo>
                    <a:pt x="367" y="20422"/>
                    <a:pt x="-217" y="21207"/>
                    <a:pt x="75" y="21404"/>
                  </a:cubicBezTo>
                  <a:cubicBezTo>
                    <a:pt x="367" y="21600"/>
                    <a:pt x="1534" y="21207"/>
                    <a:pt x="2702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8880193" y="138327"/>
              <a:ext cx="980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50"/>
                    <a:pt x="2735" y="9900"/>
                    <a:pt x="575" y="13500"/>
                  </a:cubicBezTo>
                  <a:cubicBezTo>
                    <a:pt x="-1585" y="17100"/>
                    <a:pt x="2735" y="193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8883649" y="0"/>
              <a:ext cx="49479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434" fill="norm" stroke="1" extrusionOk="0">
                  <a:moveTo>
                    <a:pt x="18900" y="4281"/>
                  </a:moveTo>
                  <a:cubicBezTo>
                    <a:pt x="15300" y="6681"/>
                    <a:pt x="11700" y="9081"/>
                    <a:pt x="9900" y="12281"/>
                  </a:cubicBezTo>
                  <a:cubicBezTo>
                    <a:pt x="8100" y="15481"/>
                    <a:pt x="8100" y="19481"/>
                    <a:pt x="10350" y="20281"/>
                  </a:cubicBezTo>
                  <a:cubicBezTo>
                    <a:pt x="12600" y="21081"/>
                    <a:pt x="17100" y="18681"/>
                    <a:pt x="19350" y="14681"/>
                  </a:cubicBezTo>
                  <a:cubicBezTo>
                    <a:pt x="21600" y="10681"/>
                    <a:pt x="21600" y="5081"/>
                    <a:pt x="19350" y="2281"/>
                  </a:cubicBezTo>
                  <a:cubicBezTo>
                    <a:pt x="17100" y="-519"/>
                    <a:pt x="12600" y="-519"/>
                    <a:pt x="9000" y="1081"/>
                  </a:cubicBezTo>
                  <a:cubicBezTo>
                    <a:pt x="5400" y="2681"/>
                    <a:pt x="2700" y="5881"/>
                    <a:pt x="0" y="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8890000" y="62921"/>
              <a:ext cx="256117" cy="62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10175" y="1515"/>
                  </a:moveTo>
                  <a:cubicBezTo>
                    <a:pt x="10711" y="1148"/>
                    <a:pt x="11246" y="780"/>
                    <a:pt x="12585" y="523"/>
                  </a:cubicBezTo>
                  <a:cubicBezTo>
                    <a:pt x="13924" y="266"/>
                    <a:pt x="16066" y="119"/>
                    <a:pt x="17583" y="45"/>
                  </a:cubicBezTo>
                  <a:cubicBezTo>
                    <a:pt x="19101" y="-28"/>
                    <a:pt x="19993" y="-28"/>
                    <a:pt x="20618" y="156"/>
                  </a:cubicBezTo>
                  <a:cubicBezTo>
                    <a:pt x="21243" y="339"/>
                    <a:pt x="21600" y="707"/>
                    <a:pt x="21600" y="2029"/>
                  </a:cubicBezTo>
                  <a:cubicBezTo>
                    <a:pt x="21600" y="3352"/>
                    <a:pt x="21243" y="5629"/>
                    <a:pt x="20797" y="7980"/>
                  </a:cubicBezTo>
                  <a:cubicBezTo>
                    <a:pt x="20350" y="10331"/>
                    <a:pt x="19815" y="12756"/>
                    <a:pt x="19547" y="14556"/>
                  </a:cubicBezTo>
                  <a:cubicBezTo>
                    <a:pt x="19279" y="16356"/>
                    <a:pt x="19279" y="17531"/>
                    <a:pt x="19279" y="18376"/>
                  </a:cubicBezTo>
                  <a:cubicBezTo>
                    <a:pt x="19279" y="19221"/>
                    <a:pt x="19279" y="19735"/>
                    <a:pt x="18922" y="20103"/>
                  </a:cubicBezTo>
                  <a:cubicBezTo>
                    <a:pt x="18565" y="20470"/>
                    <a:pt x="17851" y="20690"/>
                    <a:pt x="15263" y="20837"/>
                  </a:cubicBezTo>
                  <a:cubicBezTo>
                    <a:pt x="12674" y="20984"/>
                    <a:pt x="8212" y="21058"/>
                    <a:pt x="5355" y="21168"/>
                  </a:cubicBezTo>
                  <a:cubicBezTo>
                    <a:pt x="2499" y="21278"/>
                    <a:pt x="1250" y="21425"/>
                    <a:pt x="0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695700" y="1516277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727450" y="140197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3797300" y="1206075"/>
              <a:ext cx="101600" cy="4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3255"/>
                  </a:moveTo>
                  <a:cubicBezTo>
                    <a:pt x="20250" y="2455"/>
                    <a:pt x="18900" y="1655"/>
                    <a:pt x="17550" y="1055"/>
                  </a:cubicBezTo>
                  <a:cubicBezTo>
                    <a:pt x="16200" y="455"/>
                    <a:pt x="14850" y="55"/>
                    <a:pt x="13275" y="5"/>
                  </a:cubicBezTo>
                  <a:cubicBezTo>
                    <a:pt x="11700" y="-45"/>
                    <a:pt x="9900" y="255"/>
                    <a:pt x="7875" y="1405"/>
                  </a:cubicBezTo>
                  <a:cubicBezTo>
                    <a:pt x="5850" y="2555"/>
                    <a:pt x="3600" y="4555"/>
                    <a:pt x="2250" y="7405"/>
                  </a:cubicBezTo>
                  <a:cubicBezTo>
                    <a:pt x="900" y="10255"/>
                    <a:pt x="450" y="13955"/>
                    <a:pt x="450" y="16355"/>
                  </a:cubicBezTo>
                  <a:cubicBezTo>
                    <a:pt x="450" y="18755"/>
                    <a:pt x="900" y="19855"/>
                    <a:pt x="900" y="20505"/>
                  </a:cubicBezTo>
                  <a:cubicBezTo>
                    <a:pt x="900" y="21155"/>
                    <a:pt x="450" y="21355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3778250" y="1522627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600"/>
                    <a:pt x="2274" y="9600"/>
                    <a:pt x="5874" y="6000"/>
                  </a:cubicBezTo>
                  <a:cubicBezTo>
                    <a:pt x="9474" y="2400"/>
                    <a:pt x="155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452802" y="1291607"/>
              <a:ext cx="150949" cy="36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93" fill="norm" stroke="1" extrusionOk="0">
                  <a:moveTo>
                    <a:pt x="19594" y="11754"/>
                  </a:moveTo>
                  <a:cubicBezTo>
                    <a:pt x="16894" y="11005"/>
                    <a:pt x="14194" y="10256"/>
                    <a:pt x="12094" y="9881"/>
                  </a:cubicBezTo>
                  <a:cubicBezTo>
                    <a:pt x="9994" y="9507"/>
                    <a:pt x="8494" y="9507"/>
                    <a:pt x="6544" y="10880"/>
                  </a:cubicBezTo>
                  <a:cubicBezTo>
                    <a:pt x="4594" y="12254"/>
                    <a:pt x="2194" y="15001"/>
                    <a:pt x="994" y="16748"/>
                  </a:cubicBezTo>
                  <a:cubicBezTo>
                    <a:pt x="-206" y="18496"/>
                    <a:pt x="-206" y="19246"/>
                    <a:pt x="394" y="19807"/>
                  </a:cubicBezTo>
                  <a:cubicBezTo>
                    <a:pt x="994" y="20369"/>
                    <a:pt x="2194" y="20744"/>
                    <a:pt x="3394" y="20681"/>
                  </a:cubicBezTo>
                  <a:cubicBezTo>
                    <a:pt x="4594" y="20619"/>
                    <a:pt x="5794" y="20120"/>
                    <a:pt x="8044" y="17872"/>
                  </a:cubicBezTo>
                  <a:cubicBezTo>
                    <a:pt x="10294" y="15625"/>
                    <a:pt x="13594" y="11629"/>
                    <a:pt x="15694" y="8633"/>
                  </a:cubicBezTo>
                  <a:cubicBezTo>
                    <a:pt x="17794" y="5636"/>
                    <a:pt x="18694" y="3639"/>
                    <a:pt x="18994" y="2265"/>
                  </a:cubicBezTo>
                  <a:cubicBezTo>
                    <a:pt x="19294" y="892"/>
                    <a:pt x="18994" y="143"/>
                    <a:pt x="18244" y="18"/>
                  </a:cubicBezTo>
                  <a:cubicBezTo>
                    <a:pt x="17494" y="-107"/>
                    <a:pt x="16294" y="392"/>
                    <a:pt x="15394" y="2453"/>
                  </a:cubicBezTo>
                  <a:cubicBezTo>
                    <a:pt x="14494" y="4513"/>
                    <a:pt x="13894" y="8133"/>
                    <a:pt x="14044" y="11255"/>
                  </a:cubicBezTo>
                  <a:cubicBezTo>
                    <a:pt x="14194" y="14376"/>
                    <a:pt x="15094" y="16998"/>
                    <a:pt x="15844" y="18621"/>
                  </a:cubicBezTo>
                  <a:cubicBezTo>
                    <a:pt x="16594" y="20244"/>
                    <a:pt x="17194" y="20869"/>
                    <a:pt x="18094" y="21181"/>
                  </a:cubicBezTo>
                  <a:cubicBezTo>
                    <a:pt x="18994" y="21493"/>
                    <a:pt x="20194" y="21493"/>
                    <a:pt x="2139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651556" y="1535327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200"/>
                    <a:pt x="3818" y="6400"/>
                    <a:pt x="1118" y="10000"/>
                  </a:cubicBezTo>
                  <a:cubicBezTo>
                    <a:pt x="-1582" y="13600"/>
                    <a:pt x="1118" y="17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673600" y="1408327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746933" y="1426179"/>
              <a:ext cx="72718" cy="17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876" fill="norm" stroke="1" extrusionOk="0">
                  <a:moveTo>
                    <a:pt x="21202" y="4002"/>
                  </a:moveTo>
                  <a:cubicBezTo>
                    <a:pt x="19351" y="2717"/>
                    <a:pt x="17499" y="1431"/>
                    <a:pt x="14722" y="660"/>
                  </a:cubicBezTo>
                  <a:cubicBezTo>
                    <a:pt x="11945" y="-112"/>
                    <a:pt x="8242" y="-369"/>
                    <a:pt x="5465" y="788"/>
                  </a:cubicBezTo>
                  <a:cubicBezTo>
                    <a:pt x="2688" y="1945"/>
                    <a:pt x="836" y="4517"/>
                    <a:pt x="219" y="6445"/>
                  </a:cubicBezTo>
                  <a:cubicBezTo>
                    <a:pt x="-398" y="8374"/>
                    <a:pt x="219" y="9660"/>
                    <a:pt x="2996" y="11202"/>
                  </a:cubicBezTo>
                  <a:cubicBezTo>
                    <a:pt x="5773" y="12745"/>
                    <a:pt x="10711" y="14545"/>
                    <a:pt x="13796" y="16345"/>
                  </a:cubicBezTo>
                  <a:cubicBezTo>
                    <a:pt x="16882" y="18145"/>
                    <a:pt x="18116" y="19945"/>
                    <a:pt x="16882" y="20588"/>
                  </a:cubicBezTo>
                  <a:cubicBezTo>
                    <a:pt x="15648" y="21231"/>
                    <a:pt x="11945" y="20717"/>
                    <a:pt x="10402" y="19817"/>
                  </a:cubicBezTo>
                  <a:cubicBezTo>
                    <a:pt x="8859" y="18917"/>
                    <a:pt x="9476" y="17631"/>
                    <a:pt x="10093" y="16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4894771" y="1461243"/>
              <a:ext cx="121730" cy="14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28" fill="norm" stroke="1" extrusionOk="0">
                  <a:moveTo>
                    <a:pt x="19956" y="2579"/>
                  </a:moveTo>
                  <a:cubicBezTo>
                    <a:pt x="18491" y="1290"/>
                    <a:pt x="17027" y="0"/>
                    <a:pt x="14098" y="0"/>
                  </a:cubicBezTo>
                  <a:cubicBezTo>
                    <a:pt x="11169" y="0"/>
                    <a:pt x="6776" y="1290"/>
                    <a:pt x="3847" y="4352"/>
                  </a:cubicBezTo>
                  <a:cubicBezTo>
                    <a:pt x="918" y="7415"/>
                    <a:pt x="-546" y="12251"/>
                    <a:pt x="186" y="15636"/>
                  </a:cubicBezTo>
                  <a:cubicBezTo>
                    <a:pt x="918" y="19021"/>
                    <a:pt x="3847" y="20955"/>
                    <a:pt x="7691" y="21278"/>
                  </a:cubicBezTo>
                  <a:cubicBezTo>
                    <a:pt x="11535" y="21600"/>
                    <a:pt x="16295" y="20310"/>
                    <a:pt x="21054" y="1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054599" y="1440077"/>
              <a:ext cx="127001" cy="14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1851"/>
                  </a:moveTo>
                  <a:cubicBezTo>
                    <a:pt x="2880" y="3703"/>
                    <a:pt x="5760" y="5554"/>
                    <a:pt x="7740" y="8331"/>
                  </a:cubicBezTo>
                  <a:cubicBezTo>
                    <a:pt x="9720" y="11109"/>
                    <a:pt x="10800" y="14811"/>
                    <a:pt x="10980" y="17434"/>
                  </a:cubicBezTo>
                  <a:cubicBezTo>
                    <a:pt x="11160" y="20057"/>
                    <a:pt x="10440" y="21600"/>
                    <a:pt x="9900" y="20829"/>
                  </a:cubicBezTo>
                  <a:cubicBezTo>
                    <a:pt x="9360" y="20057"/>
                    <a:pt x="9000" y="16971"/>
                    <a:pt x="9900" y="13423"/>
                  </a:cubicBezTo>
                  <a:cubicBezTo>
                    <a:pt x="10800" y="9874"/>
                    <a:pt x="12960" y="5863"/>
                    <a:pt x="15120" y="3549"/>
                  </a:cubicBezTo>
                  <a:cubicBezTo>
                    <a:pt x="17280" y="1234"/>
                    <a:pt x="19440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5243159" y="1278065"/>
              <a:ext cx="325792" cy="30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70" fill="norm" stroke="1" extrusionOk="0">
                  <a:moveTo>
                    <a:pt x="1800" y="13892"/>
                  </a:moveTo>
                  <a:cubicBezTo>
                    <a:pt x="2218" y="13157"/>
                    <a:pt x="2636" y="12423"/>
                    <a:pt x="2984" y="11688"/>
                  </a:cubicBezTo>
                  <a:cubicBezTo>
                    <a:pt x="3333" y="10953"/>
                    <a:pt x="3612" y="10219"/>
                    <a:pt x="3472" y="10072"/>
                  </a:cubicBezTo>
                  <a:cubicBezTo>
                    <a:pt x="3333" y="9925"/>
                    <a:pt x="2775" y="10366"/>
                    <a:pt x="2079" y="11909"/>
                  </a:cubicBezTo>
                  <a:cubicBezTo>
                    <a:pt x="1382" y="13451"/>
                    <a:pt x="546" y="16096"/>
                    <a:pt x="197" y="17786"/>
                  </a:cubicBezTo>
                  <a:cubicBezTo>
                    <a:pt x="-151" y="19476"/>
                    <a:pt x="-12" y="20211"/>
                    <a:pt x="406" y="20725"/>
                  </a:cubicBezTo>
                  <a:cubicBezTo>
                    <a:pt x="824" y="21239"/>
                    <a:pt x="1521" y="21533"/>
                    <a:pt x="2218" y="21460"/>
                  </a:cubicBezTo>
                  <a:cubicBezTo>
                    <a:pt x="2915" y="21386"/>
                    <a:pt x="3612" y="20945"/>
                    <a:pt x="5214" y="18668"/>
                  </a:cubicBezTo>
                  <a:cubicBezTo>
                    <a:pt x="6817" y="16390"/>
                    <a:pt x="9325" y="12276"/>
                    <a:pt x="11067" y="9117"/>
                  </a:cubicBezTo>
                  <a:cubicBezTo>
                    <a:pt x="12809" y="5957"/>
                    <a:pt x="13784" y="3753"/>
                    <a:pt x="14203" y="2284"/>
                  </a:cubicBezTo>
                  <a:cubicBezTo>
                    <a:pt x="14621" y="815"/>
                    <a:pt x="14481" y="80"/>
                    <a:pt x="14133" y="6"/>
                  </a:cubicBezTo>
                  <a:cubicBezTo>
                    <a:pt x="13784" y="-67"/>
                    <a:pt x="13227" y="521"/>
                    <a:pt x="12530" y="2284"/>
                  </a:cubicBezTo>
                  <a:cubicBezTo>
                    <a:pt x="11834" y="4047"/>
                    <a:pt x="10997" y="6986"/>
                    <a:pt x="10440" y="9851"/>
                  </a:cubicBezTo>
                  <a:cubicBezTo>
                    <a:pt x="9883" y="12717"/>
                    <a:pt x="9604" y="15509"/>
                    <a:pt x="9464" y="17272"/>
                  </a:cubicBezTo>
                  <a:cubicBezTo>
                    <a:pt x="9325" y="19035"/>
                    <a:pt x="9325" y="19770"/>
                    <a:pt x="9674" y="20284"/>
                  </a:cubicBezTo>
                  <a:cubicBezTo>
                    <a:pt x="10022" y="20798"/>
                    <a:pt x="10719" y="21092"/>
                    <a:pt x="11834" y="20651"/>
                  </a:cubicBezTo>
                  <a:cubicBezTo>
                    <a:pt x="12948" y="20211"/>
                    <a:pt x="14481" y="19035"/>
                    <a:pt x="15526" y="18153"/>
                  </a:cubicBezTo>
                  <a:cubicBezTo>
                    <a:pt x="16572" y="17272"/>
                    <a:pt x="17129" y="16684"/>
                    <a:pt x="17547" y="16023"/>
                  </a:cubicBezTo>
                  <a:cubicBezTo>
                    <a:pt x="17965" y="15362"/>
                    <a:pt x="18244" y="14627"/>
                    <a:pt x="18104" y="14039"/>
                  </a:cubicBezTo>
                  <a:cubicBezTo>
                    <a:pt x="17965" y="13451"/>
                    <a:pt x="17408" y="13011"/>
                    <a:pt x="16850" y="13231"/>
                  </a:cubicBezTo>
                  <a:cubicBezTo>
                    <a:pt x="16293" y="13451"/>
                    <a:pt x="15735" y="14333"/>
                    <a:pt x="15387" y="15509"/>
                  </a:cubicBezTo>
                  <a:cubicBezTo>
                    <a:pt x="15039" y="16684"/>
                    <a:pt x="14899" y="18153"/>
                    <a:pt x="15039" y="19255"/>
                  </a:cubicBezTo>
                  <a:cubicBezTo>
                    <a:pt x="15178" y="20357"/>
                    <a:pt x="15596" y="21092"/>
                    <a:pt x="16711" y="21092"/>
                  </a:cubicBezTo>
                  <a:cubicBezTo>
                    <a:pt x="17826" y="21092"/>
                    <a:pt x="19637" y="20357"/>
                    <a:pt x="21449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5372100" y="1389277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7280"/>
                    <a:pt x="4000" y="12960"/>
                    <a:pt x="7600" y="9360"/>
                  </a:cubicBezTo>
                  <a:cubicBezTo>
                    <a:pt x="11200" y="5760"/>
                    <a:pt x="164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772149" y="1459127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6800"/>
                    <a:pt x="1005" y="12000"/>
                    <a:pt x="4102" y="9000"/>
                  </a:cubicBezTo>
                  <a:cubicBezTo>
                    <a:pt x="7200" y="6000"/>
                    <a:pt x="12893" y="4800"/>
                    <a:pt x="16242" y="3600"/>
                  </a:cubicBezTo>
                  <a:cubicBezTo>
                    <a:pt x="19591" y="2400"/>
                    <a:pt x="2059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980568" y="1393655"/>
              <a:ext cx="81366" cy="17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322" fill="norm" stroke="1" extrusionOk="0">
                  <a:moveTo>
                    <a:pt x="5023" y="242"/>
                  </a:moveTo>
                  <a:cubicBezTo>
                    <a:pt x="2389" y="242"/>
                    <a:pt x="-245" y="242"/>
                    <a:pt x="18" y="112"/>
                  </a:cubicBezTo>
                  <a:cubicBezTo>
                    <a:pt x="282" y="-18"/>
                    <a:pt x="3443" y="-278"/>
                    <a:pt x="7921" y="1023"/>
                  </a:cubicBezTo>
                  <a:cubicBezTo>
                    <a:pt x="12399" y="2324"/>
                    <a:pt x="18194" y="5187"/>
                    <a:pt x="19775" y="8830"/>
                  </a:cubicBezTo>
                  <a:cubicBezTo>
                    <a:pt x="21355" y="12474"/>
                    <a:pt x="18721" y="16898"/>
                    <a:pt x="16087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764477" y="1304049"/>
              <a:ext cx="436423" cy="3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1" fill="norm" stroke="1" extrusionOk="0">
                  <a:moveTo>
                    <a:pt x="13689" y="155"/>
                  </a:moveTo>
                  <a:cubicBezTo>
                    <a:pt x="14211" y="33"/>
                    <a:pt x="14732" y="-90"/>
                    <a:pt x="14837" y="94"/>
                  </a:cubicBezTo>
                  <a:cubicBezTo>
                    <a:pt x="14941" y="278"/>
                    <a:pt x="14628" y="769"/>
                    <a:pt x="13324" y="1751"/>
                  </a:cubicBezTo>
                  <a:cubicBezTo>
                    <a:pt x="12019" y="2733"/>
                    <a:pt x="9724" y="4205"/>
                    <a:pt x="7480" y="5494"/>
                  </a:cubicBezTo>
                  <a:cubicBezTo>
                    <a:pt x="5237" y="6783"/>
                    <a:pt x="3045" y="7887"/>
                    <a:pt x="1793" y="8685"/>
                  </a:cubicBezTo>
                  <a:cubicBezTo>
                    <a:pt x="541" y="9483"/>
                    <a:pt x="228" y="9974"/>
                    <a:pt x="332" y="10342"/>
                  </a:cubicBezTo>
                  <a:cubicBezTo>
                    <a:pt x="437" y="10710"/>
                    <a:pt x="958" y="10955"/>
                    <a:pt x="2158" y="11140"/>
                  </a:cubicBezTo>
                  <a:cubicBezTo>
                    <a:pt x="3358" y="11324"/>
                    <a:pt x="5237" y="11446"/>
                    <a:pt x="6802" y="11630"/>
                  </a:cubicBezTo>
                  <a:cubicBezTo>
                    <a:pt x="8367" y="11815"/>
                    <a:pt x="9619" y="12060"/>
                    <a:pt x="10089" y="12428"/>
                  </a:cubicBezTo>
                  <a:cubicBezTo>
                    <a:pt x="10558" y="12796"/>
                    <a:pt x="10245" y="13287"/>
                    <a:pt x="9306" y="13962"/>
                  </a:cubicBezTo>
                  <a:cubicBezTo>
                    <a:pt x="8367" y="14637"/>
                    <a:pt x="6802" y="15496"/>
                    <a:pt x="5237" y="16478"/>
                  </a:cubicBezTo>
                  <a:cubicBezTo>
                    <a:pt x="3672" y="17460"/>
                    <a:pt x="2106" y="18565"/>
                    <a:pt x="1167" y="19424"/>
                  </a:cubicBezTo>
                  <a:cubicBezTo>
                    <a:pt x="228" y="20283"/>
                    <a:pt x="-85" y="20896"/>
                    <a:pt x="19" y="21203"/>
                  </a:cubicBezTo>
                  <a:cubicBezTo>
                    <a:pt x="124" y="21510"/>
                    <a:pt x="645" y="21510"/>
                    <a:pt x="2680" y="21326"/>
                  </a:cubicBezTo>
                  <a:cubicBezTo>
                    <a:pt x="4715" y="21142"/>
                    <a:pt x="8263" y="20774"/>
                    <a:pt x="11393" y="20467"/>
                  </a:cubicBezTo>
                  <a:cubicBezTo>
                    <a:pt x="14524" y="20160"/>
                    <a:pt x="17237" y="19915"/>
                    <a:pt x="18854" y="19976"/>
                  </a:cubicBezTo>
                  <a:cubicBezTo>
                    <a:pt x="20472" y="20037"/>
                    <a:pt x="20993" y="20405"/>
                    <a:pt x="21515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6626769" y="1879948"/>
              <a:ext cx="167731" cy="15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29" fill="norm" stroke="1" extrusionOk="0">
                  <a:moveTo>
                    <a:pt x="1131" y="5017"/>
                  </a:moveTo>
                  <a:cubicBezTo>
                    <a:pt x="331" y="3849"/>
                    <a:pt x="-469" y="2682"/>
                    <a:pt x="331" y="1952"/>
                  </a:cubicBezTo>
                  <a:cubicBezTo>
                    <a:pt x="1131" y="1222"/>
                    <a:pt x="3531" y="931"/>
                    <a:pt x="5264" y="1368"/>
                  </a:cubicBezTo>
                  <a:cubicBezTo>
                    <a:pt x="6998" y="1806"/>
                    <a:pt x="8064" y="2974"/>
                    <a:pt x="7798" y="6039"/>
                  </a:cubicBezTo>
                  <a:cubicBezTo>
                    <a:pt x="7531" y="9104"/>
                    <a:pt x="5931" y="14066"/>
                    <a:pt x="4731" y="17131"/>
                  </a:cubicBezTo>
                  <a:cubicBezTo>
                    <a:pt x="3531" y="20195"/>
                    <a:pt x="2731" y="21363"/>
                    <a:pt x="2198" y="21217"/>
                  </a:cubicBezTo>
                  <a:cubicBezTo>
                    <a:pt x="1664" y="21071"/>
                    <a:pt x="1398" y="19612"/>
                    <a:pt x="2998" y="17422"/>
                  </a:cubicBezTo>
                  <a:cubicBezTo>
                    <a:pt x="4598" y="15233"/>
                    <a:pt x="8064" y="12314"/>
                    <a:pt x="10998" y="9833"/>
                  </a:cubicBezTo>
                  <a:cubicBezTo>
                    <a:pt x="13931" y="7352"/>
                    <a:pt x="16331" y="5309"/>
                    <a:pt x="17931" y="3558"/>
                  </a:cubicBezTo>
                  <a:cubicBezTo>
                    <a:pt x="19531" y="1806"/>
                    <a:pt x="20331" y="347"/>
                    <a:pt x="20064" y="55"/>
                  </a:cubicBezTo>
                  <a:cubicBezTo>
                    <a:pt x="19798" y="-237"/>
                    <a:pt x="18464" y="639"/>
                    <a:pt x="16731" y="2828"/>
                  </a:cubicBezTo>
                  <a:cubicBezTo>
                    <a:pt x="14998" y="5017"/>
                    <a:pt x="12864" y="8520"/>
                    <a:pt x="11931" y="11001"/>
                  </a:cubicBezTo>
                  <a:cubicBezTo>
                    <a:pt x="10998" y="13482"/>
                    <a:pt x="11264" y="14941"/>
                    <a:pt x="12198" y="15817"/>
                  </a:cubicBezTo>
                  <a:cubicBezTo>
                    <a:pt x="13131" y="16693"/>
                    <a:pt x="14731" y="16985"/>
                    <a:pt x="16331" y="16839"/>
                  </a:cubicBezTo>
                  <a:cubicBezTo>
                    <a:pt x="17931" y="16693"/>
                    <a:pt x="19531" y="16109"/>
                    <a:pt x="21131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844092" y="1863798"/>
              <a:ext cx="121858" cy="12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860" fill="norm" stroke="1" extrusionOk="0">
                  <a:moveTo>
                    <a:pt x="21440" y="294"/>
                  </a:moveTo>
                  <a:cubicBezTo>
                    <a:pt x="19578" y="-66"/>
                    <a:pt x="17716" y="-426"/>
                    <a:pt x="14550" y="1374"/>
                  </a:cubicBezTo>
                  <a:cubicBezTo>
                    <a:pt x="11385" y="3174"/>
                    <a:pt x="6916" y="7134"/>
                    <a:pt x="4123" y="10194"/>
                  </a:cubicBezTo>
                  <a:cubicBezTo>
                    <a:pt x="1330" y="13254"/>
                    <a:pt x="212" y="15414"/>
                    <a:pt x="26" y="17394"/>
                  </a:cubicBezTo>
                  <a:cubicBezTo>
                    <a:pt x="-160" y="19374"/>
                    <a:pt x="585" y="21174"/>
                    <a:pt x="4309" y="20814"/>
                  </a:cubicBezTo>
                  <a:cubicBezTo>
                    <a:pt x="8033" y="20454"/>
                    <a:pt x="14737" y="17934"/>
                    <a:pt x="21440" y="1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883400" y="1929027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016750" y="1739438"/>
              <a:ext cx="387350" cy="23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20950"/>
                  </a:moveTo>
                  <a:cubicBezTo>
                    <a:pt x="590" y="21139"/>
                    <a:pt x="1180" y="21329"/>
                    <a:pt x="1770" y="21423"/>
                  </a:cubicBezTo>
                  <a:cubicBezTo>
                    <a:pt x="2361" y="21518"/>
                    <a:pt x="2951" y="21518"/>
                    <a:pt x="3128" y="20192"/>
                  </a:cubicBezTo>
                  <a:cubicBezTo>
                    <a:pt x="3305" y="18865"/>
                    <a:pt x="3069" y="16213"/>
                    <a:pt x="2892" y="13844"/>
                  </a:cubicBezTo>
                  <a:cubicBezTo>
                    <a:pt x="2715" y="11476"/>
                    <a:pt x="2597" y="9392"/>
                    <a:pt x="2951" y="7497"/>
                  </a:cubicBezTo>
                  <a:cubicBezTo>
                    <a:pt x="3305" y="5602"/>
                    <a:pt x="4131" y="3897"/>
                    <a:pt x="5193" y="2665"/>
                  </a:cubicBezTo>
                  <a:cubicBezTo>
                    <a:pt x="6256" y="1434"/>
                    <a:pt x="7554" y="676"/>
                    <a:pt x="8616" y="297"/>
                  </a:cubicBezTo>
                  <a:cubicBezTo>
                    <a:pt x="9679" y="-82"/>
                    <a:pt x="10505" y="-82"/>
                    <a:pt x="11154" y="202"/>
                  </a:cubicBezTo>
                  <a:cubicBezTo>
                    <a:pt x="11803" y="486"/>
                    <a:pt x="12275" y="1055"/>
                    <a:pt x="12511" y="1813"/>
                  </a:cubicBezTo>
                  <a:cubicBezTo>
                    <a:pt x="12748" y="2571"/>
                    <a:pt x="12748" y="3518"/>
                    <a:pt x="12393" y="5507"/>
                  </a:cubicBezTo>
                  <a:cubicBezTo>
                    <a:pt x="12039" y="7497"/>
                    <a:pt x="11331" y="10529"/>
                    <a:pt x="10859" y="12518"/>
                  </a:cubicBezTo>
                  <a:cubicBezTo>
                    <a:pt x="10387" y="14507"/>
                    <a:pt x="10151" y="15455"/>
                    <a:pt x="9974" y="16686"/>
                  </a:cubicBezTo>
                  <a:cubicBezTo>
                    <a:pt x="9797" y="17918"/>
                    <a:pt x="9679" y="19434"/>
                    <a:pt x="10151" y="20192"/>
                  </a:cubicBezTo>
                  <a:cubicBezTo>
                    <a:pt x="10623" y="20950"/>
                    <a:pt x="11685" y="20950"/>
                    <a:pt x="13692" y="20476"/>
                  </a:cubicBezTo>
                  <a:cubicBezTo>
                    <a:pt x="15698" y="20002"/>
                    <a:pt x="18649" y="19055"/>
                    <a:pt x="21600" y="18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423150" y="1353131"/>
              <a:ext cx="266700" cy="18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3416"/>
                  </a:moveTo>
                  <a:cubicBezTo>
                    <a:pt x="171" y="2203"/>
                    <a:pt x="343" y="989"/>
                    <a:pt x="1200" y="383"/>
                  </a:cubicBezTo>
                  <a:cubicBezTo>
                    <a:pt x="2057" y="-224"/>
                    <a:pt x="3600" y="-224"/>
                    <a:pt x="5143" y="1232"/>
                  </a:cubicBezTo>
                  <a:cubicBezTo>
                    <a:pt x="6686" y="2688"/>
                    <a:pt x="8229" y="5601"/>
                    <a:pt x="8486" y="8756"/>
                  </a:cubicBezTo>
                  <a:cubicBezTo>
                    <a:pt x="8743" y="11911"/>
                    <a:pt x="7714" y="15309"/>
                    <a:pt x="6857" y="17372"/>
                  </a:cubicBezTo>
                  <a:cubicBezTo>
                    <a:pt x="6000" y="19434"/>
                    <a:pt x="5314" y="20163"/>
                    <a:pt x="4543" y="20648"/>
                  </a:cubicBezTo>
                  <a:cubicBezTo>
                    <a:pt x="3771" y="21133"/>
                    <a:pt x="2914" y="21376"/>
                    <a:pt x="2571" y="20891"/>
                  </a:cubicBezTo>
                  <a:cubicBezTo>
                    <a:pt x="2229" y="20405"/>
                    <a:pt x="2400" y="19192"/>
                    <a:pt x="4114" y="16765"/>
                  </a:cubicBezTo>
                  <a:cubicBezTo>
                    <a:pt x="5829" y="14338"/>
                    <a:pt x="9086" y="10697"/>
                    <a:pt x="11057" y="8392"/>
                  </a:cubicBezTo>
                  <a:cubicBezTo>
                    <a:pt x="13029" y="6086"/>
                    <a:pt x="13714" y="5115"/>
                    <a:pt x="14229" y="3902"/>
                  </a:cubicBezTo>
                  <a:cubicBezTo>
                    <a:pt x="14743" y="2688"/>
                    <a:pt x="15086" y="1232"/>
                    <a:pt x="14829" y="625"/>
                  </a:cubicBezTo>
                  <a:cubicBezTo>
                    <a:pt x="14571" y="19"/>
                    <a:pt x="13714" y="261"/>
                    <a:pt x="12943" y="1596"/>
                  </a:cubicBezTo>
                  <a:cubicBezTo>
                    <a:pt x="12171" y="2931"/>
                    <a:pt x="11486" y="5358"/>
                    <a:pt x="11143" y="7178"/>
                  </a:cubicBezTo>
                  <a:cubicBezTo>
                    <a:pt x="10800" y="8998"/>
                    <a:pt x="10800" y="10212"/>
                    <a:pt x="10886" y="11425"/>
                  </a:cubicBezTo>
                  <a:cubicBezTo>
                    <a:pt x="10971" y="12639"/>
                    <a:pt x="11143" y="13852"/>
                    <a:pt x="12943" y="14459"/>
                  </a:cubicBezTo>
                  <a:cubicBezTo>
                    <a:pt x="14743" y="15066"/>
                    <a:pt x="18171" y="15066"/>
                    <a:pt x="21600" y="15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702550" y="1192427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696199" y="1091835"/>
              <a:ext cx="33868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8100" y="12274"/>
                  </a:moveTo>
                  <a:cubicBezTo>
                    <a:pt x="14850" y="7954"/>
                    <a:pt x="21600" y="3634"/>
                    <a:pt x="21600" y="1474"/>
                  </a:cubicBezTo>
                  <a:cubicBezTo>
                    <a:pt x="21600" y="-686"/>
                    <a:pt x="14850" y="-686"/>
                    <a:pt x="10125" y="2914"/>
                  </a:cubicBezTo>
                  <a:cubicBezTo>
                    <a:pt x="5400" y="6514"/>
                    <a:pt x="2700" y="13714"/>
                    <a:pt x="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7925441" y="1283251"/>
              <a:ext cx="131530" cy="44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06" fill="norm" stroke="1" extrusionOk="0">
                  <a:moveTo>
                    <a:pt x="4010" y="7312"/>
                  </a:moveTo>
                  <a:cubicBezTo>
                    <a:pt x="4353" y="6695"/>
                    <a:pt x="4696" y="6077"/>
                    <a:pt x="4696" y="6077"/>
                  </a:cubicBezTo>
                  <a:cubicBezTo>
                    <a:pt x="4696" y="6077"/>
                    <a:pt x="4353" y="6695"/>
                    <a:pt x="4010" y="8752"/>
                  </a:cubicBezTo>
                  <a:cubicBezTo>
                    <a:pt x="3667" y="10809"/>
                    <a:pt x="3325" y="14306"/>
                    <a:pt x="2982" y="16466"/>
                  </a:cubicBezTo>
                  <a:cubicBezTo>
                    <a:pt x="2639" y="18626"/>
                    <a:pt x="2296" y="19449"/>
                    <a:pt x="1782" y="20169"/>
                  </a:cubicBezTo>
                  <a:cubicBezTo>
                    <a:pt x="1267" y="20889"/>
                    <a:pt x="582" y="21506"/>
                    <a:pt x="239" y="21506"/>
                  </a:cubicBezTo>
                  <a:cubicBezTo>
                    <a:pt x="-104" y="21506"/>
                    <a:pt x="-104" y="20889"/>
                    <a:pt x="410" y="18780"/>
                  </a:cubicBezTo>
                  <a:cubicBezTo>
                    <a:pt x="925" y="16672"/>
                    <a:pt x="1953" y="13072"/>
                    <a:pt x="3153" y="9986"/>
                  </a:cubicBezTo>
                  <a:cubicBezTo>
                    <a:pt x="4353" y="6900"/>
                    <a:pt x="5725" y="4329"/>
                    <a:pt x="7096" y="2735"/>
                  </a:cubicBezTo>
                  <a:cubicBezTo>
                    <a:pt x="8467" y="1140"/>
                    <a:pt x="9839" y="523"/>
                    <a:pt x="11382" y="215"/>
                  </a:cubicBezTo>
                  <a:cubicBezTo>
                    <a:pt x="12925" y="-94"/>
                    <a:pt x="14639" y="-94"/>
                    <a:pt x="16353" y="369"/>
                  </a:cubicBezTo>
                  <a:cubicBezTo>
                    <a:pt x="18067" y="832"/>
                    <a:pt x="19782" y="1757"/>
                    <a:pt x="20639" y="2837"/>
                  </a:cubicBezTo>
                  <a:cubicBezTo>
                    <a:pt x="21496" y="3917"/>
                    <a:pt x="21496" y="5152"/>
                    <a:pt x="20810" y="5975"/>
                  </a:cubicBezTo>
                  <a:cubicBezTo>
                    <a:pt x="20125" y="6797"/>
                    <a:pt x="18753" y="7209"/>
                    <a:pt x="17210" y="7517"/>
                  </a:cubicBezTo>
                  <a:cubicBezTo>
                    <a:pt x="15667" y="7826"/>
                    <a:pt x="13953" y="8032"/>
                    <a:pt x="12239" y="8135"/>
                  </a:cubicBezTo>
                  <a:cubicBezTo>
                    <a:pt x="10525" y="8237"/>
                    <a:pt x="8810" y="8237"/>
                    <a:pt x="8125" y="8289"/>
                  </a:cubicBezTo>
                  <a:cubicBezTo>
                    <a:pt x="7439" y="8340"/>
                    <a:pt x="7782" y="8443"/>
                    <a:pt x="8125" y="8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064500" y="1465477"/>
              <a:ext cx="44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045450" y="1484527"/>
              <a:ext cx="88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8179744" y="1279619"/>
              <a:ext cx="119707" cy="24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08" fill="norm" stroke="1" extrusionOk="0">
                  <a:moveTo>
                    <a:pt x="21431" y="2918"/>
                  </a:moveTo>
                  <a:cubicBezTo>
                    <a:pt x="20673" y="1626"/>
                    <a:pt x="19915" y="334"/>
                    <a:pt x="18589" y="57"/>
                  </a:cubicBezTo>
                  <a:cubicBezTo>
                    <a:pt x="17263" y="-220"/>
                    <a:pt x="15368" y="518"/>
                    <a:pt x="12526" y="2272"/>
                  </a:cubicBezTo>
                  <a:cubicBezTo>
                    <a:pt x="9684" y="4026"/>
                    <a:pt x="5894" y="6795"/>
                    <a:pt x="3431" y="9472"/>
                  </a:cubicBezTo>
                  <a:cubicBezTo>
                    <a:pt x="968" y="12149"/>
                    <a:pt x="-169" y="14734"/>
                    <a:pt x="20" y="16765"/>
                  </a:cubicBezTo>
                  <a:cubicBezTo>
                    <a:pt x="210" y="18795"/>
                    <a:pt x="1726" y="20272"/>
                    <a:pt x="3431" y="20826"/>
                  </a:cubicBezTo>
                  <a:cubicBezTo>
                    <a:pt x="5136" y="21380"/>
                    <a:pt x="7031" y="21011"/>
                    <a:pt x="8926" y="2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8299450" y="1323660"/>
              <a:ext cx="133350" cy="14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3042"/>
                  </a:moveTo>
                  <a:cubicBezTo>
                    <a:pt x="1029" y="1521"/>
                    <a:pt x="2057" y="0"/>
                    <a:pt x="3257" y="0"/>
                  </a:cubicBezTo>
                  <a:cubicBezTo>
                    <a:pt x="4457" y="0"/>
                    <a:pt x="5829" y="1521"/>
                    <a:pt x="6857" y="3955"/>
                  </a:cubicBezTo>
                  <a:cubicBezTo>
                    <a:pt x="7886" y="6389"/>
                    <a:pt x="8571" y="9735"/>
                    <a:pt x="8571" y="12169"/>
                  </a:cubicBezTo>
                  <a:cubicBezTo>
                    <a:pt x="8571" y="14603"/>
                    <a:pt x="7886" y="16124"/>
                    <a:pt x="6857" y="17493"/>
                  </a:cubicBezTo>
                  <a:cubicBezTo>
                    <a:pt x="5829" y="18862"/>
                    <a:pt x="4457" y="20079"/>
                    <a:pt x="3429" y="19927"/>
                  </a:cubicBezTo>
                  <a:cubicBezTo>
                    <a:pt x="2400" y="19775"/>
                    <a:pt x="1714" y="18254"/>
                    <a:pt x="2743" y="16276"/>
                  </a:cubicBezTo>
                  <a:cubicBezTo>
                    <a:pt x="3771" y="14299"/>
                    <a:pt x="6514" y="11865"/>
                    <a:pt x="8743" y="9887"/>
                  </a:cubicBezTo>
                  <a:cubicBezTo>
                    <a:pt x="10971" y="7910"/>
                    <a:pt x="12686" y="6389"/>
                    <a:pt x="14229" y="5172"/>
                  </a:cubicBezTo>
                  <a:cubicBezTo>
                    <a:pt x="15771" y="3955"/>
                    <a:pt x="17143" y="3042"/>
                    <a:pt x="16971" y="3499"/>
                  </a:cubicBezTo>
                  <a:cubicBezTo>
                    <a:pt x="16800" y="3955"/>
                    <a:pt x="15086" y="5780"/>
                    <a:pt x="14057" y="8670"/>
                  </a:cubicBezTo>
                  <a:cubicBezTo>
                    <a:pt x="13029" y="11561"/>
                    <a:pt x="12686" y="15515"/>
                    <a:pt x="13200" y="17949"/>
                  </a:cubicBezTo>
                  <a:cubicBezTo>
                    <a:pt x="13714" y="20383"/>
                    <a:pt x="15086" y="21296"/>
                    <a:pt x="16629" y="21448"/>
                  </a:cubicBezTo>
                  <a:cubicBezTo>
                    <a:pt x="18171" y="21600"/>
                    <a:pt x="19886" y="20992"/>
                    <a:pt x="21600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8426450" y="1262277"/>
              <a:ext cx="11146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16495" y="0"/>
                  </a:moveTo>
                  <a:cubicBezTo>
                    <a:pt x="17673" y="2700"/>
                    <a:pt x="18851" y="5400"/>
                    <a:pt x="19833" y="8175"/>
                  </a:cubicBezTo>
                  <a:cubicBezTo>
                    <a:pt x="20815" y="10950"/>
                    <a:pt x="21600" y="13800"/>
                    <a:pt x="18262" y="16050"/>
                  </a:cubicBezTo>
                  <a:cubicBezTo>
                    <a:pt x="14924" y="18300"/>
                    <a:pt x="7462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683000" y="2779927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727450" y="2652927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794306" y="2498009"/>
              <a:ext cx="104595" cy="45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19" fill="norm" stroke="1" extrusionOk="0">
                  <a:moveTo>
                    <a:pt x="21347" y="1627"/>
                  </a:moveTo>
                  <a:cubicBezTo>
                    <a:pt x="19619" y="1125"/>
                    <a:pt x="17891" y="622"/>
                    <a:pt x="15515" y="321"/>
                  </a:cubicBezTo>
                  <a:cubicBezTo>
                    <a:pt x="13139" y="19"/>
                    <a:pt x="10115" y="-81"/>
                    <a:pt x="7955" y="70"/>
                  </a:cubicBezTo>
                  <a:cubicBezTo>
                    <a:pt x="5795" y="220"/>
                    <a:pt x="4499" y="622"/>
                    <a:pt x="3203" y="2230"/>
                  </a:cubicBezTo>
                  <a:cubicBezTo>
                    <a:pt x="1907" y="3837"/>
                    <a:pt x="611" y="6650"/>
                    <a:pt x="179" y="10066"/>
                  </a:cubicBezTo>
                  <a:cubicBezTo>
                    <a:pt x="-253" y="13482"/>
                    <a:pt x="179" y="17500"/>
                    <a:pt x="611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772798" y="2779927"/>
              <a:ext cx="13880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825" y="21600"/>
                  </a:moveTo>
                  <a:cubicBezTo>
                    <a:pt x="1170" y="17100"/>
                    <a:pt x="516" y="12600"/>
                    <a:pt x="188" y="9225"/>
                  </a:cubicBezTo>
                  <a:cubicBezTo>
                    <a:pt x="-139" y="5850"/>
                    <a:pt x="-139" y="3600"/>
                    <a:pt x="1006" y="2475"/>
                  </a:cubicBezTo>
                  <a:cubicBezTo>
                    <a:pt x="2152" y="1350"/>
                    <a:pt x="4443" y="1350"/>
                    <a:pt x="8043" y="1125"/>
                  </a:cubicBezTo>
                  <a:cubicBezTo>
                    <a:pt x="11643" y="900"/>
                    <a:pt x="16552" y="45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414971" y="2794328"/>
              <a:ext cx="87179" cy="18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35" fill="norm" stroke="1" extrusionOk="0">
                  <a:moveTo>
                    <a:pt x="21182" y="1233"/>
                  </a:moveTo>
                  <a:cubicBezTo>
                    <a:pt x="18611" y="521"/>
                    <a:pt x="16039" y="-191"/>
                    <a:pt x="13468" y="46"/>
                  </a:cubicBezTo>
                  <a:cubicBezTo>
                    <a:pt x="10896" y="284"/>
                    <a:pt x="8325" y="1471"/>
                    <a:pt x="5753" y="4794"/>
                  </a:cubicBezTo>
                  <a:cubicBezTo>
                    <a:pt x="3182" y="8117"/>
                    <a:pt x="611" y="13576"/>
                    <a:pt x="96" y="16780"/>
                  </a:cubicBezTo>
                  <a:cubicBezTo>
                    <a:pt x="-418" y="19985"/>
                    <a:pt x="1125" y="20934"/>
                    <a:pt x="4982" y="21172"/>
                  </a:cubicBezTo>
                  <a:cubicBezTo>
                    <a:pt x="8839" y="21409"/>
                    <a:pt x="15011" y="20934"/>
                    <a:pt x="21182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506879" y="2843376"/>
              <a:ext cx="101105" cy="10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645" fill="norm" stroke="1" extrusionOk="0">
                  <a:moveTo>
                    <a:pt x="12240" y="9082"/>
                  </a:moveTo>
                  <a:cubicBezTo>
                    <a:pt x="12240" y="6058"/>
                    <a:pt x="12240" y="3034"/>
                    <a:pt x="11138" y="1522"/>
                  </a:cubicBezTo>
                  <a:cubicBezTo>
                    <a:pt x="10036" y="10"/>
                    <a:pt x="7832" y="10"/>
                    <a:pt x="5848" y="658"/>
                  </a:cubicBezTo>
                  <a:cubicBezTo>
                    <a:pt x="3864" y="1306"/>
                    <a:pt x="2101" y="2602"/>
                    <a:pt x="999" y="5410"/>
                  </a:cubicBezTo>
                  <a:cubicBezTo>
                    <a:pt x="-103" y="8218"/>
                    <a:pt x="-544" y="12538"/>
                    <a:pt x="999" y="15778"/>
                  </a:cubicBezTo>
                  <a:cubicBezTo>
                    <a:pt x="2542" y="19018"/>
                    <a:pt x="6068" y="21178"/>
                    <a:pt x="9595" y="20530"/>
                  </a:cubicBezTo>
                  <a:cubicBezTo>
                    <a:pt x="13121" y="19882"/>
                    <a:pt x="16648" y="16426"/>
                    <a:pt x="18632" y="13402"/>
                  </a:cubicBezTo>
                  <a:cubicBezTo>
                    <a:pt x="20615" y="10378"/>
                    <a:pt x="21056" y="7786"/>
                    <a:pt x="21056" y="5410"/>
                  </a:cubicBezTo>
                  <a:cubicBezTo>
                    <a:pt x="21056" y="3034"/>
                    <a:pt x="20615" y="874"/>
                    <a:pt x="19293" y="226"/>
                  </a:cubicBezTo>
                  <a:cubicBezTo>
                    <a:pt x="17970" y="-422"/>
                    <a:pt x="15766" y="442"/>
                    <a:pt x="13562" y="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635499" y="2807056"/>
              <a:ext cx="95251" cy="14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6318"/>
                  </a:moveTo>
                  <a:cubicBezTo>
                    <a:pt x="0" y="9761"/>
                    <a:pt x="0" y="13205"/>
                    <a:pt x="0" y="15709"/>
                  </a:cubicBezTo>
                  <a:cubicBezTo>
                    <a:pt x="0" y="18214"/>
                    <a:pt x="0" y="19779"/>
                    <a:pt x="0" y="19779"/>
                  </a:cubicBezTo>
                  <a:cubicBezTo>
                    <a:pt x="0" y="19779"/>
                    <a:pt x="0" y="18214"/>
                    <a:pt x="1200" y="14927"/>
                  </a:cubicBezTo>
                  <a:cubicBezTo>
                    <a:pt x="2400" y="11640"/>
                    <a:pt x="4800" y="6631"/>
                    <a:pt x="7680" y="3657"/>
                  </a:cubicBezTo>
                  <a:cubicBezTo>
                    <a:pt x="10560" y="683"/>
                    <a:pt x="13920" y="-256"/>
                    <a:pt x="16320" y="57"/>
                  </a:cubicBezTo>
                  <a:cubicBezTo>
                    <a:pt x="18720" y="370"/>
                    <a:pt x="20160" y="1935"/>
                    <a:pt x="20880" y="5692"/>
                  </a:cubicBezTo>
                  <a:cubicBezTo>
                    <a:pt x="21600" y="9448"/>
                    <a:pt x="21600" y="15396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808232" y="2627527"/>
              <a:ext cx="81269" cy="34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02" fill="norm" stroke="1" extrusionOk="0">
                  <a:moveTo>
                    <a:pt x="21264" y="0"/>
                  </a:moveTo>
                  <a:cubicBezTo>
                    <a:pt x="18495" y="267"/>
                    <a:pt x="15726" y="533"/>
                    <a:pt x="13233" y="1867"/>
                  </a:cubicBezTo>
                  <a:cubicBezTo>
                    <a:pt x="10741" y="3200"/>
                    <a:pt x="8526" y="5600"/>
                    <a:pt x="6310" y="8733"/>
                  </a:cubicBezTo>
                  <a:cubicBezTo>
                    <a:pt x="4095" y="11867"/>
                    <a:pt x="1879" y="15733"/>
                    <a:pt x="772" y="18000"/>
                  </a:cubicBezTo>
                  <a:cubicBezTo>
                    <a:pt x="-336" y="20267"/>
                    <a:pt x="-336" y="20933"/>
                    <a:pt x="1326" y="21267"/>
                  </a:cubicBezTo>
                  <a:cubicBezTo>
                    <a:pt x="2987" y="21600"/>
                    <a:pt x="6310" y="21600"/>
                    <a:pt x="8802" y="21133"/>
                  </a:cubicBezTo>
                  <a:cubicBezTo>
                    <a:pt x="11295" y="20667"/>
                    <a:pt x="12956" y="19733"/>
                    <a:pt x="14618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762500" y="2824377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997450" y="2830727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567818" y="3052977"/>
              <a:ext cx="515482" cy="2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466" fill="norm" stroke="1" extrusionOk="0">
                  <a:moveTo>
                    <a:pt x="2172" y="9257"/>
                  </a:moveTo>
                  <a:cubicBezTo>
                    <a:pt x="1729" y="10800"/>
                    <a:pt x="1287" y="12343"/>
                    <a:pt x="844" y="13886"/>
                  </a:cubicBezTo>
                  <a:cubicBezTo>
                    <a:pt x="402" y="15429"/>
                    <a:pt x="-41" y="16971"/>
                    <a:pt x="3" y="18514"/>
                  </a:cubicBezTo>
                  <a:cubicBezTo>
                    <a:pt x="48" y="20057"/>
                    <a:pt x="579" y="21600"/>
                    <a:pt x="2305" y="19286"/>
                  </a:cubicBezTo>
                  <a:cubicBezTo>
                    <a:pt x="4031" y="16971"/>
                    <a:pt x="6952" y="10800"/>
                    <a:pt x="10361" y="6943"/>
                  </a:cubicBezTo>
                  <a:cubicBezTo>
                    <a:pt x="13769" y="3086"/>
                    <a:pt x="17664" y="1543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966883" y="2954270"/>
              <a:ext cx="111146" cy="21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22" fill="norm" stroke="1" extrusionOk="0">
                  <a:moveTo>
                    <a:pt x="4000" y="350"/>
                  </a:moveTo>
                  <a:cubicBezTo>
                    <a:pt x="2000" y="136"/>
                    <a:pt x="0" y="-78"/>
                    <a:pt x="0" y="29"/>
                  </a:cubicBezTo>
                  <a:cubicBezTo>
                    <a:pt x="0" y="136"/>
                    <a:pt x="2000" y="564"/>
                    <a:pt x="5400" y="1312"/>
                  </a:cubicBezTo>
                  <a:cubicBezTo>
                    <a:pt x="8800" y="2061"/>
                    <a:pt x="13600" y="3130"/>
                    <a:pt x="16800" y="4734"/>
                  </a:cubicBezTo>
                  <a:cubicBezTo>
                    <a:pt x="20000" y="6338"/>
                    <a:pt x="21600" y="8476"/>
                    <a:pt x="20800" y="10401"/>
                  </a:cubicBezTo>
                  <a:cubicBezTo>
                    <a:pt x="20000" y="12326"/>
                    <a:pt x="16800" y="14037"/>
                    <a:pt x="14200" y="15855"/>
                  </a:cubicBezTo>
                  <a:cubicBezTo>
                    <a:pt x="11600" y="17672"/>
                    <a:pt x="9600" y="19597"/>
                    <a:pt x="76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794500" y="2899357"/>
              <a:ext cx="171450" cy="62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21600" y="1360"/>
                  </a:moveTo>
                  <a:cubicBezTo>
                    <a:pt x="21600" y="994"/>
                    <a:pt x="21600" y="628"/>
                    <a:pt x="20933" y="372"/>
                  </a:cubicBezTo>
                  <a:cubicBezTo>
                    <a:pt x="20267" y="115"/>
                    <a:pt x="18933" y="-31"/>
                    <a:pt x="17600" y="6"/>
                  </a:cubicBezTo>
                  <a:cubicBezTo>
                    <a:pt x="16267" y="42"/>
                    <a:pt x="14933" y="262"/>
                    <a:pt x="12933" y="1031"/>
                  </a:cubicBezTo>
                  <a:cubicBezTo>
                    <a:pt x="10933" y="1800"/>
                    <a:pt x="8267" y="3117"/>
                    <a:pt x="6533" y="4472"/>
                  </a:cubicBezTo>
                  <a:cubicBezTo>
                    <a:pt x="4800" y="5827"/>
                    <a:pt x="4000" y="7218"/>
                    <a:pt x="4400" y="8792"/>
                  </a:cubicBezTo>
                  <a:cubicBezTo>
                    <a:pt x="4800" y="10366"/>
                    <a:pt x="6400" y="12124"/>
                    <a:pt x="7600" y="13844"/>
                  </a:cubicBezTo>
                  <a:cubicBezTo>
                    <a:pt x="8800" y="15565"/>
                    <a:pt x="9600" y="17249"/>
                    <a:pt x="9867" y="18274"/>
                  </a:cubicBezTo>
                  <a:cubicBezTo>
                    <a:pt x="10133" y="19299"/>
                    <a:pt x="9867" y="19665"/>
                    <a:pt x="8133" y="20105"/>
                  </a:cubicBezTo>
                  <a:cubicBezTo>
                    <a:pt x="6400" y="20544"/>
                    <a:pt x="3200" y="21056"/>
                    <a:pt x="0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369050" y="3715098"/>
              <a:ext cx="165100" cy="16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3020"/>
                  </a:moveTo>
                  <a:cubicBezTo>
                    <a:pt x="831" y="1670"/>
                    <a:pt x="1662" y="320"/>
                    <a:pt x="2769" y="50"/>
                  </a:cubicBezTo>
                  <a:cubicBezTo>
                    <a:pt x="3877" y="-220"/>
                    <a:pt x="5262" y="590"/>
                    <a:pt x="6231" y="2615"/>
                  </a:cubicBezTo>
                  <a:cubicBezTo>
                    <a:pt x="7200" y="4640"/>
                    <a:pt x="7754" y="7880"/>
                    <a:pt x="7338" y="10715"/>
                  </a:cubicBezTo>
                  <a:cubicBezTo>
                    <a:pt x="6923" y="13550"/>
                    <a:pt x="5538" y="15980"/>
                    <a:pt x="4154" y="17870"/>
                  </a:cubicBezTo>
                  <a:cubicBezTo>
                    <a:pt x="2769" y="19760"/>
                    <a:pt x="1385" y="21110"/>
                    <a:pt x="831" y="21110"/>
                  </a:cubicBezTo>
                  <a:cubicBezTo>
                    <a:pt x="277" y="21110"/>
                    <a:pt x="554" y="19760"/>
                    <a:pt x="3046" y="17060"/>
                  </a:cubicBezTo>
                  <a:cubicBezTo>
                    <a:pt x="5538" y="14360"/>
                    <a:pt x="10246" y="10310"/>
                    <a:pt x="13431" y="7340"/>
                  </a:cubicBezTo>
                  <a:cubicBezTo>
                    <a:pt x="16615" y="4370"/>
                    <a:pt x="18277" y="2480"/>
                    <a:pt x="18554" y="1940"/>
                  </a:cubicBezTo>
                  <a:cubicBezTo>
                    <a:pt x="18831" y="1400"/>
                    <a:pt x="17723" y="2210"/>
                    <a:pt x="16200" y="4910"/>
                  </a:cubicBezTo>
                  <a:cubicBezTo>
                    <a:pt x="14677" y="7610"/>
                    <a:pt x="12738" y="12200"/>
                    <a:pt x="11769" y="15170"/>
                  </a:cubicBezTo>
                  <a:cubicBezTo>
                    <a:pt x="10800" y="18140"/>
                    <a:pt x="10800" y="19490"/>
                    <a:pt x="11769" y="20300"/>
                  </a:cubicBezTo>
                  <a:cubicBezTo>
                    <a:pt x="12738" y="21110"/>
                    <a:pt x="14677" y="21380"/>
                    <a:pt x="16477" y="20840"/>
                  </a:cubicBezTo>
                  <a:cubicBezTo>
                    <a:pt x="18277" y="20300"/>
                    <a:pt x="19938" y="18950"/>
                    <a:pt x="21600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582968" y="3695274"/>
              <a:ext cx="116282" cy="18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87" fill="norm" stroke="1" extrusionOk="0">
                  <a:moveTo>
                    <a:pt x="18876" y="5045"/>
                  </a:moveTo>
                  <a:cubicBezTo>
                    <a:pt x="20033" y="4063"/>
                    <a:pt x="21190" y="3081"/>
                    <a:pt x="21190" y="2099"/>
                  </a:cubicBezTo>
                  <a:cubicBezTo>
                    <a:pt x="21190" y="1117"/>
                    <a:pt x="20033" y="135"/>
                    <a:pt x="18490" y="13"/>
                  </a:cubicBezTo>
                  <a:cubicBezTo>
                    <a:pt x="16947" y="-110"/>
                    <a:pt x="15019" y="626"/>
                    <a:pt x="11933" y="3204"/>
                  </a:cubicBezTo>
                  <a:cubicBezTo>
                    <a:pt x="8847" y="5781"/>
                    <a:pt x="4604" y="10199"/>
                    <a:pt x="2290" y="13390"/>
                  </a:cubicBezTo>
                  <a:cubicBezTo>
                    <a:pt x="-24" y="16581"/>
                    <a:pt x="-410" y="18545"/>
                    <a:pt x="361" y="19772"/>
                  </a:cubicBezTo>
                  <a:cubicBezTo>
                    <a:pt x="1133" y="20999"/>
                    <a:pt x="3061" y="21490"/>
                    <a:pt x="6726" y="20999"/>
                  </a:cubicBezTo>
                  <a:cubicBezTo>
                    <a:pt x="10390" y="20508"/>
                    <a:pt x="15790" y="19035"/>
                    <a:pt x="21190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591300" y="3789577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6724650" y="3647326"/>
              <a:ext cx="381000" cy="22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8668"/>
                  </a:moveTo>
                  <a:cubicBezTo>
                    <a:pt x="1920" y="18271"/>
                    <a:pt x="3840" y="17875"/>
                    <a:pt x="5340" y="17479"/>
                  </a:cubicBezTo>
                  <a:cubicBezTo>
                    <a:pt x="6840" y="17082"/>
                    <a:pt x="7920" y="16686"/>
                    <a:pt x="8340" y="15992"/>
                  </a:cubicBezTo>
                  <a:cubicBezTo>
                    <a:pt x="8760" y="15299"/>
                    <a:pt x="8520" y="14308"/>
                    <a:pt x="8100" y="12921"/>
                  </a:cubicBezTo>
                  <a:cubicBezTo>
                    <a:pt x="7680" y="11534"/>
                    <a:pt x="7080" y="9750"/>
                    <a:pt x="6660" y="8363"/>
                  </a:cubicBezTo>
                  <a:cubicBezTo>
                    <a:pt x="6240" y="6976"/>
                    <a:pt x="6000" y="5985"/>
                    <a:pt x="6060" y="4994"/>
                  </a:cubicBezTo>
                  <a:cubicBezTo>
                    <a:pt x="6120" y="4003"/>
                    <a:pt x="6480" y="3013"/>
                    <a:pt x="7320" y="2121"/>
                  </a:cubicBezTo>
                  <a:cubicBezTo>
                    <a:pt x="8160" y="1229"/>
                    <a:pt x="9480" y="436"/>
                    <a:pt x="10440" y="139"/>
                  </a:cubicBezTo>
                  <a:cubicBezTo>
                    <a:pt x="11400" y="-158"/>
                    <a:pt x="12000" y="40"/>
                    <a:pt x="12480" y="536"/>
                  </a:cubicBezTo>
                  <a:cubicBezTo>
                    <a:pt x="12960" y="1031"/>
                    <a:pt x="13320" y="1824"/>
                    <a:pt x="13440" y="3310"/>
                  </a:cubicBezTo>
                  <a:cubicBezTo>
                    <a:pt x="13560" y="4796"/>
                    <a:pt x="13440" y="6976"/>
                    <a:pt x="12900" y="9354"/>
                  </a:cubicBezTo>
                  <a:cubicBezTo>
                    <a:pt x="12360" y="11732"/>
                    <a:pt x="11400" y="14308"/>
                    <a:pt x="10860" y="16290"/>
                  </a:cubicBezTo>
                  <a:cubicBezTo>
                    <a:pt x="10320" y="18271"/>
                    <a:pt x="10200" y="19659"/>
                    <a:pt x="10440" y="20451"/>
                  </a:cubicBezTo>
                  <a:cubicBezTo>
                    <a:pt x="10680" y="21244"/>
                    <a:pt x="11280" y="21442"/>
                    <a:pt x="13200" y="21145"/>
                  </a:cubicBezTo>
                  <a:cubicBezTo>
                    <a:pt x="15120" y="20848"/>
                    <a:pt x="18360" y="20055"/>
                    <a:pt x="21600" y="19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171419" y="3093388"/>
              <a:ext cx="277131" cy="22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26" fill="norm" stroke="1" extrusionOk="0">
                  <a:moveTo>
                    <a:pt x="2770" y="2731"/>
                  </a:moveTo>
                  <a:cubicBezTo>
                    <a:pt x="3098" y="1750"/>
                    <a:pt x="3425" y="768"/>
                    <a:pt x="4243" y="277"/>
                  </a:cubicBezTo>
                  <a:cubicBezTo>
                    <a:pt x="5061" y="-214"/>
                    <a:pt x="6370" y="-214"/>
                    <a:pt x="7434" y="1651"/>
                  </a:cubicBezTo>
                  <a:cubicBezTo>
                    <a:pt x="8498" y="3517"/>
                    <a:pt x="9316" y="7248"/>
                    <a:pt x="8989" y="10488"/>
                  </a:cubicBezTo>
                  <a:cubicBezTo>
                    <a:pt x="8661" y="13728"/>
                    <a:pt x="7189" y="16477"/>
                    <a:pt x="5880" y="18244"/>
                  </a:cubicBezTo>
                  <a:cubicBezTo>
                    <a:pt x="4570" y="20011"/>
                    <a:pt x="3425" y="20797"/>
                    <a:pt x="2443" y="21091"/>
                  </a:cubicBezTo>
                  <a:cubicBezTo>
                    <a:pt x="1461" y="21386"/>
                    <a:pt x="643" y="21190"/>
                    <a:pt x="234" y="20601"/>
                  </a:cubicBezTo>
                  <a:cubicBezTo>
                    <a:pt x="-175" y="20011"/>
                    <a:pt x="-175" y="19030"/>
                    <a:pt x="1298" y="17164"/>
                  </a:cubicBezTo>
                  <a:cubicBezTo>
                    <a:pt x="2770" y="15299"/>
                    <a:pt x="5716" y="12550"/>
                    <a:pt x="7925" y="10586"/>
                  </a:cubicBezTo>
                  <a:cubicBezTo>
                    <a:pt x="10134" y="8622"/>
                    <a:pt x="11607" y="7444"/>
                    <a:pt x="13161" y="6070"/>
                  </a:cubicBezTo>
                  <a:cubicBezTo>
                    <a:pt x="14716" y="4695"/>
                    <a:pt x="16352" y="3124"/>
                    <a:pt x="16761" y="2535"/>
                  </a:cubicBezTo>
                  <a:cubicBezTo>
                    <a:pt x="17170" y="1946"/>
                    <a:pt x="16352" y="2339"/>
                    <a:pt x="15207" y="4401"/>
                  </a:cubicBezTo>
                  <a:cubicBezTo>
                    <a:pt x="14061" y="6462"/>
                    <a:pt x="12589" y="10193"/>
                    <a:pt x="11852" y="12746"/>
                  </a:cubicBezTo>
                  <a:cubicBezTo>
                    <a:pt x="11116" y="15299"/>
                    <a:pt x="11116" y="16673"/>
                    <a:pt x="11116" y="17851"/>
                  </a:cubicBezTo>
                  <a:cubicBezTo>
                    <a:pt x="11116" y="19030"/>
                    <a:pt x="11116" y="20011"/>
                    <a:pt x="11525" y="20601"/>
                  </a:cubicBezTo>
                  <a:cubicBezTo>
                    <a:pt x="11934" y="21190"/>
                    <a:pt x="12752" y="21386"/>
                    <a:pt x="14470" y="20895"/>
                  </a:cubicBezTo>
                  <a:cubicBezTo>
                    <a:pt x="16189" y="20404"/>
                    <a:pt x="18807" y="19226"/>
                    <a:pt x="21425" y="18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492999" y="2938677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7524750" y="277992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7766050" y="2884612"/>
              <a:ext cx="139700" cy="44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2330"/>
                  </a:moveTo>
                  <a:cubicBezTo>
                    <a:pt x="20945" y="1813"/>
                    <a:pt x="20291" y="1297"/>
                    <a:pt x="19145" y="831"/>
                  </a:cubicBezTo>
                  <a:cubicBezTo>
                    <a:pt x="18000" y="366"/>
                    <a:pt x="16364" y="-47"/>
                    <a:pt x="14727" y="5"/>
                  </a:cubicBezTo>
                  <a:cubicBezTo>
                    <a:pt x="13091" y="56"/>
                    <a:pt x="11455" y="573"/>
                    <a:pt x="9982" y="1968"/>
                  </a:cubicBezTo>
                  <a:cubicBezTo>
                    <a:pt x="8509" y="3364"/>
                    <a:pt x="7200" y="5637"/>
                    <a:pt x="6218" y="8583"/>
                  </a:cubicBezTo>
                  <a:cubicBezTo>
                    <a:pt x="5236" y="11528"/>
                    <a:pt x="4582" y="15145"/>
                    <a:pt x="3600" y="17419"/>
                  </a:cubicBezTo>
                  <a:cubicBezTo>
                    <a:pt x="2618" y="19693"/>
                    <a:pt x="1309" y="20623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7708900" y="3148227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800"/>
                    <a:pt x="4800" y="12000"/>
                    <a:pt x="8400" y="84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988860" y="2971377"/>
              <a:ext cx="132790" cy="29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65" fill="norm" stroke="1" extrusionOk="0">
                  <a:moveTo>
                    <a:pt x="21173" y="1291"/>
                  </a:moveTo>
                  <a:cubicBezTo>
                    <a:pt x="20161" y="687"/>
                    <a:pt x="19148" y="83"/>
                    <a:pt x="17798" y="8"/>
                  </a:cubicBezTo>
                  <a:cubicBezTo>
                    <a:pt x="16448" y="-68"/>
                    <a:pt x="14761" y="385"/>
                    <a:pt x="11892" y="2500"/>
                  </a:cubicBezTo>
                  <a:cubicBezTo>
                    <a:pt x="9023" y="4615"/>
                    <a:pt x="4973" y="8391"/>
                    <a:pt x="2610" y="11185"/>
                  </a:cubicBezTo>
                  <a:cubicBezTo>
                    <a:pt x="248" y="13980"/>
                    <a:pt x="-427" y="15792"/>
                    <a:pt x="248" y="17378"/>
                  </a:cubicBezTo>
                  <a:cubicBezTo>
                    <a:pt x="923" y="18964"/>
                    <a:pt x="2948" y="20324"/>
                    <a:pt x="4804" y="20928"/>
                  </a:cubicBezTo>
                  <a:cubicBezTo>
                    <a:pt x="6660" y="21532"/>
                    <a:pt x="8348" y="21381"/>
                    <a:pt x="10035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8136732" y="3072074"/>
              <a:ext cx="207168" cy="16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01" fill="norm" stroke="1" extrusionOk="0">
                  <a:moveTo>
                    <a:pt x="409" y="3234"/>
                  </a:moveTo>
                  <a:cubicBezTo>
                    <a:pt x="190" y="1884"/>
                    <a:pt x="-28" y="534"/>
                    <a:pt x="409" y="129"/>
                  </a:cubicBezTo>
                  <a:cubicBezTo>
                    <a:pt x="845" y="-276"/>
                    <a:pt x="1936" y="264"/>
                    <a:pt x="3027" y="1884"/>
                  </a:cubicBezTo>
                  <a:cubicBezTo>
                    <a:pt x="4118" y="3504"/>
                    <a:pt x="5209" y="6204"/>
                    <a:pt x="5754" y="8904"/>
                  </a:cubicBezTo>
                  <a:cubicBezTo>
                    <a:pt x="6299" y="11604"/>
                    <a:pt x="6299" y="14304"/>
                    <a:pt x="5863" y="16194"/>
                  </a:cubicBezTo>
                  <a:cubicBezTo>
                    <a:pt x="5427" y="18084"/>
                    <a:pt x="4554" y="19164"/>
                    <a:pt x="3463" y="19974"/>
                  </a:cubicBezTo>
                  <a:cubicBezTo>
                    <a:pt x="2372" y="20784"/>
                    <a:pt x="1063" y="21324"/>
                    <a:pt x="409" y="20784"/>
                  </a:cubicBezTo>
                  <a:cubicBezTo>
                    <a:pt x="-246" y="20244"/>
                    <a:pt x="-246" y="18624"/>
                    <a:pt x="1390" y="16059"/>
                  </a:cubicBezTo>
                  <a:cubicBezTo>
                    <a:pt x="3027" y="13494"/>
                    <a:pt x="6299" y="9984"/>
                    <a:pt x="8481" y="7824"/>
                  </a:cubicBezTo>
                  <a:cubicBezTo>
                    <a:pt x="10663" y="5664"/>
                    <a:pt x="11754" y="4854"/>
                    <a:pt x="12299" y="5394"/>
                  </a:cubicBezTo>
                  <a:cubicBezTo>
                    <a:pt x="12845" y="5934"/>
                    <a:pt x="12845" y="7824"/>
                    <a:pt x="12954" y="9444"/>
                  </a:cubicBezTo>
                  <a:cubicBezTo>
                    <a:pt x="13063" y="11064"/>
                    <a:pt x="13281" y="12414"/>
                    <a:pt x="14699" y="13629"/>
                  </a:cubicBezTo>
                  <a:cubicBezTo>
                    <a:pt x="16118" y="14844"/>
                    <a:pt x="18736" y="15924"/>
                    <a:pt x="21354" y="17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8451850" y="3002177"/>
              <a:ext cx="9913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4050" y="0"/>
                  </a:moveTo>
                  <a:cubicBezTo>
                    <a:pt x="9900" y="2939"/>
                    <a:pt x="15750" y="5878"/>
                    <a:pt x="18675" y="8522"/>
                  </a:cubicBezTo>
                  <a:cubicBezTo>
                    <a:pt x="21600" y="11167"/>
                    <a:pt x="21600" y="13518"/>
                    <a:pt x="20025" y="15429"/>
                  </a:cubicBezTo>
                  <a:cubicBezTo>
                    <a:pt x="18450" y="17339"/>
                    <a:pt x="15300" y="18808"/>
                    <a:pt x="11700" y="19763"/>
                  </a:cubicBezTo>
                  <a:cubicBezTo>
                    <a:pt x="8100" y="20718"/>
                    <a:pt x="4050" y="21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648700" y="320537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899295" y="2949174"/>
              <a:ext cx="397106" cy="33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08" fill="norm" stroke="1" extrusionOk="0">
                  <a:moveTo>
                    <a:pt x="5355" y="16745"/>
                  </a:moveTo>
                  <a:cubicBezTo>
                    <a:pt x="5470" y="16070"/>
                    <a:pt x="5585" y="15395"/>
                    <a:pt x="5240" y="15057"/>
                  </a:cubicBezTo>
                  <a:cubicBezTo>
                    <a:pt x="4895" y="14720"/>
                    <a:pt x="4091" y="14720"/>
                    <a:pt x="3229" y="15260"/>
                  </a:cubicBezTo>
                  <a:cubicBezTo>
                    <a:pt x="2368" y="15800"/>
                    <a:pt x="1449" y="16880"/>
                    <a:pt x="874" y="17757"/>
                  </a:cubicBezTo>
                  <a:cubicBezTo>
                    <a:pt x="300" y="18635"/>
                    <a:pt x="70" y="19310"/>
                    <a:pt x="12" y="19985"/>
                  </a:cubicBezTo>
                  <a:cubicBezTo>
                    <a:pt x="-45" y="20660"/>
                    <a:pt x="70" y="21335"/>
                    <a:pt x="932" y="21402"/>
                  </a:cubicBezTo>
                  <a:cubicBezTo>
                    <a:pt x="1793" y="21470"/>
                    <a:pt x="3402" y="20930"/>
                    <a:pt x="5183" y="18635"/>
                  </a:cubicBezTo>
                  <a:cubicBezTo>
                    <a:pt x="6964" y="16340"/>
                    <a:pt x="8917" y="12290"/>
                    <a:pt x="10008" y="9252"/>
                  </a:cubicBezTo>
                  <a:cubicBezTo>
                    <a:pt x="11100" y="6215"/>
                    <a:pt x="11329" y="4190"/>
                    <a:pt x="11444" y="2840"/>
                  </a:cubicBezTo>
                  <a:cubicBezTo>
                    <a:pt x="11559" y="1490"/>
                    <a:pt x="11559" y="815"/>
                    <a:pt x="11272" y="410"/>
                  </a:cubicBezTo>
                  <a:cubicBezTo>
                    <a:pt x="10985" y="5"/>
                    <a:pt x="10410" y="-130"/>
                    <a:pt x="9951" y="140"/>
                  </a:cubicBezTo>
                  <a:cubicBezTo>
                    <a:pt x="9491" y="410"/>
                    <a:pt x="9146" y="1085"/>
                    <a:pt x="8515" y="3380"/>
                  </a:cubicBezTo>
                  <a:cubicBezTo>
                    <a:pt x="7883" y="5675"/>
                    <a:pt x="6964" y="9590"/>
                    <a:pt x="6446" y="12087"/>
                  </a:cubicBezTo>
                  <a:cubicBezTo>
                    <a:pt x="5929" y="14585"/>
                    <a:pt x="5815" y="15665"/>
                    <a:pt x="5757" y="16542"/>
                  </a:cubicBezTo>
                  <a:cubicBezTo>
                    <a:pt x="5700" y="17420"/>
                    <a:pt x="5700" y="18095"/>
                    <a:pt x="5987" y="18500"/>
                  </a:cubicBezTo>
                  <a:cubicBezTo>
                    <a:pt x="6274" y="18905"/>
                    <a:pt x="6849" y="19040"/>
                    <a:pt x="7308" y="18770"/>
                  </a:cubicBezTo>
                  <a:cubicBezTo>
                    <a:pt x="7768" y="18500"/>
                    <a:pt x="8112" y="17825"/>
                    <a:pt x="8744" y="16745"/>
                  </a:cubicBezTo>
                  <a:cubicBezTo>
                    <a:pt x="9376" y="15665"/>
                    <a:pt x="10295" y="14180"/>
                    <a:pt x="10985" y="13032"/>
                  </a:cubicBezTo>
                  <a:cubicBezTo>
                    <a:pt x="11674" y="11885"/>
                    <a:pt x="12134" y="11075"/>
                    <a:pt x="12536" y="10940"/>
                  </a:cubicBezTo>
                  <a:cubicBezTo>
                    <a:pt x="12938" y="10805"/>
                    <a:pt x="13283" y="11345"/>
                    <a:pt x="13455" y="12627"/>
                  </a:cubicBezTo>
                  <a:cubicBezTo>
                    <a:pt x="13627" y="13910"/>
                    <a:pt x="13627" y="15935"/>
                    <a:pt x="13570" y="17285"/>
                  </a:cubicBezTo>
                  <a:cubicBezTo>
                    <a:pt x="13512" y="18635"/>
                    <a:pt x="13398" y="19310"/>
                    <a:pt x="13283" y="19242"/>
                  </a:cubicBezTo>
                  <a:cubicBezTo>
                    <a:pt x="13168" y="19175"/>
                    <a:pt x="13053" y="18365"/>
                    <a:pt x="13455" y="17082"/>
                  </a:cubicBezTo>
                  <a:cubicBezTo>
                    <a:pt x="13857" y="15800"/>
                    <a:pt x="14776" y="14045"/>
                    <a:pt x="15523" y="12965"/>
                  </a:cubicBezTo>
                  <a:cubicBezTo>
                    <a:pt x="16270" y="11885"/>
                    <a:pt x="16844" y="11480"/>
                    <a:pt x="17361" y="11075"/>
                  </a:cubicBezTo>
                  <a:cubicBezTo>
                    <a:pt x="17878" y="10670"/>
                    <a:pt x="18338" y="10265"/>
                    <a:pt x="18395" y="10400"/>
                  </a:cubicBezTo>
                  <a:cubicBezTo>
                    <a:pt x="18453" y="10535"/>
                    <a:pt x="18108" y="11210"/>
                    <a:pt x="17764" y="12290"/>
                  </a:cubicBezTo>
                  <a:cubicBezTo>
                    <a:pt x="17419" y="13370"/>
                    <a:pt x="17074" y="14855"/>
                    <a:pt x="16959" y="15935"/>
                  </a:cubicBezTo>
                  <a:cubicBezTo>
                    <a:pt x="16844" y="17015"/>
                    <a:pt x="16959" y="17690"/>
                    <a:pt x="17764" y="18095"/>
                  </a:cubicBezTo>
                  <a:cubicBezTo>
                    <a:pt x="18568" y="18500"/>
                    <a:pt x="20061" y="18635"/>
                    <a:pt x="21555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0" y="4475377"/>
              <a:ext cx="10172700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7" y="411"/>
                    <a:pt x="315" y="823"/>
                    <a:pt x="470" y="1063"/>
                  </a:cubicBezTo>
                  <a:cubicBezTo>
                    <a:pt x="625" y="1303"/>
                    <a:pt x="778" y="1371"/>
                    <a:pt x="944" y="1406"/>
                  </a:cubicBezTo>
                  <a:cubicBezTo>
                    <a:pt x="1110" y="1440"/>
                    <a:pt x="1290" y="1440"/>
                    <a:pt x="1465" y="1440"/>
                  </a:cubicBezTo>
                  <a:cubicBezTo>
                    <a:pt x="1640" y="1440"/>
                    <a:pt x="1811" y="1440"/>
                    <a:pt x="1987" y="1509"/>
                  </a:cubicBezTo>
                  <a:cubicBezTo>
                    <a:pt x="2162" y="1577"/>
                    <a:pt x="2342" y="1714"/>
                    <a:pt x="2506" y="1886"/>
                  </a:cubicBezTo>
                  <a:cubicBezTo>
                    <a:pt x="2670" y="2057"/>
                    <a:pt x="2818" y="2263"/>
                    <a:pt x="2973" y="2434"/>
                  </a:cubicBezTo>
                  <a:cubicBezTo>
                    <a:pt x="3128" y="2606"/>
                    <a:pt x="3290" y="2743"/>
                    <a:pt x="3458" y="2914"/>
                  </a:cubicBezTo>
                  <a:cubicBezTo>
                    <a:pt x="3627" y="3086"/>
                    <a:pt x="3802" y="3291"/>
                    <a:pt x="3982" y="3463"/>
                  </a:cubicBezTo>
                  <a:cubicBezTo>
                    <a:pt x="4162" y="3634"/>
                    <a:pt x="4346" y="3771"/>
                    <a:pt x="4535" y="3909"/>
                  </a:cubicBezTo>
                  <a:cubicBezTo>
                    <a:pt x="4724" y="4046"/>
                    <a:pt x="4917" y="4183"/>
                    <a:pt x="5081" y="4286"/>
                  </a:cubicBezTo>
                  <a:cubicBezTo>
                    <a:pt x="5245" y="4389"/>
                    <a:pt x="5380" y="4457"/>
                    <a:pt x="5524" y="4560"/>
                  </a:cubicBezTo>
                  <a:cubicBezTo>
                    <a:pt x="5667" y="4663"/>
                    <a:pt x="5820" y="4800"/>
                    <a:pt x="5971" y="4937"/>
                  </a:cubicBezTo>
                  <a:cubicBezTo>
                    <a:pt x="6121" y="5074"/>
                    <a:pt x="6270" y="5211"/>
                    <a:pt x="6425" y="5349"/>
                  </a:cubicBezTo>
                  <a:cubicBezTo>
                    <a:pt x="6580" y="5486"/>
                    <a:pt x="6742" y="5623"/>
                    <a:pt x="6915" y="5794"/>
                  </a:cubicBezTo>
                  <a:cubicBezTo>
                    <a:pt x="7088" y="5966"/>
                    <a:pt x="7272" y="6171"/>
                    <a:pt x="7452" y="6343"/>
                  </a:cubicBezTo>
                  <a:cubicBezTo>
                    <a:pt x="7631" y="6514"/>
                    <a:pt x="7807" y="6651"/>
                    <a:pt x="7987" y="6789"/>
                  </a:cubicBezTo>
                  <a:cubicBezTo>
                    <a:pt x="8166" y="6926"/>
                    <a:pt x="8351" y="7063"/>
                    <a:pt x="8535" y="7200"/>
                  </a:cubicBezTo>
                  <a:cubicBezTo>
                    <a:pt x="8719" y="7337"/>
                    <a:pt x="8903" y="7474"/>
                    <a:pt x="9090" y="7577"/>
                  </a:cubicBezTo>
                  <a:cubicBezTo>
                    <a:pt x="9276" y="7680"/>
                    <a:pt x="9465" y="7749"/>
                    <a:pt x="9652" y="7851"/>
                  </a:cubicBezTo>
                  <a:cubicBezTo>
                    <a:pt x="9838" y="7954"/>
                    <a:pt x="10022" y="8091"/>
                    <a:pt x="10213" y="8194"/>
                  </a:cubicBezTo>
                  <a:cubicBezTo>
                    <a:pt x="10404" y="8297"/>
                    <a:pt x="10602" y="8366"/>
                    <a:pt x="10796" y="8469"/>
                  </a:cubicBezTo>
                  <a:cubicBezTo>
                    <a:pt x="10989" y="8571"/>
                    <a:pt x="11178" y="8709"/>
                    <a:pt x="11321" y="8811"/>
                  </a:cubicBezTo>
                  <a:cubicBezTo>
                    <a:pt x="11465" y="8914"/>
                    <a:pt x="11564" y="8983"/>
                    <a:pt x="11667" y="9017"/>
                  </a:cubicBezTo>
                  <a:cubicBezTo>
                    <a:pt x="11771" y="9051"/>
                    <a:pt x="11879" y="9051"/>
                    <a:pt x="11980" y="9086"/>
                  </a:cubicBezTo>
                  <a:cubicBezTo>
                    <a:pt x="12081" y="9120"/>
                    <a:pt x="12175" y="9189"/>
                    <a:pt x="12281" y="9257"/>
                  </a:cubicBezTo>
                  <a:cubicBezTo>
                    <a:pt x="12387" y="9326"/>
                    <a:pt x="12503" y="9394"/>
                    <a:pt x="12609" y="9463"/>
                  </a:cubicBezTo>
                  <a:cubicBezTo>
                    <a:pt x="12715" y="9531"/>
                    <a:pt x="12809" y="9600"/>
                    <a:pt x="12912" y="9669"/>
                  </a:cubicBezTo>
                  <a:cubicBezTo>
                    <a:pt x="13016" y="9737"/>
                    <a:pt x="13128" y="9806"/>
                    <a:pt x="13240" y="9909"/>
                  </a:cubicBezTo>
                  <a:cubicBezTo>
                    <a:pt x="13353" y="10011"/>
                    <a:pt x="13465" y="10149"/>
                    <a:pt x="13575" y="10251"/>
                  </a:cubicBezTo>
                  <a:cubicBezTo>
                    <a:pt x="13685" y="10354"/>
                    <a:pt x="13793" y="10423"/>
                    <a:pt x="13901" y="10491"/>
                  </a:cubicBezTo>
                  <a:cubicBezTo>
                    <a:pt x="14009" y="10560"/>
                    <a:pt x="14117" y="10629"/>
                    <a:pt x="14234" y="10731"/>
                  </a:cubicBezTo>
                  <a:cubicBezTo>
                    <a:pt x="14351" y="10834"/>
                    <a:pt x="14476" y="10971"/>
                    <a:pt x="14584" y="11074"/>
                  </a:cubicBezTo>
                  <a:cubicBezTo>
                    <a:pt x="14692" y="11177"/>
                    <a:pt x="14782" y="11246"/>
                    <a:pt x="14885" y="11349"/>
                  </a:cubicBezTo>
                  <a:cubicBezTo>
                    <a:pt x="14989" y="11451"/>
                    <a:pt x="15106" y="11589"/>
                    <a:pt x="15218" y="11726"/>
                  </a:cubicBezTo>
                  <a:cubicBezTo>
                    <a:pt x="15330" y="11863"/>
                    <a:pt x="15438" y="12000"/>
                    <a:pt x="15553" y="12137"/>
                  </a:cubicBezTo>
                  <a:cubicBezTo>
                    <a:pt x="15667" y="12274"/>
                    <a:pt x="15789" y="12411"/>
                    <a:pt x="15894" y="12514"/>
                  </a:cubicBezTo>
                  <a:cubicBezTo>
                    <a:pt x="16000" y="12617"/>
                    <a:pt x="16090" y="12686"/>
                    <a:pt x="16198" y="12789"/>
                  </a:cubicBezTo>
                  <a:cubicBezTo>
                    <a:pt x="16306" y="12891"/>
                    <a:pt x="16431" y="13029"/>
                    <a:pt x="16542" y="13166"/>
                  </a:cubicBezTo>
                  <a:cubicBezTo>
                    <a:pt x="16652" y="13303"/>
                    <a:pt x="16746" y="13440"/>
                    <a:pt x="16847" y="13577"/>
                  </a:cubicBezTo>
                  <a:cubicBezTo>
                    <a:pt x="16948" y="13714"/>
                    <a:pt x="17056" y="13851"/>
                    <a:pt x="17164" y="13989"/>
                  </a:cubicBezTo>
                  <a:cubicBezTo>
                    <a:pt x="17272" y="14126"/>
                    <a:pt x="17380" y="14263"/>
                    <a:pt x="17483" y="14400"/>
                  </a:cubicBezTo>
                  <a:cubicBezTo>
                    <a:pt x="17587" y="14537"/>
                    <a:pt x="17685" y="14674"/>
                    <a:pt x="17787" y="14846"/>
                  </a:cubicBezTo>
                  <a:cubicBezTo>
                    <a:pt x="17888" y="15017"/>
                    <a:pt x="17991" y="15223"/>
                    <a:pt x="18139" y="15497"/>
                  </a:cubicBezTo>
                  <a:cubicBezTo>
                    <a:pt x="18288" y="15771"/>
                    <a:pt x="18481" y="16114"/>
                    <a:pt x="18672" y="16457"/>
                  </a:cubicBezTo>
                  <a:cubicBezTo>
                    <a:pt x="18863" y="16800"/>
                    <a:pt x="19052" y="17143"/>
                    <a:pt x="19234" y="17451"/>
                  </a:cubicBezTo>
                  <a:cubicBezTo>
                    <a:pt x="19416" y="17760"/>
                    <a:pt x="19591" y="18034"/>
                    <a:pt x="19798" y="18411"/>
                  </a:cubicBezTo>
                  <a:cubicBezTo>
                    <a:pt x="20004" y="18789"/>
                    <a:pt x="20243" y="19269"/>
                    <a:pt x="20465" y="19680"/>
                  </a:cubicBezTo>
                  <a:cubicBezTo>
                    <a:pt x="20688" y="20091"/>
                    <a:pt x="20894" y="20434"/>
                    <a:pt x="21081" y="20743"/>
                  </a:cubicBezTo>
                  <a:cubicBezTo>
                    <a:pt x="21267" y="21051"/>
                    <a:pt x="21434" y="21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349783" y="4973592"/>
              <a:ext cx="259817" cy="45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62" fill="norm" stroke="1" extrusionOk="0">
                  <a:moveTo>
                    <a:pt x="21556" y="1686"/>
                  </a:moveTo>
                  <a:cubicBezTo>
                    <a:pt x="21556" y="1179"/>
                    <a:pt x="21556" y="672"/>
                    <a:pt x="21117" y="368"/>
                  </a:cubicBezTo>
                  <a:cubicBezTo>
                    <a:pt x="20678" y="63"/>
                    <a:pt x="19800" y="-38"/>
                    <a:pt x="18132" y="13"/>
                  </a:cubicBezTo>
                  <a:cubicBezTo>
                    <a:pt x="16463" y="63"/>
                    <a:pt x="14005" y="266"/>
                    <a:pt x="11897" y="723"/>
                  </a:cubicBezTo>
                  <a:cubicBezTo>
                    <a:pt x="9790" y="1179"/>
                    <a:pt x="8034" y="1889"/>
                    <a:pt x="6629" y="3461"/>
                  </a:cubicBezTo>
                  <a:cubicBezTo>
                    <a:pt x="5224" y="5032"/>
                    <a:pt x="4171" y="7466"/>
                    <a:pt x="3205" y="9951"/>
                  </a:cubicBezTo>
                  <a:cubicBezTo>
                    <a:pt x="2239" y="12435"/>
                    <a:pt x="1361" y="14970"/>
                    <a:pt x="834" y="16593"/>
                  </a:cubicBezTo>
                  <a:cubicBezTo>
                    <a:pt x="307" y="18216"/>
                    <a:pt x="132" y="18925"/>
                    <a:pt x="44" y="19534"/>
                  </a:cubicBezTo>
                  <a:cubicBezTo>
                    <a:pt x="-44" y="20142"/>
                    <a:pt x="-44" y="20649"/>
                    <a:pt x="483" y="21004"/>
                  </a:cubicBezTo>
                  <a:cubicBezTo>
                    <a:pt x="1010" y="21359"/>
                    <a:pt x="2063" y="21562"/>
                    <a:pt x="4697" y="21562"/>
                  </a:cubicBezTo>
                  <a:cubicBezTo>
                    <a:pt x="7332" y="21562"/>
                    <a:pt x="11546" y="21359"/>
                    <a:pt x="15761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68299" y="5237377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200"/>
                    <a:pt x="11040" y="10800"/>
                    <a:pt x="14640" y="7200"/>
                  </a:cubicBezTo>
                  <a:cubicBezTo>
                    <a:pt x="18240" y="3600"/>
                    <a:pt x="199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00836" y="4946723"/>
              <a:ext cx="283414" cy="45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05" fill="norm" stroke="1" extrusionOk="0">
                  <a:moveTo>
                    <a:pt x="21423" y="1432"/>
                  </a:moveTo>
                  <a:cubicBezTo>
                    <a:pt x="20943" y="932"/>
                    <a:pt x="20463" y="432"/>
                    <a:pt x="19343" y="182"/>
                  </a:cubicBezTo>
                  <a:cubicBezTo>
                    <a:pt x="18223" y="-68"/>
                    <a:pt x="16463" y="-68"/>
                    <a:pt x="14303" y="232"/>
                  </a:cubicBezTo>
                  <a:cubicBezTo>
                    <a:pt x="12143" y="532"/>
                    <a:pt x="9583" y="1132"/>
                    <a:pt x="7983" y="1582"/>
                  </a:cubicBezTo>
                  <a:cubicBezTo>
                    <a:pt x="6383" y="2032"/>
                    <a:pt x="5743" y="2332"/>
                    <a:pt x="5423" y="3132"/>
                  </a:cubicBezTo>
                  <a:cubicBezTo>
                    <a:pt x="5103" y="3932"/>
                    <a:pt x="5103" y="5232"/>
                    <a:pt x="4703" y="7482"/>
                  </a:cubicBezTo>
                  <a:cubicBezTo>
                    <a:pt x="4303" y="9732"/>
                    <a:pt x="3503" y="12932"/>
                    <a:pt x="2783" y="15082"/>
                  </a:cubicBezTo>
                  <a:cubicBezTo>
                    <a:pt x="2063" y="17232"/>
                    <a:pt x="1423" y="18332"/>
                    <a:pt x="863" y="19232"/>
                  </a:cubicBezTo>
                  <a:cubicBezTo>
                    <a:pt x="303" y="20132"/>
                    <a:pt x="-177" y="20832"/>
                    <a:pt x="63" y="21182"/>
                  </a:cubicBezTo>
                  <a:cubicBezTo>
                    <a:pt x="303" y="21532"/>
                    <a:pt x="1263" y="21532"/>
                    <a:pt x="3343" y="21482"/>
                  </a:cubicBezTo>
                  <a:cubicBezTo>
                    <a:pt x="5423" y="21432"/>
                    <a:pt x="8623" y="21332"/>
                    <a:pt x="11823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971550" y="5078627"/>
              <a:ext cx="2032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259"/>
                    <a:pt x="5400" y="4518"/>
                    <a:pt x="8100" y="7412"/>
                  </a:cubicBezTo>
                  <a:cubicBezTo>
                    <a:pt x="10800" y="10306"/>
                    <a:pt x="13500" y="13835"/>
                    <a:pt x="15750" y="16306"/>
                  </a:cubicBezTo>
                  <a:cubicBezTo>
                    <a:pt x="18000" y="18776"/>
                    <a:pt x="19800" y="201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028700" y="5148477"/>
              <a:ext cx="146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455"/>
                    <a:pt x="14087" y="4909"/>
                    <a:pt x="10487" y="8018"/>
                  </a:cubicBezTo>
                  <a:cubicBezTo>
                    <a:pt x="6887" y="11127"/>
                    <a:pt x="3443" y="14891"/>
                    <a:pt x="1722" y="17264"/>
                  </a:cubicBezTo>
                  <a:cubicBezTo>
                    <a:pt x="0" y="19636"/>
                    <a:pt x="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200150" y="4934693"/>
              <a:ext cx="127000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06"/>
                  </a:moveTo>
                  <a:cubicBezTo>
                    <a:pt x="360" y="5718"/>
                    <a:pt x="720" y="4129"/>
                    <a:pt x="3060" y="2700"/>
                  </a:cubicBezTo>
                  <a:cubicBezTo>
                    <a:pt x="5400" y="1271"/>
                    <a:pt x="9720" y="0"/>
                    <a:pt x="12420" y="0"/>
                  </a:cubicBezTo>
                  <a:cubicBezTo>
                    <a:pt x="15120" y="0"/>
                    <a:pt x="16200" y="1271"/>
                    <a:pt x="15660" y="4129"/>
                  </a:cubicBezTo>
                  <a:cubicBezTo>
                    <a:pt x="15120" y="6988"/>
                    <a:pt x="12960" y="11435"/>
                    <a:pt x="11340" y="14453"/>
                  </a:cubicBezTo>
                  <a:cubicBezTo>
                    <a:pt x="9720" y="17471"/>
                    <a:pt x="8640" y="19059"/>
                    <a:pt x="9180" y="20012"/>
                  </a:cubicBezTo>
                  <a:cubicBezTo>
                    <a:pt x="9720" y="20965"/>
                    <a:pt x="11880" y="21282"/>
                    <a:pt x="14220" y="21441"/>
                  </a:cubicBezTo>
                  <a:cubicBezTo>
                    <a:pt x="16560" y="21600"/>
                    <a:pt x="190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416049" y="4907177"/>
              <a:ext cx="180004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2287"/>
                  </a:moveTo>
                  <a:cubicBezTo>
                    <a:pt x="4521" y="1525"/>
                    <a:pt x="9042" y="762"/>
                    <a:pt x="11930" y="381"/>
                  </a:cubicBezTo>
                  <a:cubicBezTo>
                    <a:pt x="14819" y="0"/>
                    <a:pt x="16074" y="0"/>
                    <a:pt x="17330" y="0"/>
                  </a:cubicBezTo>
                  <a:cubicBezTo>
                    <a:pt x="18586" y="0"/>
                    <a:pt x="19842" y="0"/>
                    <a:pt x="20595" y="212"/>
                  </a:cubicBezTo>
                  <a:cubicBezTo>
                    <a:pt x="21349" y="424"/>
                    <a:pt x="21600" y="847"/>
                    <a:pt x="21098" y="2414"/>
                  </a:cubicBezTo>
                  <a:cubicBezTo>
                    <a:pt x="20595" y="3981"/>
                    <a:pt x="19340" y="6692"/>
                    <a:pt x="18586" y="9275"/>
                  </a:cubicBezTo>
                  <a:cubicBezTo>
                    <a:pt x="17833" y="11859"/>
                    <a:pt x="17581" y="14315"/>
                    <a:pt x="17833" y="15840"/>
                  </a:cubicBezTo>
                  <a:cubicBezTo>
                    <a:pt x="18084" y="17365"/>
                    <a:pt x="18837" y="17958"/>
                    <a:pt x="19088" y="18466"/>
                  </a:cubicBezTo>
                  <a:cubicBezTo>
                    <a:pt x="19340" y="18974"/>
                    <a:pt x="19088" y="19398"/>
                    <a:pt x="16326" y="19906"/>
                  </a:cubicBezTo>
                  <a:cubicBezTo>
                    <a:pt x="13563" y="20414"/>
                    <a:pt x="8288" y="21007"/>
                    <a:pt x="3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835149" y="5182343"/>
              <a:ext cx="1841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0800"/>
                    <a:pt x="8938" y="0"/>
                    <a:pt x="12538" y="0"/>
                  </a:cubicBezTo>
                  <a:cubicBezTo>
                    <a:pt x="16138" y="0"/>
                    <a:pt x="188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885949" y="5262777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8720"/>
                    <a:pt x="6300" y="15840"/>
                    <a:pt x="9900" y="12240"/>
                  </a:cubicBezTo>
                  <a:cubicBezTo>
                    <a:pt x="13500" y="8640"/>
                    <a:pt x="1755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530705" y="5007052"/>
              <a:ext cx="497249" cy="45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31" fill="norm" stroke="1" extrusionOk="0">
                  <a:moveTo>
                    <a:pt x="20359" y="1589"/>
                  </a:moveTo>
                  <a:cubicBezTo>
                    <a:pt x="20906" y="886"/>
                    <a:pt x="21453" y="182"/>
                    <a:pt x="21407" y="32"/>
                  </a:cubicBezTo>
                  <a:cubicBezTo>
                    <a:pt x="21362" y="-119"/>
                    <a:pt x="20724" y="283"/>
                    <a:pt x="19266" y="936"/>
                  </a:cubicBezTo>
                  <a:cubicBezTo>
                    <a:pt x="17807" y="1589"/>
                    <a:pt x="15529" y="2493"/>
                    <a:pt x="13569" y="3448"/>
                  </a:cubicBezTo>
                  <a:cubicBezTo>
                    <a:pt x="11610" y="4402"/>
                    <a:pt x="9969" y="5407"/>
                    <a:pt x="9012" y="6160"/>
                  </a:cubicBezTo>
                  <a:cubicBezTo>
                    <a:pt x="8056" y="6914"/>
                    <a:pt x="7782" y="7416"/>
                    <a:pt x="8056" y="7768"/>
                  </a:cubicBezTo>
                  <a:cubicBezTo>
                    <a:pt x="8329" y="8119"/>
                    <a:pt x="9149" y="8320"/>
                    <a:pt x="10015" y="8471"/>
                  </a:cubicBezTo>
                  <a:cubicBezTo>
                    <a:pt x="10881" y="8621"/>
                    <a:pt x="11792" y="8722"/>
                    <a:pt x="12521" y="8873"/>
                  </a:cubicBezTo>
                  <a:cubicBezTo>
                    <a:pt x="13250" y="9023"/>
                    <a:pt x="13797" y="9224"/>
                    <a:pt x="14116" y="9576"/>
                  </a:cubicBezTo>
                  <a:cubicBezTo>
                    <a:pt x="14435" y="9928"/>
                    <a:pt x="14526" y="10430"/>
                    <a:pt x="14162" y="11083"/>
                  </a:cubicBezTo>
                  <a:cubicBezTo>
                    <a:pt x="13797" y="11736"/>
                    <a:pt x="12977" y="12540"/>
                    <a:pt x="10972" y="13896"/>
                  </a:cubicBezTo>
                  <a:cubicBezTo>
                    <a:pt x="8967" y="15252"/>
                    <a:pt x="5777" y="17161"/>
                    <a:pt x="3818" y="18316"/>
                  </a:cubicBezTo>
                  <a:cubicBezTo>
                    <a:pt x="1858" y="19472"/>
                    <a:pt x="1129" y="19874"/>
                    <a:pt x="628" y="20275"/>
                  </a:cubicBezTo>
                  <a:cubicBezTo>
                    <a:pt x="126" y="20677"/>
                    <a:pt x="-147" y="21079"/>
                    <a:pt x="81" y="21280"/>
                  </a:cubicBezTo>
                  <a:cubicBezTo>
                    <a:pt x="309" y="21481"/>
                    <a:pt x="1038" y="21481"/>
                    <a:pt x="2997" y="21280"/>
                  </a:cubicBezTo>
                  <a:cubicBezTo>
                    <a:pt x="4957" y="21079"/>
                    <a:pt x="8147" y="20677"/>
                    <a:pt x="10015" y="20426"/>
                  </a:cubicBezTo>
                  <a:cubicBezTo>
                    <a:pt x="11883" y="20175"/>
                    <a:pt x="12430" y="20074"/>
                    <a:pt x="12977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116191" y="5183547"/>
              <a:ext cx="344559" cy="18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36" fill="norm" stroke="1" extrusionOk="0">
                  <a:moveTo>
                    <a:pt x="2079" y="1064"/>
                  </a:moveTo>
                  <a:cubicBezTo>
                    <a:pt x="2606" y="344"/>
                    <a:pt x="3133" y="-376"/>
                    <a:pt x="4318" y="224"/>
                  </a:cubicBezTo>
                  <a:cubicBezTo>
                    <a:pt x="5503" y="824"/>
                    <a:pt x="7347" y="2744"/>
                    <a:pt x="7874" y="5504"/>
                  </a:cubicBezTo>
                  <a:cubicBezTo>
                    <a:pt x="8401" y="8264"/>
                    <a:pt x="7611" y="11864"/>
                    <a:pt x="6360" y="14624"/>
                  </a:cubicBezTo>
                  <a:cubicBezTo>
                    <a:pt x="5108" y="17384"/>
                    <a:pt x="3396" y="19304"/>
                    <a:pt x="2211" y="20264"/>
                  </a:cubicBezTo>
                  <a:cubicBezTo>
                    <a:pt x="1025" y="21224"/>
                    <a:pt x="367" y="21224"/>
                    <a:pt x="103" y="20624"/>
                  </a:cubicBezTo>
                  <a:cubicBezTo>
                    <a:pt x="-160" y="20024"/>
                    <a:pt x="-28" y="18824"/>
                    <a:pt x="1816" y="16184"/>
                  </a:cubicBezTo>
                  <a:cubicBezTo>
                    <a:pt x="3660" y="13544"/>
                    <a:pt x="7216" y="9464"/>
                    <a:pt x="9323" y="7064"/>
                  </a:cubicBezTo>
                  <a:cubicBezTo>
                    <a:pt x="11430" y="4664"/>
                    <a:pt x="12089" y="3944"/>
                    <a:pt x="13011" y="3224"/>
                  </a:cubicBezTo>
                  <a:cubicBezTo>
                    <a:pt x="13933" y="2504"/>
                    <a:pt x="15118" y="1784"/>
                    <a:pt x="15579" y="2024"/>
                  </a:cubicBezTo>
                  <a:cubicBezTo>
                    <a:pt x="16040" y="2264"/>
                    <a:pt x="15777" y="3464"/>
                    <a:pt x="15250" y="5504"/>
                  </a:cubicBezTo>
                  <a:cubicBezTo>
                    <a:pt x="14723" y="7544"/>
                    <a:pt x="13933" y="10424"/>
                    <a:pt x="13472" y="12464"/>
                  </a:cubicBezTo>
                  <a:cubicBezTo>
                    <a:pt x="13011" y="14504"/>
                    <a:pt x="12879" y="15704"/>
                    <a:pt x="13077" y="16664"/>
                  </a:cubicBezTo>
                  <a:cubicBezTo>
                    <a:pt x="13274" y="17624"/>
                    <a:pt x="13801" y="18344"/>
                    <a:pt x="15250" y="18464"/>
                  </a:cubicBezTo>
                  <a:cubicBezTo>
                    <a:pt x="16699" y="18584"/>
                    <a:pt x="19069" y="18104"/>
                    <a:pt x="21440" y="1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451955" y="5012216"/>
              <a:ext cx="161196" cy="12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71" fill="norm" stroke="1" extrusionOk="0">
                  <a:moveTo>
                    <a:pt x="324" y="5995"/>
                  </a:moveTo>
                  <a:cubicBezTo>
                    <a:pt x="44" y="4164"/>
                    <a:pt x="-237" y="2334"/>
                    <a:pt x="324" y="1235"/>
                  </a:cubicBezTo>
                  <a:cubicBezTo>
                    <a:pt x="885" y="137"/>
                    <a:pt x="2288" y="-229"/>
                    <a:pt x="3550" y="137"/>
                  </a:cubicBezTo>
                  <a:cubicBezTo>
                    <a:pt x="4812" y="503"/>
                    <a:pt x="5934" y="1602"/>
                    <a:pt x="6495" y="4164"/>
                  </a:cubicBezTo>
                  <a:cubicBezTo>
                    <a:pt x="7057" y="6727"/>
                    <a:pt x="7057" y="10754"/>
                    <a:pt x="6495" y="13317"/>
                  </a:cubicBezTo>
                  <a:cubicBezTo>
                    <a:pt x="5934" y="15879"/>
                    <a:pt x="4812" y="16978"/>
                    <a:pt x="3550" y="17893"/>
                  </a:cubicBezTo>
                  <a:cubicBezTo>
                    <a:pt x="2288" y="18808"/>
                    <a:pt x="885" y="19540"/>
                    <a:pt x="1166" y="19907"/>
                  </a:cubicBezTo>
                  <a:cubicBezTo>
                    <a:pt x="1446" y="20273"/>
                    <a:pt x="3410" y="20273"/>
                    <a:pt x="7057" y="20456"/>
                  </a:cubicBezTo>
                  <a:cubicBezTo>
                    <a:pt x="10703" y="20639"/>
                    <a:pt x="16033" y="21005"/>
                    <a:pt x="21363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708933" y="5114337"/>
              <a:ext cx="202180" cy="52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24" fill="norm" stroke="1" extrusionOk="0">
                  <a:moveTo>
                    <a:pt x="5956" y="9466"/>
                  </a:moveTo>
                  <a:cubicBezTo>
                    <a:pt x="4843" y="11895"/>
                    <a:pt x="3730" y="14324"/>
                    <a:pt x="2839" y="16102"/>
                  </a:cubicBezTo>
                  <a:cubicBezTo>
                    <a:pt x="1948" y="17881"/>
                    <a:pt x="1280" y="19008"/>
                    <a:pt x="835" y="19919"/>
                  </a:cubicBezTo>
                  <a:cubicBezTo>
                    <a:pt x="389" y="20830"/>
                    <a:pt x="167" y="21524"/>
                    <a:pt x="55" y="21524"/>
                  </a:cubicBezTo>
                  <a:cubicBezTo>
                    <a:pt x="-56" y="21524"/>
                    <a:pt x="-56" y="20830"/>
                    <a:pt x="612" y="19052"/>
                  </a:cubicBezTo>
                  <a:cubicBezTo>
                    <a:pt x="1280" y="17273"/>
                    <a:pt x="2616" y="14411"/>
                    <a:pt x="4064" y="11505"/>
                  </a:cubicBezTo>
                  <a:cubicBezTo>
                    <a:pt x="5511" y="8599"/>
                    <a:pt x="7070" y="5649"/>
                    <a:pt x="8406" y="3741"/>
                  </a:cubicBezTo>
                  <a:cubicBezTo>
                    <a:pt x="9742" y="1832"/>
                    <a:pt x="10855" y="965"/>
                    <a:pt x="11969" y="488"/>
                  </a:cubicBezTo>
                  <a:cubicBezTo>
                    <a:pt x="13082" y="11"/>
                    <a:pt x="14196" y="-76"/>
                    <a:pt x="15420" y="54"/>
                  </a:cubicBezTo>
                  <a:cubicBezTo>
                    <a:pt x="16645" y="184"/>
                    <a:pt x="17981" y="531"/>
                    <a:pt x="19206" y="1355"/>
                  </a:cubicBezTo>
                  <a:cubicBezTo>
                    <a:pt x="20431" y="2179"/>
                    <a:pt x="21544" y="3481"/>
                    <a:pt x="21210" y="4435"/>
                  </a:cubicBezTo>
                  <a:cubicBezTo>
                    <a:pt x="20876" y="5389"/>
                    <a:pt x="19095" y="5996"/>
                    <a:pt x="16311" y="6560"/>
                  </a:cubicBezTo>
                  <a:cubicBezTo>
                    <a:pt x="13528" y="7124"/>
                    <a:pt x="9742" y="7644"/>
                    <a:pt x="5956" y="8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898900" y="5319927"/>
              <a:ext cx="825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743"/>
                    <a:pt x="6646" y="5486"/>
                    <a:pt x="10246" y="9086"/>
                  </a:cubicBezTo>
                  <a:cubicBezTo>
                    <a:pt x="13846" y="12686"/>
                    <a:pt x="17723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892550" y="5350224"/>
              <a:ext cx="107950" cy="9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21600" y="315"/>
                  </a:moveTo>
                  <a:cubicBezTo>
                    <a:pt x="18635" y="-144"/>
                    <a:pt x="15671" y="-604"/>
                    <a:pt x="12071" y="2843"/>
                  </a:cubicBezTo>
                  <a:cubicBezTo>
                    <a:pt x="8471" y="6290"/>
                    <a:pt x="4235" y="13643"/>
                    <a:pt x="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124589" y="5139311"/>
              <a:ext cx="72761" cy="23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90" fill="norm" stroke="1" extrusionOk="0">
                  <a:moveTo>
                    <a:pt x="21214" y="3695"/>
                  </a:moveTo>
                  <a:cubicBezTo>
                    <a:pt x="20597" y="2166"/>
                    <a:pt x="19980" y="637"/>
                    <a:pt x="18128" y="159"/>
                  </a:cubicBezTo>
                  <a:cubicBezTo>
                    <a:pt x="16277" y="-319"/>
                    <a:pt x="13191" y="254"/>
                    <a:pt x="10105" y="2262"/>
                  </a:cubicBezTo>
                  <a:cubicBezTo>
                    <a:pt x="7020" y="4269"/>
                    <a:pt x="3934" y="7709"/>
                    <a:pt x="2083" y="10481"/>
                  </a:cubicBezTo>
                  <a:cubicBezTo>
                    <a:pt x="231" y="13253"/>
                    <a:pt x="-386" y="15355"/>
                    <a:pt x="231" y="17076"/>
                  </a:cubicBezTo>
                  <a:cubicBezTo>
                    <a:pt x="848" y="18796"/>
                    <a:pt x="2700" y="20134"/>
                    <a:pt x="5168" y="20708"/>
                  </a:cubicBezTo>
                  <a:cubicBezTo>
                    <a:pt x="7637" y="21281"/>
                    <a:pt x="10723" y="21090"/>
                    <a:pt x="13808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260850" y="5180227"/>
              <a:ext cx="158750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825"/>
                  </a:moveTo>
                  <a:cubicBezTo>
                    <a:pt x="1152" y="913"/>
                    <a:pt x="2304" y="0"/>
                    <a:pt x="3600" y="0"/>
                  </a:cubicBezTo>
                  <a:cubicBezTo>
                    <a:pt x="4896" y="0"/>
                    <a:pt x="6336" y="913"/>
                    <a:pt x="7200" y="3194"/>
                  </a:cubicBezTo>
                  <a:cubicBezTo>
                    <a:pt x="8064" y="5476"/>
                    <a:pt x="8352" y="9127"/>
                    <a:pt x="7920" y="12017"/>
                  </a:cubicBezTo>
                  <a:cubicBezTo>
                    <a:pt x="7488" y="14907"/>
                    <a:pt x="6336" y="17037"/>
                    <a:pt x="4752" y="18710"/>
                  </a:cubicBezTo>
                  <a:cubicBezTo>
                    <a:pt x="3168" y="20383"/>
                    <a:pt x="1152" y="21600"/>
                    <a:pt x="576" y="21448"/>
                  </a:cubicBezTo>
                  <a:cubicBezTo>
                    <a:pt x="0" y="21296"/>
                    <a:pt x="864" y="19775"/>
                    <a:pt x="2880" y="16885"/>
                  </a:cubicBezTo>
                  <a:cubicBezTo>
                    <a:pt x="4896" y="13994"/>
                    <a:pt x="8064" y="9735"/>
                    <a:pt x="10656" y="6693"/>
                  </a:cubicBezTo>
                  <a:cubicBezTo>
                    <a:pt x="13248" y="3651"/>
                    <a:pt x="15264" y="1825"/>
                    <a:pt x="15840" y="1673"/>
                  </a:cubicBezTo>
                  <a:cubicBezTo>
                    <a:pt x="16416" y="1521"/>
                    <a:pt x="15552" y="3042"/>
                    <a:pt x="14400" y="5476"/>
                  </a:cubicBezTo>
                  <a:cubicBezTo>
                    <a:pt x="13248" y="7910"/>
                    <a:pt x="11808" y="11256"/>
                    <a:pt x="11232" y="13690"/>
                  </a:cubicBezTo>
                  <a:cubicBezTo>
                    <a:pt x="10656" y="16124"/>
                    <a:pt x="10944" y="17645"/>
                    <a:pt x="11808" y="18558"/>
                  </a:cubicBezTo>
                  <a:cubicBezTo>
                    <a:pt x="12672" y="19470"/>
                    <a:pt x="14112" y="19775"/>
                    <a:pt x="15840" y="19927"/>
                  </a:cubicBezTo>
                  <a:cubicBezTo>
                    <a:pt x="17568" y="20079"/>
                    <a:pt x="19584" y="20079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438650" y="5135777"/>
              <a:ext cx="13343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13957" y="0"/>
                  </a:moveTo>
                  <a:cubicBezTo>
                    <a:pt x="15618" y="313"/>
                    <a:pt x="17280" y="626"/>
                    <a:pt x="18775" y="1878"/>
                  </a:cubicBezTo>
                  <a:cubicBezTo>
                    <a:pt x="20271" y="3130"/>
                    <a:pt x="21600" y="5322"/>
                    <a:pt x="20603" y="7983"/>
                  </a:cubicBezTo>
                  <a:cubicBezTo>
                    <a:pt x="19606" y="10643"/>
                    <a:pt x="16283" y="13774"/>
                    <a:pt x="12462" y="16122"/>
                  </a:cubicBezTo>
                  <a:cubicBezTo>
                    <a:pt x="8640" y="18470"/>
                    <a:pt x="432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004521" y="6292802"/>
              <a:ext cx="201979" cy="46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39" fill="norm" stroke="1" extrusionOk="0">
                  <a:moveTo>
                    <a:pt x="21470" y="2858"/>
                  </a:moveTo>
                  <a:cubicBezTo>
                    <a:pt x="19895" y="1885"/>
                    <a:pt x="18320" y="912"/>
                    <a:pt x="16407" y="425"/>
                  </a:cubicBezTo>
                  <a:cubicBezTo>
                    <a:pt x="14495" y="-61"/>
                    <a:pt x="12245" y="-61"/>
                    <a:pt x="10558" y="85"/>
                  </a:cubicBezTo>
                  <a:cubicBezTo>
                    <a:pt x="8870" y="231"/>
                    <a:pt x="7745" y="523"/>
                    <a:pt x="6733" y="815"/>
                  </a:cubicBezTo>
                  <a:cubicBezTo>
                    <a:pt x="5720" y="1107"/>
                    <a:pt x="4820" y="1398"/>
                    <a:pt x="4370" y="1788"/>
                  </a:cubicBezTo>
                  <a:cubicBezTo>
                    <a:pt x="3920" y="2177"/>
                    <a:pt x="3920" y="2663"/>
                    <a:pt x="4708" y="3831"/>
                  </a:cubicBezTo>
                  <a:cubicBezTo>
                    <a:pt x="5495" y="4998"/>
                    <a:pt x="7070" y="6847"/>
                    <a:pt x="7408" y="8404"/>
                  </a:cubicBezTo>
                  <a:cubicBezTo>
                    <a:pt x="7745" y="9961"/>
                    <a:pt x="6845" y="11225"/>
                    <a:pt x="5720" y="11955"/>
                  </a:cubicBezTo>
                  <a:cubicBezTo>
                    <a:pt x="4595" y="12685"/>
                    <a:pt x="3245" y="12880"/>
                    <a:pt x="2458" y="12734"/>
                  </a:cubicBezTo>
                  <a:cubicBezTo>
                    <a:pt x="1670" y="12588"/>
                    <a:pt x="1445" y="12101"/>
                    <a:pt x="1783" y="12004"/>
                  </a:cubicBezTo>
                  <a:cubicBezTo>
                    <a:pt x="2120" y="11907"/>
                    <a:pt x="3020" y="12198"/>
                    <a:pt x="3133" y="12636"/>
                  </a:cubicBezTo>
                  <a:cubicBezTo>
                    <a:pt x="3245" y="13074"/>
                    <a:pt x="2570" y="13658"/>
                    <a:pt x="1895" y="14534"/>
                  </a:cubicBezTo>
                  <a:cubicBezTo>
                    <a:pt x="1220" y="15409"/>
                    <a:pt x="545" y="16577"/>
                    <a:pt x="208" y="17404"/>
                  </a:cubicBezTo>
                  <a:cubicBezTo>
                    <a:pt x="-130" y="18231"/>
                    <a:pt x="-130" y="18717"/>
                    <a:pt x="770" y="19301"/>
                  </a:cubicBezTo>
                  <a:cubicBezTo>
                    <a:pt x="1670" y="19885"/>
                    <a:pt x="3470" y="20566"/>
                    <a:pt x="5045" y="20955"/>
                  </a:cubicBezTo>
                  <a:cubicBezTo>
                    <a:pt x="6620" y="21344"/>
                    <a:pt x="7970" y="21442"/>
                    <a:pt x="932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263649" y="6475627"/>
              <a:ext cx="184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4181"/>
                    <a:pt x="5959" y="8361"/>
                    <a:pt x="9062" y="11961"/>
                  </a:cubicBezTo>
                  <a:cubicBezTo>
                    <a:pt x="12166" y="15561"/>
                    <a:pt x="15393" y="18581"/>
                    <a:pt x="17503" y="20090"/>
                  </a:cubicBezTo>
                  <a:cubicBezTo>
                    <a:pt x="19614" y="21600"/>
                    <a:pt x="2060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295400" y="6469277"/>
              <a:ext cx="1651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85" y="5657"/>
                    <a:pt x="9969" y="11314"/>
                    <a:pt x="6369" y="14914"/>
                  </a:cubicBezTo>
                  <a:cubicBezTo>
                    <a:pt x="2769" y="18514"/>
                    <a:pt x="1385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565456" y="6615327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431"/>
                    <a:pt x="3818" y="8862"/>
                    <a:pt x="1118" y="12462"/>
                  </a:cubicBezTo>
                  <a:cubicBezTo>
                    <a:pt x="-1582" y="16062"/>
                    <a:pt x="1118" y="1883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676400" y="6748677"/>
              <a:ext cx="57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440"/>
                    <a:pt x="13600" y="2880"/>
                    <a:pt x="10000" y="6480"/>
                  </a:cubicBezTo>
                  <a:cubicBezTo>
                    <a:pt x="6400" y="10080"/>
                    <a:pt x="32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885950" y="6742276"/>
              <a:ext cx="1841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710" y="11670"/>
                    <a:pt x="11421" y="3363"/>
                    <a:pt x="15021" y="870"/>
                  </a:cubicBezTo>
                  <a:cubicBezTo>
                    <a:pt x="18621" y="-1622"/>
                    <a:pt x="2011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222500" y="6716927"/>
              <a:ext cx="88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494053" y="6456577"/>
              <a:ext cx="17294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184" y="0"/>
                  </a:moveTo>
                  <a:cubicBezTo>
                    <a:pt x="-76" y="800"/>
                    <a:pt x="-336" y="1600"/>
                    <a:pt x="1486" y="3333"/>
                  </a:cubicBezTo>
                  <a:cubicBezTo>
                    <a:pt x="3307" y="5067"/>
                    <a:pt x="7211" y="7733"/>
                    <a:pt x="10854" y="10600"/>
                  </a:cubicBezTo>
                  <a:cubicBezTo>
                    <a:pt x="14498" y="13467"/>
                    <a:pt x="17881" y="16533"/>
                    <a:pt x="19572" y="18400"/>
                  </a:cubicBezTo>
                  <a:cubicBezTo>
                    <a:pt x="21264" y="20267"/>
                    <a:pt x="21264" y="20933"/>
                    <a:pt x="21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457450" y="6418477"/>
              <a:ext cx="2413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2000"/>
                    <a:pt x="16295" y="4000"/>
                    <a:pt x="13358" y="6600"/>
                  </a:cubicBezTo>
                  <a:cubicBezTo>
                    <a:pt x="10421" y="9200"/>
                    <a:pt x="7200" y="12400"/>
                    <a:pt x="4926" y="15000"/>
                  </a:cubicBezTo>
                  <a:cubicBezTo>
                    <a:pt x="2653" y="17600"/>
                    <a:pt x="1326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688969" y="6698822"/>
              <a:ext cx="105031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6" fill="norm" stroke="1" extrusionOk="0">
                  <a:moveTo>
                    <a:pt x="5884" y="5266"/>
                  </a:moveTo>
                  <a:cubicBezTo>
                    <a:pt x="4588" y="6766"/>
                    <a:pt x="3292" y="8266"/>
                    <a:pt x="2212" y="10216"/>
                  </a:cubicBezTo>
                  <a:cubicBezTo>
                    <a:pt x="1132" y="12166"/>
                    <a:pt x="268" y="14566"/>
                    <a:pt x="52" y="14866"/>
                  </a:cubicBezTo>
                  <a:cubicBezTo>
                    <a:pt x="-164" y="15166"/>
                    <a:pt x="268" y="13366"/>
                    <a:pt x="1780" y="10816"/>
                  </a:cubicBezTo>
                  <a:cubicBezTo>
                    <a:pt x="3292" y="8266"/>
                    <a:pt x="5884" y="4966"/>
                    <a:pt x="8044" y="2866"/>
                  </a:cubicBezTo>
                  <a:cubicBezTo>
                    <a:pt x="10204" y="766"/>
                    <a:pt x="11932" y="-134"/>
                    <a:pt x="13444" y="16"/>
                  </a:cubicBezTo>
                  <a:cubicBezTo>
                    <a:pt x="14956" y="166"/>
                    <a:pt x="16252" y="1366"/>
                    <a:pt x="17548" y="5116"/>
                  </a:cubicBezTo>
                  <a:cubicBezTo>
                    <a:pt x="18844" y="8866"/>
                    <a:pt x="20140" y="15166"/>
                    <a:pt x="2143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806700" y="6412127"/>
              <a:ext cx="18240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4152" y="0"/>
                  </a:moveTo>
                  <a:cubicBezTo>
                    <a:pt x="15393" y="203"/>
                    <a:pt x="16634" y="406"/>
                    <a:pt x="17255" y="1166"/>
                  </a:cubicBezTo>
                  <a:cubicBezTo>
                    <a:pt x="17876" y="1927"/>
                    <a:pt x="17876" y="3245"/>
                    <a:pt x="17379" y="4513"/>
                  </a:cubicBezTo>
                  <a:cubicBezTo>
                    <a:pt x="16883" y="5780"/>
                    <a:pt x="15890" y="6997"/>
                    <a:pt x="15269" y="7859"/>
                  </a:cubicBezTo>
                  <a:cubicBezTo>
                    <a:pt x="14648" y="8721"/>
                    <a:pt x="14400" y="9228"/>
                    <a:pt x="15021" y="9989"/>
                  </a:cubicBezTo>
                  <a:cubicBezTo>
                    <a:pt x="15641" y="10749"/>
                    <a:pt x="17131" y="11763"/>
                    <a:pt x="18497" y="12980"/>
                  </a:cubicBezTo>
                  <a:cubicBezTo>
                    <a:pt x="19862" y="14197"/>
                    <a:pt x="21103" y="15617"/>
                    <a:pt x="21352" y="16834"/>
                  </a:cubicBezTo>
                  <a:cubicBezTo>
                    <a:pt x="21600" y="18051"/>
                    <a:pt x="20855" y="19065"/>
                    <a:pt x="17131" y="19825"/>
                  </a:cubicBezTo>
                  <a:cubicBezTo>
                    <a:pt x="13407" y="20586"/>
                    <a:pt x="6703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311130" y="6400749"/>
              <a:ext cx="248171" cy="38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31" fill="norm" stroke="1" extrusionOk="0">
                  <a:moveTo>
                    <a:pt x="19815" y="3430"/>
                  </a:moveTo>
                  <a:cubicBezTo>
                    <a:pt x="19448" y="2846"/>
                    <a:pt x="19082" y="2262"/>
                    <a:pt x="18808" y="1678"/>
                  </a:cubicBezTo>
                  <a:cubicBezTo>
                    <a:pt x="18533" y="1095"/>
                    <a:pt x="18350" y="511"/>
                    <a:pt x="17343" y="219"/>
                  </a:cubicBezTo>
                  <a:cubicBezTo>
                    <a:pt x="16337" y="-73"/>
                    <a:pt x="14506" y="-73"/>
                    <a:pt x="12676" y="219"/>
                  </a:cubicBezTo>
                  <a:cubicBezTo>
                    <a:pt x="10845" y="511"/>
                    <a:pt x="9015" y="1095"/>
                    <a:pt x="7184" y="2788"/>
                  </a:cubicBezTo>
                  <a:cubicBezTo>
                    <a:pt x="5354" y="4481"/>
                    <a:pt x="3523" y="7283"/>
                    <a:pt x="2242" y="10202"/>
                  </a:cubicBezTo>
                  <a:cubicBezTo>
                    <a:pt x="960" y="13121"/>
                    <a:pt x="228" y="16156"/>
                    <a:pt x="45" y="18024"/>
                  </a:cubicBezTo>
                  <a:cubicBezTo>
                    <a:pt x="-138" y="19892"/>
                    <a:pt x="228" y="20593"/>
                    <a:pt x="1326" y="21002"/>
                  </a:cubicBezTo>
                  <a:cubicBezTo>
                    <a:pt x="2425" y="21410"/>
                    <a:pt x="4255" y="21527"/>
                    <a:pt x="7733" y="21352"/>
                  </a:cubicBezTo>
                  <a:cubicBezTo>
                    <a:pt x="11211" y="21177"/>
                    <a:pt x="16337" y="20710"/>
                    <a:pt x="21462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330699" y="665342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666715" y="6397262"/>
              <a:ext cx="229136" cy="37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80" fill="norm" stroke="1" extrusionOk="0">
                  <a:moveTo>
                    <a:pt x="21452" y="1966"/>
                  </a:moveTo>
                  <a:cubicBezTo>
                    <a:pt x="19867" y="1230"/>
                    <a:pt x="18281" y="494"/>
                    <a:pt x="16399" y="187"/>
                  </a:cubicBezTo>
                  <a:cubicBezTo>
                    <a:pt x="14516" y="-120"/>
                    <a:pt x="12336" y="3"/>
                    <a:pt x="10652" y="187"/>
                  </a:cubicBezTo>
                  <a:cubicBezTo>
                    <a:pt x="8968" y="371"/>
                    <a:pt x="7779" y="616"/>
                    <a:pt x="6887" y="1046"/>
                  </a:cubicBezTo>
                  <a:cubicBezTo>
                    <a:pt x="5995" y="1475"/>
                    <a:pt x="5401" y="2089"/>
                    <a:pt x="5103" y="3623"/>
                  </a:cubicBezTo>
                  <a:cubicBezTo>
                    <a:pt x="4806" y="5157"/>
                    <a:pt x="4806" y="7612"/>
                    <a:pt x="4113" y="10128"/>
                  </a:cubicBezTo>
                  <a:cubicBezTo>
                    <a:pt x="3419" y="12644"/>
                    <a:pt x="2032" y="15221"/>
                    <a:pt x="1140" y="16939"/>
                  </a:cubicBezTo>
                  <a:cubicBezTo>
                    <a:pt x="248" y="18657"/>
                    <a:pt x="-148" y="19516"/>
                    <a:pt x="50" y="20130"/>
                  </a:cubicBezTo>
                  <a:cubicBezTo>
                    <a:pt x="248" y="20744"/>
                    <a:pt x="1041" y="21112"/>
                    <a:pt x="2725" y="21296"/>
                  </a:cubicBezTo>
                  <a:cubicBezTo>
                    <a:pt x="4410" y="21480"/>
                    <a:pt x="6986" y="21480"/>
                    <a:pt x="9562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927599" y="6520077"/>
              <a:ext cx="177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5000"/>
                    <a:pt x="9771" y="10000"/>
                    <a:pt x="13371" y="13600"/>
                  </a:cubicBezTo>
                  <a:cubicBezTo>
                    <a:pt x="16971" y="17200"/>
                    <a:pt x="19286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933950" y="6507377"/>
              <a:ext cx="1905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400" y="783"/>
                  </a:cubicBezTo>
                  <a:cubicBezTo>
                    <a:pt x="15600" y="1565"/>
                    <a:pt x="13200" y="3130"/>
                    <a:pt x="10440" y="5870"/>
                  </a:cubicBezTo>
                  <a:cubicBezTo>
                    <a:pt x="7680" y="8609"/>
                    <a:pt x="4560" y="12522"/>
                    <a:pt x="2760" y="15339"/>
                  </a:cubicBezTo>
                  <a:cubicBezTo>
                    <a:pt x="960" y="18157"/>
                    <a:pt x="48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162550" y="6387197"/>
              <a:ext cx="107950" cy="12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6737"/>
                  </a:moveTo>
                  <a:cubicBezTo>
                    <a:pt x="424" y="4842"/>
                    <a:pt x="847" y="2948"/>
                    <a:pt x="2329" y="1811"/>
                  </a:cubicBezTo>
                  <a:cubicBezTo>
                    <a:pt x="3812" y="674"/>
                    <a:pt x="6353" y="295"/>
                    <a:pt x="8682" y="105"/>
                  </a:cubicBezTo>
                  <a:cubicBezTo>
                    <a:pt x="11012" y="-84"/>
                    <a:pt x="13129" y="-84"/>
                    <a:pt x="14824" y="674"/>
                  </a:cubicBezTo>
                  <a:cubicBezTo>
                    <a:pt x="16518" y="1432"/>
                    <a:pt x="17788" y="2948"/>
                    <a:pt x="16941" y="5600"/>
                  </a:cubicBezTo>
                  <a:cubicBezTo>
                    <a:pt x="16094" y="8253"/>
                    <a:pt x="13129" y="12042"/>
                    <a:pt x="10588" y="14505"/>
                  </a:cubicBezTo>
                  <a:cubicBezTo>
                    <a:pt x="8047" y="16969"/>
                    <a:pt x="5929" y="18105"/>
                    <a:pt x="6141" y="19053"/>
                  </a:cubicBezTo>
                  <a:cubicBezTo>
                    <a:pt x="6353" y="20000"/>
                    <a:pt x="8894" y="20758"/>
                    <a:pt x="11859" y="21137"/>
                  </a:cubicBezTo>
                  <a:cubicBezTo>
                    <a:pt x="14824" y="21516"/>
                    <a:pt x="18212" y="21516"/>
                    <a:pt x="2160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270500" y="6393582"/>
              <a:ext cx="207838" cy="42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74" fill="norm" stroke="1" extrusionOk="0">
                  <a:moveTo>
                    <a:pt x="8509" y="1586"/>
                  </a:moveTo>
                  <a:cubicBezTo>
                    <a:pt x="9164" y="1156"/>
                    <a:pt x="9818" y="726"/>
                    <a:pt x="11345" y="458"/>
                  </a:cubicBezTo>
                  <a:cubicBezTo>
                    <a:pt x="12873" y="189"/>
                    <a:pt x="15273" y="81"/>
                    <a:pt x="17127" y="28"/>
                  </a:cubicBezTo>
                  <a:cubicBezTo>
                    <a:pt x="18982" y="-26"/>
                    <a:pt x="20291" y="-26"/>
                    <a:pt x="20945" y="243"/>
                  </a:cubicBezTo>
                  <a:cubicBezTo>
                    <a:pt x="21600" y="511"/>
                    <a:pt x="21600" y="1049"/>
                    <a:pt x="20836" y="2714"/>
                  </a:cubicBezTo>
                  <a:cubicBezTo>
                    <a:pt x="20073" y="4380"/>
                    <a:pt x="18545" y="7174"/>
                    <a:pt x="17782" y="9431"/>
                  </a:cubicBezTo>
                  <a:cubicBezTo>
                    <a:pt x="17018" y="11687"/>
                    <a:pt x="17018" y="13407"/>
                    <a:pt x="17345" y="14535"/>
                  </a:cubicBezTo>
                  <a:cubicBezTo>
                    <a:pt x="17673" y="15664"/>
                    <a:pt x="18327" y="16201"/>
                    <a:pt x="18109" y="16738"/>
                  </a:cubicBezTo>
                  <a:cubicBezTo>
                    <a:pt x="17891" y="17275"/>
                    <a:pt x="16800" y="17813"/>
                    <a:pt x="13636" y="18619"/>
                  </a:cubicBezTo>
                  <a:cubicBezTo>
                    <a:pt x="10473" y="19425"/>
                    <a:pt x="5236" y="20499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709799" y="6054789"/>
              <a:ext cx="414651" cy="21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55" fill="norm" stroke="1" extrusionOk="0">
                  <a:moveTo>
                    <a:pt x="8322" y="5778"/>
                  </a:moveTo>
                  <a:cubicBezTo>
                    <a:pt x="6896" y="9309"/>
                    <a:pt x="5471" y="12840"/>
                    <a:pt x="4320" y="15228"/>
                  </a:cubicBezTo>
                  <a:cubicBezTo>
                    <a:pt x="3168" y="17617"/>
                    <a:pt x="2291" y="18863"/>
                    <a:pt x="1578" y="19693"/>
                  </a:cubicBezTo>
                  <a:cubicBezTo>
                    <a:pt x="866" y="20524"/>
                    <a:pt x="318" y="20940"/>
                    <a:pt x="98" y="20628"/>
                  </a:cubicBezTo>
                  <a:cubicBezTo>
                    <a:pt x="-121" y="20317"/>
                    <a:pt x="-11" y="19278"/>
                    <a:pt x="811" y="16474"/>
                  </a:cubicBezTo>
                  <a:cubicBezTo>
                    <a:pt x="1633" y="13670"/>
                    <a:pt x="3168" y="9101"/>
                    <a:pt x="4100" y="6297"/>
                  </a:cubicBezTo>
                  <a:cubicBezTo>
                    <a:pt x="5032" y="3493"/>
                    <a:pt x="5361" y="2455"/>
                    <a:pt x="5690" y="1520"/>
                  </a:cubicBezTo>
                  <a:cubicBezTo>
                    <a:pt x="6019" y="586"/>
                    <a:pt x="6348" y="-245"/>
                    <a:pt x="6732" y="67"/>
                  </a:cubicBezTo>
                  <a:cubicBezTo>
                    <a:pt x="7116" y="378"/>
                    <a:pt x="7554" y="1832"/>
                    <a:pt x="8870" y="3701"/>
                  </a:cubicBezTo>
                  <a:cubicBezTo>
                    <a:pt x="10186" y="5570"/>
                    <a:pt x="12378" y="7855"/>
                    <a:pt x="14517" y="10243"/>
                  </a:cubicBezTo>
                  <a:cubicBezTo>
                    <a:pt x="16655" y="12632"/>
                    <a:pt x="18738" y="15124"/>
                    <a:pt x="19889" y="16993"/>
                  </a:cubicBezTo>
                  <a:cubicBezTo>
                    <a:pt x="21040" y="18863"/>
                    <a:pt x="21260" y="20109"/>
                    <a:pt x="21479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803900" y="6445578"/>
              <a:ext cx="2159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600" y="11153"/>
                    <a:pt x="7200" y="2153"/>
                    <a:pt x="10800" y="353"/>
                  </a:cubicBezTo>
                  <a:cubicBezTo>
                    <a:pt x="14400" y="-1447"/>
                    <a:pt x="180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5848350" y="6558177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582462" y="6250113"/>
              <a:ext cx="390844" cy="41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50" fill="norm" stroke="1" extrusionOk="0">
                  <a:moveTo>
                    <a:pt x="19195" y="1156"/>
                  </a:moveTo>
                  <a:cubicBezTo>
                    <a:pt x="20119" y="608"/>
                    <a:pt x="21043" y="60"/>
                    <a:pt x="21274" y="5"/>
                  </a:cubicBezTo>
                  <a:cubicBezTo>
                    <a:pt x="21505" y="-50"/>
                    <a:pt x="21043" y="389"/>
                    <a:pt x="19195" y="1321"/>
                  </a:cubicBezTo>
                  <a:cubicBezTo>
                    <a:pt x="17347" y="2253"/>
                    <a:pt x="14112" y="3678"/>
                    <a:pt x="11860" y="4665"/>
                  </a:cubicBezTo>
                  <a:cubicBezTo>
                    <a:pt x="9608" y="5652"/>
                    <a:pt x="8337" y="6200"/>
                    <a:pt x="7240" y="6693"/>
                  </a:cubicBezTo>
                  <a:cubicBezTo>
                    <a:pt x="6142" y="7187"/>
                    <a:pt x="5218" y="7625"/>
                    <a:pt x="4756" y="8119"/>
                  </a:cubicBezTo>
                  <a:cubicBezTo>
                    <a:pt x="4294" y="8612"/>
                    <a:pt x="4294" y="9160"/>
                    <a:pt x="4814" y="9489"/>
                  </a:cubicBezTo>
                  <a:cubicBezTo>
                    <a:pt x="5334" y="9818"/>
                    <a:pt x="6373" y="9928"/>
                    <a:pt x="7644" y="10037"/>
                  </a:cubicBezTo>
                  <a:cubicBezTo>
                    <a:pt x="8915" y="10147"/>
                    <a:pt x="10416" y="10257"/>
                    <a:pt x="11456" y="10311"/>
                  </a:cubicBezTo>
                  <a:cubicBezTo>
                    <a:pt x="12495" y="10366"/>
                    <a:pt x="13073" y="10366"/>
                    <a:pt x="13535" y="10586"/>
                  </a:cubicBezTo>
                  <a:cubicBezTo>
                    <a:pt x="13997" y="10805"/>
                    <a:pt x="14344" y="11243"/>
                    <a:pt x="14286" y="11627"/>
                  </a:cubicBezTo>
                  <a:cubicBezTo>
                    <a:pt x="14228" y="12011"/>
                    <a:pt x="13766" y="12340"/>
                    <a:pt x="12149" y="13162"/>
                  </a:cubicBezTo>
                  <a:cubicBezTo>
                    <a:pt x="10532" y="13985"/>
                    <a:pt x="7760" y="15300"/>
                    <a:pt x="5738" y="16287"/>
                  </a:cubicBezTo>
                  <a:cubicBezTo>
                    <a:pt x="3717" y="17274"/>
                    <a:pt x="2446" y="17932"/>
                    <a:pt x="1580" y="18480"/>
                  </a:cubicBezTo>
                  <a:cubicBezTo>
                    <a:pt x="714" y="19028"/>
                    <a:pt x="252" y="19467"/>
                    <a:pt x="78" y="19960"/>
                  </a:cubicBezTo>
                  <a:cubicBezTo>
                    <a:pt x="-95" y="20454"/>
                    <a:pt x="21" y="21002"/>
                    <a:pt x="425" y="21276"/>
                  </a:cubicBezTo>
                  <a:cubicBezTo>
                    <a:pt x="829" y="21550"/>
                    <a:pt x="1522" y="21550"/>
                    <a:pt x="4121" y="21550"/>
                  </a:cubicBezTo>
                  <a:cubicBezTo>
                    <a:pt x="6720" y="21550"/>
                    <a:pt x="11225" y="21550"/>
                    <a:pt x="1573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264399" y="6338331"/>
              <a:ext cx="135245" cy="33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46" fill="norm" stroke="1" extrusionOk="0">
                  <a:moveTo>
                    <a:pt x="0" y="1884"/>
                  </a:moveTo>
                  <a:cubicBezTo>
                    <a:pt x="0" y="1069"/>
                    <a:pt x="0" y="254"/>
                    <a:pt x="665" y="50"/>
                  </a:cubicBezTo>
                  <a:cubicBezTo>
                    <a:pt x="1329" y="-154"/>
                    <a:pt x="2658" y="254"/>
                    <a:pt x="4818" y="1612"/>
                  </a:cubicBezTo>
                  <a:cubicBezTo>
                    <a:pt x="6978" y="2971"/>
                    <a:pt x="9969" y="5280"/>
                    <a:pt x="12960" y="8404"/>
                  </a:cubicBezTo>
                  <a:cubicBezTo>
                    <a:pt x="15951" y="11529"/>
                    <a:pt x="18942" y="15469"/>
                    <a:pt x="20271" y="17778"/>
                  </a:cubicBezTo>
                  <a:cubicBezTo>
                    <a:pt x="21600" y="20088"/>
                    <a:pt x="21268" y="20767"/>
                    <a:pt x="20935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7251700" y="6356718"/>
              <a:ext cx="231045" cy="32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6" fill="norm" stroke="1" extrusionOk="0">
                  <a:moveTo>
                    <a:pt x="21207" y="1548"/>
                  </a:moveTo>
                  <a:cubicBezTo>
                    <a:pt x="21404" y="855"/>
                    <a:pt x="21600" y="163"/>
                    <a:pt x="21207" y="24"/>
                  </a:cubicBezTo>
                  <a:cubicBezTo>
                    <a:pt x="20815" y="-114"/>
                    <a:pt x="19833" y="301"/>
                    <a:pt x="17575" y="2101"/>
                  </a:cubicBezTo>
                  <a:cubicBezTo>
                    <a:pt x="15316" y="3901"/>
                    <a:pt x="11782" y="7086"/>
                    <a:pt x="8640" y="10548"/>
                  </a:cubicBezTo>
                  <a:cubicBezTo>
                    <a:pt x="5498" y="14009"/>
                    <a:pt x="2749" y="17748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7512050" y="6628027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541249" y="6488327"/>
              <a:ext cx="63166" cy="68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3" h="21288" fill="norm" stroke="1" extrusionOk="0">
                  <a:moveTo>
                    <a:pt x="19038" y="0"/>
                  </a:moveTo>
                  <a:cubicBezTo>
                    <a:pt x="15663" y="0"/>
                    <a:pt x="12288" y="0"/>
                    <a:pt x="9251" y="982"/>
                  </a:cubicBezTo>
                  <a:cubicBezTo>
                    <a:pt x="6213" y="1964"/>
                    <a:pt x="3513" y="3927"/>
                    <a:pt x="1825" y="6545"/>
                  </a:cubicBezTo>
                  <a:cubicBezTo>
                    <a:pt x="138" y="9164"/>
                    <a:pt x="-537" y="12436"/>
                    <a:pt x="475" y="15055"/>
                  </a:cubicBezTo>
                  <a:cubicBezTo>
                    <a:pt x="1488" y="17673"/>
                    <a:pt x="4188" y="19636"/>
                    <a:pt x="7225" y="20618"/>
                  </a:cubicBezTo>
                  <a:cubicBezTo>
                    <a:pt x="10263" y="21600"/>
                    <a:pt x="13638" y="21600"/>
                    <a:pt x="16338" y="19964"/>
                  </a:cubicBezTo>
                  <a:cubicBezTo>
                    <a:pt x="19038" y="18327"/>
                    <a:pt x="21063" y="15055"/>
                    <a:pt x="19713" y="12764"/>
                  </a:cubicBezTo>
                  <a:cubicBezTo>
                    <a:pt x="18363" y="10473"/>
                    <a:pt x="13638" y="9164"/>
                    <a:pt x="8913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632700" y="6211043"/>
              <a:ext cx="127000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44"/>
                  </a:moveTo>
                  <a:cubicBezTo>
                    <a:pt x="1080" y="1122"/>
                    <a:pt x="2160" y="0"/>
                    <a:pt x="5400" y="0"/>
                  </a:cubicBezTo>
                  <a:cubicBezTo>
                    <a:pt x="8640" y="0"/>
                    <a:pt x="14040" y="1122"/>
                    <a:pt x="16200" y="3086"/>
                  </a:cubicBezTo>
                  <a:cubicBezTo>
                    <a:pt x="18360" y="5049"/>
                    <a:pt x="17280" y="7855"/>
                    <a:pt x="15120" y="10099"/>
                  </a:cubicBezTo>
                  <a:cubicBezTo>
                    <a:pt x="12960" y="12343"/>
                    <a:pt x="9720" y="14026"/>
                    <a:pt x="7380" y="15429"/>
                  </a:cubicBezTo>
                  <a:cubicBezTo>
                    <a:pt x="5040" y="16831"/>
                    <a:pt x="3600" y="17953"/>
                    <a:pt x="3780" y="18514"/>
                  </a:cubicBezTo>
                  <a:cubicBezTo>
                    <a:pt x="3960" y="19075"/>
                    <a:pt x="5760" y="19075"/>
                    <a:pt x="9000" y="19496"/>
                  </a:cubicBezTo>
                  <a:cubicBezTo>
                    <a:pt x="12240" y="19917"/>
                    <a:pt x="16920" y="20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867014" y="6545477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8204200" y="6291477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541"/>
                  </a:moveTo>
                  <a:cubicBezTo>
                    <a:pt x="21600" y="1271"/>
                    <a:pt x="21600" y="0"/>
                    <a:pt x="21600" y="0"/>
                  </a:cubicBezTo>
                  <a:cubicBezTo>
                    <a:pt x="21600" y="0"/>
                    <a:pt x="21600" y="1271"/>
                    <a:pt x="18000" y="5082"/>
                  </a:cubicBezTo>
                  <a:cubicBezTo>
                    <a:pt x="14400" y="8894"/>
                    <a:pt x="7200" y="15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8058150" y="6563964"/>
              <a:ext cx="2413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26" y="11375"/>
                    <a:pt x="9853" y="2735"/>
                    <a:pt x="13453" y="575"/>
                  </a:cubicBezTo>
                  <a:cubicBezTo>
                    <a:pt x="17053" y="-1585"/>
                    <a:pt x="1932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112967" y="6684764"/>
              <a:ext cx="188918" cy="19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06" fill="norm" stroke="1" extrusionOk="0">
                  <a:moveTo>
                    <a:pt x="4534" y="2091"/>
                  </a:moveTo>
                  <a:cubicBezTo>
                    <a:pt x="4297" y="6411"/>
                    <a:pt x="4060" y="10731"/>
                    <a:pt x="3703" y="13687"/>
                  </a:cubicBezTo>
                  <a:cubicBezTo>
                    <a:pt x="3347" y="16643"/>
                    <a:pt x="2873" y="18234"/>
                    <a:pt x="2161" y="19371"/>
                  </a:cubicBezTo>
                  <a:cubicBezTo>
                    <a:pt x="1449" y="20508"/>
                    <a:pt x="499" y="21190"/>
                    <a:pt x="143" y="20963"/>
                  </a:cubicBezTo>
                  <a:cubicBezTo>
                    <a:pt x="-213" y="20735"/>
                    <a:pt x="24" y="19598"/>
                    <a:pt x="1686" y="16188"/>
                  </a:cubicBezTo>
                  <a:cubicBezTo>
                    <a:pt x="3347" y="12777"/>
                    <a:pt x="6433" y="7093"/>
                    <a:pt x="9638" y="3796"/>
                  </a:cubicBezTo>
                  <a:cubicBezTo>
                    <a:pt x="12842" y="499"/>
                    <a:pt x="16165" y="-410"/>
                    <a:pt x="18301" y="158"/>
                  </a:cubicBezTo>
                  <a:cubicBezTo>
                    <a:pt x="20438" y="727"/>
                    <a:pt x="21387" y="2773"/>
                    <a:pt x="21150" y="6070"/>
                  </a:cubicBezTo>
                  <a:cubicBezTo>
                    <a:pt x="20912" y="9367"/>
                    <a:pt x="19488" y="13914"/>
                    <a:pt x="18064" y="18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928100" y="6484870"/>
              <a:ext cx="1524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997950" y="6564527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9486899" y="6226845"/>
              <a:ext cx="63501" cy="2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702"/>
                  </a:moveTo>
                  <a:cubicBezTo>
                    <a:pt x="720" y="810"/>
                    <a:pt x="1440" y="-83"/>
                    <a:pt x="3240" y="6"/>
                  </a:cubicBezTo>
                  <a:cubicBezTo>
                    <a:pt x="5040" y="96"/>
                    <a:pt x="7920" y="1167"/>
                    <a:pt x="11160" y="4112"/>
                  </a:cubicBezTo>
                  <a:cubicBezTo>
                    <a:pt x="14400" y="7057"/>
                    <a:pt x="18000" y="11877"/>
                    <a:pt x="19800" y="15091"/>
                  </a:cubicBezTo>
                  <a:cubicBezTo>
                    <a:pt x="21600" y="18304"/>
                    <a:pt x="21600" y="19910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9423400" y="6467383"/>
              <a:ext cx="222250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3703" y="13205"/>
                    <a:pt x="7406" y="5728"/>
                    <a:pt x="11006" y="2405"/>
                  </a:cubicBezTo>
                  <a:cubicBezTo>
                    <a:pt x="14606" y="-918"/>
                    <a:pt x="18103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499864" y="6608262"/>
              <a:ext cx="139437" cy="16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691" fill="norm" stroke="1" extrusionOk="0">
                  <a:moveTo>
                    <a:pt x="941" y="5013"/>
                  </a:moveTo>
                  <a:cubicBezTo>
                    <a:pt x="614" y="8021"/>
                    <a:pt x="286" y="11029"/>
                    <a:pt x="123" y="14036"/>
                  </a:cubicBezTo>
                  <a:cubicBezTo>
                    <a:pt x="-41" y="17044"/>
                    <a:pt x="-41" y="20051"/>
                    <a:pt x="123" y="20598"/>
                  </a:cubicBezTo>
                  <a:cubicBezTo>
                    <a:pt x="286" y="21145"/>
                    <a:pt x="614" y="19231"/>
                    <a:pt x="1923" y="15950"/>
                  </a:cubicBezTo>
                  <a:cubicBezTo>
                    <a:pt x="3232" y="12669"/>
                    <a:pt x="5523" y="8021"/>
                    <a:pt x="7323" y="5150"/>
                  </a:cubicBezTo>
                  <a:cubicBezTo>
                    <a:pt x="9123" y="2279"/>
                    <a:pt x="10432" y="1186"/>
                    <a:pt x="11904" y="502"/>
                  </a:cubicBezTo>
                  <a:cubicBezTo>
                    <a:pt x="13377" y="-182"/>
                    <a:pt x="15014" y="-455"/>
                    <a:pt x="16650" y="1596"/>
                  </a:cubicBezTo>
                  <a:cubicBezTo>
                    <a:pt x="18286" y="3646"/>
                    <a:pt x="19923" y="8021"/>
                    <a:pt x="20741" y="10892"/>
                  </a:cubicBezTo>
                  <a:cubicBezTo>
                    <a:pt x="21559" y="13763"/>
                    <a:pt x="21559" y="15130"/>
                    <a:pt x="21559" y="16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924515" y="6223342"/>
              <a:ext cx="228430" cy="30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57" fill="norm" stroke="1" extrusionOk="0">
                  <a:moveTo>
                    <a:pt x="20482" y="1678"/>
                  </a:moveTo>
                  <a:cubicBezTo>
                    <a:pt x="20871" y="928"/>
                    <a:pt x="21260" y="178"/>
                    <a:pt x="20774" y="28"/>
                  </a:cubicBezTo>
                  <a:cubicBezTo>
                    <a:pt x="20287" y="-122"/>
                    <a:pt x="18925" y="328"/>
                    <a:pt x="16590" y="1228"/>
                  </a:cubicBezTo>
                  <a:cubicBezTo>
                    <a:pt x="14255" y="2128"/>
                    <a:pt x="10946" y="3478"/>
                    <a:pt x="8903" y="4528"/>
                  </a:cubicBezTo>
                  <a:cubicBezTo>
                    <a:pt x="6860" y="5578"/>
                    <a:pt x="6082" y="6328"/>
                    <a:pt x="6082" y="7003"/>
                  </a:cubicBezTo>
                  <a:cubicBezTo>
                    <a:pt x="6082" y="7678"/>
                    <a:pt x="6860" y="8278"/>
                    <a:pt x="8125" y="8578"/>
                  </a:cubicBezTo>
                  <a:cubicBezTo>
                    <a:pt x="9390" y="8878"/>
                    <a:pt x="11141" y="8878"/>
                    <a:pt x="12601" y="8953"/>
                  </a:cubicBezTo>
                  <a:cubicBezTo>
                    <a:pt x="14060" y="9028"/>
                    <a:pt x="15228" y="9178"/>
                    <a:pt x="15714" y="9628"/>
                  </a:cubicBezTo>
                  <a:cubicBezTo>
                    <a:pt x="16201" y="10078"/>
                    <a:pt x="16006" y="10828"/>
                    <a:pt x="14352" y="11953"/>
                  </a:cubicBezTo>
                  <a:cubicBezTo>
                    <a:pt x="12698" y="13078"/>
                    <a:pt x="9584" y="14578"/>
                    <a:pt x="7152" y="15778"/>
                  </a:cubicBezTo>
                  <a:cubicBezTo>
                    <a:pt x="4719" y="16978"/>
                    <a:pt x="2968" y="17878"/>
                    <a:pt x="1703" y="18778"/>
                  </a:cubicBezTo>
                  <a:cubicBezTo>
                    <a:pt x="438" y="19678"/>
                    <a:pt x="-340" y="20578"/>
                    <a:pt x="146" y="21028"/>
                  </a:cubicBezTo>
                  <a:cubicBezTo>
                    <a:pt x="633" y="21478"/>
                    <a:pt x="2384" y="21478"/>
                    <a:pt x="5595" y="20953"/>
                  </a:cubicBezTo>
                  <a:cubicBezTo>
                    <a:pt x="8806" y="20428"/>
                    <a:pt x="13476" y="19378"/>
                    <a:pt x="18146" y="18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286999" y="6259727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800"/>
                    <a:pt x="10286" y="9600"/>
                    <a:pt x="13714" y="13100"/>
                  </a:cubicBezTo>
                  <a:cubicBezTo>
                    <a:pt x="17143" y="16600"/>
                    <a:pt x="18857" y="18800"/>
                    <a:pt x="19886" y="20000"/>
                  </a:cubicBezTo>
                  <a:cubicBezTo>
                    <a:pt x="20914" y="21200"/>
                    <a:pt x="21257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278209" y="6225555"/>
              <a:ext cx="186591" cy="28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76" fill="norm" stroke="1" extrusionOk="0">
                  <a:moveTo>
                    <a:pt x="21394" y="2103"/>
                  </a:moveTo>
                  <a:cubicBezTo>
                    <a:pt x="21151" y="1143"/>
                    <a:pt x="20909" y="183"/>
                    <a:pt x="20302" y="23"/>
                  </a:cubicBezTo>
                  <a:cubicBezTo>
                    <a:pt x="19695" y="-137"/>
                    <a:pt x="18724" y="503"/>
                    <a:pt x="16540" y="2983"/>
                  </a:cubicBezTo>
                  <a:cubicBezTo>
                    <a:pt x="14356" y="5463"/>
                    <a:pt x="10958" y="9783"/>
                    <a:pt x="8288" y="12743"/>
                  </a:cubicBezTo>
                  <a:cubicBezTo>
                    <a:pt x="5619" y="15703"/>
                    <a:pt x="3677" y="17303"/>
                    <a:pt x="2221" y="18583"/>
                  </a:cubicBezTo>
                  <a:cubicBezTo>
                    <a:pt x="765" y="19863"/>
                    <a:pt x="-206" y="20823"/>
                    <a:pt x="37" y="21143"/>
                  </a:cubicBezTo>
                  <a:cubicBezTo>
                    <a:pt x="279" y="21463"/>
                    <a:pt x="1736" y="21143"/>
                    <a:pt x="3192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477500" y="6450227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484593" y="6361327"/>
              <a:ext cx="44242" cy="4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29" h="20622" fill="norm" stroke="1" extrusionOk="0">
                  <a:moveTo>
                    <a:pt x="10940" y="14727"/>
                  </a:moveTo>
                  <a:cubicBezTo>
                    <a:pt x="8122" y="10800"/>
                    <a:pt x="5305" y="6873"/>
                    <a:pt x="2957" y="7364"/>
                  </a:cubicBezTo>
                  <a:cubicBezTo>
                    <a:pt x="609" y="7855"/>
                    <a:pt x="-1269" y="12764"/>
                    <a:pt x="1079" y="16200"/>
                  </a:cubicBezTo>
                  <a:cubicBezTo>
                    <a:pt x="3427" y="19636"/>
                    <a:pt x="10001" y="21600"/>
                    <a:pt x="14227" y="20127"/>
                  </a:cubicBezTo>
                  <a:cubicBezTo>
                    <a:pt x="18453" y="18655"/>
                    <a:pt x="20331" y="13745"/>
                    <a:pt x="19392" y="9818"/>
                  </a:cubicBezTo>
                  <a:cubicBezTo>
                    <a:pt x="18453" y="5891"/>
                    <a:pt x="14696" y="2945"/>
                    <a:pt x="109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0579100" y="6103093"/>
              <a:ext cx="158750" cy="14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5246"/>
                  </a:moveTo>
                  <a:cubicBezTo>
                    <a:pt x="576" y="3703"/>
                    <a:pt x="1152" y="2160"/>
                    <a:pt x="2160" y="1234"/>
                  </a:cubicBezTo>
                  <a:cubicBezTo>
                    <a:pt x="3168" y="309"/>
                    <a:pt x="4608" y="0"/>
                    <a:pt x="6048" y="0"/>
                  </a:cubicBezTo>
                  <a:cubicBezTo>
                    <a:pt x="7488" y="0"/>
                    <a:pt x="8928" y="309"/>
                    <a:pt x="9792" y="1543"/>
                  </a:cubicBezTo>
                  <a:cubicBezTo>
                    <a:pt x="10656" y="2777"/>
                    <a:pt x="10944" y="4937"/>
                    <a:pt x="10080" y="7251"/>
                  </a:cubicBezTo>
                  <a:cubicBezTo>
                    <a:pt x="9216" y="9566"/>
                    <a:pt x="7200" y="12034"/>
                    <a:pt x="5616" y="14349"/>
                  </a:cubicBezTo>
                  <a:cubicBezTo>
                    <a:pt x="4032" y="16663"/>
                    <a:pt x="2880" y="18823"/>
                    <a:pt x="3024" y="20057"/>
                  </a:cubicBezTo>
                  <a:cubicBezTo>
                    <a:pt x="3168" y="21291"/>
                    <a:pt x="4608" y="21600"/>
                    <a:pt x="7920" y="21446"/>
                  </a:cubicBezTo>
                  <a:cubicBezTo>
                    <a:pt x="11232" y="21291"/>
                    <a:pt x="16416" y="20674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6" name="Drawing"/>
          <p:cNvGrpSpPr/>
          <p:nvPr/>
        </p:nvGrpSpPr>
        <p:grpSpPr>
          <a:xfrm>
            <a:off x="746071" y="1425486"/>
            <a:ext cx="11268165" cy="7331407"/>
            <a:chOff x="0" y="0"/>
            <a:chExt cx="11268163" cy="7331405"/>
          </a:xfrm>
        </p:grpSpPr>
        <p:sp>
          <p:nvSpPr>
            <p:cNvPr id="660" name="Line"/>
            <p:cNvSpPr/>
            <p:nvPr/>
          </p:nvSpPr>
          <p:spPr>
            <a:xfrm>
              <a:off x="581078" y="492213"/>
              <a:ext cx="25401" cy="30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1800" y="4290"/>
                    <a:pt x="3600" y="8581"/>
                    <a:pt x="6300" y="11836"/>
                  </a:cubicBezTo>
                  <a:cubicBezTo>
                    <a:pt x="9000" y="15090"/>
                    <a:pt x="12600" y="17310"/>
                    <a:pt x="14400" y="18937"/>
                  </a:cubicBezTo>
                  <a:cubicBezTo>
                    <a:pt x="16200" y="20564"/>
                    <a:pt x="16200" y="21600"/>
                    <a:pt x="17100" y="21452"/>
                  </a:cubicBezTo>
                  <a:cubicBezTo>
                    <a:pt x="18000" y="21304"/>
                    <a:pt x="19800" y="19973"/>
                    <a:pt x="2160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76845" y="433985"/>
              <a:ext cx="230426" cy="38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86" fill="norm" stroke="1" extrusionOk="0">
                  <a:moveTo>
                    <a:pt x="1571" y="3601"/>
                  </a:moveTo>
                  <a:cubicBezTo>
                    <a:pt x="785" y="2775"/>
                    <a:pt x="0" y="1949"/>
                    <a:pt x="0" y="1358"/>
                  </a:cubicBezTo>
                  <a:cubicBezTo>
                    <a:pt x="0" y="768"/>
                    <a:pt x="785" y="414"/>
                    <a:pt x="2553" y="178"/>
                  </a:cubicBezTo>
                  <a:cubicBezTo>
                    <a:pt x="4320" y="-58"/>
                    <a:pt x="7069" y="-176"/>
                    <a:pt x="10211" y="591"/>
                  </a:cubicBezTo>
                  <a:cubicBezTo>
                    <a:pt x="13353" y="1358"/>
                    <a:pt x="16887" y="3011"/>
                    <a:pt x="18949" y="5372"/>
                  </a:cubicBezTo>
                  <a:cubicBezTo>
                    <a:pt x="21011" y="7732"/>
                    <a:pt x="21600" y="10801"/>
                    <a:pt x="21305" y="13280"/>
                  </a:cubicBezTo>
                  <a:cubicBezTo>
                    <a:pt x="21011" y="15758"/>
                    <a:pt x="19833" y="17647"/>
                    <a:pt x="17967" y="18945"/>
                  </a:cubicBezTo>
                  <a:cubicBezTo>
                    <a:pt x="16102" y="20244"/>
                    <a:pt x="13549" y="20952"/>
                    <a:pt x="10898" y="21188"/>
                  </a:cubicBezTo>
                  <a:cubicBezTo>
                    <a:pt x="8247" y="21424"/>
                    <a:pt x="5498" y="21188"/>
                    <a:pt x="2749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19228" y="612863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57328" y="70811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376945" y="410606"/>
              <a:ext cx="118534" cy="38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2795"/>
                  </a:moveTo>
                  <a:cubicBezTo>
                    <a:pt x="21600" y="2202"/>
                    <a:pt x="21600" y="1609"/>
                    <a:pt x="21021" y="1074"/>
                  </a:cubicBezTo>
                  <a:cubicBezTo>
                    <a:pt x="20443" y="540"/>
                    <a:pt x="19286" y="66"/>
                    <a:pt x="16586" y="6"/>
                  </a:cubicBezTo>
                  <a:cubicBezTo>
                    <a:pt x="13886" y="-53"/>
                    <a:pt x="9643" y="303"/>
                    <a:pt x="6557" y="778"/>
                  </a:cubicBezTo>
                  <a:cubicBezTo>
                    <a:pt x="3471" y="1252"/>
                    <a:pt x="1543" y="1846"/>
                    <a:pt x="1736" y="2617"/>
                  </a:cubicBezTo>
                  <a:cubicBezTo>
                    <a:pt x="1929" y="3389"/>
                    <a:pt x="4243" y="4338"/>
                    <a:pt x="6557" y="5288"/>
                  </a:cubicBezTo>
                  <a:cubicBezTo>
                    <a:pt x="8871" y="6237"/>
                    <a:pt x="11186" y="7187"/>
                    <a:pt x="11571" y="8195"/>
                  </a:cubicBezTo>
                  <a:cubicBezTo>
                    <a:pt x="11957" y="9204"/>
                    <a:pt x="10414" y="10272"/>
                    <a:pt x="8679" y="10925"/>
                  </a:cubicBezTo>
                  <a:cubicBezTo>
                    <a:pt x="6943" y="11578"/>
                    <a:pt x="5014" y="11815"/>
                    <a:pt x="3279" y="12112"/>
                  </a:cubicBezTo>
                  <a:cubicBezTo>
                    <a:pt x="1543" y="12409"/>
                    <a:pt x="0" y="12765"/>
                    <a:pt x="0" y="13121"/>
                  </a:cubicBezTo>
                  <a:cubicBezTo>
                    <a:pt x="0" y="13477"/>
                    <a:pt x="1543" y="13833"/>
                    <a:pt x="2314" y="14782"/>
                  </a:cubicBezTo>
                  <a:cubicBezTo>
                    <a:pt x="3086" y="15732"/>
                    <a:pt x="3086" y="17274"/>
                    <a:pt x="3086" y="18521"/>
                  </a:cubicBezTo>
                  <a:cubicBezTo>
                    <a:pt x="3086" y="19767"/>
                    <a:pt x="3086" y="20716"/>
                    <a:pt x="5207" y="21132"/>
                  </a:cubicBezTo>
                  <a:cubicBezTo>
                    <a:pt x="7329" y="21547"/>
                    <a:pt x="11571" y="21428"/>
                    <a:pt x="15814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571678" y="485863"/>
              <a:ext cx="127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800"/>
                    <a:pt x="10080" y="9600"/>
                    <a:pt x="13320" y="12738"/>
                  </a:cubicBezTo>
                  <a:cubicBezTo>
                    <a:pt x="16560" y="15877"/>
                    <a:pt x="18000" y="17354"/>
                    <a:pt x="18900" y="18554"/>
                  </a:cubicBezTo>
                  <a:cubicBezTo>
                    <a:pt x="19800" y="19754"/>
                    <a:pt x="20160" y="20677"/>
                    <a:pt x="20520" y="21138"/>
                  </a:cubicBezTo>
                  <a:cubicBezTo>
                    <a:pt x="20880" y="21600"/>
                    <a:pt x="212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590728" y="479513"/>
              <a:ext cx="133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67"/>
                    <a:pt x="18171" y="335"/>
                    <a:pt x="16286" y="1507"/>
                  </a:cubicBezTo>
                  <a:cubicBezTo>
                    <a:pt x="14400" y="2679"/>
                    <a:pt x="12343" y="4856"/>
                    <a:pt x="9600" y="7953"/>
                  </a:cubicBezTo>
                  <a:cubicBezTo>
                    <a:pt x="6857" y="11051"/>
                    <a:pt x="3429" y="15070"/>
                    <a:pt x="1714" y="17498"/>
                  </a:cubicBezTo>
                  <a:cubicBezTo>
                    <a:pt x="0" y="19926"/>
                    <a:pt x="0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749478" y="67001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946328" y="727163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441628" y="465085"/>
              <a:ext cx="190501" cy="19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86"/>
                  </a:moveTo>
                  <a:cubicBezTo>
                    <a:pt x="1440" y="-42"/>
                    <a:pt x="2880" y="-269"/>
                    <a:pt x="4920" y="868"/>
                  </a:cubicBezTo>
                  <a:cubicBezTo>
                    <a:pt x="6960" y="2005"/>
                    <a:pt x="9600" y="4506"/>
                    <a:pt x="11880" y="7803"/>
                  </a:cubicBezTo>
                  <a:cubicBezTo>
                    <a:pt x="14160" y="11099"/>
                    <a:pt x="16080" y="15192"/>
                    <a:pt x="17640" y="17579"/>
                  </a:cubicBezTo>
                  <a:cubicBezTo>
                    <a:pt x="19200" y="19967"/>
                    <a:pt x="20400" y="20649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477611" y="438152"/>
              <a:ext cx="154518" cy="27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1711"/>
                  </a:moveTo>
                  <a:cubicBezTo>
                    <a:pt x="21304" y="899"/>
                    <a:pt x="21008" y="87"/>
                    <a:pt x="20416" y="6"/>
                  </a:cubicBezTo>
                  <a:cubicBezTo>
                    <a:pt x="19825" y="-75"/>
                    <a:pt x="18937" y="575"/>
                    <a:pt x="17014" y="2930"/>
                  </a:cubicBezTo>
                  <a:cubicBezTo>
                    <a:pt x="15090" y="5284"/>
                    <a:pt x="12132" y="9345"/>
                    <a:pt x="9616" y="12268"/>
                  </a:cubicBezTo>
                  <a:cubicBezTo>
                    <a:pt x="7101" y="15191"/>
                    <a:pt x="5030" y="16978"/>
                    <a:pt x="3255" y="18439"/>
                  </a:cubicBezTo>
                  <a:cubicBezTo>
                    <a:pt x="1479" y="19901"/>
                    <a:pt x="0" y="21038"/>
                    <a:pt x="0" y="21281"/>
                  </a:cubicBezTo>
                  <a:cubicBezTo>
                    <a:pt x="0" y="21525"/>
                    <a:pt x="1479" y="20875"/>
                    <a:pt x="2959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657953" y="639983"/>
              <a:ext cx="69426" cy="11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75" fill="norm" stroke="1" extrusionOk="0">
                  <a:moveTo>
                    <a:pt x="5759" y="5675"/>
                  </a:moveTo>
                  <a:cubicBezTo>
                    <a:pt x="4450" y="7675"/>
                    <a:pt x="3141" y="9675"/>
                    <a:pt x="2159" y="12475"/>
                  </a:cubicBezTo>
                  <a:cubicBezTo>
                    <a:pt x="1177" y="15275"/>
                    <a:pt x="523" y="18875"/>
                    <a:pt x="195" y="19475"/>
                  </a:cubicBezTo>
                  <a:cubicBezTo>
                    <a:pt x="-132" y="20075"/>
                    <a:pt x="-132" y="17675"/>
                    <a:pt x="850" y="14275"/>
                  </a:cubicBezTo>
                  <a:cubicBezTo>
                    <a:pt x="1832" y="10875"/>
                    <a:pt x="3795" y="6475"/>
                    <a:pt x="6086" y="3675"/>
                  </a:cubicBezTo>
                  <a:cubicBezTo>
                    <a:pt x="8377" y="875"/>
                    <a:pt x="10995" y="-325"/>
                    <a:pt x="13613" y="75"/>
                  </a:cubicBezTo>
                  <a:cubicBezTo>
                    <a:pt x="16232" y="475"/>
                    <a:pt x="18850" y="2475"/>
                    <a:pt x="20159" y="6275"/>
                  </a:cubicBezTo>
                  <a:cubicBezTo>
                    <a:pt x="21468" y="10075"/>
                    <a:pt x="21468" y="15675"/>
                    <a:pt x="21468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803578" y="380030"/>
              <a:ext cx="91878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4320" y="905"/>
                  </a:moveTo>
                  <a:cubicBezTo>
                    <a:pt x="5760" y="452"/>
                    <a:pt x="7200" y="0"/>
                    <a:pt x="8880" y="0"/>
                  </a:cubicBezTo>
                  <a:cubicBezTo>
                    <a:pt x="10560" y="0"/>
                    <a:pt x="12480" y="452"/>
                    <a:pt x="13680" y="1527"/>
                  </a:cubicBezTo>
                  <a:cubicBezTo>
                    <a:pt x="14880" y="2601"/>
                    <a:pt x="15360" y="4297"/>
                    <a:pt x="14640" y="5711"/>
                  </a:cubicBezTo>
                  <a:cubicBezTo>
                    <a:pt x="13920" y="7125"/>
                    <a:pt x="12000" y="8255"/>
                    <a:pt x="12480" y="9613"/>
                  </a:cubicBezTo>
                  <a:cubicBezTo>
                    <a:pt x="12960" y="10970"/>
                    <a:pt x="15840" y="12553"/>
                    <a:pt x="18000" y="14080"/>
                  </a:cubicBezTo>
                  <a:cubicBezTo>
                    <a:pt x="20160" y="15606"/>
                    <a:pt x="21600" y="17076"/>
                    <a:pt x="20400" y="18207"/>
                  </a:cubicBezTo>
                  <a:cubicBezTo>
                    <a:pt x="19200" y="19338"/>
                    <a:pt x="15360" y="20130"/>
                    <a:pt x="11520" y="20639"/>
                  </a:cubicBezTo>
                  <a:cubicBezTo>
                    <a:pt x="7680" y="21148"/>
                    <a:pt x="3840" y="21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162618" y="574763"/>
              <a:ext cx="288661" cy="9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77" fill="norm" stroke="1" extrusionOk="0">
                  <a:moveTo>
                    <a:pt x="2581" y="14727"/>
                  </a:moveTo>
                  <a:cubicBezTo>
                    <a:pt x="1793" y="15709"/>
                    <a:pt x="1005" y="16691"/>
                    <a:pt x="532" y="15955"/>
                  </a:cubicBezTo>
                  <a:cubicBezTo>
                    <a:pt x="59" y="15218"/>
                    <a:pt x="-99" y="12764"/>
                    <a:pt x="59" y="10309"/>
                  </a:cubicBezTo>
                  <a:cubicBezTo>
                    <a:pt x="216" y="7855"/>
                    <a:pt x="689" y="5400"/>
                    <a:pt x="1714" y="3436"/>
                  </a:cubicBezTo>
                  <a:cubicBezTo>
                    <a:pt x="2739" y="1473"/>
                    <a:pt x="4316" y="0"/>
                    <a:pt x="6050" y="2209"/>
                  </a:cubicBezTo>
                  <a:cubicBezTo>
                    <a:pt x="7784" y="4418"/>
                    <a:pt x="9676" y="10309"/>
                    <a:pt x="10937" y="14236"/>
                  </a:cubicBezTo>
                  <a:cubicBezTo>
                    <a:pt x="12199" y="18164"/>
                    <a:pt x="12829" y="20127"/>
                    <a:pt x="13539" y="20864"/>
                  </a:cubicBezTo>
                  <a:cubicBezTo>
                    <a:pt x="14248" y="21600"/>
                    <a:pt x="15037" y="21109"/>
                    <a:pt x="15904" y="18655"/>
                  </a:cubicBezTo>
                  <a:cubicBezTo>
                    <a:pt x="16771" y="16200"/>
                    <a:pt x="17717" y="11782"/>
                    <a:pt x="18663" y="8345"/>
                  </a:cubicBezTo>
                  <a:cubicBezTo>
                    <a:pt x="19609" y="4909"/>
                    <a:pt x="20555" y="2455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235378" y="371563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235378" y="289013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305228" y="346163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330628" y="286896"/>
              <a:ext cx="63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0800"/>
                    <a:pt x="14400" y="0"/>
                    <a:pt x="18000" y="0"/>
                  </a:cubicBezTo>
                  <a:cubicBezTo>
                    <a:pt x="21600" y="0"/>
                    <a:pt x="21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384785" y="206204"/>
              <a:ext cx="120263" cy="25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43" fill="norm" stroke="1" extrusionOk="0">
                  <a:moveTo>
                    <a:pt x="11699" y="12874"/>
                  </a:moveTo>
                  <a:cubicBezTo>
                    <a:pt x="10210" y="12160"/>
                    <a:pt x="8720" y="11446"/>
                    <a:pt x="7044" y="11357"/>
                  </a:cubicBezTo>
                  <a:cubicBezTo>
                    <a:pt x="5368" y="11268"/>
                    <a:pt x="3506" y="11803"/>
                    <a:pt x="2389" y="12607"/>
                  </a:cubicBezTo>
                  <a:cubicBezTo>
                    <a:pt x="1272" y="13410"/>
                    <a:pt x="899" y="14481"/>
                    <a:pt x="527" y="15641"/>
                  </a:cubicBezTo>
                  <a:cubicBezTo>
                    <a:pt x="154" y="16802"/>
                    <a:pt x="-218" y="18051"/>
                    <a:pt x="154" y="19033"/>
                  </a:cubicBezTo>
                  <a:cubicBezTo>
                    <a:pt x="527" y="20015"/>
                    <a:pt x="1644" y="20729"/>
                    <a:pt x="2948" y="20818"/>
                  </a:cubicBezTo>
                  <a:cubicBezTo>
                    <a:pt x="4251" y="20907"/>
                    <a:pt x="5741" y="20372"/>
                    <a:pt x="8348" y="17694"/>
                  </a:cubicBezTo>
                  <a:cubicBezTo>
                    <a:pt x="10954" y="15017"/>
                    <a:pt x="14679" y="10197"/>
                    <a:pt x="16913" y="7341"/>
                  </a:cubicBezTo>
                  <a:cubicBezTo>
                    <a:pt x="19148" y="4484"/>
                    <a:pt x="19892" y="3592"/>
                    <a:pt x="20451" y="2521"/>
                  </a:cubicBezTo>
                  <a:cubicBezTo>
                    <a:pt x="21010" y="1450"/>
                    <a:pt x="21382" y="200"/>
                    <a:pt x="21010" y="22"/>
                  </a:cubicBezTo>
                  <a:cubicBezTo>
                    <a:pt x="20637" y="-157"/>
                    <a:pt x="19520" y="736"/>
                    <a:pt x="18589" y="3592"/>
                  </a:cubicBezTo>
                  <a:cubicBezTo>
                    <a:pt x="17658" y="6448"/>
                    <a:pt x="16913" y="11268"/>
                    <a:pt x="17099" y="14570"/>
                  </a:cubicBezTo>
                  <a:cubicBezTo>
                    <a:pt x="17285" y="17873"/>
                    <a:pt x="18403" y="19658"/>
                    <a:pt x="1952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933878" y="435063"/>
              <a:ext cx="1206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233"/>
                    <a:pt x="8337" y="6465"/>
                    <a:pt x="11937" y="10065"/>
                  </a:cubicBezTo>
                  <a:cubicBezTo>
                    <a:pt x="15537" y="13665"/>
                    <a:pt x="18568" y="176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876728" y="435063"/>
              <a:ext cx="2349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70" y="2667"/>
                    <a:pt x="16541" y="5333"/>
                    <a:pt x="13524" y="8200"/>
                  </a:cubicBezTo>
                  <a:cubicBezTo>
                    <a:pt x="10508" y="11067"/>
                    <a:pt x="7005" y="14133"/>
                    <a:pt x="4670" y="16400"/>
                  </a:cubicBezTo>
                  <a:cubicBezTo>
                    <a:pt x="2335" y="18667"/>
                    <a:pt x="1168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762428" y="885863"/>
              <a:ext cx="3175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600" y="11670"/>
                    <a:pt x="7200" y="3363"/>
                    <a:pt x="10800" y="870"/>
                  </a:cubicBezTo>
                  <a:cubicBezTo>
                    <a:pt x="14400" y="-1622"/>
                    <a:pt x="180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812096" y="955763"/>
              <a:ext cx="21068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059" y="21600"/>
                  </a:moveTo>
                  <a:cubicBezTo>
                    <a:pt x="979" y="21600"/>
                    <a:pt x="-101" y="21600"/>
                    <a:pt x="7" y="20400"/>
                  </a:cubicBezTo>
                  <a:cubicBezTo>
                    <a:pt x="115" y="19200"/>
                    <a:pt x="1411" y="16800"/>
                    <a:pt x="4759" y="12000"/>
                  </a:cubicBezTo>
                  <a:cubicBezTo>
                    <a:pt x="8107" y="7200"/>
                    <a:pt x="13507" y="0"/>
                    <a:pt x="16639" y="0"/>
                  </a:cubicBezTo>
                  <a:cubicBezTo>
                    <a:pt x="19771" y="0"/>
                    <a:pt x="20635" y="7200"/>
                    <a:pt x="21499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576113" y="1152613"/>
              <a:ext cx="11646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6180" y="0"/>
                  </a:moveTo>
                  <a:cubicBezTo>
                    <a:pt x="5409" y="4320"/>
                    <a:pt x="4637" y="8640"/>
                    <a:pt x="4059" y="11829"/>
                  </a:cubicBezTo>
                  <a:cubicBezTo>
                    <a:pt x="3480" y="15017"/>
                    <a:pt x="3094" y="17074"/>
                    <a:pt x="2516" y="18720"/>
                  </a:cubicBezTo>
                  <a:cubicBezTo>
                    <a:pt x="1937" y="20366"/>
                    <a:pt x="1166" y="21600"/>
                    <a:pt x="587" y="21600"/>
                  </a:cubicBezTo>
                  <a:cubicBezTo>
                    <a:pt x="9" y="21600"/>
                    <a:pt x="-377" y="20366"/>
                    <a:pt x="587" y="17794"/>
                  </a:cubicBezTo>
                  <a:cubicBezTo>
                    <a:pt x="1552" y="15223"/>
                    <a:pt x="3866" y="11314"/>
                    <a:pt x="5987" y="8846"/>
                  </a:cubicBezTo>
                  <a:cubicBezTo>
                    <a:pt x="8109" y="6377"/>
                    <a:pt x="10037" y="5349"/>
                    <a:pt x="11580" y="5246"/>
                  </a:cubicBezTo>
                  <a:cubicBezTo>
                    <a:pt x="13123" y="5143"/>
                    <a:pt x="14280" y="5966"/>
                    <a:pt x="14666" y="7200"/>
                  </a:cubicBezTo>
                  <a:cubicBezTo>
                    <a:pt x="15052" y="8434"/>
                    <a:pt x="14666" y="10080"/>
                    <a:pt x="13894" y="11314"/>
                  </a:cubicBezTo>
                  <a:cubicBezTo>
                    <a:pt x="13123" y="12549"/>
                    <a:pt x="11966" y="13371"/>
                    <a:pt x="10423" y="13886"/>
                  </a:cubicBezTo>
                  <a:cubicBezTo>
                    <a:pt x="8880" y="14400"/>
                    <a:pt x="6952" y="14606"/>
                    <a:pt x="6952" y="14914"/>
                  </a:cubicBezTo>
                  <a:cubicBezTo>
                    <a:pt x="6952" y="15223"/>
                    <a:pt x="8880" y="15634"/>
                    <a:pt x="11580" y="16149"/>
                  </a:cubicBezTo>
                  <a:cubicBezTo>
                    <a:pt x="14280" y="16663"/>
                    <a:pt x="17752" y="17280"/>
                    <a:pt x="21223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724691" y="1242456"/>
              <a:ext cx="69488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71" fill="norm" stroke="1" extrusionOk="0">
                  <a:moveTo>
                    <a:pt x="3815" y="4400"/>
                  </a:moveTo>
                  <a:cubicBezTo>
                    <a:pt x="3161" y="6971"/>
                    <a:pt x="2506" y="9542"/>
                    <a:pt x="1852" y="12114"/>
                  </a:cubicBezTo>
                  <a:cubicBezTo>
                    <a:pt x="1197" y="14685"/>
                    <a:pt x="543" y="17257"/>
                    <a:pt x="215" y="17257"/>
                  </a:cubicBezTo>
                  <a:cubicBezTo>
                    <a:pt x="-112" y="17257"/>
                    <a:pt x="-112" y="14685"/>
                    <a:pt x="543" y="11857"/>
                  </a:cubicBezTo>
                  <a:cubicBezTo>
                    <a:pt x="1197" y="9028"/>
                    <a:pt x="2506" y="5942"/>
                    <a:pt x="4797" y="3628"/>
                  </a:cubicBezTo>
                  <a:cubicBezTo>
                    <a:pt x="7088" y="1314"/>
                    <a:pt x="10361" y="-229"/>
                    <a:pt x="12979" y="28"/>
                  </a:cubicBezTo>
                  <a:cubicBezTo>
                    <a:pt x="15597" y="285"/>
                    <a:pt x="17561" y="2342"/>
                    <a:pt x="18870" y="6200"/>
                  </a:cubicBezTo>
                  <a:cubicBezTo>
                    <a:pt x="20179" y="10057"/>
                    <a:pt x="20833" y="15714"/>
                    <a:pt x="21488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858858" y="1222413"/>
              <a:ext cx="58279" cy="9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0492" fill="norm" stroke="1" extrusionOk="0">
                  <a:moveTo>
                    <a:pt x="8523" y="6761"/>
                  </a:moveTo>
                  <a:cubicBezTo>
                    <a:pt x="5544" y="8111"/>
                    <a:pt x="2564" y="9461"/>
                    <a:pt x="1075" y="11936"/>
                  </a:cubicBezTo>
                  <a:cubicBezTo>
                    <a:pt x="-415" y="14411"/>
                    <a:pt x="-415" y="18011"/>
                    <a:pt x="1447" y="19586"/>
                  </a:cubicBezTo>
                  <a:cubicBezTo>
                    <a:pt x="3309" y="21161"/>
                    <a:pt x="7033" y="20711"/>
                    <a:pt x="10757" y="18011"/>
                  </a:cubicBezTo>
                  <a:cubicBezTo>
                    <a:pt x="14482" y="15311"/>
                    <a:pt x="18206" y="10361"/>
                    <a:pt x="19695" y="6761"/>
                  </a:cubicBezTo>
                  <a:cubicBezTo>
                    <a:pt x="21185" y="3161"/>
                    <a:pt x="20440" y="911"/>
                    <a:pt x="18951" y="236"/>
                  </a:cubicBezTo>
                  <a:cubicBezTo>
                    <a:pt x="17461" y="-439"/>
                    <a:pt x="15226" y="461"/>
                    <a:pt x="12992" y="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3953433" y="1228813"/>
              <a:ext cx="102319" cy="6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53" fill="norm" stroke="1" extrusionOk="0">
                  <a:moveTo>
                    <a:pt x="1217" y="1964"/>
                  </a:moveTo>
                  <a:cubicBezTo>
                    <a:pt x="777" y="5236"/>
                    <a:pt x="336" y="8509"/>
                    <a:pt x="115" y="11782"/>
                  </a:cubicBezTo>
                  <a:cubicBezTo>
                    <a:pt x="-105" y="15055"/>
                    <a:pt x="-105" y="18327"/>
                    <a:pt x="997" y="19964"/>
                  </a:cubicBezTo>
                  <a:cubicBezTo>
                    <a:pt x="2099" y="21600"/>
                    <a:pt x="4303" y="21600"/>
                    <a:pt x="6066" y="19636"/>
                  </a:cubicBezTo>
                  <a:cubicBezTo>
                    <a:pt x="7830" y="17673"/>
                    <a:pt x="9152" y="13745"/>
                    <a:pt x="10034" y="13418"/>
                  </a:cubicBezTo>
                  <a:cubicBezTo>
                    <a:pt x="10915" y="13091"/>
                    <a:pt x="11356" y="16364"/>
                    <a:pt x="12679" y="18000"/>
                  </a:cubicBezTo>
                  <a:cubicBezTo>
                    <a:pt x="14001" y="19636"/>
                    <a:pt x="16205" y="19636"/>
                    <a:pt x="17968" y="18000"/>
                  </a:cubicBezTo>
                  <a:cubicBezTo>
                    <a:pt x="19732" y="16364"/>
                    <a:pt x="21054" y="13091"/>
                    <a:pt x="21275" y="9818"/>
                  </a:cubicBezTo>
                  <a:cubicBezTo>
                    <a:pt x="21495" y="6545"/>
                    <a:pt x="20613" y="3273"/>
                    <a:pt x="197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092893" y="1180282"/>
              <a:ext cx="82286" cy="11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71" fill="norm" stroke="1" extrusionOk="0">
                  <a:moveTo>
                    <a:pt x="1593" y="9171"/>
                  </a:moveTo>
                  <a:cubicBezTo>
                    <a:pt x="1039" y="11171"/>
                    <a:pt x="485" y="13171"/>
                    <a:pt x="208" y="15171"/>
                  </a:cubicBezTo>
                  <a:cubicBezTo>
                    <a:pt x="-69" y="17171"/>
                    <a:pt x="-69" y="19171"/>
                    <a:pt x="208" y="18971"/>
                  </a:cubicBezTo>
                  <a:cubicBezTo>
                    <a:pt x="485" y="18771"/>
                    <a:pt x="1039" y="16371"/>
                    <a:pt x="1869" y="13771"/>
                  </a:cubicBezTo>
                  <a:cubicBezTo>
                    <a:pt x="2700" y="11171"/>
                    <a:pt x="3808" y="8371"/>
                    <a:pt x="5193" y="5971"/>
                  </a:cubicBezTo>
                  <a:cubicBezTo>
                    <a:pt x="6577" y="3571"/>
                    <a:pt x="8239" y="1571"/>
                    <a:pt x="10454" y="571"/>
                  </a:cubicBezTo>
                  <a:cubicBezTo>
                    <a:pt x="12669" y="-429"/>
                    <a:pt x="15439" y="-429"/>
                    <a:pt x="17377" y="3171"/>
                  </a:cubicBezTo>
                  <a:cubicBezTo>
                    <a:pt x="19316" y="6771"/>
                    <a:pt x="20423" y="13971"/>
                    <a:pt x="21531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337416" y="333648"/>
              <a:ext cx="148913" cy="45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0" fill="norm" stroke="1" extrusionOk="0">
                  <a:moveTo>
                    <a:pt x="21106" y="2716"/>
                  </a:moveTo>
                  <a:cubicBezTo>
                    <a:pt x="21106" y="2211"/>
                    <a:pt x="21106" y="1707"/>
                    <a:pt x="20656" y="1202"/>
                  </a:cubicBezTo>
                  <a:cubicBezTo>
                    <a:pt x="20206" y="697"/>
                    <a:pt x="19306" y="193"/>
                    <a:pt x="18106" y="41"/>
                  </a:cubicBezTo>
                  <a:cubicBezTo>
                    <a:pt x="16906" y="-110"/>
                    <a:pt x="15406" y="92"/>
                    <a:pt x="12556" y="1656"/>
                  </a:cubicBezTo>
                  <a:cubicBezTo>
                    <a:pt x="9706" y="3221"/>
                    <a:pt x="5506" y="6148"/>
                    <a:pt x="2956" y="8924"/>
                  </a:cubicBezTo>
                  <a:cubicBezTo>
                    <a:pt x="406" y="11699"/>
                    <a:pt x="-494" y="14324"/>
                    <a:pt x="256" y="16393"/>
                  </a:cubicBezTo>
                  <a:cubicBezTo>
                    <a:pt x="1006" y="18462"/>
                    <a:pt x="3406" y="19976"/>
                    <a:pt x="5806" y="20733"/>
                  </a:cubicBezTo>
                  <a:cubicBezTo>
                    <a:pt x="8206" y="21490"/>
                    <a:pt x="10606" y="21490"/>
                    <a:pt x="13006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601668" y="456310"/>
              <a:ext cx="259311" cy="31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16" fill="norm" stroke="1" extrusionOk="0">
                  <a:moveTo>
                    <a:pt x="11504" y="2442"/>
                  </a:moveTo>
                  <a:cubicBezTo>
                    <a:pt x="10977" y="1722"/>
                    <a:pt x="10451" y="1002"/>
                    <a:pt x="9748" y="570"/>
                  </a:cubicBezTo>
                  <a:cubicBezTo>
                    <a:pt x="9046" y="138"/>
                    <a:pt x="8168" y="-6"/>
                    <a:pt x="7465" y="282"/>
                  </a:cubicBezTo>
                  <a:cubicBezTo>
                    <a:pt x="6763" y="570"/>
                    <a:pt x="6236" y="1290"/>
                    <a:pt x="5007" y="4026"/>
                  </a:cubicBezTo>
                  <a:cubicBezTo>
                    <a:pt x="3777" y="6762"/>
                    <a:pt x="1846" y="11514"/>
                    <a:pt x="880" y="14322"/>
                  </a:cubicBezTo>
                  <a:cubicBezTo>
                    <a:pt x="-86" y="17130"/>
                    <a:pt x="-86" y="17994"/>
                    <a:pt x="90" y="18786"/>
                  </a:cubicBezTo>
                  <a:cubicBezTo>
                    <a:pt x="265" y="19578"/>
                    <a:pt x="616" y="20298"/>
                    <a:pt x="1319" y="20730"/>
                  </a:cubicBezTo>
                  <a:cubicBezTo>
                    <a:pt x="2021" y="21162"/>
                    <a:pt x="3075" y="21306"/>
                    <a:pt x="4568" y="21162"/>
                  </a:cubicBezTo>
                  <a:cubicBezTo>
                    <a:pt x="6060" y="21018"/>
                    <a:pt x="7992" y="20586"/>
                    <a:pt x="10187" y="18858"/>
                  </a:cubicBezTo>
                  <a:cubicBezTo>
                    <a:pt x="12382" y="17130"/>
                    <a:pt x="14841" y="14106"/>
                    <a:pt x="16158" y="11514"/>
                  </a:cubicBezTo>
                  <a:cubicBezTo>
                    <a:pt x="17475" y="8922"/>
                    <a:pt x="17651" y="6762"/>
                    <a:pt x="17738" y="5250"/>
                  </a:cubicBezTo>
                  <a:cubicBezTo>
                    <a:pt x="17826" y="3738"/>
                    <a:pt x="17826" y="2874"/>
                    <a:pt x="17299" y="2154"/>
                  </a:cubicBezTo>
                  <a:cubicBezTo>
                    <a:pt x="16773" y="1434"/>
                    <a:pt x="15719" y="858"/>
                    <a:pt x="13963" y="426"/>
                  </a:cubicBezTo>
                  <a:cubicBezTo>
                    <a:pt x="12207" y="-6"/>
                    <a:pt x="9748" y="-294"/>
                    <a:pt x="7641" y="498"/>
                  </a:cubicBezTo>
                  <a:cubicBezTo>
                    <a:pt x="5534" y="1290"/>
                    <a:pt x="3777" y="3162"/>
                    <a:pt x="2899" y="4602"/>
                  </a:cubicBezTo>
                  <a:cubicBezTo>
                    <a:pt x="2021" y="6042"/>
                    <a:pt x="2021" y="7050"/>
                    <a:pt x="2285" y="7842"/>
                  </a:cubicBezTo>
                  <a:cubicBezTo>
                    <a:pt x="2548" y="8634"/>
                    <a:pt x="3075" y="9210"/>
                    <a:pt x="6324" y="9066"/>
                  </a:cubicBezTo>
                  <a:cubicBezTo>
                    <a:pt x="9573" y="8922"/>
                    <a:pt x="15543" y="8058"/>
                    <a:pt x="21514" y="7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702228" y="301713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7280"/>
                    <a:pt x="3703" y="12960"/>
                    <a:pt x="7303" y="9360"/>
                  </a:cubicBezTo>
                  <a:cubicBezTo>
                    <a:pt x="10903" y="5760"/>
                    <a:pt x="1625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911778" y="225513"/>
              <a:ext cx="7864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313"/>
                    <a:pt x="11368" y="626"/>
                    <a:pt x="15347" y="1252"/>
                  </a:cubicBezTo>
                  <a:cubicBezTo>
                    <a:pt x="19326" y="1878"/>
                    <a:pt x="21600" y="2817"/>
                    <a:pt x="21032" y="5478"/>
                  </a:cubicBezTo>
                  <a:cubicBezTo>
                    <a:pt x="20463" y="8139"/>
                    <a:pt x="17053" y="12522"/>
                    <a:pt x="14495" y="15339"/>
                  </a:cubicBezTo>
                  <a:cubicBezTo>
                    <a:pt x="11937" y="18157"/>
                    <a:pt x="10232" y="19409"/>
                    <a:pt x="9663" y="20191"/>
                  </a:cubicBezTo>
                  <a:cubicBezTo>
                    <a:pt x="9095" y="20974"/>
                    <a:pt x="9663" y="21287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038778" y="308063"/>
              <a:ext cx="142930" cy="44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86" fill="norm" stroke="1" extrusionOk="0">
                  <a:moveTo>
                    <a:pt x="17153" y="0"/>
                  </a:moveTo>
                  <a:cubicBezTo>
                    <a:pt x="19376" y="3721"/>
                    <a:pt x="21600" y="7441"/>
                    <a:pt x="21441" y="10593"/>
                  </a:cubicBezTo>
                  <a:cubicBezTo>
                    <a:pt x="21282" y="13745"/>
                    <a:pt x="18741" y="16329"/>
                    <a:pt x="15565" y="18086"/>
                  </a:cubicBezTo>
                  <a:cubicBezTo>
                    <a:pt x="12388" y="19843"/>
                    <a:pt x="8576" y="20773"/>
                    <a:pt x="5876" y="21187"/>
                  </a:cubicBezTo>
                  <a:cubicBezTo>
                    <a:pt x="3176" y="21600"/>
                    <a:pt x="1588" y="21497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4657778" y="904963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4714928" y="936713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922107" y="1159906"/>
              <a:ext cx="105435" cy="32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14" fill="norm" stroke="1" extrusionOk="0">
                  <a:moveTo>
                    <a:pt x="4203" y="8353"/>
                  </a:moveTo>
                  <a:cubicBezTo>
                    <a:pt x="3788" y="12280"/>
                    <a:pt x="3372" y="16207"/>
                    <a:pt x="2749" y="18521"/>
                  </a:cubicBezTo>
                  <a:cubicBezTo>
                    <a:pt x="2126" y="20836"/>
                    <a:pt x="1296" y="21537"/>
                    <a:pt x="672" y="21397"/>
                  </a:cubicBezTo>
                  <a:cubicBezTo>
                    <a:pt x="49" y="21256"/>
                    <a:pt x="-366" y="20275"/>
                    <a:pt x="465" y="17680"/>
                  </a:cubicBezTo>
                  <a:cubicBezTo>
                    <a:pt x="1296" y="15085"/>
                    <a:pt x="3372" y="10877"/>
                    <a:pt x="5242" y="7862"/>
                  </a:cubicBezTo>
                  <a:cubicBezTo>
                    <a:pt x="7111" y="4846"/>
                    <a:pt x="8772" y="3023"/>
                    <a:pt x="10434" y="1831"/>
                  </a:cubicBezTo>
                  <a:cubicBezTo>
                    <a:pt x="12096" y="638"/>
                    <a:pt x="13757" y="77"/>
                    <a:pt x="15419" y="7"/>
                  </a:cubicBezTo>
                  <a:cubicBezTo>
                    <a:pt x="17080" y="-63"/>
                    <a:pt x="18742" y="358"/>
                    <a:pt x="19780" y="989"/>
                  </a:cubicBezTo>
                  <a:cubicBezTo>
                    <a:pt x="20819" y="1620"/>
                    <a:pt x="21234" y="2462"/>
                    <a:pt x="19572" y="3303"/>
                  </a:cubicBezTo>
                  <a:cubicBezTo>
                    <a:pt x="17911" y="4145"/>
                    <a:pt x="14172" y="4986"/>
                    <a:pt x="10434" y="5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5049626" y="1166492"/>
              <a:ext cx="116153" cy="8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883" fill="norm" stroke="1" extrusionOk="0">
                  <a:moveTo>
                    <a:pt x="13066" y="7255"/>
                  </a:moveTo>
                  <a:cubicBezTo>
                    <a:pt x="13066" y="4743"/>
                    <a:pt x="13066" y="2232"/>
                    <a:pt x="12102" y="976"/>
                  </a:cubicBezTo>
                  <a:cubicBezTo>
                    <a:pt x="11137" y="-280"/>
                    <a:pt x="9209" y="-280"/>
                    <a:pt x="7473" y="725"/>
                  </a:cubicBezTo>
                  <a:cubicBezTo>
                    <a:pt x="5737" y="1729"/>
                    <a:pt x="4195" y="3739"/>
                    <a:pt x="3037" y="5999"/>
                  </a:cubicBezTo>
                  <a:cubicBezTo>
                    <a:pt x="1880" y="8260"/>
                    <a:pt x="1109" y="10771"/>
                    <a:pt x="530" y="13785"/>
                  </a:cubicBezTo>
                  <a:cubicBezTo>
                    <a:pt x="-48" y="16799"/>
                    <a:pt x="-434" y="20315"/>
                    <a:pt x="916" y="20818"/>
                  </a:cubicBezTo>
                  <a:cubicBezTo>
                    <a:pt x="2266" y="21320"/>
                    <a:pt x="5352" y="18808"/>
                    <a:pt x="7473" y="16548"/>
                  </a:cubicBezTo>
                  <a:cubicBezTo>
                    <a:pt x="9595" y="14287"/>
                    <a:pt x="10752" y="12278"/>
                    <a:pt x="11909" y="12529"/>
                  </a:cubicBezTo>
                  <a:cubicBezTo>
                    <a:pt x="13066" y="12780"/>
                    <a:pt x="14223" y="15292"/>
                    <a:pt x="15766" y="16799"/>
                  </a:cubicBezTo>
                  <a:cubicBezTo>
                    <a:pt x="17309" y="18306"/>
                    <a:pt x="19237" y="18808"/>
                    <a:pt x="21166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191178" y="1114513"/>
              <a:ext cx="6350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8576"/>
                  </a:moveTo>
                  <a:cubicBezTo>
                    <a:pt x="3600" y="11753"/>
                    <a:pt x="7200" y="14929"/>
                    <a:pt x="8640" y="17312"/>
                  </a:cubicBezTo>
                  <a:cubicBezTo>
                    <a:pt x="10080" y="19694"/>
                    <a:pt x="9360" y="21282"/>
                    <a:pt x="7560" y="21441"/>
                  </a:cubicBezTo>
                  <a:cubicBezTo>
                    <a:pt x="5760" y="21600"/>
                    <a:pt x="2880" y="20329"/>
                    <a:pt x="2160" y="17629"/>
                  </a:cubicBezTo>
                  <a:cubicBezTo>
                    <a:pt x="1440" y="14929"/>
                    <a:pt x="2880" y="10800"/>
                    <a:pt x="6480" y="7624"/>
                  </a:cubicBezTo>
                  <a:cubicBezTo>
                    <a:pt x="10080" y="4447"/>
                    <a:pt x="15840" y="2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315185" y="1031963"/>
              <a:ext cx="41094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4767" y="0"/>
                  </a:moveTo>
                  <a:cubicBezTo>
                    <a:pt x="3687" y="4516"/>
                    <a:pt x="2607" y="9033"/>
                    <a:pt x="1527" y="12371"/>
                  </a:cubicBezTo>
                  <a:cubicBezTo>
                    <a:pt x="447" y="15709"/>
                    <a:pt x="-633" y="17869"/>
                    <a:pt x="447" y="19342"/>
                  </a:cubicBezTo>
                  <a:cubicBezTo>
                    <a:pt x="1527" y="20815"/>
                    <a:pt x="4767" y="21600"/>
                    <a:pt x="8547" y="21600"/>
                  </a:cubicBezTo>
                  <a:cubicBezTo>
                    <a:pt x="12327" y="21600"/>
                    <a:pt x="16647" y="20815"/>
                    <a:pt x="20967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311828" y="1114513"/>
              <a:ext cx="88901" cy="12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7821"/>
                  </a:moveTo>
                  <a:cubicBezTo>
                    <a:pt x="2057" y="6703"/>
                    <a:pt x="4114" y="5586"/>
                    <a:pt x="6171" y="5772"/>
                  </a:cubicBezTo>
                  <a:cubicBezTo>
                    <a:pt x="8229" y="5959"/>
                    <a:pt x="10286" y="7448"/>
                    <a:pt x="11829" y="9124"/>
                  </a:cubicBezTo>
                  <a:cubicBezTo>
                    <a:pt x="13371" y="10800"/>
                    <a:pt x="14400" y="12662"/>
                    <a:pt x="14914" y="15083"/>
                  </a:cubicBezTo>
                  <a:cubicBezTo>
                    <a:pt x="15429" y="17503"/>
                    <a:pt x="15429" y="20483"/>
                    <a:pt x="15429" y="21041"/>
                  </a:cubicBezTo>
                  <a:cubicBezTo>
                    <a:pt x="15429" y="21600"/>
                    <a:pt x="15429" y="19738"/>
                    <a:pt x="16457" y="15828"/>
                  </a:cubicBezTo>
                  <a:cubicBezTo>
                    <a:pt x="17486" y="11917"/>
                    <a:pt x="19543" y="5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5408086" y="996953"/>
              <a:ext cx="310143" cy="43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45" fill="norm" stroke="1" extrusionOk="0">
                  <a:moveTo>
                    <a:pt x="5220" y="8026"/>
                  </a:moveTo>
                  <a:cubicBezTo>
                    <a:pt x="4485" y="7816"/>
                    <a:pt x="3750" y="7606"/>
                    <a:pt x="3089" y="7659"/>
                  </a:cubicBezTo>
                  <a:cubicBezTo>
                    <a:pt x="2428" y="7711"/>
                    <a:pt x="1840" y="8026"/>
                    <a:pt x="1326" y="8445"/>
                  </a:cubicBezTo>
                  <a:cubicBezTo>
                    <a:pt x="812" y="8865"/>
                    <a:pt x="371" y="9389"/>
                    <a:pt x="150" y="9966"/>
                  </a:cubicBezTo>
                  <a:cubicBezTo>
                    <a:pt x="-70" y="10542"/>
                    <a:pt x="-70" y="11171"/>
                    <a:pt x="297" y="11434"/>
                  </a:cubicBezTo>
                  <a:cubicBezTo>
                    <a:pt x="665" y="11696"/>
                    <a:pt x="1399" y="11591"/>
                    <a:pt x="2061" y="11276"/>
                  </a:cubicBezTo>
                  <a:cubicBezTo>
                    <a:pt x="2722" y="10962"/>
                    <a:pt x="3310" y="10437"/>
                    <a:pt x="3750" y="10542"/>
                  </a:cubicBezTo>
                  <a:cubicBezTo>
                    <a:pt x="4191" y="10647"/>
                    <a:pt x="4485" y="11381"/>
                    <a:pt x="4926" y="11591"/>
                  </a:cubicBezTo>
                  <a:cubicBezTo>
                    <a:pt x="5367" y="11801"/>
                    <a:pt x="5954" y="11486"/>
                    <a:pt x="7057" y="10018"/>
                  </a:cubicBezTo>
                  <a:cubicBezTo>
                    <a:pt x="8159" y="8550"/>
                    <a:pt x="9775" y="5929"/>
                    <a:pt x="10730" y="4251"/>
                  </a:cubicBezTo>
                  <a:cubicBezTo>
                    <a:pt x="11685" y="2573"/>
                    <a:pt x="11979" y="1839"/>
                    <a:pt x="12199" y="1210"/>
                  </a:cubicBezTo>
                  <a:cubicBezTo>
                    <a:pt x="12420" y="581"/>
                    <a:pt x="12567" y="57"/>
                    <a:pt x="12420" y="4"/>
                  </a:cubicBezTo>
                  <a:cubicBezTo>
                    <a:pt x="12273" y="-48"/>
                    <a:pt x="11832" y="371"/>
                    <a:pt x="11024" y="2259"/>
                  </a:cubicBezTo>
                  <a:cubicBezTo>
                    <a:pt x="10216" y="4146"/>
                    <a:pt x="9040" y="7502"/>
                    <a:pt x="8452" y="9441"/>
                  </a:cubicBezTo>
                  <a:cubicBezTo>
                    <a:pt x="7865" y="11381"/>
                    <a:pt x="7865" y="11905"/>
                    <a:pt x="8085" y="12377"/>
                  </a:cubicBezTo>
                  <a:cubicBezTo>
                    <a:pt x="8306" y="12849"/>
                    <a:pt x="8746" y="13269"/>
                    <a:pt x="9408" y="13269"/>
                  </a:cubicBezTo>
                  <a:cubicBezTo>
                    <a:pt x="10069" y="13269"/>
                    <a:pt x="10950" y="12849"/>
                    <a:pt x="12199" y="11434"/>
                  </a:cubicBezTo>
                  <a:cubicBezTo>
                    <a:pt x="13448" y="10018"/>
                    <a:pt x="15065" y="7606"/>
                    <a:pt x="16020" y="6138"/>
                  </a:cubicBezTo>
                  <a:cubicBezTo>
                    <a:pt x="16975" y="4670"/>
                    <a:pt x="17269" y="4146"/>
                    <a:pt x="17416" y="3622"/>
                  </a:cubicBezTo>
                  <a:cubicBezTo>
                    <a:pt x="17563" y="3098"/>
                    <a:pt x="17563" y="2573"/>
                    <a:pt x="17342" y="2521"/>
                  </a:cubicBezTo>
                  <a:cubicBezTo>
                    <a:pt x="17122" y="2469"/>
                    <a:pt x="16681" y="2888"/>
                    <a:pt x="16020" y="4199"/>
                  </a:cubicBezTo>
                  <a:cubicBezTo>
                    <a:pt x="15359" y="5509"/>
                    <a:pt x="14477" y="7711"/>
                    <a:pt x="14036" y="9284"/>
                  </a:cubicBezTo>
                  <a:cubicBezTo>
                    <a:pt x="13595" y="10857"/>
                    <a:pt x="13595" y="11801"/>
                    <a:pt x="13963" y="12115"/>
                  </a:cubicBezTo>
                  <a:cubicBezTo>
                    <a:pt x="14330" y="12430"/>
                    <a:pt x="15065" y="12115"/>
                    <a:pt x="15652" y="11748"/>
                  </a:cubicBezTo>
                  <a:cubicBezTo>
                    <a:pt x="16240" y="11381"/>
                    <a:pt x="16681" y="10962"/>
                    <a:pt x="17122" y="10542"/>
                  </a:cubicBezTo>
                  <a:cubicBezTo>
                    <a:pt x="17563" y="10123"/>
                    <a:pt x="18003" y="9703"/>
                    <a:pt x="18150" y="9756"/>
                  </a:cubicBezTo>
                  <a:cubicBezTo>
                    <a:pt x="18297" y="9808"/>
                    <a:pt x="18150" y="10333"/>
                    <a:pt x="18444" y="10542"/>
                  </a:cubicBezTo>
                  <a:cubicBezTo>
                    <a:pt x="18738" y="10752"/>
                    <a:pt x="19473" y="10647"/>
                    <a:pt x="20061" y="10385"/>
                  </a:cubicBezTo>
                  <a:cubicBezTo>
                    <a:pt x="20648" y="10123"/>
                    <a:pt x="21089" y="9703"/>
                    <a:pt x="21310" y="9861"/>
                  </a:cubicBezTo>
                  <a:cubicBezTo>
                    <a:pt x="21530" y="10018"/>
                    <a:pt x="21530" y="10752"/>
                    <a:pt x="21530" y="12377"/>
                  </a:cubicBezTo>
                  <a:cubicBezTo>
                    <a:pt x="21530" y="14002"/>
                    <a:pt x="21530" y="16519"/>
                    <a:pt x="21457" y="18092"/>
                  </a:cubicBezTo>
                  <a:cubicBezTo>
                    <a:pt x="21383" y="19665"/>
                    <a:pt x="21236" y="20294"/>
                    <a:pt x="20354" y="20766"/>
                  </a:cubicBezTo>
                  <a:cubicBezTo>
                    <a:pt x="19473" y="21237"/>
                    <a:pt x="17857" y="21552"/>
                    <a:pt x="16461" y="21185"/>
                  </a:cubicBezTo>
                  <a:cubicBezTo>
                    <a:pt x="15065" y="20818"/>
                    <a:pt x="13889" y="19769"/>
                    <a:pt x="12714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5984928" y="1146263"/>
              <a:ext cx="190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0"/>
                  </a:moveTo>
                  <a:cubicBezTo>
                    <a:pt x="3120" y="0"/>
                    <a:pt x="1920" y="0"/>
                    <a:pt x="1200" y="947"/>
                  </a:cubicBezTo>
                  <a:cubicBezTo>
                    <a:pt x="480" y="1895"/>
                    <a:pt x="240" y="3789"/>
                    <a:pt x="120" y="6063"/>
                  </a:cubicBezTo>
                  <a:cubicBezTo>
                    <a:pt x="0" y="8337"/>
                    <a:pt x="0" y="10989"/>
                    <a:pt x="0" y="13642"/>
                  </a:cubicBezTo>
                  <a:cubicBezTo>
                    <a:pt x="0" y="16295"/>
                    <a:pt x="0" y="18947"/>
                    <a:pt x="600" y="19516"/>
                  </a:cubicBezTo>
                  <a:cubicBezTo>
                    <a:pt x="1200" y="20084"/>
                    <a:pt x="2400" y="18568"/>
                    <a:pt x="3360" y="16863"/>
                  </a:cubicBezTo>
                  <a:cubicBezTo>
                    <a:pt x="4320" y="15158"/>
                    <a:pt x="5040" y="13263"/>
                    <a:pt x="5760" y="11368"/>
                  </a:cubicBezTo>
                  <a:cubicBezTo>
                    <a:pt x="6480" y="9474"/>
                    <a:pt x="7200" y="7579"/>
                    <a:pt x="7560" y="7579"/>
                  </a:cubicBezTo>
                  <a:cubicBezTo>
                    <a:pt x="7920" y="7579"/>
                    <a:pt x="7920" y="9474"/>
                    <a:pt x="8520" y="10800"/>
                  </a:cubicBezTo>
                  <a:cubicBezTo>
                    <a:pt x="9120" y="12126"/>
                    <a:pt x="10320" y="12884"/>
                    <a:pt x="11400" y="12505"/>
                  </a:cubicBezTo>
                  <a:cubicBezTo>
                    <a:pt x="12480" y="12126"/>
                    <a:pt x="13440" y="10611"/>
                    <a:pt x="14280" y="8716"/>
                  </a:cubicBezTo>
                  <a:cubicBezTo>
                    <a:pt x="15120" y="6821"/>
                    <a:pt x="15840" y="4547"/>
                    <a:pt x="16080" y="4358"/>
                  </a:cubicBezTo>
                  <a:cubicBezTo>
                    <a:pt x="16320" y="4168"/>
                    <a:pt x="16080" y="6063"/>
                    <a:pt x="15960" y="7958"/>
                  </a:cubicBezTo>
                  <a:cubicBezTo>
                    <a:pt x="15840" y="9853"/>
                    <a:pt x="15840" y="11747"/>
                    <a:pt x="15840" y="13642"/>
                  </a:cubicBezTo>
                  <a:cubicBezTo>
                    <a:pt x="15840" y="15537"/>
                    <a:pt x="15840" y="17432"/>
                    <a:pt x="15840" y="17432"/>
                  </a:cubicBezTo>
                  <a:cubicBezTo>
                    <a:pt x="15840" y="17432"/>
                    <a:pt x="15840" y="15537"/>
                    <a:pt x="16080" y="13642"/>
                  </a:cubicBezTo>
                  <a:cubicBezTo>
                    <a:pt x="16320" y="11747"/>
                    <a:pt x="16800" y="9853"/>
                    <a:pt x="17640" y="7579"/>
                  </a:cubicBezTo>
                  <a:cubicBezTo>
                    <a:pt x="18480" y="5305"/>
                    <a:pt x="19680" y="2653"/>
                    <a:pt x="20280" y="2842"/>
                  </a:cubicBezTo>
                  <a:cubicBezTo>
                    <a:pt x="20880" y="3032"/>
                    <a:pt x="20880" y="6063"/>
                    <a:pt x="21000" y="9663"/>
                  </a:cubicBezTo>
                  <a:cubicBezTo>
                    <a:pt x="21120" y="13263"/>
                    <a:pt x="21360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6229711" y="1012913"/>
              <a:ext cx="9811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3031" y="0"/>
                  </a:moveTo>
                  <a:cubicBezTo>
                    <a:pt x="10273" y="5314"/>
                    <a:pt x="7516" y="10629"/>
                    <a:pt x="5907" y="13886"/>
                  </a:cubicBezTo>
                  <a:cubicBezTo>
                    <a:pt x="4299" y="17143"/>
                    <a:pt x="3839" y="18343"/>
                    <a:pt x="2920" y="19457"/>
                  </a:cubicBezTo>
                  <a:cubicBezTo>
                    <a:pt x="2001" y="20571"/>
                    <a:pt x="622" y="21600"/>
                    <a:pt x="163" y="21600"/>
                  </a:cubicBezTo>
                  <a:cubicBezTo>
                    <a:pt x="-297" y="21600"/>
                    <a:pt x="163" y="20571"/>
                    <a:pt x="2231" y="18600"/>
                  </a:cubicBezTo>
                  <a:cubicBezTo>
                    <a:pt x="4299" y="16629"/>
                    <a:pt x="7975" y="13714"/>
                    <a:pt x="10963" y="12000"/>
                  </a:cubicBezTo>
                  <a:cubicBezTo>
                    <a:pt x="13950" y="10286"/>
                    <a:pt x="16248" y="9771"/>
                    <a:pt x="16937" y="10029"/>
                  </a:cubicBezTo>
                  <a:cubicBezTo>
                    <a:pt x="17626" y="10286"/>
                    <a:pt x="16707" y="11314"/>
                    <a:pt x="15329" y="12086"/>
                  </a:cubicBezTo>
                  <a:cubicBezTo>
                    <a:pt x="13950" y="12857"/>
                    <a:pt x="12112" y="13371"/>
                    <a:pt x="10963" y="14314"/>
                  </a:cubicBezTo>
                  <a:cubicBezTo>
                    <a:pt x="9814" y="15257"/>
                    <a:pt x="9354" y="16629"/>
                    <a:pt x="11192" y="17829"/>
                  </a:cubicBezTo>
                  <a:cubicBezTo>
                    <a:pt x="13031" y="19029"/>
                    <a:pt x="17167" y="20057"/>
                    <a:pt x="21303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369350" y="1146263"/>
              <a:ext cx="221739" cy="10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30" fill="norm" stroke="1" extrusionOk="0">
                  <a:moveTo>
                    <a:pt x="2727" y="0"/>
                  </a:moveTo>
                  <a:cubicBezTo>
                    <a:pt x="1912" y="4752"/>
                    <a:pt x="1097" y="9504"/>
                    <a:pt x="587" y="13392"/>
                  </a:cubicBezTo>
                  <a:cubicBezTo>
                    <a:pt x="78" y="17280"/>
                    <a:pt x="-126" y="20304"/>
                    <a:pt x="78" y="19872"/>
                  </a:cubicBezTo>
                  <a:cubicBezTo>
                    <a:pt x="282" y="19440"/>
                    <a:pt x="893" y="15552"/>
                    <a:pt x="1504" y="12744"/>
                  </a:cubicBezTo>
                  <a:cubicBezTo>
                    <a:pt x="2116" y="9936"/>
                    <a:pt x="2727" y="8208"/>
                    <a:pt x="3440" y="6696"/>
                  </a:cubicBezTo>
                  <a:cubicBezTo>
                    <a:pt x="4153" y="5184"/>
                    <a:pt x="4968" y="3888"/>
                    <a:pt x="5783" y="3888"/>
                  </a:cubicBezTo>
                  <a:cubicBezTo>
                    <a:pt x="6599" y="3888"/>
                    <a:pt x="7414" y="5184"/>
                    <a:pt x="7821" y="6912"/>
                  </a:cubicBezTo>
                  <a:cubicBezTo>
                    <a:pt x="8229" y="8640"/>
                    <a:pt x="8229" y="10800"/>
                    <a:pt x="8127" y="12960"/>
                  </a:cubicBezTo>
                  <a:cubicBezTo>
                    <a:pt x="8025" y="15120"/>
                    <a:pt x="7821" y="17280"/>
                    <a:pt x="8229" y="17928"/>
                  </a:cubicBezTo>
                  <a:cubicBezTo>
                    <a:pt x="8636" y="18576"/>
                    <a:pt x="9655" y="17712"/>
                    <a:pt x="10572" y="16632"/>
                  </a:cubicBezTo>
                  <a:cubicBezTo>
                    <a:pt x="11489" y="15552"/>
                    <a:pt x="12304" y="14256"/>
                    <a:pt x="12916" y="12528"/>
                  </a:cubicBezTo>
                  <a:cubicBezTo>
                    <a:pt x="13527" y="10800"/>
                    <a:pt x="13934" y="8640"/>
                    <a:pt x="14036" y="8856"/>
                  </a:cubicBezTo>
                  <a:cubicBezTo>
                    <a:pt x="14138" y="9072"/>
                    <a:pt x="13934" y="11664"/>
                    <a:pt x="13934" y="14040"/>
                  </a:cubicBezTo>
                  <a:cubicBezTo>
                    <a:pt x="13934" y="16416"/>
                    <a:pt x="14138" y="18576"/>
                    <a:pt x="14851" y="19872"/>
                  </a:cubicBezTo>
                  <a:cubicBezTo>
                    <a:pt x="15565" y="21168"/>
                    <a:pt x="16787" y="21600"/>
                    <a:pt x="17908" y="21168"/>
                  </a:cubicBezTo>
                  <a:cubicBezTo>
                    <a:pt x="19029" y="20736"/>
                    <a:pt x="20048" y="19440"/>
                    <a:pt x="20659" y="17496"/>
                  </a:cubicBezTo>
                  <a:cubicBezTo>
                    <a:pt x="21270" y="15552"/>
                    <a:pt x="21474" y="12960"/>
                    <a:pt x="21270" y="10800"/>
                  </a:cubicBezTo>
                  <a:cubicBezTo>
                    <a:pt x="21066" y="8640"/>
                    <a:pt x="20455" y="6912"/>
                    <a:pt x="19538" y="6048"/>
                  </a:cubicBezTo>
                  <a:cubicBezTo>
                    <a:pt x="18621" y="5184"/>
                    <a:pt x="17399" y="5184"/>
                    <a:pt x="16685" y="6264"/>
                  </a:cubicBezTo>
                  <a:cubicBezTo>
                    <a:pt x="15972" y="7344"/>
                    <a:pt x="15768" y="9504"/>
                    <a:pt x="15565" y="11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627286" y="1178013"/>
              <a:ext cx="128256" cy="8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883" fill="norm" stroke="1" extrusionOk="0">
                  <a:moveTo>
                    <a:pt x="5060" y="0"/>
                  </a:moveTo>
                  <a:cubicBezTo>
                    <a:pt x="3318" y="527"/>
                    <a:pt x="1576" y="1054"/>
                    <a:pt x="705" y="2634"/>
                  </a:cubicBezTo>
                  <a:cubicBezTo>
                    <a:pt x="-166" y="4215"/>
                    <a:pt x="-166" y="6849"/>
                    <a:pt x="357" y="9220"/>
                  </a:cubicBezTo>
                  <a:cubicBezTo>
                    <a:pt x="879" y="11590"/>
                    <a:pt x="1924" y="13698"/>
                    <a:pt x="3492" y="14224"/>
                  </a:cubicBezTo>
                  <a:cubicBezTo>
                    <a:pt x="5060" y="14751"/>
                    <a:pt x="7150" y="13698"/>
                    <a:pt x="8369" y="14488"/>
                  </a:cubicBezTo>
                  <a:cubicBezTo>
                    <a:pt x="9589" y="15278"/>
                    <a:pt x="9937" y="17912"/>
                    <a:pt x="10982" y="19493"/>
                  </a:cubicBezTo>
                  <a:cubicBezTo>
                    <a:pt x="12028" y="21073"/>
                    <a:pt x="13769" y="21600"/>
                    <a:pt x="15686" y="19493"/>
                  </a:cubicBezTo>
                  <a:cubicBezTo>
                    <a:pt x="17602" y="17385"/>
                    <a:pt x="19692" y="12644"/>
                    <a:pt x="20563" y="8956"/>
                  </a:cubicBezTo>
                  <a:cubicBezTo>
                    <a:pt x="21434" y="5268"/>
                    <a:pt x="21086" y="2634"/>
                    <a:pt x="207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789261" y="1183482"/>
              <a:ext cx="98500" cy="10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0916" fill="norm" stroke="1" extrusionOk="0">
                  <a:moveTo>
                    <a:pt x="1800" y="2772"/>
                  </a:moveTo>
                  <a:cubicBezTo>
                    <a:pt x="1800" y="4932"/>
                    <a:pt x="1800" y="7092"/>
                    <a:pt x="1575" y="9468"/>
                  </a:cubicBezTo>
                  <a:cubicBezTo>
                    <a:pt x="1350" y="11844"/>
                    <a:pt x="900" y="14436"/>
                    <a:pt x="450" y="14652"/>
                  </a:cubicBezTo>
                  <a:cubicBezTo>
                    <a:pt x="0" y="14868"/>
                    <a:pt x="-450" y="12708"/>
                    <a:pt x="900" y="9900"/>
                  </a:cubicBezTo>
                  <a:cubicBezTo>
                    <a:pt x="2250" y="7092"/>
                    <a:pt x="5400" y="3636"/>
                    <a:pt x="8100" y="1692"/>
                  </a:cubicBezTo>
                  <a:cubicBezTo>
                    <a:pt x="10800" y="-252"/>
                    <a:pt x="13050" y="-684"/>
                    <a:pt x="15525" y="1260"/>
                  </a:cubicBezTo>
                  <a:cubicBezTo>
                    <a:pt x="18000" y="3204"/>
                    <a:pt x="20700" y="7524"/>
                    <a:pt x="20925" y="11196"/>
                  </a:cubicBezTo>
                  <a:cubicBezTo>
                    <a:pt x="21150" y="14868"/>
                    <a:pt x="18900" y="17892"/>
                    <a:pt x="16650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308778" y="63826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307317" y="259336"/>
              <a:ext cx="173126" cy="36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28" fill="norm" stroke="1" extrusionOk="0">
                  <a:moveTo>
                    <a:pt x="20104" y="3562"/>
                  </a:moveTo>
                  <a:cubicBezTo>
                    <a:pt x="20364" y="2948"/>
                    <a:pt x="20624" y="2335"/>
                    <a:pt x="20754" y="1721"/>
                  </a:cubicBezTo>
                  <a:cubicBezTo>
                    <a:pt x="20885" y="1107"/>
                    <a:pt x="20885" y="494"/>
                    <a:pt x="20104" y="187"/>
                  </a:cubicBezTo>
                  <a:cubicBezTo>
                    <a:pt x="19323" y="-120"/>
                    <a:pt x="17762" y="-120"/>
                    <a:pt x="15550" y="739"/>
                  </a:cubicBezTo>
                  <a:cubicBezTo>
                    <a:pt x="13338" y="1598"/>
                    <a:pt x="10475" y="3316"/>
                    <a:pt x="7742" y="5894"/>
                  </a:cubicBezTo>
                  <a:cubicBezTo>
                    <a:pt x="5010" y="8471"/>
                    <a:pt x="2407" y="11907"/>
                    <a:pt x="1106" y="14362"/>
                  </a:cubicBezTo>
                  <a:cubicBezTo>
                    <a:pt x="-195" y="16816"/>
                    <a:pt x="-195" y="18289"/>
                    <a:pt x="325" y="19271"/>
                  </a:cubicBezTo>
                  <a:cubicBezTo>
                    <a:pt x="846" y="20253"/>
                    <a:pt x="1887" y="20744"/>
                    <a:pt x="3188" y="21050"/>
                  </a:cubicBezTo>
                  <a:cubicBezTo>
                    <a:pt x="4489" y="21357"/>
                    <a:pt x="6051" y="21480"/>
                    <a:pt x="7872" y="21050"/>
                  </a:cubicBezTo>
                  <a:cubicBezTo>
                    <a:pt x="9694" y="20621"/>
                    <a:pt x="11776" y="19639"/>
                    <a:pt x="13728" y="18657"/>
                  </a:cubicBezTo>
                  <a:cubicBezTo>
                    <a:pt x="15680" y="17675"/>
                    <a:pt x="17501" y="16694"/>
                    <a:pt x="18933" y="15896"/>
                  </a:cubicBezTo>
                  <a:cubicBezTo>
                    <a:pt x="20364" y="15098"/>
                    <a:pt x="21405" y="14485"/>
                    <a:pt x="21275" y="14055"/>
                  </a:cubicBezTo>
                  <a:cubicBezTo>
                    <a:pt x="21145" y="13625"/>
                    <a:pt x="19844" y="13380"/>
                    <a:pt x="18803" y="13441"/>
                  </a:cubicBezTo>
                  <a:cubicBezTo>
                    <a:pt x="17762" y="13503"/>
                    <a:pt x="16981" y="13871"/>
                    <a:pt x="16200" y="14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536152" y="470369"/>
              <a:ext cx="121159" cy="14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0870" fill="norm" stroke="1" extrusionOk="0">
                  <a:moveTo>
                    <a:pt x="18356" y="2259"/>
                  </a:moveTo>
                  <a:cubicBezTo>
                    <a:pt x="16892" y="1333"/>
                    <a:pt x="15427" y="407"/>
                    <a:pt x="13780" y="99"/>
                  </a:cubicBezTo>
                  <a:cubicBezTo>
                    <a:pt x="12132" y="-210"/>
                    <a:pt x="10302" y="99"/>
                    <a:pt x="7922" y="2567"/>
                  </a:cubicBezTo>
                  <a:cubicBezTo>
                    <a:pt x="5543" y="5036"/>
                    <a:pt x="2614" y="9664"/>
                    <a:pt x="1149" y="13059"/>
                  </a:cubicBezTo>
                  <a:cubicBezTo>
                    <a:pt x="-315" y="16453"/>
                    <a:pt x="-315" y="18613"/>
                    <a:pt x="783" y="19847"/>
                  </a:cubicBezTo>
                  <a:cubicBezTo>
                    <a:pt x="1882" y="21081"/>
                    <a:pt x="4078" y="21390"/>
                    <a:pt x="7556" y="19693"/>
                  </a:cubicBezTo>
                  <a:cubicBezTo>
                    <a:pt x="11034" y="17996"/>
                    <a:pt x="15793" y="14293"/>
                    <a:pt x="18356" y="11516"/>
                  </a:cubicBezTo>
                  <a:cubicBezTo>
                    <a:pt x="20919" y="8739"/>
                    <a:pt x="21285" y="6887"/>
                    <a:pt x="20736" y="5499"/>
                  </a:cubicBezTo>
                  <a:cubicBezTo>
                    <a:pt x="20187" y="4110"/>
                    <a:pt x="18722" y="3184"/>
                    <a:pt x="17807" y="3493"/>
                  </a:cubicBezTo>
                  <a:cubicBezTo>
                    <a:pt x="16892" y="3801"/>
                    <a:pt x="16526" y="5344"/>
                    <a:pt x="16343" y="6270"/>
                  </a:cubicBezTo>
                  <a:cubicBezTo>
                    <a:pt x="16160" y="7196"/>
                    <a:pt x="16160" y="7504"/>
                    <a:pt x="16160" y="7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735011" y="293246"/>
              <a:ext cx="255619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7646" y="16580"/>
                  </a:moveTo>
                  <a:cubicBezTo>
                    <a:pt x="7292" y="15820"/>
                    <a:pt x="6938" y="15059"/>
                    <a:pt x="6584" y="14299"/>
                  </a:cubicBezTo>
                  <a:cubicBezTo>
                    <a:pt x="6230" y="13538"/>
                    <a:pt x="5876" y="12777"/>
                    <a:pt x="5256" y="12549"/>
                  </a:cubicBezTo>
                  <a:cubicBezTo>
                    <a:pt x="4636" y="12321"/>
                    <a:pt x="3751" y="12625"/>
                    <a:pt x="2866" y="13462"/>
                  </a:cubicBezTo>
                  <a:cubicBezTo>
                    <a:pt x="1981" y="14299"/>
                    <a:pt x="1095" y="15668"/>
                    <a:pt x="564" y="16808"/>
                  </a:cubicBezTo>
                  <a:cubicBezTo>
                    <a:pt x="33" y="17949"/>
                    <a:pt x="-144" y="18862"/>
                    <a:pt x="122" y="19546"/>
                  </a:cubicBezTo>
                  <a:cubicBezTo>
                    <a:pt x="387" y="20231"/>
                    <a:pt x="1095" y="20687"/>
                    <a:pt x="2158" y="20383"/>
                  </a:cubicBezTo>
                  <a:cubicBezTo>
                    <a:pt x="3220" y="20079"/>
                    <a:pt x="4636" y="19014"/>
                    <a:pt x="5522" y="18025"/>
                  </a:cubicBezTo>
                  <a:cubicBezTo>
                    <a:pt x="6407" y="17037"/>
                    <a:pt x="6761" y="16124"/>
                    <a:pt x="6938" y="16048"/>
                  </a:cubicBezTo>
                  <a:cubicBezTo>
                    <a:pt x="7115" y="15972"/>
                    <a:pt x="7115" y="16732"/>
                    <a:pt x="7204" y="17493"/>
                  </a:cubicBezTo>
                  <a:cubicBezTo>
                    <a:pt x="7292" y="18254"/>
                    <a:pt x="7469" y="19014"/>
                    <a:pt x="8000" y="19470"/>
                  </a:cubicBezTo>
                  <a:cubicBezTo>
                    <a:pt x="8531" y="19927"/>
                    <a:pt x="9417" y="20079"/>
                    <a:pt x="10213" y="19851"/>
                  </a:cubicBezTo>
                  <a:cubicBezTo>
                    <a:pt x="11010" y="19623"/>
                    <a:pt x="11718" y="19014"/>
                    <a:pt x="13400" y="16428"/>
                  </a:cubicBezTo>
                  <a:cubicBezTo>
                    <a:pt x="15082" y="13842"/>
                    <a:pt x="17738" y="9279"/>
                    <a:pt x="19243" y="6465"/>
                  </a:cubicBezTo>
                  <a:cubicBezTo>
                    <a:pt x="20748" y="3651"/>
                    <a:pt x="21102" y="2586"/>
                    <a:pt x="21279" y="1673"/>
                  </a:cubicBezTo>
                  <a:cubicBezTo>
                    <a:pt x="21456" y="761"/>
                    <a:pt x="21456" y="0"/>
                    <a:pt x="20836" y="0"/>
                  </a:cubicBezTo>
                  <a:cubicBezTo>
                    <a:pt x="20217" y="0"/>
                    <a:pt x="18977" y="761"/>
                    <a:pt x="17738" y="3042"/>
                  </a:cubicBezTo>
                  <a:cubicBezTo>
                    <a:pt x="16499" y="5324"/>
                    <a:pt x="15259" y="9127"/>
                    <a:pt x="15082" y="12473"/>
                  </a:cubicBezTo>
                  <a:cubicBezTo>
                    <a:pt x="14905" y="15820"/>
                    <a:pt x="15790" y="18710"/>
                    <a:pt x="166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7381928" y="720540"/>
              <a:ext cx="368301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2607" y="10974"/>
                    <a:pt x="5214" y="1524"/>
                    <a:pt x="8814" y="174"/>
                  </a:cubicBezTo>
                  <a:cubicBezTo>
                    <a:pt x="12414" y="-1176"/>
                    <a:pt x="17007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7693078" y="708113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8137578" y="485863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00"/>
                    <a:pt x="7200" y="2400"/>
                    <a:pt x="3600" y="6000"/>
                  </a:cubicBezTo>
                  <a:cubicBezTo>
                    <a:pt x="0" y="9600"/>
                    <a:pt x="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118528" y="66366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8811712" y="377856"/>
              <a:ext cx="291067" cy="29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35" fill="norm" stroke="1" extrusionOk="0">
                  <a:moveTo>
                    <a:pt x="15775" y="2302"/>
                  </a:moveTo>
                  <a:cubicBezTo>
                    <a:pt x="15309" y="1689"/>
                    <a:pt x="14842" y="1077"/>
                    <a:pt x="13988" y="770"/>
                  </a:cubicBezTo>
                  <a:cubicBezTo>
                    <a:pt x="13133" y="464"/>
                    <a:pt x="11890" y="464"/>
                    <a:pt x="9947" y="1996"/>
                  </a:cubicBezTo>
                  <a:cubicBezTo>
                    <a:pt x="8005" y="3528"/>
                    <a:pt x="5363" y="6592"/>
                    <a:pt x="3498" y="9732"/>
                  </a:cubicBezTo>
                  <a:cubicBezTo>
                    <a:pt x="1634" y="12872"/>
                    <a:pt x="546" y="16089"/>
                    <a:pt x="157" y="18081"/>
                  </a:cubicBezTo>
                  <a:cubicBezTo>
                    <a:pt x="-231" y="20072"/>
                    <a:pt x="80" y="20838"/>
                    <a:pt x="1323" y="21068"/>
                  </a:cubicBezTo>
                  <a:cubicBezTo>
                    <a:pt x="2566" y="21298"/>
                    <a:pt x="4742" y="20992"/>
                    <a:pt x="7461" y="19307"/>
                  </a:cubicBezTo>
                  <a:cubicBezTo>
                    <a:pt x="10181" y="17621"/>
                    <a:pt x="13444" y="14558"/>
                    <a:pt x="15464" y="11800"/>
                  </a:cubicBezTo>
                  <a:cubicBezTo>
                    <a:pt x="17484" y="9043"/>
                    <a:pt x="18261" y="6592"/>
                    <a:pt x="18572" y="4830"/>
                  </a:cubicBezTo>
                  <a:cubicBezTo>
                    <a:pt x="18883" y="3068"/>
                    <a:pt x="18727" y="1996"/>
                    <a:pt x="17717" y="1153"/>
                  </a:cubicBezTo>
                  <a:cubicBezTo>
                    <a:pt x="16707" y="311"/>
                    <a:pt x="14842" y="-302"/>
                    <a:pt x="12822" y="158"/>
                  </a:cubicBezTo>
                  <a:cubicBezTo>
                    <a:pt x="10802" y="617"/>
                    <a:pt x="8627" y="2149"/>
                    <a:pt x="7306" y="3528"/>
                  </a:cubicBezTo>
                  <a:cubicBezTo>
                    <a:pt x="5985" y="4907"/>
                    <a:pt x="5519" y="6132"/>
                    <a:pt x="5596" y="7128"/>
                  </a:cubicBezTo>
                  <a:cubicBezTo>
                    <a:pt x="5674" y="8124"/>
                    <a:pt x="6296" y="8889"/>
                    <a:pt x="9015" y="9426"/>
                  </a:cubicBezTo>
                  <a:cubicBezTo>
                    <a:pt x="11734" y="9962"/>
                    <a:pt x="16552" y="10268"/>
                    <a:pt x="21369" y="10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810678" y="269963"/>
              <a:ext cx="342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8000"/>
                    <a:pt x="8267" y="14400"/>
                    <a:pt x="11867" y="10800"/>
                  </a:cubicBezTo>
                  <a:cubicBezTo>
                    <a:pt x="15467" y="7200"/>
                    <a:pt x="1853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064678" y="224950"/>
              <a:ext cx="99776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295" fill="norm" stroke="1" extrusionOk="0">
                  <a:moveTo>
                    <a:pt x="0" y="1357"/>
                  </a:moveTo>
                  <a:cubicBezTo>
                    <a:pt x="4849" y="526"/>
                    <a:pt x="9698" y="-305"/>
                    <a:pt x="13004" y="110"/>
                  </a:cubicBezTo>
                  <a:cubicBezTo>
                    <a:pt x="16310" y="526"/>
                    <a:pt x="18073" y="2187"/>
                    <a:pt x="19396" y="5095"/>
                  </a:cubicBezTo>
                  <a:cubicBezTo>
                    <a:pt x="20718" y="8003"/>
                    <a:pt x="21600" y="12157"/>
                    <a:pt x="19616" y="15064"/>
                  </a:cubicBezTo>
                  <a:cubicBezTo>
                    <a:pt x="17633" y="17972"/>
                    <a:pt x="12784" y="19633"/>
                    <a:pt x="7935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822161" y="0"/>
              <a:ext cx="102818" cy="1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15" fill="norm" stroke="1" extrusionOk="0">
                  <a:moveTo>
                    <a:pt x="6866" y="13981"/>
                  </a:moveTo>
                  <a:cubicBezTo>
                    <a:pt x="5544" y="15470"/>
                    <a:pt x="4221" y="16960"/>
                    <a:pt x="2899" y="18450"/>
                  </a:cubicBezTo>
                  <a:cubicBezTo>
                    <a:pt x="1576" y="19939"/>
                    <a:pt x="254" y="21429"/>
                    <a:pt x="33" y="21057"/>
                  </a:cubicBezTo>
                  <a:cubicBezTo>
                    <a:pt x="-187" y="20684"/>
                    <a:pt x="695" y="18450"/>
                    <a:pt x="2678" y="15098"/>
                  </a:cubicBezTo>
                  <a:cubicBezTo>
                    <a:pt x="4662" y="11746"/>
                    <a:pt x="7748" y="7277"/>
                    <a:pt x="9952" y="4298"/>
                  </a:cubicBezTo>
                  <a:cubicBezTo>
                    <a:pt x="12156" y="1319"/>
                    <a:pt x="13478" y="-171"/>
                    <a:pt x="14140" y="15"/>
                  </a:cubicBezTo>
                  <a:cubicBezTo>
                    <a:pt x="14801" y="201"/>
                    <a:pt x="14801" y="2063"/>
                    <a:pt x="15021" y="4857"/>
                  </a:cubicBezTo>
                  <a:cubicBezTo>
                    <a:pt x="15242" y="7650"/>
                    <a:pt x="15682" y="11374"/>
                    <a:pt x="16784" y="13795"/>
                  </a:cubicBezTo>
                  <a:cubicBezTo>
                    <a:pt x="17886" y="16215"/>
                    <a:pt x="19650" y="17332"/>
                    <a:pt x="21413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039278" y="713331"/>
              <a:ext cx="79194" cy="12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35" fill="norm" stroke="1" extrusionOk="0">
                  <a:moveTo>
                    <a:pt x="0" y="21435"/>
                  </a:moveTo>
                  <a:cubicBezTo>
                    <a:pt x="1137" y="15769"/>
                    <a:pt x="2274" y="10104"/>
                    <a:pt x="3695" y="6209"/>
                  </a:cubicBezTo>
                  <a:cubicBezTo>
                    <a:pt x="5116" y="2314"/>
                    <a:pt x="6821" y="189"/>
                    <a:pt x="7674" y="12"/>
                  </a:cubicBezTo>
                  <a:cubicBezTo>
                    <a:pt x="8526" y="-165"/>
                    <a:pt x="8526" y="1605"/>
                    <a:pt x="9947" y="2668"/>
                  </a:cubicBezTo>
                  <a:cubicBezTo>
                    <a:pt x="11368" y="3730"/>
                    <a:pt x="14211" y="4084"/>
                    <a:pt x="16484" y="4969"/>
                  </a:cubicBezTo>
                  <a:cubicBezTo>
                    <a:pt x="18758" y="5855"/>
                    <a:pt x="20463" y="7271"/>
                    <a:pt x="21032" y="9396"/>
                  </a:cubicBezTo>
                  <a:cubicBezTo>
                    <a:pt x="21600" y="11520"/>
                    <a:pt x="21032" y="14353"/>
                    <a:pt x="20463" y="17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165055" y="722517"/>
              <a:ext cx="92241" cy="9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38" fill="norm" stroke="1" extrusionOk="0">
                  <a:moveTo>
                    <a:pt x="1757" y="3688"/>
                  </a:moveTo>
                  <a:cubicBezTo>
                    <a:pt x="775" y="7738"/>
                    <a:pt x="-207" y="11788"/>
                    <a:pt x="38" y="11788"/>
                  </a:cubicBezTo>
                  <a:cubicBezTo>
                    <a:pt x="284" y="11788"/>
                    <a:pt x="1757" y="7738"/>
                    <a:pt x="3475" y="6388"/>
                  </a:cubicBezTo>
                  <a:cubicBezTo>
                    <a:pt x="5193" y="5038"/>
                    <a:pt x="7157" y="6388"/>
                    <a:pt x="8875" y="6163"/>
                  </a:cubicBezTo>
                  <a:cubicBezTo>
                    <a:pt x="10593" y="5938"/>
                    <a:pt x="12066" y="4138"/>
                    <a:pt x="13784" y="2563"/>
                  </a:cubicBezTo>
                  <a:cubicBezTo>
                    <a:pt x="15502" y="988"/>
                    <a:pt x="17466" y="-362"/>
                    <a:pt x="18938" y="88"/>
                  </a:cubicBezTo>
                  <a:cubicBezTo>
                    <a:pt x="20411" y="538"/>
                    <a:pt x="21393" y="2788"/>
                    <a:pt x="21393" y="6613"/>
                  </a:cubicBezTo>
                  <a:cubicBezTo>
                    <a:pt x="21393" y="10438"/>
                    <a:pt x="20411" y="15838"/>
                    <a:pt x="19429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313488" y="725046"/>
              <a:ext cx="75041" cy="11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851" fill="norm" stroke="1" extrusionOk="0">
                  <a:moveTo>
                    <a:pt x="21271" y="379"/>
                  </a:moveTo>
                  <a:cubicBezTo>
                    <a:pt x="18271" y="0"/>
                    <a:pt x="15271" y="-379"/>
                    <a:pt x="11671" y="758"/>
                  </a:cubicBezTo>
                  <a:cubicBezTo>
                    <a:pt x="8071" y="1895"/>
                    <a:pt x="3871" y="4547"/>
                    <a:pt x="1771" y="7389"/>
                  </a:cubicBezTo>
                  <a:cubicBezTo>
                    <a:pt x="-329" y="10232"/>
                    <a:pt x="-329" y="13263"/>
                    <a:pt x="571" y="15726"/>
                  </a:cubicBezTo>
                  <a:cubicBezTo>
                    <a:pt x="1471" y="18189"/>
                    <a:pt x="3271" y="20084"/>
                    <a:pt x="6271" y="20653"/>
                  </a:cubicBezTo>
                  <a:cubicBezTo>
                    <a:pt x="9271" y="21221"/>
                    <a:pt x="13471" y="20463"/>
                    <a:pt x="17671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318678" y="797013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273228" y="1863813"/>
              <a:ext cx="6286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" y="20291"/>
                    <a:pt x="262" y="18982"/>
                    <a:pt x="455" y="17918"/>
                  </a:cubicBezTo>
                  <a:cubicBezTo>
                    <a:pt x="647" y="16855"/>
                    <a:pt x="902" y="16036"/>
                    <a:pt x="1149" y="15382"/>
                  </a:cubicBezTo>
                  <a:cubicBezTo>
                    <a:pt x="1396" y="14727"/>
                    <a:pt x="1636" y="14236"/>
                    <a:pt x="1909" y="13582"/>
                  </a:cubicBezTo>
                  <a:cubicBezTo>
                    <a:pt x="2182" y="12927"/>
                    <a:pt x="2487" y="12109"/>
                    <a:pt x="2782" y="11455"/>
                  </a:cubicBezTo>
                  <a:cubicBezTo>
                    <a:pt x="3076" y="10800"/>
                    <a:pt x="3360" y="10309"/>
                    <a:pt x="3658" y="9818"/>
                  </a:cubicBezTo>
                  <a:cubicBezTo>
                    <a:pt x="3956" y="9327"/>
                    <a:pt x="4269" y="8836"/>
                    <a:pt x="4549" y="8427"/>
                  </a:cubicBezTo>
                  <a:cubicBezTo>
                    <a:pt x="4829" y="8018"/>
                    <a:pt x="5076" y="7691"/>
                    <a:pt x="5338" y="7282"/>
                  </a:cubicBezTo>
                  <a:cubicBezTo>
                    <a:pt x="5600" y="6873"/>
                    <a:pt x="5876" y="6382"/>
                    <a:pt x="6160" y="5891"/>
                  </a:cubicBezTo>
                  <a:cubicBezTo>
                    <a:pt x="6444" y="5400"/>
                    <a:pt x="6735" y="4909"/>
                    <a:pt x="7044" y="4500"/>
                  </a:cubicBezTo>
                  <a:cubicBezTo>
                    <a:pt x="7353" y="4091"/>
                    <a:pt x="7680" y="3764"/>
                    <a:pt x="8011" y="3436"/>
                  </a:cubicBezTo>
                  <a:cubicBezTo>
                    <a:pt x="8342" y="3109"/>
                    <a:pt x="8676" y="2782"/>
                    <a:pt x="8945" y="2536"/>
                  </a:cubicBezTo>
                  <a:cubicBezTo>
                    <a:pt x="9215" y="2291"/>
                    <a:pt x="9418" y="2127"/>
                    <a:pt x="9600" y="1964"/>
                  </a:cubicBezTo>
                  <a:cubicBezTo>
                    <a:pt x="9782" y="1800"/>
                    <a:pt x="9942" y="1636"/>
                    <a:pt x="10120" y="1473"/>
                  </a:cubicBezTo>
                  <a:cubicBezTo>
                    <a:pt x="10298" y="1309"/>
                    <a:pt x="10495" y="1145"/>
                    <a:pt x="10687" y="1064"/>
                  </a:cubicBezTo>
                  <a:cubicBezTo>
                    <a:pt x="10880" y="982"/>
                    <a:pt x="11069" y="982"/>
                    <a:pt x="11258" y="900"/>
                  </a:cubicBezTo>
                  <a:cubicBezTo>
                    <a:pt x="11447" y="818"/>
                    <a:pt x="11636" y="655"/>
                    <a:pt x="11836" y="573"/>
                  </a:cubicBezTo>
                  <a:cubicBezTo>
                    <a:pt x="12036" y="491"/>
                    <a:pt x="12247" y="491"/>
                    <a:pt x="12451" y="409"/>
                  </a:cubicBezTo>
                  <a:cubicBezTo>
                    <a:pt x="12655" y="327"/>
                    <a:pt x="12851" y="164"/>
                    <a:pt x="13029" y="82"/>
                  </a:cubicBezTo>
                  <a:cubicBezTo>
                    <a:pt x="13207" y="0"/>
                    <a:pt x="13367" y="0"/>
                    <a:pt x="13553" y="0"/>
                  </a:cubicBezTo>
                  <a:cubicBezTo>
                    <a:pt x="13738" y="0"/>
                    <a:pt x="13949" y="0"/>
                    <a:pt x="14258" y="0"/>
                  </a:cubicBezTo>
                  <a:cubicBezTo>
                    <a:pt x="14567" y="0"/>
                    <a:pt x="14975" y="0"/>
                    <a:pt x="15258" y="0"/>
                  </a:cubicBezTo>
                  <a:cubicBezTo>
                    <a:pt x="15542" y="0"/>
                    <a:pt x="15702" y="0"/>
                    <a:pt x="15891" y="0"/>
                  </a:cubicBezTo>
                  <a:cubicBezTo>
                    <a:pt x="16080" y="0"/>
                    <a:pt x="16298" y="0"/>
                    <a:pt x="16582" y="0"/>
                  </a:cubicBezTo>
                  <a:cubicBezTo>
                    <a:pt x="16865" y="0"/>
                    <a:pt x="17215" y="0"/>
                    <a:pt x="17556" y="0"/>
                  </a:cubicBezTo>
                  <a:cubicBezTo>
                    <a:pt x="17898" y="0"/>
                    <a:pt x="18233" y="0"/>
                    <a:pt x="18618" y="245"/>
                  </a:cubicBezTo>
                  <a:cubicBezTo>
                    <a:pt x="19004" y="491"/>
                    <a:pt x="19440" y="982"/>
                    <a:pt x="19782" y="1473"/>
                  </a:cubicBezTo>
                  <a:cubicBezTo>
                    <a:pt x="20124" y="1964"/>
                    <a:pt x="20371" y="2455"/>
                    <a:pt x="20658" y="3109"/>
                  </a:cubicBezTo>
                  <a:cubicBezTo>
                    <a:pt x="20945" y="3764"/>
                    <a:pt x="21273" y="4582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54961" y="2539164"/>
              <a:ext cx="153068" cy="3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95" fill="norm" stroke="1" extrusionOk="0">
                  <a:moveTo>
                    <a:pt x="21108" y="1925"/>
                  </a:moveTo>
                  <a:cubicBezTo>
                    <a:pt x="17605" y="1243"/>
                    <a:pt x="14103" y="561"/>
                    <a:pt x="11622" y="220"/>
                  </a:cubicBezTo>
                  <a:cubicBezTo>
                    <a:pt x="9140" y="-121"/>
                    <a:pt x="7681" y="-121"/>
                    <a:pt x="5784" y="618"/>
                  </a:cubicBezTo>
                  <a:cubicBezTo>
                    <a:pt x="3886" y="1357"/>
                    <a:pt x="1551" y="2835"/>
                    <a:pt x="530" y="4142"/>
                  </a:cubicBezTo>
                  <a:cubicBezTo>
                    <a:pt x="-492" y="5450"/>
                    <a:pt x="-200" y="6586"/>
                    <a:pt x="2865" y="8405"/>
                  </a:cubicBezTo>
                  <a:cubicBezTo>
                    <a:pt x="5930" y="10224"/>
                    <a:pt x="11767" y="12725"/>
                    <a:pt x="15270" y="14658"/>
                  </a:cubicBezTo>
                  <a:cubicBezTo>
                    <a:pt x="18773" y="16591"/>
                    <a:pt x="19940" y="17955"/>
                    <a:pt x="20232" y="18921"/>
                  </a:cubicBezTo>
                  <a:cubicBezTo>
                    <a:pt x="20524" y="19887"/>
                    <a:pt x="19940" y="20456"/>
                    <a:pt x="18773" y="20854"/>
                  </a:cubicBezTo>
                  <a:cubicBezTo>
                    <a:pt x="17605" y="21252"/>
                    <a:pt x="15854" y="21479"/>
                    <a:pt x="13811" y="21365"/>
                  </a:cubicBezTo>
                  <a:cubicBezTo>
                    <a:pt x="11767" y="21252"/>
                    <a:pt x="9432" y="20797"/>
                    <a:pt x="8265" y="20285"/>
                  </a:cubicBezTo>
                  <a:cubicBezTo>
                    <a:pt x="7097" y="19774"/>
                    <a:pt x="7097" y="19205"/>
                    <a:pt x="8119" y="18523"/>
                  </a:cubicBezTo>
                  <a:cubicBezTo>
                    <a:pt x="9140" y="17841"/>
                    <a:pt x="11184" y="17045"/>
                    <a:pt x="13227" y="16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422798" y="2575013"/>
              <a:ext cx="82081" cy="3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66" fill="norm" stroke="1" extrusionOk="0">
                  <a:moveTo>
                    <a:pt x="6523" y="0"/>
                  </a:moveTo>
                  <a:cubicBezTo>
                    <a:pt x="4308" y="418"/>
                    <a:pt x="2092" y="836"/>
                    <a:pt x="985" y="2717"/>
                  </a:cubicBezTo>
                  <a:cubicBezTo>
                    <a:pt x="-123" y="4599"/>
                    <a:pt x="-123" y="7943"/>
                    <a:pt x="154" y="11009"/>
                  </a:cubicBezTo>
                  <a:cubicBezTo>
                    <a:pt x="431" y="14075"/>
                    <a:pt x="985" y="16862"/>
                    <a:pt x="2369" y="18604"/>
                  </a:cubicBezTo>
                  <a:cubicBezTo>
                    <a:pt x="3754" y="20346"/>
                    <a:pt x="5969" y="21043"/>
                    <a:pt x="8739" y="21321"/>
                  </a:cubicBezTo>
                  <a:cubicBezTo>
                    <a:pt x="11508" y="21600"/>
                    <a:pt x="14831" y="21461"/>
                    <a:pt x="17046" y="21043"/>
                  </a:cubicBezTo>
                  <a:cubicBezTo>
                    <a:pt x="19262" y="20625"/>
                    <a:pt x="20369" y="19928"/>
                    <a:pt x="21477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377878" y="276551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21884" y="2716450"/>
              <a:ext cx="97295" cy="16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180" fill="norm" stroke="1" extrusionOk="0">
                  <a:moveTo>
                    <a:pt x="3202" y="11118"/>
                  </a:moveTo>
                  <a:cubicBezTo>
                    <a:pt x="6419" y="8688"/>
                    <a:pt x="9636" y="6258"/>
                    <a:pt x="11244" y="4368"/>
                  </a:cubicBezTo>
                  <a:cubicBezTo>
                    <a:pt x="12853" y="2478"/>
                    <a:pt x="12853" y="1128"/>
                    <a:pt x="11704" y="453"/>
                  </a:cubicBezTo>
                  <a:cubicBezTo>
                    <a:pt x="10555" y="-222"/>
                    <a:pt x="8257" y="-222"/>
                    <a:pt x="5959" y="993"/>
                  </a:cubicBezTo>
                  <a:cubicBezTo>
                    <a:pt x="3661" y="2208"/>
                    <a:pt x="1363" y="4638"/>
                    <a:pt x="444" y="7743"/>
                  </a:cubicBezTo>
                  <a:cubicBezTo>
                    <a:pt x="-475" y="10848"/>
                    <a:pt x="-15" y="14628"/>
                    <a:pt x="2282" y="17058"/>
                  </a:cubicBezTo>
                  <a:cubicBezTo>
                    <a:pt x="4580" y="19488"/>
                    <a:pt x="8716" y="20568"/>
                    <a:pt x="12163" y="20973"/>
                  </a:cubicBezTo>
                  <a:cubicBezTo>
                    <a:pt x="15610" y="21378"/>
                    <a:pt x="18368" y="21108"/>
                    <a:pt x="21125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38228" y="2706205"/>
              <a:ext cx="105046" cy="35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3" fill="norm" stroke="1" extrusionOk="0">
                  <a:moveTo>
                    <a:pt x="5184" y="6728"/>
                  </a:moveTo>
                  <a:cubicBezTo>
                    <a:pt x="3456" y="10350"/>
                    <a:pt x="1728" y="13971"/>
                    <a:pt x="864" y="16170"/>
                  </a:cubicBezTo>
                  <a:cubicBezTo>
                    <a:pt x="0" y="18369"/>
                    <a:pt x="0" y="19145"/>
                    <a:pt x="0" y="19921"/>
                  </a:cubicBezTo>
                  <a:cubicBezTo>
                    <a:pt x="0" y="20697"/>
                    <a:pt x="0" y="21473"/>
                    <a:pt x="0" y="21473"/>
                  </a:cubicBezTo>
                  <a:cubicBezTo>
                    <a:pt x="0" y="21473"/>
                    <a:pt x="0" y="20697"/>
                    <a:pt x="432" y="18627"/>
                  </a:cubicBezTo>
                  <a:cubicBezTo>
                    <a:pt x="864" y="16558"/>
                    <a:pt x="1728" y="13195"/>
                    <a:pt x="2808" y="10285"/>
                  </a:cubicBezTo>
                  <a:cubicBezTo>
                    <a:pt x="3888" y="7375"/>
                    <a:pt x="5184" y="4917"/>
                    <a:pt x="6480" y="3301"/>
                  </a:cubicBezTo>
                  <a:cubicBezTo>
                    <a:pt x="7776" y="1684"/>
                    <a:pt x="9072" y="908"/>
                    <a:pt x="10800" y="455"/>
                  </a:cubicBezTo>
                  <a:cubicBezTo>
                    <a:pt x="12528" y="2"/>
                    <a:pt x="14688" y="-127"/>
                    <a:pt x="16416" y="132"/>
                  </a:cubicBezTo>
                  <a:cubicBezTo>
                    <a:pt x="18144" y="390"/>
                    <a:pt x="19440" y="1037"/>
                    <a:pt x="20304" y="2072"/>
                  </a:cubicBezTo>
                  <a:cubicBezTo>
                    <a:pt x="21168" y="3107"/>
                    <a:pt x="21600" y="4529"/>
                    <a:pt x="21384" y="5564"/>
                  </a:cubicBezTo>
                  <a:cubicBezTo>
                    <a:pt x="21168" y="6599"/>
                    <a:pt x="20304" y="7245"/>
                    <a:pt x="17928" y="7827"/>
                  </a:cubicBezTo>
                  <a:cubicBezTo>
                    <a:pt x="15552" y="8410"/>
                    <a:pt x="11664" y="8927"/>
                    <a:pt x="9072" y="8927"/>
                  </a:cubicBezTo>
                  <a:cubicBezTo>
                    <a:pt x="6480" y="8927"/>
                    <a:pt x="5184" y="8410"/>
                    <a:pt x="3888" y="7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992291" y="2673583"/>
              <a:ext cx="139537" cy="16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0555" fill="norm" stroke="1" extrusionOk="0">
                  <a:moveTo>
                    <a:pt x="13375" y="1196"/>
                  </a:moveTo>
                  <a:cubicBezTo>
                    <a:pt x="11184" y="386"/>
                    <a:pt x="8992" y="-424"/>
                    <a:pt x="6958" y="251"/>
                  </a:cubicBezTo>
                  <a:cubicBezTo>
                    <a:pt x="4923" y="926"/>
                    <a:pt x="3045" y="3086"/>
                    <a:pt x="1636" y="6191"/>
                  </a:cubicBezTo>
                  <a:cubicBezTo>
                    <a:pt x="227" y="9296"/>
                    <a:pt x="-712" y="13346"/>
                    <a:pt x="697" y="16316"/>
                  </a:cubicBezTo>
                  <a:cubicBezTo>
                    <a:pt x="2105" y="19286"/>
                    <a:pt x="5862" y="21176"/>
                    <a:pt x="9618" y="20366"/>
                  </a:cubicBezTo>
                  <a:cubicBezTo>
                    <a:pt x="13375" y="19556"/>
                    <a:pt x="17131" y="16046"/>
                    <a:pt x="19010" y="12941"/>
                  </a:cubicBezTo>
                  <a:cubicBezTo>
                    <a:pt x="20888" y="9836"/>
                    <a:pt x="20888" y="7136"/>
                    <a:pt x="20262" y="5381"/>
                  </a:cubicBezTo>
                  <a:cubicBezTo>
                    <a:pt x="19636" y="3626"/>
                    <a:pt x="18384" y="2816"/>
                    <a:pt x="16505" y="2681"/>
                  </a:cubicBezTo>
                  <a:cubicBezTo>
                    <a:pt x="14627" y="2546"/>
                    <a:pt x="12123" y="3086"/>
                    <a:pt x="9618" y="3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441378" y="2956013"/>
              <a:ext cx="457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0" y="16800"/>
                    <a:pt x="7400" y="12000"/>
                    <a:pt x="11000" y="8400"/>
                  </a:cubicBezTo>
                  <a:cubicBezTo>
                    <a:pt x="14600" y="4800"/>
                    <a:pt x="181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82678" y="2924263"/>
              <a:ext cx="285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615"/>
                    <a:pt x="9600" y="11631"/>
                    <a:pt x="13200" y="8031"/>
                  </a:cubicBezTo>
                  <a:cubicBezTo>
                    <a:pt x="16800" y="4431"/>
                    <a:pt x="192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311328" y="270836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343078" y="282901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409878" y="2606763"/>
              <a:ext cx="12701" cy="33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3600" y="2187"/>
                    <a:pt x="7200" y="4375"/>
                    <a:pt x="10800" y="7656"/>
                  </a:cubicBezTo>
                  <a:cubicBezTo>
                    <a:pt x="14400" y="10937"/>
                    <a:pt x="18000" y="15311"/>
                    <a:pt x="16200" y="17977"/>
                  </a:cubicBezTo>
                  <a:cubicBezTo>
                    <a:pt x="14400" y="20643"/>
                    <a:pt x="7200" y="21600"/>
                    <a:pt x="7200" y="21532"/>
                  </a:cubicBezTo>
                  <a:cubicBezTo>
                    <a:pt x="7200" y="21463"/>
                    <a:pt x="14400" y="20370"/>
                    <a:pt x="21600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423575" y="2663913"/>
              <a:ext cx="12600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17110" y="0"/>
                  </a:moveTo>
                  <a:cubicBezTo>
                    <a:pt x="13150" y="2107"/>
                    <a:pt x="9190" y="4215"/>
                    <a:pt x="5950" y="5707"/>
                  </a:cubicBezTo>
                  <a:cubicBezTo>
                    <a:pt x="2710" y="7200"/>
                    <a:pt x="190" y="8078"/>
                    <a:pt x="10" y="8693"/>
                  </a:cubicBezTo>
                  <a:cubicBezTo>
                    <a:pt x="-170" y="9307"/>
                    <a:pt x="1990" y="9659"/>
                    <a:pt x="5590" y="11151"/>
                  </a:cubicBezTo>
                  <a:cubicBezTo>
                    <a:pt x="9190" y="12644"/>
                    <a:pt x="14230" y="15278"/>
                    <a:pt x="17110" y="17210"/>
                  </a:cubicBezTo>
                  <a:cubicBezTo>
                    <a:pt x="19990" y="19141"/>
                    <a:pt x="20710" y="20371"/>
                    <a:pt x="21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765478" y="277821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778178" y="2854413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543072" y="2670263"/>
              <a:ext cx="98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10"/>
                    <a:pt x="-1585" y="11421"/>
                    <a:pt x="575" y="15021"/>
                  </a:cubicBezTo>
                  <a:cubicBezTo>
                    <a:pt x="2735" y="18621"/>
                    <a:pt x="11375" y="2011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3610028" y="2651213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760"/>
                    <a:pt x="9257" y="11520"/>
                    <a:pt x="5657" y="15120"/>
                  </a:cubicBezTo>
                  <a:cubicBezTo>
                    <a:pt x="2057" y="18720"/>
                    <a:pt x="1029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489378" y="273376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800"/>
                    <a:pt x="11917" y="12000"/>
                    <a:pt x="15517" y="8400"/>
                  </a:cubicBezTo>
                  <a:cubicBezTo>
                    <a:pt x="19117" y="4800"/>
                    <a:pt x="203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502078" y="2803613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986795" y="2746463"/>
              <a:ext cx="251884" cy="17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2541" y="0"/>
                  </a:moveTo>
                  <a:cubicBezTo>
                    <a:pt x="1815" y="4424"/>
                    <a:pt x="1089" y="8848"/>
                    <a:pt x="635" y="11841"/>
                  </a:cubicBezTo>
                  <a:cubicBezTo>
                    <a:pt x="182" y="14834"/>
                    <a:pt x="0" y="16395"/>
                    <a:pt x="0" y="17827"/>
                  </a:cubicBezTo>
                  <a:cubicBezTo>
                    <a:pt x="0" y="19258"/>
                    <a:pt x="182" y="20559"/>
                    <a:pt x="726" y="21080"/>
                  </a:cubicBezTo>
                  <a:cubicBezTo>
                    <a:pt x="1271" y="21600"/>
                    <a:pt x="2178" y="21340"/>
                    <a:pt x="3449" y="19128"/>
                  </a:cubicBezTo>
                  <a:cubicBezTo>
                    <a:pt x="4719" y="16916"/>
                    <a:pt x="6353" y="12752"/>
                    <a:pt x="7442" y="9629"/>
                  </a:cubicBezTo>
                  <a:cubicBezTo>
                    <a:pt x="8531" y="6506"/>
                    <a:pt x="9076" y="4424"/>
                    <a:pt x="9257" y="4034"/>
                  </a:cubicBezTo>
                  <a:cubicBezTo>
                    <a:pt x="9439" y="3643"/>
                    <a:pt x="9257" y="4945"/>
                    <a:pt x="9076" y="6246"/>
                  </a:cubicBezTo>
                  <a:cubicBezTo>
                    <a:pt x="8894" y="7547"/>
                    <a:pt x="8713" y="8848"/>
                    <a:pt x="8622" y="10149"/>
                  </a:cubicBezTo>
                  <a:cubicBezTo>
                    <a:pt x="8531" y="11451"/>
                    <a:pt x="8531" y="12752"/>
                    <a:pt x="8985" y="13142"/>
                  </a:cubicBezTo>
                  <a:cubicBezTo>
                    <a:pt x="9439" y="13533"/>
                    <a:pt x="10346" y="13012"/>
                    <a:pt x="11435" y="11581"/>
                  </a:cubicBezTo>
                  <a:cubicBezTo>
                    <a:pt x="12524" y="10149"/>
                    <a:pt x="13795" y="7807"/>
                    <a:pt x="14703" y="6116"/>
                  </a:cubicBezTo>
                  <a:cubicBezTo>
                    <a:pt x="15610" y="4424"/>
                    <a:pt x="16155" y="3383"/>
                    <a:pt x="16336" y="3513"/>
                  </a:cubicBezTo>
                  <a:cubicBezTo>
                    <a:pt x="16518" y="3643"/>
                    <a:pt x="16336" y="4945"/>
                    <a:pt x="16155" y="6636"/>
                  </a:cubicBezTo>
                  <a:cubicBezTo>
                    <a:pt x="15973" y="8328"/>
                    <a:pt x="15792" y="10410"/>
                    <a:pt x="15519" y="12101"/>
                  </a:cubicBezTo>
                  <a:cubicBezTo>
                    <a:pt x="15247" y="13793"/>
                    <a:pt x="14884" y="15094"/>
                    <a:pt x="14612" y="15094"/>
                  </a:cubicBezTo>
                  <a:cubicBezTo>
                    <a:pt x="14339" y="15094"/>
                    <a:pt x="14158" y="13793"/>
                    <a:pt x="14249" y="11711"/>
                  </a:cubicBezTo>
                  <a:cubicBezTo>
                    <a:pt x="14339" y="9629"/>
                    <a:pt x="14703" y="6766"/>
                    <a:pt x="15156" y="4814"/>
                  </a:cubicBezTo>
                  <a:cubicBezTo>
                    <a:pt x="15610" y="2863"/>
                    <a:pt x="16155" y="1822"/>
                    <a:pt x="17062" y="2082"/>
                  </a:cubicBezTo>
                  <a:cubicBezTo>
                    <a:pt x="17970" y="2342"/>
                    <a:pt x="19240" y="3904"/>
                    <a:pt x="19876" y="5335"/>
                  </a:cubicBezTo>
                  <a:cubicBezTo>
                    <a:pt x="20511" y="6766"/>
                    <a:pt x="20511" y="8067"/>
                    <a:pt x="20420" y="9369"/>
                  </a:cubicBezTo>
                  <a:cubicBezTo>
                    <a:pt x="20329" y="10670"/>
                    <a:pt x="20148" y="11971"/>
                    <a:pt x="20329" y="13142"/>
                  </a:cubicBezTo>
                  <a:cubicBezTo>
                    <a:pt x="20511" y="14313"/>
                    <a:pt x="21055" y="15354"/>
                    <a:pt x="21600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284404" y="2610996"/>
              <a:ext cx="106675" cy="30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12" fill="norm" stroke="1" extrusionOk="0">
                  <a:moveTo>
                    <a:pt x="6098" y="1510"/>
                  </a:moveTo>
                  <a:cubicBezTo>
                    <a:pt x="7369" y="755"/>
                    <a:pt x="8639" y="0"/>
                    <a:pt x="9274" y="0"/>
                  </a:cubicBezTo>
                  <a:cubicBezTo>
                    <a:pt x="9910" y="0"/>
                    <a:pt x="9910" y="755"/>
                    <a:pt x="9063" y="3550"/>
                  </a:cubicBezTo>
                  <a:cubicBezTo>
                    <a:pt x="8216" y="6344"/>
                    <a:pt x="6521" y="11178"/>
                    <a:pt x="5463" y="14048"/>
                  </a:cubicBezTo>
                  <a:cubicBezTo>
                    <a:pt x="4404" y="16917"/>
                    <a:pt x="3980" y="17824"/>
                    <a:pt x="3133" y="18881"/>
                  </a:cubicBezTo>
                  <a:cubicBezTo>
                    <a:pt x="2286" y="19938"/>
                    <a:pt x="1016" y="21147"/>
                    <a:pt x="380" y="21373"/>
                  </a:cubicBezTo>
                  <a:cubicBezTo>
                    <a:pt x="-255" y="21600"/>
                    <a:pt x="-255" y="20845"/>
                    <a:pt x="1651" y="18957"/>
                  </a:cubicBezTo>
                  <a:cubicBezTo>
                    <a:pt x="3557" y="17069"/>
                    <a:pt x="7369" y="14048"/>
                    <a:pt x="10121" y="12310"/>
                  </a:cubicBezTo>
                  <a:cubicBezTo>
                    <a:pt x="12874" y="10573"/>
                    <a:pt x="14569" y="10120"/>
                    <a:pt x="15839" y="10271"/>
                  </a:cubicBezTo>
                  <a:cubicBezTo>
                    <a:pt x="17110" y="10422"/>
                    <a:pt x="17957" y="11178"/>
                    <a:pt x="17533" y="11857"/>
                  </a:cubicBezTo>
                  <a:cubicBezTo>
                    <a:pt x="17110" y="12537"/>
                    <a:pt x="15416" y="13141"/>
                    <a:pt x="12663" y="13821"/>
                  </a:cubicBezTo>
                  <a:cubicBezTo>
                    <a:pt x="9910" y="14501"/>
                    <a:pt x="6098" y="15256"/>
                    <a:pt x="4616" y="16011"/>
                  </a:cubicBezTo>
                  <a:cubicBezTo>
                    <a:pt x="3133" y="16766"/>
                    <a:pt x="3980" y="17522"/>
                    <a:pt x="7157" y="18126"/>
                  </a:cubicBezTo>
                  <a:cubicBezTo>
                    <a:pt x="10333" y="18730"/>
                    <a:pt x="15839" y="19183"/>
                    <a:pt x="21345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416903" y="2756646"/>
              <a:ext cx="113876" cy="13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82" fill="norm" stroke="1" extrusionOk="0">
                  <a:moveTo>
                    <a:pt x="3520" y="1371"/>
                  </a:moveTo>
                  <a:cubicBezTo>
                    <a:pt x="2320" y="6935"/>
                    <a:pt x="1120" y="12499"/>
                    <a:pt x="520" y="16099"/>
                  </a:cubicBezTo>
                  <a:cubicBezTo>
                    <a:pt x="-80" y="19699"/>
                    <a:pt x="-80" y="21335"/>
                    <a:pt x="120" y="21171"/>
                  </a:cubicBezTo>
                  <a:cubicBezTo>
                    <a:pt x="320" y="21008"/>
                    <a:pt x="720" y="19044"/>
                    <a:pt x="2120" y="15771"/>
                  </a:cubicBezTo>
                  <a:cubicBezTo>
                    <a:pt x="3520" y="12499"/>
                    <a:pt x="5920" y="7917"/>
                    <a:pt x="7920" y="4971"/>
                  </a:cubicBezTo>
                  <a:cubicBezTo>
                    <a:pt x="9920" y="2026"/>
                    <a:pt x="11520" y="717"/>
                    <a:pt x="13320" y="226"/>
                  </a:cubicBezTo>
                  <a:cubicBezTo>
                    <a:pt x="15120" y="-265"/>
                    <a:pt x="17120" y="62"/>
                    <a:pt x="18120" y="1044"/>
                  </a:cubicBezTo>
                  <a:cubicBezTo>
                    <a:pt x="19120" y="2026"/>
                    <a:pt x="19120" y="3662"/>
                    <a:pt x="18920" y="6117"/>
                  </a:cubicBezTo>
                  <a:cubicBezTo>
                    <a:pt x="18720" y="8571"/>
                    <a:pt x="18320" y="11844"/>
                    <a:pt x="17920" y="14626"/>
                  </a:cubicBezTo>
                  <a:cubicBezTo>
                    <a:pt x="17520" y="17408"/>
                    <a:pt x="17120" y="19699"/>
                    <a:pt x="17720" y="20353"/>
                  </a:cubicBezTo>
                  <a:cubicBezTo>
                    <a:pt x="18320" y="21008"/>
                    <a:pt x="19920" y="20026"/>
                    <a:pt x="21520" y="19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565443" y="2756485"/>
              <a:ext cx="72278" cy="13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71" fill="norm" stroke="1" extrusionOk="0">
                  <a:moveTo>
                    <a:pt x="19516" y="421"/>
                  </a:moveTo>
                  <a:cubicBezTo>
                    <a:pt x="16430" y="88"/>
                    <a:pt x="13344" y="-244"/>
                    <a:pt x="10567" y="254"/>
                  </a:cubicBezTo>
                  <a:cubicBezTo>
                    <a:pt x="7790" y="753"/>
                    <a:pt x="5321" y="2082"/>
                    <a:pt x="3470" y="4907"/>
                  </a:cubicBezTo>
                  <a:cubicBezTo>
                    <a:pt x="1618" y="7731"/>
                    <a:pt x="384" y="12051"/>
                    <a:pt x="76" y="15042"/>
                  </a:cubicBezTo>
                  <a:cubicBezTo>
                    <a:pt x="-233" y="18033"/>
                    <a:pt x="384" y="19694"/>
                    <a:pt x="2236" y="20525"/>
                  </a:cubicBezTo>
                  <a:cubicBezTo>
                    <a:pt x="4087" y="21356"/>
                    <a:pt x="7173" y="21356"/>
                    <a:pt x="9641" y="20691"/>
                  </a:cubicBezTo>
                  <a:cubicBezTo>
                    <a:pt x="12110" y="20027"/>
                    <a:pt x="13961" y="18698"/>
                    <a:pt x="15813" y="16538"/>
                  </a:cubicBezTo>
                  <a:cubicBezTo>
                    <a:pt x="17664" y="14378"/>
                    <a:pt x="19516" y="11387"/>
                    <a:pt x="20441" y="9061"/>
                  </a:cubicBezTo>
                  <a:cubicBezTo>
                    <a:pt x="21367" y="6734"/>
                    <a:pt x="21367" y="5073"/>
                    <a:pt x="19824" y="4242"/>
                  </a:cubicBezTo>
                  <a:cubicBezTo>
                    <a:pt x="18281" y="3411"/>
                    <a:pt x="15196" y="3411"/>
                    <a:pt x="1211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673393" y="2765513"/>
              <a:ext cx="130436" cy="10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64" fill="norm" stroke="1" extrusionOk="0">
                  <a:moveTo>
                    <a:pt x="1611" y="0"/>
                  </a:moveTo>
                  <a:cubicBezTo>
                    <a:pt x="914" y="4659"/>
                    <a:pt x="217" y="9318"/>
                    <a:pt x="43" y="12706"/>
                  </a:cubicBezTo>
                  <a:cubicBezTo>
                    <a:pt x="-131" y="16094"/>
                    <a:pt x="217" y="18212"/>
                    <a:pt x="1263" y="19271"/>
                  </a:cubicBezTo>
                  <a:cubicBezTo>
                    <a:pt x="2308" y="20329"/>
                    <a:pt x="4050" y="20329"/>
                    <a:pt x="5443" y="19482"/>
                  </a:cubicBezTo>
                  <a:cubicBezTo>
                    <a:pt x="6837" y="18635"/>
                    <a:pt x="7882" y="16941"/>
                    <a:pt x="8927" y="17153"/>
                  </a:cubicBezTo>
                  <a:cubicBezTo>
                    <a:pt x="9972" y="17365"/>
                    <a:pt x="11017" y="19482"/>
                    <a:pt x="12411" y="20541"/>
                  </a:cubicBezTo>
                  <a:cubicBezTo>
                    <a:pt x="13804" y="21600"/>
                    <a:pt x="15546" y="21600"/>
                    <a:pt x="16940" y="20753"/>
                  </a:cubicBezTo>
                  <a:cubicBezTo>
                    <a:pt x="18334" y="19906"/>
                    <a:pt x="19379" y="18212"/>
                    <a:pt x="20075" y="15035"/>
                  </a:cubicBezTo>
                  <a:cubicBezTo>
                    <a:pt x="20772" y="11859"/>
                    <a:pt x="21121" y="7200"/>
                    <a:pt x="21469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837695" y="2748580"/>
              <a:ext cx="112184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60" y="5400"/>
                  </a:moveTo>
                  <a:cubicBezTo>
                    <a:pt x="2445" y="8576"/>
                    <a:pt x="1630" y="11753"/>
                    <a:pt x="1019" y="14135"/>
                  </a:cubicBezTo>
                  <a:cubicBezTo>
                    <a:pt x="408" y="16518"/>
                    <a:pt x="0" y="18106"/>
                    <a:pt x="0" y="18106"/>
                  </a:cubicBezTo>
                  <a:cubicBezTo>
                    <a:pt x="0" y="18106"/>
                    <a:pt x="408" y="16518"/>
                    <a:pt x="1834" y="13659"/>
                  </a:cubicBezTo>
                  <a:cubicBezTo>
                    <a:pt x="3260" y="10800"/>
                    <a:pt x="5706" y="6671"/>
                    <a:pt x="8762" y="3971"/>
                  </a:cubicBezTo>
                  <a:cubicBezTo>
                    <a:pt x="11819" y="1271"/>
                    <a:pt x="15487" y="0"/>
                    <a:pt x="17932" y="0"/>
                  </a:cubicBezTo>
                  <a:cubicBezTo>
                    <a:pt x="20377" y="0"/>
                    <a:pt x="21600" y="1271"/>
                    <a:pt x="21600" y="5082"/>
                  </a:cubicBezTo>
                  <a:cubicBezTo>
                    <a:pt x="21600" y="8894"/>
                    <a:pt x="20377" y="15247"/>
                    <a:pt x="191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439362" y="2752993"/>
              <a:ext cx="148445" cy="41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31" fill="norm" stroke="1" extrusionOk="0">
                  <a:moveTo>
                    <a:pt x="6312" y="5526"/>
                  </a:moveTo>
                  <a:cubicBezTo>
                    <a:pt x="5703" y="8023"/>
                    <a:pt x="5095" y="10519"/>
                    <a:pt x="4182" y="12961"/>
                  </a:cubicBezTo>
                  <a:cubicBezTo>
                    <a:pt x="3269" y="15404"/>
                    <a:pt x="2053" y="17792"/>
                    <a:pt x="1292" y="19311"/>
                  </a:cubicBezTo>
                  <a:cubicBezTo>
                    <a:pt x="531" y="20831"/>
                    <a:pt x="227" y="21482"/>
                    <a:pt x="75" y="21428"/>
                  </a:cubicBezTo>
                  <a:cubicBezTo>
                    <a:pt x="-77" y="21373"/>
                    <a:pt x="-77" y="20614"/>
                    <a:pt x="836" y="18497"/>
                  </a:cubicBezTo>
                  <a:cubicBezTo>
                    <a:pt x="1748" y="16380"/>
                    <a:pt x="3574" y="12907"/>
                    <a:pt x="5551" y="9651"/>
                  </a:cubicBezTo>
                  <a:cubicBezTo>
                    <a:pt x="7529" y="6395"/>
                    <a:pt x="9658" y="3355"/>
                    <a:pt x="11484" y="1727"/>
                  </a:cubicBezTo>
                  <a:cubicBezTo>
                    <a:pt x="13309" y="99"/>
                    <a:pt x="14830" y="-118"/>
                    <a:pt x="16047" y="45"/>
                  </a:cubicBezTo>
                  <a:cubicBezTo>
                    <a:pt x="17264" y="208"/>
                    <a:pt x="18177" y="750"/>
                    <a:pt x="19089" y="1890"/>
                  </a:cubicBezTo>
                  <a:cubicBezTo>
                    <a:pt x="20002" y="3030"/>
                    <a:pt x="20915" y="4766"/>
                    <a:pt x="21219" y="5906"/>
                  </a:cubicBezTo>
                  <a:cubicBezTo>
                    <a:pt x="21523" y="7046"/>
                    <a:pt x="21219" y="7589"/>
                    <a:pt x="20458" y="8077"/>
                  </a:cubicBezTo>
                  <a:cubicBezTo>
                    <a:pt x="19698" y="8565"/>
                    <a:pt x="18481" y="9000"/>
                    <a:pt x="17112" y="9217"/>
                  </a:cubicBezTo>
                  <a:cubicBezTo>
                    <a:pt x="15743" y="9434"/>
                    <a:pt x="14222" y="9434"/>
                    <a:pt x="12700" y="9434"/>
                  </a:cubicBezTo>
                  <a:cubicBezTo>
                    <a:pt x="11179" y="9434"/>
                    <a:pt x="9658" y="9434"/>
                    <a:pt x="8137" y="9325"/>
                  </a:cubicBezTo>
                  <a:cubicBezTo>
                    <a:pt x="6616" y="9217"/>
                    <a:pt x="5095" y="9000"/>
                    <a:pt x="4638" y="8837"/>
                  </a:cubicBezTo>
                  <a:cubicBezTo>
                    <a:pt x="4182" y="8674"/>
                    <a:pt x="4791" y="8565"/>
                    <a:pt x="5399" y="8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612395" y="2772833"/>
              <a:ext cx="124884" cy="1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15010" y="9628"/>
                  </a:moveTo>
                  <a:cubicBezTo>
                    <a:pt x="15010" y="8149"/>
                    <a:pt x="15010" y="6669"/>
                    <a:pt x="14644" y="4894"/>
                  </a:cubicBezTo>
                  <a:cubicBezTo>
                    <a:pt x="14278" y="3119"/>
                    <a:pt x="13546" y="1047"/>
                    <a:pt x="12264" y="308"/>
                  </a:cubicBezTo>
                  <a:cubicBezTo>
                    <a:pt x="10983" y="-432"/>
                    <a:pt x="9153" y="160"/>
                    <a:pt x="7139" y="2083"/>
                  </a:cubicBezTo>
                  <a:cubicBezTo>
                    <a:pt x="5125" y="4006"/>
                    <a:pt x="2929" y="7261"/>
                    <a:pt x="1647" y="9628"/>
                  </a:cubicBezTo>
                  <a:cubicBezTo>
                    <a:pt x="366" y="11995"/>
                    <a:pt x="0" y="13475"/>
                    <a:pt x="0" y="14954"/>
                  </a:cubicBezTo>
                  <a:cubicBezTo>
                    <a:pt x="0" y="16434"/>
                    <a:pt x="366" y="17913"/>
                    <a:pt x="1281" y="18209"/>
                  </a:cubicBezTo>
                  <a:cubicBezTo>
                    <a:pt x="2197" y="18505"/>
                    <a:pt x="3661" y="17617"/>
                    <a:pt x="5125" y="16582"/>
                  </a:cubicBezTo>
                  <a:cubicBezTo>
                    <a:pt x="6590" y="15546"/>
                    <a:pt x="8054" y="14363"/>
                    <a:pt x="9702" y="12735"/>
                  </a:cubicBezTo>
                  <a:cubicBezTo>
                    <a:pt x="11349" y="11108"/>
                    <a:pt x="13180" y="9036"/>
                    <a:pt x="14278" y="9184"/>
                  </a:cubicBezTo>
                  <a:cubicBezTo>
                    <a:pt x="15376" y="9332"/>
                    <a:pt x="15742" y="11700"/>
                    <a:pt x="16108" y="13623"/>
                  </a:cubicBezTo>
                  <a:cubicBezTo>
                    <a:pt x="16475" y="15546"/>
                    <a:pt x="16841" y="17026"/>
                    <a:pt x="17756" y="18209"/>
                  </a:cubicBezTo>
                  <a:cubicBezTo>
                    <a:pt x="18671" y="19393"/>
                    <a:pt x="20136" y="20280"/>
                    <a:pt x="2160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5769028" y="2759163"/>
              <a:ext cx="101601" cy="15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2558"/>
                  </a:moveTo>
                  <a:cubicBezTo>
                    <a:pt x="3150" y="6821"/>
                    <a:pt x="6300" y="11084"/>
                    <a:pt x="7875" y="14495"/>
                  </a:cubicBezTo>
                  <a:cubicBezTo>
                    <a:pt x="9450" y="17905"/>
                    <a:pt x="9450" y="20463"/>
                    <a:pt x="8775" y="21032"/>
                  </a:cubicBezTo>
                  <a:cubicBezTo>
                    <a:pt x="8100" y="21600"/>
                    <a:pt x="6750" y="20179"/>
                    <a:pt x="6750" y="17053"/>
                  </a:cubicBezTo>
                  <a:cubicBezTo>
                    <a:pt x="6750" y="13926"/>
                    <a:pt x="8100" y="9095"/>
                    <a:pt x="10800" y="5968"/>
                  </a:cubicBezTo>
                  <a:cubicBezTo>
                    <a:pt x="13500" y="2842"/>
                    <a:pt x="17550" y="14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870628" y="2758231"/>
              <a:ext cx="127001" cy="13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16200" y="4978"/>
                  </a:moveTo>
                  <a:cubicBezTo>
                    <a:pt x="15840" y="3366"/>
                    <a:pt x="15480" y="1754"/>
                    <a:pt x="14220" y="787"/>
                  </a:cubicBezTo>
                  <a:cubicBezTo>
                    <a:pt x="12960" y="-181"/>
                    <a:pt x="10800" y="-503"/>
                    <a:pt x="8280" y="1270"/>
                  </a:cubicBezTo>
                  <a:cubicBezTo>
                    <a:pt x="5760" y="3043"/>
                    <a:pt x="2880" y="6912"/>
                    <a:pt x="1440" y="9652"/>
                  </a:cubicBezTo>
                  <a:cubicBezTo>
                    <a:pt x="0" y="12393"/>
                    <a:pt x="0" y="14004"/>
                    <a:pt x="0" y="15616"/>
                  </a:cubicBezTo>
                  <a:cubicBezTo>
                    <a:pt x="0" y="17228"/>
                    <a:pt x="0" y="18840"/>
                    <a:pt x="900" y="19807"/>
                  </a:cubicBezTo>
                  <a:cubicBezTo>
                    <a:pt x="1800" y="20775"/>
                    <a:pt x="3600" y="21097"/>
                    <a:pt x="5580" y="19969"/>
                  </a:cubicBezTo>
                  <a:cubicBezTo>
                    <a:pt x="7560" y="18840"/>
                    <a:pt x="9720" y="16261"/>
                    <a:pt x="11340" y="13521"/>
                  </a:cubicBezTo>
                  <a:cubicBezTo>
                    <a:pt x="12960" y="10781"/>
                    <a:pt x="14040" y="7879"/>
                    <a:pt x="14400" y="7234"/>
                  </a:cubicBezTo>
                  <a:cubicBezTo>
                    <a:pt x="14760" y="6590"/>
                    <a:pt x="14400" y="8201"/>
                    <a:pt x="14220" y="10297"/>
                  </a:cubicBezTo>
                  <a:cubicBezTo>
                    <a:pt x="14040" y="12393"/>
                    <a:pt x="14040" y="14972"/>
                    <a:pt x="14220" y="17067"/>
                  </a:cubicBezTo>
                  <a:cubicBezTo>
                    <a:pt x="14400" y="19163"/>
                    <a:pt x="14760" y="20775"/>
                    <a:pt x="16020" y="20936"/>
                  </a:cubicBezTo>
                  <a:cubicBezTo>
                    <a:pt x="17280" y="21097"/>
                    <a:pt x="19440" y="19807"/>
                    <a:pt x="21600" y="18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023498" y="2761523"/>
              <a:ext cx="156828" cy="13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959" fill="norm" stroke="1" extrusionOk="0">
                  <a:moveTo>
                    <a:pt x="800" y="9312"/>
                  </a:moveTo>
                  <a:cubicBezTo>
                    <a:pt x="800" y="7700"/>
                    <a:pt x="800" y="6088"/>
                    <a:pt x="944" y="6249"/>
                  </a:cubicBezTo>
                  <a:cubicBezTo>
                    <a:pt x="1088" y="6410"/>
                    <a:pt x="1376" y="8344"/>
                    <a:pt x="1376" y="10279"/>
                  </a:cubicBezTo>
                  <a:cubicBezTo>
                    <a:pt x="1376" y="12213"/>
                    <a:pt x="1088" y="14147"/>
                    <a:pt x="800" y="16243"/>
                  </a:cubicBezTo>
                  <a:cubicBezTo>
                    <a:pt x="512" y="18339"/>
                    <a:pt x="224" y="20595"/>
                    <a:pt x="80" y="20918"/>
                  </a:cubicBezTo>
                  <a:cubicBezTo>
                    <a:pt x="-64" y="21240"/>
                    <a:pt x="-64" y="19628"/>
                    <a:pt x="512" y="17210"/>
                  </a:cubicBezTo>
                  <a:cubicBezTo>
                    <a:pt x="1088" y="14792"/>
                    <a:pt x="2240" y="11568"/>
                    <a:pt x="3248" y="9312"/>
                  </a:cubicBezTo>
                  <a:cubicBezTo>
                    <a:pt x="4256" y="7055"/>
                    <a:pt x="5120" y="5765"/>
                    <a:pt x="5840" y="5927"/>
                  </a:cubicBezTo>
                  <a:cubicBezTo>
                    <a:pt x="6560" y="6088"/>
                    <a:pt x="7136" y="7700"/>
                    <a:pt x="7280" y="9473"/>
                  </a:cubicBezTo>
                  <a:cubicBezTo>
                    <a:pt x="7424" y="11246"/>
                    <a:pt x="7136" y="13180"/>
                    <a:pt x="7280" y="13180"/>
                  </a:cubicBezTo>
                  <a:cubicBezTo>
                    <a:pt x="7424" y="13180"/>
                    <a:pt x="8000" y="11246"/>
                    <a:pt x="9296" y="8989"/>
                  </a:cubicBezTo>
                  <a:cubicBezTo>
                    <a:pt x="10592" y="6733"/>
                    <a:pt x="12608" y="4153"/>
                    <a:pt x="14768" y="2380"/>
                  </a:cubicBezTo>
                  <a:cubicBezTo>
                    <a:pt x="16928" y="607"/>
                    <a:pt x="19232" y="-360"/>
                    <a:pt x="20384" y="124"/>
                  </a:cubicBezTo>
                  <a:cubicBezTo>
                    <a:pt x="21536" y="607"/>
                    <a:pt x="21536" y="2541"/>
                    <a:pt x="20960" y="5927"/>
                  </a:cubicBezTo>
                  <a:cubicBezTo>
                    <a:pt x="20384" y="9312"/>
                    <a:pt x="19232" y="14147"/>
                    <a:pt x="18080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185757" y="2579928"/>
              <a:ext cx="246043" cy="32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165" fill="norm" stroke="1" extrusionOk="0">
                  <a:moveTo>
                    <a:pt x="2951" y="16294"/>
                  </a:moveTo>
                  <a:cubicBezTo>
                    <a:pt x="4598" y="15463"/>
                    <a:pt x="6246" y="14632"/>
                    <a:pt x="7253" y="13663"/>
                  </a:cubicBezTo>
                  <a:cubicBezTo>
                    <a:pt x="8259" y="12694"/>
                    <a:pt x="8625" y="11586"/>
                    <a:pt x="8351" y="11032"/>
                  </a:cubicBezTo>
                  <a:cubicBezTo>
                    <a:pt x="8076" y="10479"/>
                    <a:pt x="7161" y="10479"/>
                    <a:pt x="5880" y="11379"/>
                  </a:cubicBezTo>
                  <a:cubicBezTo>
                    <a:pt x="4598" y="12279"/>
                    <a:pt x="2951" y="14079"/>
                    <a:pt x="1944" y="15394"/>
                  </a:cubicBezTo>
                  <a:cubicBezTo>
                    <a:pt x="937" y="16709"/>
                    <a:pt x="571" y="17540"/>
                    <a:pt x="297" y="18371"/>
                  </a:cubicBezTo>
                  <a:cubicBezTo>
                    <a:pt x="22" y="19202"/>
                    <a:pt x="-161" y="20032"/>
                    <a:pt x="205" y="20586"/>
                  </a:cubicBezTo>
                  <a:cubicBezTo>
                    <a:pt x="571" y="21140"/>
                    <a:pt x="1486" y="21417"/>
                    <a:pt x="3317" y="20863"/>
                  </a:cubicBezTo>
                  <a:cubicBezTo>
                    <a:pt x="5147" y="20309"/>
                    <a:pt x="7893" y="18925"/>
                    <a:pt x="10822" y="16086"/>
                  </a:cubicBezTo>
                  <a:cubicBezTo>
                    <a:pt x="13751" y="13248"/>
                    <a:pt x="16863" y="8955"/>
                    <a:pt x="18602" y="6463"/>
                  </a:cubicBezTo>
                  <a:cubicBezTo>
                    <a:pt x="20341" y="3971"/>
                    <a:pt x="20707" y="3279"/>
                    <a:pt x="20981" y="2517"/>
                  </a:cubicBezTo>
                  <a:cubicBezTo>
                    <a:pt x="21256" y="1755"/>
                    <a:pt x="21439" y="925"/>
                    <a:pt x="21073" y="440"/>
                  </a:cubicBezTo>
                  <a:cubicBezTo>
                    <a:pt x="20707" y="-45"/>
                    <a:pt x="19792" y="-183"/>
                    <a:pt x="19059" y="302"/>
                  </a:cubicBezTo>
                  <a:cubicBezTo>
                    <a:pt x="18327" y="786"/>
                    <a:pt x="17778" y="1894"/>
                    <a:pt x="16863" y="4317"/>
                  </a:cubicBezTo>
                  <a:cubicBezTo>
                    <a:pt x="15947" y="6740"/>
                    <a:pt x="14666" y="10479"/>
                    <a:pt x="13934" y="12902"/>
                  </a:cubicBezTo>
                  <a:cubicBezTo>
                    <a:pt x="13202" y="15325"/>
                    <a:pt x="13019" y="16432"/>
                    <a:pt x="13019" y="17332"/>
                  </a:cubicBezTo>
                  <a:cubicBezTo>
                    <a:pt x="13019" y="18232"/>
                    <a:pt x="13202" y="18925"/>
                    <a:pt x="13751" y="19132"/>
                  </a:cubicBezTo>
                  <a:cubicBezTo>
                    <a:pt x="14300" y="19340"/>
                    <a:pt x="15215" y="19063"/>
                    <a:pt x="16405" y="18094"/>
                  </a:cubicBezTo>
                  <a:cubicBezTo>
                    <a:pt x="17595" y="17125"/>
                    <a:pt x="19059" y="15463"/>
                    <a:pt x="20524" y="13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6372278" y="2746463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416061" y="2724149"/>
              <a:ext cx="127668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40" fill="norm" stroke="1" extrusionOk="0">
                  <a:moveTo>
                    <a:pt x="6381" y="5763"/>
                  </a:moveTo>
                  <a:cubicBezTo>
                    <a:pt x="8123" y="5066"/>
                    <a:pt x="9865" y="4369"/>
                    <a:pt x="11084" y="3150"/>
                  </a:cubicBezTo>
                  <a:cubicBezTo>
                    <a:pt x="12303" y="1930"/>
                    <a:pt x="13000" y="188"/>
                    <a:pt x="12129" y="14"/>
                  </a:cubicBezTo>
                  <a:cubicBezTo>
                    <a:pt x="11258" y="-160"/>
                    <a:pt x="8819" y="1234"/>
                    <a:pt x="6555" y="3672"/>
                  </a:cubicBezTo>
                  <a:cubicBezTo>
                    <a:pt x="4290" y="6111"/>
                    <a:pt x="2200" y="9595"/>
                    <a:pt x="981" y="12382"/>
                  </a:cubicBezTo>
                  <a:cubicBezTo>
                    <a:pt x="-239" y="15169"/>
                    <a:pt x="-587" y="17259"/>
                    <a:pt x="1503" y="18827"/>
                  </a:cubicBezTo>
                  <a:cubicBezTo>
                    <a:pt x="3594" y="20395"/>
                    <a:pt x="8123" y="21440"/>
                    <a:pt x="11781" y="21440"/>
                  </a:cubicBezTo>
                  <a:cubicBezTo>
                    <a:pt x="15439" y="21440"/>
                    <a:pt x="18226" y="20395"/>
                    <a:pt x="21013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556428" y="2702013"/>
              <a:ext cx="10795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641"/>
                  </a:moveTo>
                  <a:cubicBezTo>
                    <a:pt x="2965" y="5468"/>
                    <a:pt x="5929" y="9296"/>
                    <a:pt x="7412" y="12167"/>
                  </a:cubicBezTo>
                  <a:cubicBezTo>
                    <a:pt x="8894" y="15038"/>
                    <a:pt x="8894" y="16952"/>
                    <a:pt x="7835" y="18592"/>
                  </a:cubicBezTo>
                  <a:cubicBezTo>
                    <a:pt x="6776" y="20233"/>
                    <a:pt x="4659" y="21600"/>
                    <a:pt x="3388" y="21463"/>
                  </a:cubicBezTo>
                  <a:cubicBezTo>
                    <a:pt x="2118" y="21327"/>
                    <a:pt x="1694" y="19686"/>
                    <a:pt x="2118" y="17089"/>
                  </a:cubicBezTo>
                  <a:cubicBezTo>
                    <a:pt x="2541" y="14491"/>
                    <a:pt x="3812" y="10937"/>
                    <a:pt x="7200" y="7929"/>
                  </a:cubicBezTo>
                  <a:cubicBezTo>
                    <a:pt x="10588" y="4922"/>
                    <a:pt x="16094" y="24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6632628" y="2694444"/>
              <a:ext cx="133351" cy="19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1528"/>
                  </a:moveTo>
                  <a:cubicBezTo>
                    <a:pt x="20229" y="831"/>
                    <a:pt x="18857" y="134"/>
                    <a:pt x="17314" y="18"/>
                  </a:cubicBezTo>
                  <a:cubicBezTo>
                    <a:pt x="15771" y="-98"/>
                    <a:pt x="14057" y="367"/>
                    <a:pt x="13029" y="1179"/>
                  </a:cubicBezTo>
                  <a:cubicBezTo>
                    <a:pt x="12000" y="1992"/>
                    <a:pt x="11657" y="3154"/>
                    <a:pt x="12343" y="5244"/>
                  </a:cubicBezTo>
                  <a:cubicBezTo>
                    <a:pt x="13029" y="7334"/>
                    <a:pt x="14743" y="10354"/>
                    <a:pt x="15771" y="13141"/>
                  </a:cubicBezTo>
                  <a:cubicBezTo>
                    <a:pt x="16800" y="15928"/>
                    <a:pt x="17143" y="18483"/>
                    <a:pt x="15600" y="19876"/>
                  </a:cubicBezTo>
                  <a:cubicBezTo>
                    <a:pt x="14057" y="21270"/>
                    <a:pt x="10629" y="21502"/>
                    <a:pt x="7714" y="21270"/>
                  </a:cubicBezTo>
                  <a:cubicBezTo>
                    <a:pt x="4800" y="21037"/>
                    <a:pt x="2400" y="20341"/>
                    <a:pt x="0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45309" y="3804701"/>
              <a:ext cx="98274" cy="33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212" fill="norm" stroke="1" extrusionOk="0">
                  <a:moveTo>
                    <a:pt x="18394" y="2555"/>
                  </a:moveTo>
                  <a:cubicBezTo>
                    <a:pt x="17044" y="1885"/>
                    <a:pt x="15694" y="1214"/>
                    <a:pt x="13669" y="677"/>
                  </a:cubicBezTo>
                  <a:cubicBezTo>
                    <a:pt x="11644" y="140"/>
                    <a:pt x="8944" y="-262"/>
                    <a:pt x="6244" y="208"/>
                  </a:cubicBezTo>
                  <a:cubicBezTo>
                    <a:pt x="3544" y="677"/>
                    <a:pt x="844" y="2019"/>
                    <a:pt x="169" y="3562"/>
                  </a:cubicBezTo>
                  <a:cubicBezTo>
                    <a:pt x="-506" y="5104"/>
                    <a:pt x="844" y="6849"/>
                    <a:pt x="4219" y="8660"/>
                  </a:cubicBezTo>
                  <a:cubicBezTo>
                    <a:pt x="7594" y="10471"/>
                    <a:pt x="12994" y="12349"/>
                    <a:pt x="16369" y="14160"/>
                  </a:cubicBezTo>
                  <a:cubicBezTo>
                    <a:pt x="19744" y="15972"/>
                    <a:pt x="21094" y="17716"/>
                    <a:pt x="20869" y="18856"/>
                  </a:cubicBezTo>
                  <a:cubicBezTo>
                    <a:pt x="20644" y="19996"/>
                    <a:pt x="18844" y="20533"/>
                    <a:pt x="16144" y="20868"/>
                  </a:cubicBezTo>
                  <a:cubicBezTo>
                    <a:pt x="13444" y="21204"/>
                    <a:pt x="9844" y="21338"/>
                    <a:pt x="7594" y="21070"/>
                  </a:cubicBezTo>
                  <a:cubicBezTo>
                    <a:pt x="5344" y="20801"/>
                    <a:pt x="4444" y="20131"/>
                    <a:pt x="4669" y="19460"/>
                  </a:cubicBezTo>
                  <a:cubicBezTo>
                    <a:pt x="4894" y="18789"/>
                    <a:pt x="6244" y="18118"/>
                    <a:pt x="7594" y="17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71528" y="3800563"/>
              <a:ext cx="69851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0" y="5740"/>
                    <a:pt x="0" y="11480"/>
                    <a:pt x="0" y="14727"/>
                  </a:cubicBezTo>
                  <a:cubicBezTo>
                    <a:pt x="0" y="17975"/>
                    <a:pt x="0" y="18730"/>
                    <a:pt x="327" y="19561"/>
                  </a:cubicBezTo>
                  <a:cubicBezTo>
                    <a:pt x="655" y="20392"/>
                    <a:pt x="1309" y="21298"/>
                    <a:pt x="3927" y="21449"/>
                  </a:cubicBezTo>
                  <a:cubicBezTo>
                    <a:pt x="6545" y="21600"/>
                    <a:pt x="11127" y="20996"/>
                    <a:pt x="14400" y="20392"/>
                  </a:cubicBezTo>
                  <a:cubicBezTo>
                    <a:pt x="17673" y="19787"/>
                    <a:pt x="19636" y="19183"/>
                    <a:pt x="21600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33428" y="3927563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457"/>
                    <a:pt x="2400" y="11314"/>
                    <a:pt x="6000" y="7714"/>
                  </a:cubicBezTo>
                  <a:cubicBezTo>
                    <a:pt x="9600" y="4114"/>
                    <a:pt x="15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98528" y="3897401"/>
              <a:ext cx="225553" cy="41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81" fill="norm" stroke="1" extrusionOk="0">
                  <a:moveTo>
                    <a:pt x="0" y="4215"/>
                  </a:moveTo>
                  <a:cubicBezTo>
                    <a:pt x="2000" y="3884"/>
                    <a:pt x="4000" y="3554"/>
                    <a:pt x="5300" y="3113"/>
                  </a:cubicBezTo>
                  <a:cubicBezTo>
                    <a:pt x="6600" y="2672"/>
                    <a:pt x="7200" y="2121"/>
                    <a:pt x="7400" y="1570"/>
                  </a:cubicBezTo>
                  <a:cubicBezTo>
                    <a:pt x="7600" y="1019"/>
                    <a:pt x="7400" y="468"/>
                    <a:pt x="6800" y="193"/>
                  </a:cubicBezTo>
                  <a:cubicBezTo>
                    <a:pt x="6200" y="-83"/>
                    <a:pt x="5200" y="-83"/>
                    <a:pt x="4100" y="468"/>
                  </a:cubicBezTo>
                  <a:cubicBezTo>
                    <a:pt x="3000" y="1019"/>
                    <a:pt x="1800" y="2121"/>
                    <a:pt x="1200" y="3388"/>
                  </a:cubicBezTo>
                  <a:cubicBezTo>
                    <a:pt x="600" y="4656"/>
                    <a:pt x="600" y="6088"/>
                    <a:pt x="1800" y="7025"/>
                  </a:cubicBezTo>
                  <a:cubicBezTo>
                    <a:pt x="3000" y="7962"/>
                    <a:pt x="5400" y="8403"/>
                    <a:pt x="7400" y="8237"/>
                  </a:cubicBezTo>
                  <a:cubicBezTo>
                    <a:pt x="9400" y="8072"/>
                    <a:pt x="11000" y="7301"/>
                    <a:pt x="12200" y="6529"/>
                  </a:cubicBezTo>
                  <a:cubicBezTo>
                    <a:pt x="13400" y="5758"/>
                    <a:pt x="14200" y="4986"/>
                    <a:pt x="14400" y="4986"/>
                  </a:cubicBezTo>
                  <a:cubicBezTo>
                    <a:pt x="14600" y="4986"/>
                    <a:pt x="14200" y="5758"/>
                    <a:pt x="13600" y="7741"/>
                  </a:cubicBezTo>
                  <a:cubicBezTo>
                    <a:pt x="13000" y="9725"/>
                    <a:pt x="12200" y="12921"/>
                    <a:pt x="11700" y="15235"/>
                  </a:cubicBezTo>
                  <a:cubicBezTo>
                    <a:pt x="11200" y="17550"/>
                    <a:pt x="11000" y="18982"/>
                    <a:pt x="10800" y="19974"/>
                  </a:cubicBezTo>
                  <a:cubicBezTo>
                    <a:pt x="10600" y="20966"/>
                    <a:pt x="10400" y="21517"/>
                    <a:pt x="10300" y="21352"/>
                  </a:cubicBezTo>
                  <a:cubicBezTo>
                    <a:pt x="10200" y="21186"/>
                    <a:pt x="10200" y="20305"/>
                    <a:pt x="10200" y="17550"/>
                  </a:cubicBezTo>
                  <a:cubicBezTo>
                    <a:pt x="10200" y="14795"/>
                    <a:pt x="10200" y="10166"/>
                    <a:pt x="10500" y="7135"/>
                  </a:cubicBezTo>
                  <a:cubicBezTo>
                    <a:pt x="10800" y="4105"/>
                    <a:pt x="11400" y="2672"/>
                    <a:pt x="12000" y="1735"/>
                  </a:cubicBezTo>
                  <a:cubicBezTo>
                    <a:pt x="12600" y="799"/>
                    <a:pt x="13200" y="358"/>
                    <a:pt x="14000" y="137"/>
                  </a:cubicBezTo>
                  <a:cubicBezTo>
                    <a:pt x="14800" y="-83"/>
                    <a:pt x="15800" y="-83"/>
                    <a:pt x="17100" y="468"/>
                  </a:cubicBezTo>
                  <a:cubicBezTo>
                    <a:pt x="18400" y="1019"/>
                    <a:pt x="20000" y="2121"/>
                    <a:pt x="20800" y="3113"/>
                  </a:cubicBezTo>
                  <a:cubicBezTo>
                    <a:pt x="21600" y="4105"/>
                    <a:pt x="21600" y="4986"/>
                    <a:pt x="19800" y="5868"/>
                  </a:cubicBezTo>
                  <a:cubicBezTo>
                    <a:pt x="18000" y="6750"/>
                    <a:pt x="14400" y="7631"/>
                    <a:pt x="10800" y="8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74778" y="3781513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88"/>
                    <a:pt x="7200" y="7376"/>
                    <a:pt x="3600" y="10976"/>
                  </a:cubicBezTo>
                  <a:cubicBezTo>
                    <a:pt x="0" y="14576"/>
                    <a:pt x="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82628" y="4137113"/>
              <a:ext cx="628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000"/>
                    <a:pt x="436" y="14400"/>
                    <a:pt x="1818" y="11700"/>
                  </a:cubicBezTo>
                  <a:cubicBezTo>
                    <a:pt x="3200" y="9000"/>
                    <a:pt x="5745" y="7200"/>
                    <a:pt x="8436" y="5850"/>
                  </a:cubicBezTo>
                  <a:cubicBezTo>
                    <a:pt x="11127" y="4500"/>
                    <a:pt x="13964" y="3600"/>
                    <a:pt x="16182" y="2700"/>
                  </a:cubicBezTo>
                  <a:cubicBezTo>
                    <a:pt x="18400" y="1800"/>
                    <a:pt x="200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14098" y="4162513"/>
              <a:ext cx="284481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29" fill="norm" stroke="1" extrusionOk="0">
                  <a:moveTo>
                    <a:pt x="3240" y="18514"/>
                  </a:moveTo>
                  <a:cubicBezTo>
                    <a:pt x="1811" y="19543"/>
                    <a:pt x="381" y="20571"/>
                    <a:pt x="64" y="21086"/>
                  </a:cubicBezTo>
                  <a:cubicBezTo>
                    <a:pt x="-254" y="21600"/>
                    <a:pt x="540" y="21600"/>
                    <a:pt x="4272" y="18000"/>
                  </a:cubicBezTo>
                  <a:cubicBezTo>
                    <a:pt x="8005" y="14400"/>
                    <a:pt x="14675" y="7200"/>
                    <a:pt x="213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216078" y="389581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260528" y="402916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282878" y="3787863"/>
              <a:ext cx="44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619"/>
                    <a:pt x="13371" y="9238"/>
                    <a:pt x="9771" y="12838"/>
                  </a:cubicBezTo>
                  <a:cubicBezTo>
                    <a:pt x="6171" y="16438"/>
                    <a:pt x="3086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295578" y="3787863"/>
              <a:ext cx="196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308278" y="3946613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431045" y="3982269"/>
              <a:ext cx="87329" cy="11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875" fill="norm" stroke="1" extrusionOk="0">
                  <a:moveTo>
                    <a:pt x="19543" y="430"/>
                  </a:moveTo>
                  <a:cubicBezTo>
                    <a:pt x="16457" y="57"/>
                    <a:pt x="13371" y="-315"/>
                    <a:pt x="10286" y="1361"/>
                  </a:cubicBezTo>
                  <a:cubicBezTo>
                    <a:pt x="7200" y="3037"/>
                    <a:pt x="4114" y="6761"/>
                    <a:pt x="2314" y="9554"/>
                  </a:cubicBezTo>
                  <a:cubicBezTo>
                    <a:pt x="514" y="12347"/>
                    <a:pt x="0" y="14209"/>
                    <a:pt x="0" y="16071"/>
                  </a:cubicBezTo>
                  <a:cubicBezTo>
                    <a:pt x="0" y="17933"/>
                    <a:pt x="514" y="19795"/>
                    <a:pt x="3343" y="20540"/>
                  </a:cubicBezTo>
                  <a:cubicBezTo>
                    <a:pt x="6171" y="21285"/>
                    <a:pt x="11314" y="20913"/>
                    <a:pt x="14914" y="18119"/>
                  </a:cubicBezTo>
                  <a:cubicBezTo>
                    <a:pt x="18514" y="15326"/>
                    <a:pt x="20571" y="10113"/>
                    <a:pt x="21086" y="6575"/>
                  </a:cubicBezTo>
                  <a:cubicBezTo>
                    <a:pt x="21600" y="3037"/>
                    <a:pt x="20571" y="1175"/>
                    <a:pt x="18771" y="430"/>
                  </a:cubicBezTo>
                  <a:cubicBezTo>
                    <a:pt x="16971" y="-315"/>
                    <a:pt x="14400" y="57"/>
                    <a:pt x="11829" y="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555928" y="3972013"/>
              <a:ext cx="152401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800"/>
                  </a:moveTo>
                  <a:cubicBezTo>
                    <a:pt x="3300" y="2400"/>
                    <a:pt x="6600" y="4000"/>
                    <a:pt x="8400" y="6667"/>
                  </a:cubicBezTo>
                  <a:cubicBezTo>
                    <a:pt x="10200" y="9333"/>
                    <a:pt x="10500" y="13067"/>
                    <a:pt x="10200" y="15467"/>
                  </a:cubicBezTo>
                  <a:cubicBezTo>
                    <a:pt x="9900" y="17867"/>
                    <a:pt x="9000" y="18933"/>
                    <a:pt x="7950" y="19867"/>
                  </a:cubicBezTo>
                  <a:cubicBezTo>
                    <a:pt x="6900" y="20800"/>
                    <a:pt x="5700" y="21600"/>
                    <a:pt x="4500" y="21467"/>
                  </a:cubicBezTo>
                  <a:cubicBezTo>
                    <a:pt x="3300" y="21333"/>
                    <a:pt x="2100" y="20267"/>
                    <a:pt x="1950" y="18267"/>
                  </a:cubicBezTo>
                  <a:cubicBezTo>
                    <a:pt x="1800" y="16267"/>
                    <a:pt x="2700" y="13333"/>
                    <a:pt x="6150" y="10133"/>
                  </a:cubicBezTo>
                  <a:cubicBezTo>
                    <a:pt x="9600" y="6933"/>
                    <a:pt x="15600" y="34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214211" y="3959313"/>
              <a:ext cx="84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220128" y="3855268"/>
              <a:ext cx="49929" cy="6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0729" fill="norm" stroke="1" extrusionOk="0">
                  <a:moveTo>
                    <a:pt x="11409" y="780"/>
                  </a:moveTo>
                  <a:cubicBezTo>
                    <a:pt x="7953" y="2805"/>
                    <a:pt x="4497" y="4830"/>
                    <a:pt x="2337" y="7530"/>
                  </a:cubicBezTo>
                  <a:cubicBezTo>
                    <a:pt x="177" y="10230"/>
                    <a:pt x="-687" y="13605"/>
                    <a:pt x="609" y="16305"/>
                  </a:cubicBezTo>
                  <a:cubicBezTo>
                    <a:pt x="1905" y="19005"/>
                    <a:pt x="5361" y="21030"/>
                    <a:pt x="8817" y="20692"/>
                  </a:cubicBezTo>
                  <a:cubicBezTo>
                    <a:pt x="12273" y="20355"/>
                    <a:pt x="15729" y="17655"/>
                    <a:pt x="17889" y="14617"/>
                  </a:cubicBezTo>
                  <a:cubicBezTo>
                    <a:pt x="20049" y="11580"/>
                    <a:pt x="20913" y="8205"/>
                    <a:pt x="20049" y="5167"/>
                  </a:cubicBezTo>
                  <a:cubicBezTo>
                    <a:pt x="19185" y="2130"/>
                    <a:pt x="16593" y="-570"/>
                    <a:pt x="13569" y="105"/>
                  </a:cubicBezTo>
                  <a:cubicBezTo>
                    <a:pt x="10545" y="780"/>
                    <a:pt x="7089" y="4830"/>
                    <a:pt x="3633" y="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368728" y="3997413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375078" y="408631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800"/>
                    <a:pt x="11421" y="12000"/>
                    <a:pt x="15021" y="8400"/>
                  </a:cubicBezTo>
                  <a:cubicBezTo>
                    <a:pt x="18621" y="4800"/>
                    <a:pt x="2011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737028" y="3914863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889428" y="4073613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041828" y="406091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130728" y="405456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365678" y="3857713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374654" y="3908513"/>
              <a:ext cx="12437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21153" y="0"/>
                  </a:moveTo>
                  <a:cubicBezTo>
                    <a:pt x="17193" y="800"/>
                    <a:pt x="13233" y="1600"/>
                    <a:pt x="9633" y="3467"/>
                  </a:cubicBezTo>
                  <a:cubicBezTo>
                    <a:pt x="6033" y="5333"/>
                    <a:pt x="2793" y="8267"/>
                    <a:pt x="1173" y="10400"/>
                  </a:cubicBezTo>
                  <a:cubicBezTo>
                    <a:pt x="-447" y="12533"/>
                    <a:pt x="-447" y="13867"/>
                    <a:pt x="1533" y="15600"/>
                  </a:cubicBezTo>
                  <a:cubicBezTo>
                    <a:pt x="3513" y="17333"/>
                    <a:pt x="7473" y="19467"/>
                    <a:pt x="11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549828" y="4105363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332995" y="3766696"/>
              <a:ext cx="201084" cy="40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4779" y="12738"/>
                  </a:moveTo>
                  <a:cubicBezTo>
                    <a:pt x="14097" y="12074"/>
                    <a:pt x="13415" y="11409"/>
                    <a:pt x="12505" y="11132"/>
                  </a:cubicBezTo>
                  <a:cubicBezTo>
                    <a:pt x="11596" y="10855"/>
                    <a:pt x="10459" y="10966"/>
                    <a:pt x="8640" y="11742"/>
                  </a:cubicBezTo>
                  <a:cubicBezTo>
                    <a:pt x="6821" y="12517"/>
                    <a:pt x="4320" y="13957"/>
                    <a:pt x="2615" y="15342"/>
                  </a:cubicBezTo>
                  <a:cubicBezTo>
                    <a:pt x="909" y="16726"/>
                    <a:pt x="0" y="18055"/>
                    <a:pt x="0" y="19163"/>
                  </a:cubicBezTo>
                  <a:cubicBezTo>
                    <a:pt x="0" y="20271"/>
                    <a:pt x="909" y="21157"/>
                    <a:pt x="2387" y="21378"/>
                  </a:cubicBezTo>
                  <a:cubicBezTo>
                    <a:pt x="3865" y="21600"/>
                    <a:pt x="5912" y="21157"/>
                    <a:pt x="8413" y="19440"/>
                  </a:cubicBezTo>
                  <a:cubicBezTo>
                    <a:pt x="10914" y="17723"/>
                    <a:pt x="13869" y="14732"/>
                    <a:pt x="15916" y="11465"/>
                  </a:cubicBezTo>
                  <a:cubicBezTo>
                    <a:pt x="17962" y="8197"/>
                    <a:pt x="19099" y="4652"/>
                    <a:pt x="19667" y="2603"/>
                  </a:cubicBezTo>
                  <a:cubicBezTo>
                    <a:pt x="20236" y="554"/>
                    <a:pt x="20236" y="0"/>
                    <a:pt x="20008" y="0"/>
                  </a:cubicBezTo>
                  <a:cubicBezTo>
                    <a:pt x="19781" y="0"/>
                    <a:pt x="19326" y="554"/>
                    <a:pt x="18644" y="2437"/>
                  </a:cubicBezTo>
                  <a:cubicBezTo>
                    <a:pt x="17962" y="4320"/>
                    <a:pt x="17053" y="7532"/>
                    <a:pt x="16598" y="10080"/>
                  </a:cubicBezTo>
                  <a:cubicBezTo>
                    <a:pt x="16143" y="12628"/>
                    <a:pt x="16143" y="14511"/>
                    <a:pt x="16484" y="15895"/>
                  </a:cubicBezTo>
                  <a:cubicBezTo>
                    <a:pt x="16825" y="17280"/>
                    <a:pt x="17507" y="18166"/>
                    <a:pt x="18417" y="18554"/>
                  </a:cubicBezTo>
                  <a:cubicBezTo>
                    <a:pt x="19326" y="18942"/>
                    <a:pt x="20463" y="18831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565828" y="3983788"/>
              <a:ext cx="107951" cy="16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7624" y="4916"/>
                  </a:moveTo>
                  <a:cubicBezTo>
                    <a:pt x="9741" y="5183"/>
                    <a:pt x="11859" y="5450"/>
                    <a:pt x="13129" y="4516"/>
                  </a:cubicBezTo>
                  <a:cubicBezTo>
                    <a:pt x="14400" y="3583"/>
                    <a:pt x="14824" y="1450"/>
                    <a:pt x="13765" y="516"/>
                  </a:cubicBezTo>
                  <a:cubicBezTo>
                    <a:pt x="12706" y="-417"/>
                    <a:pt x="10165" y="-150"/>
                    <a:pt x="7624" y="1850"/>
                  </a:cubicBezTo>
                  <a:cubicBezTo>
                    <a:pt x="5082" y="3850"/>
                    <a:pt x="2541" y="7583"/>
                    <a:pt x="1271" y="10250"/>
                  </a:cubicBezTo>
                  <a:cubicBezTo>
                    <a:pt x="0" y="12916"/>
                    <a:pt x="0" y="14516"/>
                    <a:pt x="0" y="15983"/>
                  </a:cubicBezTo>
                  <a:cubicBezTo>
                    <a:pt x="0" y="17450"/>
                    <a:pt x="0" y="18783"/>
                    <a:pt x="2541" y="19716"/>
                  </a:cubicBezTo>
                  <a:cubicBezTo>
                    <a:pt x="5082" y="20650"/>
                    <a:pt x="10165" y="21183"/>
                    <a:pt x="13765" y="21050"/>
                  </a:cubicBezTo>
                  <a:cubicBezTo>
                    <a:pt x="17365" y="20916"/>
                    <a:pt x="19482" y="20116"/>
                    <a:pt x="21600" y="19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737278" y="3972013"/>
              <a:ext cx="133351" cy="17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3123"/>
                  </a:moveTo>
                  <a:cubicBezTo>
                    <a:pt x="1029" y="2082"/>
                    <a:pt x="2057" y="1041"/>
                    <a:pt x="3429" y="1431"/>
                  </a:cubicBezTo>
                  <a:cubicBezTo>
                    <a:pt x="4800" y="1822"/>
                    <a:pt x="6514" y="3643"/>
                    <a:pt x="7886" y="6246"/>
                  </a:cubicBezTo>
                  <a:cubicBezTo>
                    <a:pt x="9257" y="8848"/>
                    <a:pt x="10286" y="12231"/>
                    <a:pt x="10800" y="14573"/>
                  </a:cubicBezTo>
                  <a:cubicBezTo>
                    <a:pt x="11314" y="16916"/>
                    <a:pt x="11314" y="18217"/>
                    <a:pt x="10800" y="19388"/>
                  </a:cubicBezTo>
                  <a:cubicBezTo>
                    <a:pt x="10286" y="20559"/>
                    <a:pt x="9257" y="21600"/>
                    <a:pt x="8057" y="21210"/>
                  </a:cubicBezTo>
                  <a:cubicBezTo>
                    <a:pt x="6857" y="20819"/>
                    <a:pt x="5486" y="18998"/>
                    <a:pt x="5314" y="16395"/>
                  </a:cubicBezTo>
                  <a:cubicBezTo>
                    <a:pt x="5143" y="13793"/>
                    <a:pt x="6171" y="10410"/>
                    <a:pt x="9086" y="7547"/>
                  </a:cubicBezTo>
                  <a:cubicBezTo>
                    <a:pt x="12000" y="4684"/>
                    <a:pt x="16800" y="23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5902378" y="3959313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946828" y="387676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6003978" y="3895813"/>
              <a:ext cx="101601" cy="20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004"/>
                  </a:moveTo>
                  <a:cubicBezTo>
                    <a:pt x="450" y="7794"/>
                    <a:pt x="900" y="13584"/>
                    <a:pt x="1575" y="17035"/>
                  </a:cubicBezTo>
                  <a:cubicBezTo>
                    <a:pt x="2250" y="20487"/>
                    <a:pt x="3150" y="21600"/>
                    <a:pt x="4500" y="21377"/>
                  </a:cubicBezTo>
                  <a:cubicBezTo>
                    <a:pt x="5850" y="21155"/>
                    <a:pt x="7650" y="19596"/>
                    <a:pt x="10575" y="15810"/>
                  </a:cubicBezTo>
                  <a:cubicBezTo>
                    <a:pt x="13500" y="12025"/>
                    <a:pt x="17550" y="60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6118345" y="3932374"/>
              <a:ext cx="158684" cy="19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956" fill="norm" stroke="1" extrusionOk="0">
                  <a:moveTo>
                    <a:pt x="2549" y="7136"/>
                  </a:moveTo>
                  <a:cubicBezTo>
                    <a:pt x="3970" y="7601"/>
                    <a:pt x="5391" y="8065"/>
                    <a:pt x="7381" y="7485"/>
                  </a:cubicBezTo>
                  <a:cubicBezTo>
                    <a:pt x="9370" y="6904"/>
                    <a:pt x="11928" y="5278"/>
                    <a:pt x="13349" y="3769"/>
                  </a:cubicBezTo>
                  <a:cubicBezTo>
                    <a:pt x="14770" y="2259"/>
                    <a:pt x="15054" y="865"/>
                    <a:pt x="14486" y="285"/>
                  </a:cubicBezTo>
                  <a:cubicBezTo>
                    <a:pt x="13918" y="-296"/>
                    <a:pt x="12496" y="-64"/>
                    <a:pt x="10081" y="1678"/>
                  </a:cubicBezTo>
                  <a:cubicBezTo>
                    <a:pt x="7665" y="3420"/>
                    <a:pt x="4254" y="6672"/>
                    <a:pt x="2265" y="10039"/>
                  </a:cubicBezTo>
                  <a:cubicBezTo>
                    <a:pt x="275" y="13407"/>
                    <a:pt x="-293" y="16891"/>
                    <a:pt x="133" y="18865"/>
                  </a:cubicBezTo>
                  <a:cubicBezTo>
                    <a:pt x="560" y="20839"/>
                    <a:pt x="1981" y="21304"/>
                    <a:pt x="5675" y="20723"/>
                  </a:cubicBezTo>
                  <a:cubicBezTo>
                    <a:pt x="9370" y="20143"/>
                    <a:pt x="15339" y="18517"/>
                    <a:pt x="21307" y="16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041948" y="3845013"/>
              <a:ext cx="25743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6753" y="0"/>
                  </a:moveTo>
                  <a:cubicBezTo>
                    <a:pt x="17284" y="1271"/>
                    <a:pt x="17815" y="2541"/>
                    <a:pt x="17284" y="4729"/>
                  </a:cubicBezTo>
                  <a:cubicBezTo>
                    <a:pt x="16753" y="6918"/>
                    <a:pt x="15159" y="10024"/>
                    <a:pt x="13300" y="12494"/>
                  </a:cubicBezTo>
                  <a:cubicBezTo>
                    <a:pt x="11441" y="14965"/>
                    <a:pt x="9317" y="16800"/>
                    <a:pt x="7635" y="17929"/>
                  </a:cubicBezTo>
                  <a:cubicBezTo>
                    <a:pt x="5953" y="19059"/>
                    <a:pt x="4713" y="19482"/>
                    <a:pt x="3563" y="19553"/>
                  </a:cubicBezTo>
                  <a:cubicBezTo>
                    <a:pt x="2412" y="19624"/>
                    <a:pt x="1349" y="19341"/>
                    <a:pt x="730" y="18776"/>
                  </a:cubicBezTo>
                  <a:cubicBezTo>
                    <a:pt x="110" y="18212"/>
                    <a:pt x="-67" y="17365"/>
                    <a:pt x="22" y="15953"/>
                  </a:cubicBezTo>
                  <a:cubicBezTo>
                    <a:pt x="110" y="14541"/>
                    <a:pt x="464" y="12565"/>
                    <a:pt x="995" y="11365"/>
                  </a:cubicBezTo>
                  <a:cubicBezTo>
                    <a:pt x="1526" y="10165"/>
                    <a:pt x="2235" y="9741"/>
                    <a:pt x="3031" y="9529"/>
                  </a:cubicBezTo>
                  <a:cubicBezTo>
                    <a:pt x="3828" y="9318"/>
                    <a:pt x="4713" y="9318"/>
                    <a:pt x="6307" y="10094"/>
                  </a:cubicBezTo>
                  <a:cubicBezTo>
                    <a:pt x="7900" y="10871"/>
                    <a:pt x="10202" y="12424"/>
                    <a:pt x="12858" y="14471"/>
                  </a:cubicBezTo>
                  <a:cubicBezTo>
                    <a:pt x="15513" y="16518"/>
                    <a:pt x="18523" y="19059"/>
                    <a:pt x="2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7413678" y="4149813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7399037" y="3972013"/>
              <a:ext cx="45449" cy="4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4" h="20724" fill="norm" stroke="1" extrusionOk="0">
                  <a:moveTo>
                    <a:pt x="14948" y="9720"/>
                  </a:moveTo>
                  <a:cubicBezTo>
                    <a:pt x="10253" y="7560"/>
                    <a:pt x="5557" y="5400"/>
                    <a:pt x="2740" y="7020"/>
                  </a:cubicBezTo>
                  <a:cubicBezTo>
                    <a:pt x="-78" y="8640"/>
                    <a:pt x="-1017" y="14040"/>
                    <a:pt x="1331" y="17280"/>
                  </a:cubicBezTo>
                  <a:cubicBezTo>
                    <a:pt x="3679" y="20520"/>
                    <a:pt x="9313" y="21600"/>
                    <a:pt x="13540" y="19980"/>
                  </a:cubicBezTo>
                  <a:cubicBezTo>
                    <a:pt x="17766" y="18360"/>
                    <a:pt x="20583" y="14040"/>
                    <a:pt x="20113" y="10260"/>
                  </a:cubicBezTo>
                  <a:cubicBezTo>
                    <a:pt x="19644" y="6480"/>
                    <a:pt x="15887" y="3240"/>
                    <a:pt x="121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7116172" y="3563496"/>
              <a:ext cx="195907" cy="20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7" fill="norm" stroke="1" extrusionOk="0">
                  <a:moveTo>
                    <a:pt x="6864" y="5510"/>
                  </a:moveTo>
                  <a:cubicBezTo>
                    <a:pt x="5006" y="9918"/>
                    <a:pt x="3148" y="14327"/>
                    <a:pt x="1870" y="17192"/>
                  </a:cubicBezTo>
                  <a:cubicBezTo>
                    <a:pt x="593" y="20057"/>
                    <a:pt x="-104" y="21380"/>
                    <a:pt x="12" y="21490"/>
                  </a:cubicBezTo>
                  <a:cubicBezTo>
                    <a:pt x="128" y="21600"/>
                    <a:pt x="1057" y="20498"/>
                    <a:pt x="2915" y="17082"/>
                  </a:cubicBezTo>
                  <a:cubicBezTo>
                    <a:pt x="4773" y="13665"/>
                    <a:pt x="7561" y="7935"/>
                    <a:pt x="9419" y="4518"/>
                  </a:cubicBezTo>
                  <a:cubicBezTo>
                    <a:pt x="11277" y="1102"/>
                    <a:pt x="12206" y="0"/>
                    <a:pt x="12902" y="0"/>
                  </a:cubicBezTo>
                  <a:cubicBezTo>
                    <a:pt x="13599" y="0"/>
                    <a:pt x="14064" y="1102"/>
                    <a:pt x="15457" y="4518"/>
                  </a:cubicBezTo>
                  <a:cubicBezTo>
                    <a:pt x="16851" y="7935"/>
                    <a:pt x="19173" y="13665"/>
                    <a:pt x="21496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7845478" y="3991063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440"/>
                    <a:pt x="10800" y="2880"/>
                    <a:pt x="14400" y="6480"/>
                  </a:cubicBezTo>
                  <a:cubicBezTo>
                    <a:pt x="18000" y="10080"/>
                    <a:pt x="1980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826428" y="4149813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307593" y="3792996"/>
              <a:ext cx="274486" cy="41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45" fill="norm" stroke="1" extrusionOk="0">
                  <a:moveTo>
                    <a:pt x="21382" y="718"/>
                  </a:moveTo>
                  <a:cubicBezTo>
                    <a:pt x="20722" y="390"/>
                    <a:pt x="20063" y="63"/>
                    <a:pt x="18661" y="9"/>
                  </a:cubicBezTo>
                  <a:cubicBezTo>
                    <a:pt x="17260" y="-46"/>
                    <a:pt x="15116" y="172"/>
                    <a:pt x="13055" y="663"/>
                  </a:cubicBezTo>
                  <a:cubicBezTo>
                    <a:pt x="10994" y="1154"/>
                    <a:pt x="9016" y="1918"/>
                    <a:pt x="7367" y="3718"/>
                  </a:cubicBezTo>
                  <a:cubicBezTo>
                    <a:pt x="5718" y="5518"/>
                    <a:pt x="4399" y="8354"/>
                    <a:pt x="3245" y="11245"/>
                  </a:cubicBezTo>
                  <a:cubicBezTo>
                    <a:pt x="2090" y="14136"/>
                    <a:pt x="1101" y="17081"/>
                    <a:pt x="524" y="18827"/>
                  </a:cubicBezTo>
                  <a:cubicBezTo>
                    <a:pt x="-53" y="20572"/>
                    <a:pt x="-218" y="21118"/>
                    <a:pt x="359" y="21336"/>
                  </a:cubicBezTo>
                  <a:cubicBezTo>
                    <a:pt x="936" y="21554"/>
                    <a:pt x="2255" y="21445"/>
                    <a:pt x="5058" y="21009"/>
                  </a:cubicBezTo>
                  <a:cubicBezTo>
                    <a:pt x="7861" y="20572"/>
                    <a:pt x="12148" y="19809"/>
                    <a:pt x="16435" y="19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302678" y="397836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553685" y="3781478"/>
              <a:ext cx="269694" cy="39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86" fill="norm" stroke="1" extrusionOk="0">
                  <a:moveTo>
                    <a:pt x="21334" y="1388"/>
                  </a:moveTo>
                  <a:cubicBezTo>
                    <a:pt x="20832" y="810"/>
                    <a:pt x="20329" y="233"/>
                    <a:pt x="18822" y="59"/>
                  </a:cubicBezTo>
                  <a:cubicBezTo>
                    <a:pt x="17315" y="-114"/>
                    <a:pt x="14804" y="117"/>
                    <a:pt x="13046" y="406"/>
                  </a:cubicBezTo>
                  <a:cubicBezTo>
                    <a:pt x="11287" y="695"/>
                    <a:pt x="10283" y="1041"/>
                    <a:pt x="9362" y="1907"/>
                  </a:cubicBezTo>
                  <a:cubicBezTo>
                    <a:pt x="8441" y="2774"/>
                    <a:pt x="7604" y="4160"/>
                    <a:pt x="6599" y="6354"/>
                  </a:cubicBezTo>
                  <a:cubicBezTo>
                    <a:pt x="5594" y="8549"/>
                    <a:pt x="4422" y="11552"/>
                    <a:pt x="3418" y="13689"/>
                  </a:cubicBezTo>
                  <a:cubicBezTo>
                    <a:pt x="2413" y="15826"/>
                    <a:pt x="1576" y="17097"/>
                    <a:pt x="906" y="18252"/>
                  </a:cubicBezTo>
                  <a:cubicBezTo>
                    <a:pt x="236" y="19407"/>
                    <a:pt x="-266" y="20446"/>
                    <a:pt x="153" y="20908"/>
                  </a:cubicBezTo>
                  <a:cubicBezTo>
                    <a:pt x="571" y="21370"/>
                    <a:pt x="1911" y="21255"/>
                    <a:pt x="3669" y="21255"/>
                  </a:cubicBezTo>
                  <a:cubicBezTo>
                    <a:pt x="5427" y="21255"/>
                    <a:pt x="7604" y="21370"/>
                    <a:pt x="9781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8817028" y="3902163"/>
              <a:ext cx="95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200"/>
                    <a:pt x="11520" y="8400"/>
                    <a:pt x="15120" y="12000"/>
                  </a:cubicBezTo>
                  <a:cubicBezTo>
                    <a:pt x="18720" y="15600"/>
                    <a:pt x="2016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8780661" y="3919613"/>
              <a:ext cx="220518" cy="2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07" fill="norm" stroke="1" extrusionOk="0">
                  <a:moveTo>
                    <a:pt x="21432" y="130"/>
                  </a:moveTo>
                  <a:cubicBezTo>
                    <a:pt x="20403" y="-42"/>
                    <a:pt x="19375" y="-213"/>
                    <a:pt x="17832" y="816"/>
                  </a:cubicBezTo>
                  <a:cubicBezTo>
                    <a:pt x="16289" y="1844"/>
                    <a:pt x="14232" y="4073"/>
                    <a:pt x="11352" y="7330"/>
                  </a:cubicBezTo>
                  <a:cubicBezTo>
                    <a:pt x="8472" y="10587"/>
                    <a:pt x="4769" y="14873"/>
                    <a:pt x="2609" y="17530"/>
                  </a:cubicBezTo>
                  <a:cubicBezTo>
                    <a:pt x="449" y="20187"/>
                    <a:pt x="-168" y="21216"/>
                    <a:pt x="38" y="21301"/>
                  </a:cubicBezTo>
                  <a:cubicBezTo>
                    <a:pt x="243" y="21387"/>
                    <a:pt x="1272" y="20530"/>
                    <a:pt x="2301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9083728" y="387676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104484" y="3759946"/>
              <a:ext cx="44947" cy="3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2" h="19587" fill="norm" stroke="1" extrusionOk="0">
                  <a:moveTo>
                    <a:pt x="10513" y="11583"/>
                  </a:moveTo>
                  <a:cubicBezTo>
                    <a:pt x="5817" y="9310"/>
                    <a:pt x="1121" y="7036"/>
                    <a:pt x="182" y="8741"/>
                  </a:cubicBezTo>
                  <a:cubicBezTo>
                    <a:pt x="-757" y="10446"/>
                    <a:pt x="2060" y="16131"/>
                    <a:pt x="5817" y="18404"/>
                  </a:cubicBezTo>
                  <a:cubicBezTo>
                    <a:pt x="9573" y="20678"/>
                    <a:pt x="14269" y="19541"/>
                    <a:pt x="17086" y="16131"/>
                  </a:cubicBezTo>
                  <a:cubicBezTo>
                    <a:pt x="19904" y="12720"/>
                    <a:pt x="20843" y="7036"/>
                    <a:pt x="18965" y="3625"/>
                  </a:cubicBezTo>
                  <a:cubicBezTo>
                    <a:pt x="17086" y="215"/>
                    <a:pt x="12391" y="-922"/>
                    <a:pt x="8634" y="783"/>
                  </a:cubicBezTo>
                  <a:cubicBezTo>
                    <a:pt x="4878" y="2489"/>
                    <a:pt x="2060" y="7036"/>
                    <a:pt x="1121" y="9878"/>
                  </a:cubicBezTo>
                  <a:cubicBezTo>
                    <a:pt x="182" y="12720"/>
                    <a:pt x="1121" y="13857"/>
                    <a:pt x="2060" y="14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9102778" y="3749763"/>
              <a:ext cx="199262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1596" y="1403"/>
                  </a:moveTo>
                  <a:cubicBezTo>
                    <a:pt x="11596" y="935"/>
                    <a:pt x="11596" y="468"/>
                    <a:pt x="12164" y="234"/>
                  </a:cubicBezTo>
                  <a:cubicBezTo>
                    <a:pt x="12733" y="0"/>
                    <a:pt x="13869" y="0"/>
                    <a:pt x="15461" y="0"/>
                  </a:cubicBezTo>
                  <a:cubicBezTo>
                    <a:pt x="17053" y="0"/>
                    <a:pt x="19099" y="0"/>
                    <a:pt x="20236" y="234"/>
                  </a:cubicBezTo>
                  <a:cubicBezTo>
                    <a:pt x="21373" y="468"/>
                    <a:pt x="21600" y="935"/>
                    <a:pt x="21259" y="2478"/>
                  </a:cubicBezTo>
                  <a:cubicBezTo>
                    <a:pt x="20918" y="4021"/>
                    <a:pt x="20008" y="6639"/>
                    <a:pt x="18644" y="9070"/>
                  </a:cubicBezTo>
                  <a:cubicBezTo>
                    <a:pt x="17280" y="11501"/>
                    <a:pt x="15461" y="13745"/>
                    <a:pt x="14438" y="15335"/>
                  </a:cubicBezTo>
                  <a:cubicBezTo>
                    <a:pt x="13415" y="16925"/>
                    <a:pt x="13187" y="17860"/>
                    <a:pt x="13415" y="18748"/>
                  </a:cubicBezTo>
                  <a:cubicBezTo>
                    <a:pt x="13642" y="19636"/>
                    <a:pt x="14324" y="20478"/>
                    <a:pt x="12164" y="20945"/>
                  </a:cubicBezTo>
                  <a:cubicBezTo>
                    <a:pt x="10004" y="21413"/>
                    <a:pt x="5002" y="21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8663416" y="3369516"/>
              <a:ext cx="210763" cy="19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08" fill="norm" stroke="1" extrusionOk="0">
                  <a:moveTo>
                    <a:pt x="5956" y="9672"/>
                  </a:moveTo>
                  <a:cubicBezTo>
                    <a:pt x="4444" y="12924"/>
                    <a:pt x="2932" y="16175"/>
                    <a:pt x="1852" y="18266"/>
                  </a:cubicBezTo>
                  <a:cubicBezTo>
                    <a:pt x="772" y="20356"/>
                    <a:pt x="124" y="21285"/>
                    <a:pt x="16" y="20937"/>
                  </a:cubicBezTo>
                  <a:cubicBezTo>
                    <a:pt x="-92" y="20588"/>
                    <a:pt x="340" y="18962"/>
                    <a:pt x="1852" y="15827"/>
                  </a:cubicBezTo>
                  <a:cubicBezTo>
                    <a:pt x="3364" y="12691"/>
                    <a:pt x="5956" y="8046"/>
                    <a:pt x="7792" y="5027"/>
                  </a:cubicBezTo>
                  <a:cubicBezTo>
                    <a:pt x="9628" y="2008"/>
                    <a:pt x="10708" y="614"/>
                    <a:pt x="11788" y="150"/>
                  </a:cubicBezTo>
                  <a:cubicBezTo>
                    <a:pt x="12868" y="-315"/>
                    <a:pt x="13948" y="150"/>
                    <a:pt x="15568" y="3750"/>
                  </a:cubicBezTo>
                  <a:cubicBezTo>
                    <a:pt x="17188" y="7350"/>
                    <a:pt x="19348" y="14085"/>
                    <a:pt x="21508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515528" y="403551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2400"/>
                    <a:pt x="10971" y="4800"/>
                    <a:pt x="14571" y="8400"/>
                  </a:cubicBezTo>
                  <a:cubicBezTo>
                    <a:pt x="18171" y="12000"/>
                    <a:pt x="19886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547278" y="4181563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010828" y="3807909"/>
              <a:ext cx="12701" cy="25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075"/>
                  </a:moveTo>
                  <a:cubicBezTo>
                    <a:pt x="0" y="995"/>
                    <a:pt x="0" y="-85"/>
                    <a:pt x="3600" y="5"/>
                  </a:cubicBezTo>
                  <a:cubicBezTo>
                    <a:pt x="7200" y="95"/>
                    <a:pt x="14400" y="1355"/>
                    <a:pt x="18000" y="5135"/>
                  </a:cubicBezTo>
                  <a:cubicBezTo>
                    <a:pt x="21600" y="8915"/>
                    <a:pt x="21600" y="15215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9902878" y="4149813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0"/>
                    <a:pt x="9600" y="0"/>
                    <a:pt x="12600" y="0"/>
                  </a:cubicBezTo>
                  <a:cubicBezTo>
                    <a:pt x="15600" y="0"/>
                    <a:pt x="16800" y="0"/>
                    <a:pt x="18000" y="2400"/>
                  </a:cubicBezTo>
                  <a:cubicBezTo>
                    <a:pt x="19200" y="4800"/>
                    <a:pt x="20400" y="9600"/>
                    <a:pt x="21000" y="1320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9929004" y="4348387"/>
              <a:ext cx="151675" cy="24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0" fill="norm" stroke="1" extrusionOk="0">
                  <a:moveTo>
                    <a:pt x="1697" y="2065"/>
                  </a:moveTo>
                  <a:cubicBezTo>
                    <a:pt x="1697" y="6865"/>
                    <a:pt x="1697" y="11665"/>
                    <a:pt x="1397" y="14527"/>
                  </a:cubicBezTo>
                  <a:cubicBezTo>
                    <a:pt x="1097" y="17388"/>
                    <a:pt x="497" y="18312"/>
                    <a:pt x="197" y="18219"/>
                  </a:cubicBezTo>
                  <a:cubicBezTo>
                    <a:pt x="-103" y="18127"/>
                    <a:pt x="-103" y="17019"/>
                    <a:pt x="497" y="14158"/>
                  </a:cubicBezTo>
                  <a:cubicBezTo>
                    <a:pt x="1097" y="11296"/>
                    <a:pt x="2297" y="6681"/>
                    <a:pt x="3497" y="3912"/>
                  </a:cubicBezTo>
                  <a:cubicBezTo>
                    <a:pt x="4697" y="1142"/>
                    <a:pt x="5897" y="219"/>
                    <a:pt x="7847" y="35"/>
                  </a:cubicBezTo>
                  <a:cubicBezTo>
                    <a:pt x="9797" y="-150"/>
                    <a:pt x="12497" y="404"/>
                    <a:pt x="14747" y="1881"/>
                  </a:cubicBezTo>
                  <a:cubicBezTo>
                    <a:pt x="16997" y="3358"/>
                    <a:pt x="18797" y="5758"/>
                    <a:pt x="19697" y="8527"/>
                  </a:cubicBezTo>
                  <a:cubicBezTo>
                    <a:pt x="20597" y="11296"/>
                    <a:pt x="20597" y="14435"/>
                    <a:pt x="20597" y="16558"/>
                  </a:cubicBezTo>
                  <a:cubicBezTo>
                    <a:pt x="20597" y="18681"/>
                    <a:pt x="20597" y="19788"/>
                    <a:pt x="20747" y="20435"/>
                  </a:cubicBezTo>
                  <a:cubicBezTo>
                    <a:pt x="20897" y="21081"/>
                    <a:pt x="21197" y="21265"/>
                    <a:pt x="21497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0545932" y="3912051"/>
              <a:ext cx="211112" cy="30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62" fill="norm" stroke="1" extrusionOk="0">
                  <a:moveTo>
                    <a:pt x="19717" y="1085"/>
                  </a:moveTo>
                  <a:cubicBezTo>
                    <a:pt x="20573" y="641"/>
                    <a:pt x="21428" y="197"/>
                    <a:pt x="21321" y="49"/>
                  </a:cubicBezTo>
                  <a:cubicBezTo>
                    <a:pt x="21214" y="-99"/>
                    <a:pt x="20145" y="49"/>
                    <a:pt x="17472" y="1085"/>
                  </a:cubicBezTo>
                  <a:cubicBezTo>
                    <a:pt x="14798" y="2120"/>
                    <a:pt x="10521" y="4043"/>
                    <a:pt x="7955" y="5301"/>
                  </a:cubicBezTo>
                  <a:cubicBezTo>
                    <a:pt x="5388" y="6559"/>
                    <a:pt x="4533" y="7150"/>
                    <a:pt x="4533" y="7668"/>
                  </a:cubicBezTo>
                  <a:cubicBezTo>
                    <a:pt x="4533" y="8186"/>
                    <a:pt x="5388" y="8630"/>
                    <a:pt x="6885" y="8926"/>
                  </a:cubicBezTo>
                  <a:cubicBezTo>
                    <a:pt x="8382" y="9222"/>
                    <a:pt x="10521" y="9369"/>
                    <a:pt x="12018" y="9665"/>
                  </a:cubicBezTo>
                  <a:cubicBezTo>
                    <a:pt x="13515" y="9961"/>
                    <a:pt x="14371" y="10405"/>
                    <a:pt x="14478" y="10923"/>
                  </a:cubicBezTo>
                  <a:cubicBezTo>
                    <a:pt x="14584" y="11441"/>
                    <a:pt x="13943" y="12033"/>
                    <a:pt x="12018" y="13068"/>
                  </a:cubicBezTo>
                  <a:cubicBezTo>
                    <a:pt x="10093" y="14104"/>
                    <a:pt x="6885" y="15583"/>
                    <a:pt x="4854" y="16545"/>
                  </a:cubicBezTo>
                  <a:cubicBezTo>
                    <a:pt x="2822" y="17506"/>
                    <a:pt x="1967" y="17950"/>
                    <a:pt x="1218" y="18690"/>
                  </a:cubicBezTo>
                  <a:cubicBezTo>
                    <a:pt x="470" y="19430"/>
                    <a:pt x="-172" y="20465"/>
                    <a:pt x="42" y="20983"/>
                  </a:cubicBezTo>
                  <a:cubicBezTo>
                    <a:pt x="256" y="21501"/>
                    <a:pt x="1325" y="21501"/>
                    <a:pt x="4426" y="21427"/>
                  </a:cubicBezTo>
                  <a:cubicBezTo>
                    <a:pt x="7527" y="21353"/>
                    <a:pt x="12660" y="21205"/>
                    <a:pt x="15761" y="20983"/>
                  </a:cubicBezTo>
                  <a:cubicBezTo>
                    <a:pt x="18862" y="20761"/>
                    <a:pt x="19931" y="20465"/>
                    <a:pt x="21000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0969678" y="3946613"/>
              <a:ext cx="127001" cy="22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0"/>
                  </a:moveTo>
                  <a:cubicBezTo>
                    <a:pt x="3960" y="2774"/>
                    <a:pt x="7920" y="5549"/>
                    <a:pt x="10980" y="8422"/>
                  </a:cubicBezTo>
                  <a:cubicBezTo>
                    <a:pt x="14040" y="11295"/>
                    <a:pt x="16200" y="14268"/>
                    <a:pt x="17280" y="16547"/>
                  </a:cubicBezTo>
                  <a:cubicBezTo>
                    <a:pt x="18360" y="18826"/>
                    <a:pt x="18360" y="20411"/>
                    <a:pt x="18900" y="21006"/>
                  </a:cubicBezTo>
                  <a:cubicBezTo>
                    <a:pt x="19440" y="21600"/>
                    <a:pt x="20520" y="21204"/>
                    <a:pt x="216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0966415" y="3927563"/>
              <a:ext cx="174714" cy="23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48" fill="norm" stroke="1" extrusionOk="0">
                  <a:moveTo>
                    <a:pt x="21481" y="0"/>
                  </a:moveTo>
                  <a:cubicBezTo>
                    <a:pt x="18618" y="2084"/>
                    <a:pt x="15756" y="4168"/>
                    <a:pt x="12503" y="7389"/>
                  </a:cubicBezTo>
                  <a:cubicBezTo>
                    <a:pt x="9250" y="10611"/>
                    <a:pt x="5606" y="14968"/>
                    <a:pt x="3264" y="17621"/>
                  </a:cubicBezTo>
                  <a:cubicBezTo>
                    <a:pt x="922" y="20274"/>
                    <a:pt x="-119" y="21221"/>
                    <a:pt x="11" y="21411"/>
                  </a:cubicBezTo>
                  <a:cubicBezTo>
                    <a:pt x="141" y="21600"/>
                    <a:pt x="1442" y="21032"/>
                    <a:pt x="274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1255428" y="3838663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1242728" y="3756113"/>
              <a:ext cx="25436" cy="2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20597" fill="norm" stroke="1" extrusionOk="0">
                  <a:moveTo>
                    <a:pt x="14954" y="0"/>
                  </a:moveTo>
                  <a:cubicBezTo>
                    <a:pt x="9969" y="7200"/>
                    <a:pt x="4985" y="14400"/>
                    <a:pt x="6646" y="18000"/>
                  </a:cubicBezTo>
                  <a:cubicBezTo>
                    <a:pt x="8308" y="21600"/>
                    <a:pt x="16615" y="21600"/>
                    <a:pt x="19108" y="17100"/>
                  </a:cubicBezTo>
                  <a:cubicBezTo>
                    <a:pt x="21600" y="12600"/>
                    <a:pt x="18277" y="3600"/>
                    <a:pt x="14123" y="2700"/>
                  </a:cubicBezTo>
                  <a:cubicBezTo>
                    <a:pt x="9969" y="1800"/>
                    <a:pt x="4985" y="9000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525178" y="4372063"/>
              <a:ext cx="40218" cy="18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17053" y="0"/>
                  </a:moveTo>
                  <a:cubicBezTo>
                    <a:pt x="19326" y="6240"/>
                    <a:pt x="21600" y="12480"/>
                    <a:pt x="21600" y="16200"/>
                  </a:cubicBezTo>
                  <a:cubicBezTo>
                    <a:pt x="21600" y="19920"/>
                    <a:pt x="19326" y="21120"/>
                    <a:pt x="15916" y="21360"/>
                  </a:cubicBezTo>
                  <a:cubicBezTo>
                    <a:pt x="12505" y="21600"/>
                    <a:pt x="7958" y="20880"/>
                    <a:pt x="5116" y="19080"/>
                  </a:cubicBezTo>
                  <a:cubicBezTo>
                    <a:pt x="2274" y="17280"/>
                    <a:pt x="1137" y="14400"/>
                    <a:pt x="0" y="1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0550578" y="430221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607728" y="4353013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0633128" y="4410163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760128" y="433396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0633128" y="3723152"/>
              <a:ext cx="95251" cy="11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1403"/>
                  </a:moveTo>
                  <a:cubicBezTo>
                    <a:pt x="480" y="5330"/>
                    <a:pt x="960" y="9257"/>
                    <a:pt x="960" y="12988"/>
                  </a:cubicBezTo>
                  <a:cubicBezTo>
                    <a:pt x="960" y="16719"/>
                    <a:pt x="480" y="20254"/>
                    <a:pt x="240" y="20843"/>
                  </a:cubicBezTo>
                  <a:cubicBezTo>
                    <a:pt x="0" y="21432"/>
                    <a:pt x="0" y="19076"/>
                    <a:pt x="720" y="15345"/>
                  </a:cubicBezTo>
                  <a:cubicBezTo>
                    <a:pt x="1440" y="11614"/>
                    <a:pt x="2880" y="6508"/>
                    <a:pt x="4800" y="3563"/>
                  </a:cubicBezTo>
                  <a:cubicBezTo>
                    <a:pt x="6720" y="617"/>
                    <a:pt x="9120" y="-168"/>
                    <a:pt x="11280" y="28"/>
                  </a:cubicBezTo>
                  <a:cubicBezTo>
                    <a:pt x="13440" y="225"/>
                    <a:pt x="15360" y="1403"/>
                    <a:pt x="17040" y="4741"/>
                  </a:cubicBezTo>
                  <a:cubicBezTo>
                    <a:pt x="18720" y="8079"/>
                    <a:pt x="20160" y="13577"/>
                    <a:pt x="21600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1105943" y="4194263"/>
              <a:ext cx="47523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41" fill="norm" stroke="1" extrusionOk="0">
                  <a:moveTo>
                    <a:pt x="18429" y="0"/>
                  </a:moveTo>
                  <a:cubicBezTo>
                    <a:pt x="19368" y="4320"/>
                    <a:pt x="20307" y="8640"/>
                    <a:pt x="20776" y="11610"/>
                  </a:cubicBezTo>
                  <a:cubicBezTo>
                    <a:pt x="21246" y="14580"/>
                    <a:pt x="21246" y="16200"/>
                    <a:pt x="20307" y="17685"/>
                  </a:cubicBezTo>
                  <a:cubicBezTo>
                    <a:pt x="19368" y="19170"/>
                    <a:pt x="17489" y="20520"/>
                    <a:pt x="14203" y="21060"/>
                  </a:cubicBezTo>
                  <a:cubicBezTo>
                    <a:pt x="10916" y="21600"/>
                    <a:pt x="6220" y="21330"/>
                    <a:pt x="3403" y="20520"/>
                  </a:cubicBezTo>
                  <a:cubicBezTo>
                    <a:pt x="585" y="19710"/>
                    <a:pt x="-354" y="18360"/>
                    <a:pt x="116" y="15930"/>
                  </a:cubicBezTo>
                  <a:cubicBezTo>
                    <a:pt x="585" y="13500"/>
                    <a:pt x="2463" y="9990"/>
                    <a:pt x="4342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1128428" y="409901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1141128" y="3914863"/>
              <a:ext cx="7448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0" y="0"/>
                  </a:moveTo>
                  <a:cubicBezTo>
                    <a:pt x="6000" y="1553"/>
                    <a:pt x="12000" y="3106"/>
                    <a:pt x="15900" y="5647"/>
                  </a:cubicBezTo>
                  <a:cubicBezTo>
                    <a:pt x="19800" y="8188"/>
                    <a:pt x="21600" y="11718"/>
                    <a:pt x="21000" y="14541"/>
                  </a:cubicBezTo>
                  <a:cubicBezTo>
                    <a:pt x="20400" y="17365"/>
                    <a:pt x="17400" y="19482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898696" y="3895813"/>
              <a:ext cx="7098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6057" y="0"/>
                  </a:moveTo>
                  <a:cubicBezTo>
                    <a:pt x="2880" y="4483"/>
                    <a:pt x="-296" y="8966"/>
                    <a:pt x="22" y="12362"/>
                  </a:cubicBezTo>
                  <a:cubicBezTo>
                    <a:pt x="339" y="15758"/>
                    <a:pt x="4151" y="18068"/>
                    <a:pt x="8280" y="19426"/>
                  </a:cubicBezTo>
                  <a:cubicBezTo>
                    <a:pt x="12410" y="20785"/>
                    <a:pt x="16857" y="21192"/>
                    <a:pt x="213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88641" y="4911268"/>
              <a:ext cx="90651" cy="30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27" fill="norm" stroke="1" extrusionOk="0">
                  <a:moveTo>
                    <a:pt x="18071" y="2701"/>
                  </a:moveTo>
                  <a:cubicBezTo>
                    <a:pt x="17591" y="1961"/>
                    <a:pt x="17111" y="1222"/>
                    <a:pt x="15191" y="704"/>
                  </a:cubicBezTo>
                  <a:cubicBezTo>
                    <a:pt x="13271" y="186"/>
                    <a:pt x="9911" y="-110"/>
                    <a:pt x="7511" y="38"/>
                  </a:cubicBezTo>
                  <a:cubicBezTo>
                    <a:pt x="5111" y="186"/>
                    <a:pt x="3671" y="778"/>
                    <a:pt x="2231" y="1961"/>
                  </a:cubicBezTo>
                  <a:cubicBezTo>
                    <a:pt x="791" y="3145"/>
                    <a:pt x="-649" y="4920"/>
                    <a:pt x="311" y="6769"/>
                  </a:cubicBezTo>
                  <a:cubicBezTo>
                    <a:pt x="1271" y="8619"/>
                    <a:pt x="4631" y="10542"/>
                    <a:pt x="8471" y="12465"/>
                  </a:cubicBezTo>
                  <a:cubicBezTo>
                    <a:pt x="12311" y="14389"/>
                    <a:pt x="16631" y="16312"/>
                    <a:pt x="18791" y="17643"/>
                  </a:cubicBezTo>
                  <a:cubicBezTo>
                    <a:pt x="20951" y="18975"/>
                    <a:pt x="20951" y="19715"/>
                    <a:pt x="19751" y="20306"/>
                  </a:cubicBezTo>
                  <a:cubicBezTo>
                    <a:pt x="18551" y="20898"/>
                    <a:pt x="16151" y="21342"/>
                    <a:pt x="13751" y="21416"/>
                  </a:cubicBezTo>
                  <a:cubicBezTo>
                    <a:pt x="11351" y="21490"/>
                    <a:pt x="8951" y="21194"/>
                    <a:pt x="7751" y="20380"/>
                  </a:cubicBezTo>
                  <a:cubicBezTo>
                    <a:pt x="6551" y="19567"/>
                    <a:pt x="6551" y="18235"/>
                    <a:pt x="6551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79188" y="4886413"/>
              <a:ext cx="85991" cy="33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6" fill="norm" stroke="1" extrusionOk="0">
                  <a:moveTo>
                    <a:pt x="7178" y="0"/>
                  </a:moveTo>
                  <a:cubicBezTo>
                    <a:pt x="5070" y="4561"/>
                    <a:pt x="2963" y="9123"/>
                    <a:pt x="1646" y="12343"/>
                  </a:cubicBezTo>
                  <a:cubicBezTo>
                    <a:pt x="329" y="15563"/>
                    <a:pt x="-198" y="17441"/>
                    <a:pt x="65" y="18783"/>
                  </a:cubicBezTo>
                  <a:cubicBezTo>
                    <a:pt x="329" y="20124"/>
                    <a:pt x="1382" y="20929"/>
                    <a:pt x="3226" y="21265"/>
                  </a:cubicBezTo>
                  <a:cubicBezTo>
                    <a:pt x="5070" y="21600"/>
                    <a:pt x="7704" y="21466"/>
                    <a:pt x="10865" y="20661"/>
                  </a:cubicBezTo>
                  <a:cubicBezTo>
                    <a:pt x="14026" y="19856"/>
                    <a:pt x="17714" y="18380"/>
                    <a:pt x="19558" y="17106"/>
                  </a:cubicBezTo>
                  <a:cubicBezTo>
                    <a:pt x="21402" y="15831"/>
                    <a:pt x="21402" y="14758"/>
                    <a:pt x="21402" y="13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80511" y="5059042"/>
              <a:ext cx="192618" cy="1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2374" y="3256"/>
                  </a:moveTo>
                  <a:cubicBezTo>
                    <a:pt x="1187" y="4028"/>
                    <a:pt x="0" y="4799"/>
                    <a:pt x="0" y="5571"/>
                  </a:cubicBezTo>
                  <a:cubicBezTo>
                    <a:pt x="0" y="6342"/>
                    <a:pt x="1187" y="7114"/>
                    <a:pt x="3086" y="7114"/>
                  </a:cubicBezTo>
                  <a:cubicBezTo>
                    <a:pt x="4985" y="7114"/>
                    <a:pt x="7596" y="6342"/>
                    <a:pt x="9495" y="5764"/>
                  </a:cubicBezTo>
                  <a:cubicBezTo>
                    <a:pt x="11393" y="5185"/>
                    <a:pt x="12580" y="4799"/>
                    <a:pt x="13530" y="3835"/>
                  </a:cubicBezTo>
                  <a:cubicBezTo>
                    <a:pt x="14479" y="2871"/>
                    <a:pt x="15191" y="1328"/>
                    <a:pt x="14954" y="556"/>
                  </a:cubicBezTo>
                  <a:cubicBezTo>
                    <a:pt x="14716" y="-215"/>
                    <a:pt x="13530" y="-215"/>
                    <a:pt x="12699" y="749"/>
                  </a:cubicBezTo>
                  <a:cubicBezTo>
                    <a:pt x="11868" y="1714"/>
                    <a:pt x="11393" y="3642"/>
                    <a:pt x="11037" y="5956"/>
                  </a:cubicBezTo>
                  <a:cubicBezTo>
                    <a:pt x="10681" y="8271"/>
                    <a:pt x="10444" y="10971"/>
                    <a:pt x="11037" y="13864"/>
                  </a:cubicBezTo>
                  <a:cubicBezTo>
                    <a:pt x="11631" y="16756"/>
                    <a:pt x="13055" y="19842"/>
                    <a:pt x="14954" y="20614"/>
                  </a:cubicBezTo>
                  <a:cubicBezTo>
                    <a:pt x="16853" y="21385"/>
                    <a:pt x="19226" y="19842"/>
                    <a:pt x="21600" y="1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66778" y="5020755"/>
              <a:ext cx="96969" cy="37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77" fill="norm" stroke="1" extrusionOk="0">
                  <a:moveTo>
                    <a:pt x="9651" y="2793"/>
                  </a:moveTo>
                  <a:cubicBezTo>
                    <a:pt x="7353" y="5167"/>
                    <a:pt x="5055" y="7540"/>
                    <a:pt x="3677" y="10270"/>
                  </a:cubicBezTo>
                  <a:cubicBezTo>
                    <a:pt x="2298" y="13000"/>
                    <a:pt x="1838" y="16085"/>
                    <a:pt x="1379" y="18103"/>
                  </a:cubicBezTo>
                  <a:cubicBezTo>
                    <a:pt x="919" y="20121"/>
                    <a:pt x="460" y="21070"/>
                    <a:pt x="230" y="21248"/>
                  </a:cubicBezTo>
                  <a:cubicBezTo>
                    <a:pt x="0" y="21426"/>
                    <a:pt x="0" y="20833"/>
                    <a:pt x="0" y="18281"/>
                  </a:cubicBezTo>
                  <a:cubicBezTo>
                    <a:pt x="0" y="15729"/>
                    <a:pt x="0" y="11219"/>
                    <a:pt x="230" y="8193"/>
                  </a:cubicBezTo>
                  <a:cubicBezTo>
                    <a:pt x="460" y="5167"/>
                    <a:pt x="919" y="3624"/>
                    <a:pt x="1838" y="2437"/>
                  </a:cubicBezTo>
                  <a:cubicBezTo>
                    <a:pt x="2757" y="1250"/>
                    <a:pt x="4136" y="419"/>
                    <a:pt x="5974" y="123"/>
                  </a:cubicBezTo>
                  <a:cubicBezTo>
                    <a:pt x="7813" y="-174"/>
                    <a:pt x="10111" y="63"/>
                    <a:pt x="12868" y="894"/>
                  </a:cubicBezTo>
                  <a:cubicBezTo>
                    <a:pt x="15626" y="1725"/>
                    <a:pt x="18843" y="3149"/>
                    <a:pt x="20221" y="4158"/>
                  </a:cubicBezTo>
                  <a:cubicBezTo>
                    <a:pt x="21600" y="5167"/>
                    <a:pt x="21140" y="5760"/>
                    <a:pt x="19762" y="6175"/>
                  </a:cubicBezTo>
                  <a:cubicBezTo>
                    <a:pt x="18383" y="6591"/>
                    <a:pt x="16085" y="6828"/>
                    <a:pt x="13787" y="6888"/>
                  </a:cubicBezTo>
                  <a:cubicBezTo>
                    <a:pt x="11489" y="6947"/>
                    <a:pt x="9191" y="6828"/>
                    <a:pt x="6894" y="6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46178" y="4942631"/>
              <a:ext cx="184151" cy="22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3032"/>
                  </a:moveTo>
                  <a:cubicBezTo>
                    <a:pt x="248" y="2050"/>
                    <a:pt x="497" y="1069"/>
                    <a:pt x="1614" y="479"/>
                  </a:cubicBezTo>
                  <a:cubicBezTo>
                    <a:pt x="2731" y="-110"/>
                    <a:pt x="4717" y="-306"/>
                    <a:pt x="6455" y="774"/>
                  </a:cubicBezTo>
                  <a:cubicBezTo>
                    <a:pt x="8193" y="1854"/>
                    <a:pt x="9683" y="4210"/>
                    <a:pt x="9186" y="7352"/>
                  </a:cubicBezTo>
                  <a:cubicBezTo>
                    <a:pt x="8690" y="10494"/>
                    <a:pt x="6207" y="14421"/>
                    <a:pt x="4717" y="16876"/>
                  </a:cubicBezTo>
                  <a:cubicBezTo>
                    <a:pt x="3228" y="19330"/>
                    <a:pt x="2731" y="20312"/>
                    <a:pt x="3600" y="20803"/>
                  </a:cubicBezTo>
                  <a:cubicBezTo>
                    <a:pt x="4469" y="21294"/>
                    <a:pt x="6703" y="21294"/>
                    <a:pt x="9931" y="20705"/>
                  </a:cubicBezTo>
                  <a:cubicBezTo>
                    <a:pt x="13159" y="20116"/>
                    <a:pt x="17379" y="18938"/>
                    <a:pt x="21600" y="17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63578" y="5245452"/>
              <a:ext cx="514351" cy="4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20925"/>
                  </a:moveTo>
                  <a:cubicBezTo>
                    <a:pt x="1956" y="19845"/>
                    <a:pt x="3911" y="18765"/>
                    <a:pt x="6267" y="15525"/>
                  </a:cubicBezTo>
                  <a:cubicBezTo>
                    <a:pt x="8622" y="12285"/>
                    <a:pt x="11378" y="6885"/>
                    <a:pt x="13822" y="3645"/>
                  </a:cubicBezTo>
                  <a:cubicBezTo>
                    <a:pt x="16267" y="405"/>
                    <a:pt x="18400" y="-675"/>
                    <a:pt x="19644" y="405"/>
                  </a:cubicBezTo>
                  <a:cubicBezTo>
                    <a:pt x="20889" y="1485"/>
                    <a:pt x="21244" y="4725"/>
                    <a:pt x="21600" y="7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542978" y="5210263"/>
              <a:ext cx="260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5840"/>
                    <a:pt x="10537" y="10080"/>
                    <a:pt x="14137" y="6480"/>
                  </a:cubicBezTo>
                  <a:cubicBezTo>
                    <a:pt x="17737" y="2880"/>
                    <a:pt x="1966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076378" y="495626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063678" y="508326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073328" y="4886413"/>
              <a:ext cx="38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43"/>
                    <a:pt x="14400" y="8885"/>
                    <a:pt x="10800" y="12485"/>
                  </a:cubicBezTo>
                  <a:cubicBezTo>
                    <a:pt x="7200" y="16085"/>
                    <a:pt x="3600" y="18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079678" y="4861013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920" y="12462"/>
                  </a:cubicBezTo>
                  <a:cubicBezTo>
                    <a:pt x="3840" y="8862"/>
                    <a:pt x="7680" y="4431"/>
                    <a:pt x="11280" y="2215"/>
                  </a:cubicBezTo>
                  <a:cubicBezTo>
                    <a:pt x="14880" y="0"/>
                    <a:pt x="182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079678" y="4988013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228083" y="5038813"/>
              <a:ext cx="66991" cy="12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131" fill="norm" stroke="1" extrusionOk="0">
                  <a:moveTo>
                    <a:pt x="16945" y="0"/>
                  </a:moveTo>
                  <a:cubicBezTo>
                    <a:pt x="12363" y="366"/>
                    <a:pt x="7781" y="732"/>
                    <a:pt x="4508" y="2929"/>
                  </a:cubicBezTo>
                  <a:cubicBezTo>
                    <a:pt x="1236" y="5125"/>
                    <a:pt x="-728" y="9153"/>
                    <a:pt x="254" y="12631"/>
                  </a:cubicBezTo>
                  <a:cubicBezTo>
                    <a:pt x="1236" y="16108"/>
                    <a:pt x="5163" y="19037"/>
                    <a:pt x="8763" y="20319"/>
                  </a:cubicBezTo>
                  <a:cubicBezTo>
                    <a:pt x="12363" y="21600"/>
                    <a:pt x="15636" y="21234"/>
                    <a:pt x="17599" y="20136"/>
                  </a:cubicBezTo>
                  <a:cubicBezTo>
                    <a:pt x="19563" y="19037"/>
                    <a:pt x="20217" y="17207"/>
                    <a:pt x="20545" y="15376"/>
                  </a:cubicBezTo>
                  <a:cubicBezTo>
                    <a:pt x="20872" y="13546"/>
                    <a:pt x="20872" y="11715"/>
                    <a:pt x="19236" y="10068"/>
                  </a:cubicBezTo>
                  <a:cubicBezTo>
                    <a:pt x="17599" y="8420"/>
                    <a:pt x="14327" y="6956"/>
                    <a:pt x="11054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308278" y="5007063"/>
              <a:ext cx="165101" cy="12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7316"/>
                  </a:moveTo>
                  <a:cubicBezTo>
                    <a:pt x="1108" y="6271"/>
                    <a:pt x="2215" y="5226"/>
                    <a:pt x="4015" y="5400"/>
                  </a:cubicBezTo>
                  <a:cubicBezTo>
                    <a:pt x="5815" y="5574"/>
                    <a:pt x="8308" y="6968"/>
                    <a:pt x="9831" y="9406"/>
                  </a:cubicBezTo>
                  <a:cubicBezTo>
                    <a:pt x="11354" y="11845"/>
                    <a:pt x="11908" y="15329"/>
                    <a:pt x="11769" y="17768"/>
                  </a:cubicBezTo>
                  <a:cubicBezTo>
                    <a:pt x="11631" y="20206"/>
                    <a:pt x="10800" y="21600"/>
                    <a:pt x="10108" y="21252"/>
                  </a:cubicBezTo>
                  <a:cubicBezTo>
                    <a:pt x="9415" y="20903"/>
                    <a:pt x="8862" y="18813"/>
                    <a:pt x="9692" y="15503"/>
                  </a:cubicBezTo>
                  <a:cubicBezTo>
                    <a:pt x="10523" y="12194"/>
                    <a:pt x="12738" y="7665"/>
                    <a:pt x="14954" y="4877"/>
                  </a:cubicBezTo>
                  <a:cubicBezTo>
                    <a:pt x="17169" y="2090"/>
                    <a:pt x="19385" y="10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095678" y="4981663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71"/>
                    <a:pt x="7200" y="1543"/>
                    <a:pt x="3600" y="3857"/>
                  </a:cubicBezTo>
                  <a:cubicBezTo>
                    <a:pt x="0" y="6171"/>
                    <a:pt x="0" y="10029"/>
                    <a:pt x="0" y="13243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114728" y="4859072"/>
              <a:ext cx="38109" cy="4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0583" fill="norm" stroke="1" extrusionOk="0">
                  <a:moveTo>
                    <a:pt x="0" y="20583"/>
                  </a:moveTo>
                  <a:cubicBezTo>
                    <a:pt x="5684" y="18705"/>
                    <a:pt x="11368" y="16826"/>
                    <a:pt x="15347" y="13070"/>
                  </a:cubicBezTo>
                  <a:cubicBezTo>
                    <a:pt x="19326" y="9313"/>
                    <a:pt x="21600" y="3679"/>
                    <a:pt x="19895" y="1331"/>
                  </a:cubicBezTo>
                  <a:cubicBezTo>
                    <a:pt x="18189" y="-1017"/>
                    <a:pt x="12505" y="-78"/>
                    <a:pt x="10232" y="2740"/>
                  </a:cubicBezTo>
                  <a:cubicBezTo>
                    <a:pt x="7958" y="5557"/>
                    <a:pt x="9095" y="10253"/>
                    <a:pt x="10232" y="14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222678" y="5016769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400" y="1118"/>
                    <a:pt x="10800" y="-1582"/>
                    <a:pt x="14400" y="1118"/>
                  </a:cubicBezTo>
                  <a:cubicBezTo>
                    <a:pt x="18000" y="3818"/>
                    <a:pt x="198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222678" y="5095963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8514"/>
                    <a:pt x="10971" y="15429"/>
                    <a:pt x="14571" y="11829"/>
                  </a:cubicBezTo>
                  <a:cubicBezTo>
                    <a:pt x="18171" y="8229"/>
                    <a:pt x="19886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514778" y="4911813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648128" y="5057863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851328" y="5051513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225978" y="4816563"/>
              <a:ext cx="44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480"/>
                    <a:pt x="17486" y="8960"/>
                    <a:pt x="13886" y="12560"/>
                  </a:cubicBezTo>
                  <a:cubicBezTo>
                    <a:pt x="10286" y="16160"/>
                    <a:pt x="5143" y="18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269345" y="4886413"/>
              <a:ext cx="10268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20957" y="0"/>
                  </a:moveTo>
                  <a:cubicBezTo>
                    <a:pt x="15773" y="2667"/>
                    <a:pt x="10589" y="5333"/>
                    <a:pt x="7133" y="7333"/>
                  </a:cubicBezTo>
                  <a:cubicBezTo>
                    <a:pt x="3677" y="9333"/>
                    <a:pt x="1949" y="10667"/>
                    <a:pt x="869" y="12000"/>
                  </a:cubicBezTo>
                  <a:cubicBezTo>
                    <a:pt x="-211" y="13333"/>
                    <a:pt x="-643" y="14667"/>
                    <a:pt x="1733" y="16267"/>
                  </a:cubicBezTo>
                  <a:cubicBezTo>
                    <a:pt x="4109" y="17867"/>
                    <a:pt x="9293" y="19733"/>
                    <a:pt x="14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410128" y="5121363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935237" y="4817048"/>
              <a:ext cx="186092" cy="34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04" fill="norm" stroke="1" extrusionOk="0">
                  <a:moveTo>
                    <a:pt x="13328" y="13715"/>
                  </a:moveTo>
                  <a:cubicBezTo>
                    <a:pt x="13328" y="13061"/>
                    <a:pt x="13328" y="12406"/>
                    <a:pt x="12843" y="11883"/>
                  </a:cubicBezTo>
                  <a:cubicBezTo>
                    <a:pt x="12357" y="11359"/>
                    <a:pt x="11386" y="10966"/>
                    <a:pt x="9809" y="11032"/>
                  </a:cubicBezTo>
                  <a:cubicBezTo>
                    <a:pt x="8231" y="11097"/>
                    <a:pt x="6047" y="11621"/>
                    <a:pt x="4227" y="13061"/>
                  </a:cubicBezTo>
                  <a:cubicBezTo>
                    <a:pt x="2407" y="14501"/>
                    <a:pt x="950" y="16857"/>
                    <a:pt x="344" y="18363"/>
                  </a:cubicBezTo>
                  <a:cubicBezTo>
                    <a:pt x="-263" y="19868"/>
                    <a:pt x="-20" y="20523"/>
                    <a:pt x="708" y="20915"/>
                  </a:cubicBezTo>
                  <a:cubicBezTo>
                    <a:pt x="1436" y="21308"/>
                    <a:pt x="2649" y="21439"/>
                    <a:pt x="4470" y="20392"/>
                  </a:cubicBezTo>
                  <a:cubicBezTo>
                    <a:pt x="6290" y="19344"/>
                    <a:pt x="8717" y="17119"/>
                    <a:pt x="10780" y="14043"/>
                  </a:cubicBezTo>
                  <a:cubicBezTo>
                    <a:pt x="12843" y="10966"/>
                    <a:pt x="14541" y="7039"/>
                    <a:pt x="15512" y="4748"/>
                  </a:cubicBezTo>
                  <a:cubicBezTo>
                    <a:pt x="16483" y="2457"/>
                    <a:pt x="16726" y="1803"/>
                    <a:pt x="16726" y="1148"/>
                  </a:cubicBezTo>
                  <a:cubicBezTo>
                    <a:pt x="16726" y="494"/>
                    <a:pt x="16483" y="-161"/>
                    <a:pt x="16119" y="35"/>
                  </a:cubicBezTo>
                  <a:cubicBezTo>
                    <a:pt x="15755" y="232"/>
                    <a:pt x="15270" y="1279"/>
                    <a:pt x="14906" y="3897"/>
                  </a:cubicBezTo>
                  <a:cubicBezTo>
                    <a:pt x="14541" y="6515"/>
                    <a:pt x="14299" y="10704"/>
                    <a:pt x="14177" y="13126"/>
                  </a:cubicBezTo>
                  <a:cubicBezTo>
                    <a:pt x="14056" y="15548"/>
                    <a:pt x="14056" y="16203"/>
                    <a:pt x="14299" y="16857"/>
                  </a:cubicBezTo>
                  <a:cubicBezTo>
                    <a:pt x="14541" y="17512"/>
                    <a:pt x="15027" y="18166"/>
                    <a:pt x="16240" y="18297"/>
                  </a:cubicBezTo>
                  <a:cubicBezTo>
                    <a:pt x="17454" y="18428"/>
                    <a:pt x="19395" y="18035"/>
                    <a:pt x="21337" y="17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123710" y="4980090"/>
              <a:ext cx="130969" cy="14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676" fill="norm" stroke="1" extrusionOk="0">
                  <a:moveTo>
                    <a:pt x="5785" y="4858"/>
                  </a:moveTo>
                  <a:cubicBezTo>
                    <a:pt x="4757" y="6092"/>
                    <a:pt x="3728" y="7326"/>
                    <a:pt x="4071" y="8098"/>
                  </a:cubicBezTo>
                  <a:cubicBezTo>
                    <a:pt x="4414" y="8869"/>
                    <a:pt x="6128" y="9178"/>
                    <a:pt x="7671" y="8561"/>
                  </a:cubicBezTo>
                  <a:cubicBezTo>
                    <a:pt x="9214" y="7943"/>
                    <a:pt x="10585" y="6401"/>
                    <a:pt x="11271" y="4703"/>
                  </a:cubicBezTo>
                  <a:cubicBezTo>
                    <a:pt x="11957" y="3006"/>
                    <a:pt x="11957" y="1155"/>
                    <a:pt x="11100" y="383"/>
                  </a:cubicBezTo>
                  <a:cubicBezTo>
                    <a:pt x="10243" y="-388"/>
                    <a:pt x="8528" y="-79"/>
                    <a:pt x="6471" y="2081"/>
                  </a:cubicBezTo>
                  <a:cubicBezTo>
                    <a:pt x="4414" y="4241"/>
                    <a:pt x="2014" y="8252"/>
                    <a:pt x="814" y="11338"/>
                  </a:cubicBezTo>
                  <a:cubicBezTo>
                    <a:pt x="-386" y="14423"/>
                    <a:pt x="-386" y="16583"/>
                    <a:pt x="1671" y="18281"/>
                  </a:cubicBezTo>
                  <a:cubicBezTo>
                    <a:pt x="3728" y="19978"/>
                    <a:pt x="7843" y="21212"/>
                    <a:pt x="11443" y="20441"/>
                  </a:cubicBezTo>
                  <a:cubicBezTo>
                    <a:pt x="15043" y="19669"/>
                    <a:pt x="18128" y="16892"/>
                    <a:pt x="21214" y="14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280078" y="4968963"/>
              <a:ext cx="120651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3411" y="5130"/>
                    <a:pt x="6821" y="10260"/>
                    <a:pt x="8337" y="13500"/>
                  </a:cubicBezTo>
                  <a:cubicBezTo>
                    <a:pt x="9853" y="16740"/>
                    <a:pt x="9474" y="18090"/>
                    <a:pt x="8526" y="19305"/>
                  </a:cubicBezTo>
                  <a:cubicBezTo>
                    <a:pt x="7579" y="20520"/>
                    <a:pt x="6063" y="21600"/>
                    <a:pt x="5116" y="21465"/>
                  </a:cubicBezTo>
                  <a:cubicBezTo>
                    <a:pt x="4168" y="21330"/>
                    <a:pt x="3789" y="19980"/>
                    <a:pt x="4547" y="17280"/>
                  </a:cubicBezTo>
                  <a:cubicBezTo>
                    <a:pt x="5305" y="14580"/>
                    <a:pt x="7200" y="10530"/>
                    <a:pt x="10232" y="7965"/>
                  </a:cubicBezTo>
                  <a:cubicBezTo>
                    <a:pt x="13263" y="5400"/>
                    <a:pt x="17432" y="4320"/>
                    <a:pt x="21600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438828" y="4994363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451528" y="4880063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508678" y="4905463"/>
              <a:ext cx="1333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25"/>
                  </a:moveTo>
                  <a:cubicBezTo>
                    <a:pt x="1029" y="10436"/>
                    <a:pt x="2057" y="15047"/>
                    <a:pt x="3086" y="17838"/>
                  </a:cubicBezTo>
                  <a:cubicBezTo>
                    <a:pt x="4114" y="20629"/>
                    <a:pt x="5143" y="21600"/>
                    <a:pt x="6171" y="21600"/>
                  </a:cubicBezTo>
                  <a:cubicBezTo>
                    <a:pt x="7200" y="21600"/>
                    <a:pt x="8229" y="20629"/>
                    <a:pt x="10800" y="16867"/>
                  </a:cubicBezTo>
                  <a:cubicBezTo>
                    <a:pt x="13371" y="13106"/>
                    <a:pt x="17486" y="65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648378" y="4919813"/>
              <a:ext cx="146051" cy="19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9950"/>
                  </a:moveTo>
                  <a:cubicBezTo>
                    <a:pt x="3757" y="9050"/>
                    <a:pt x="7513" y="8150"/>
                    <a:pt x="10330" y="7025"/>
                  </a:cubicBezTo>
                  <a:cubicBezTo>
                    <a:pt x="13148" y="5900"/>
                    <a:pt x="15026" y="4550"/>
                    <a:pt x="16122" y="3313"/>
                  </a:cubicBezTo>
                  <a:cubicBezTo>
                    <a:pt x="17217" y="2075"/>
                    <a:pt x="17530" y="950"/>
                    <a:pt x="16904" y="388"/>
                  </a:cubicBezTo>
                  <a:cubicBezTo>
                    <a:pt x="16278" y="-175"/>
                    <a:pt x="14713" y="-175"/>
                    <a:pt x="12678" y="725"/>
                  </a:cubicBezTo>
                  <a:cubicBezTo>
                    <a:pt x="10643" y="1625"/>
                    <a:pt x="8139" y="3425"/>
                    <a:pt x="6104" y="6575"/>
                  </a:cubicBezTo>
                  <a:cubicBezTo>
                    <a:pt x="4070" y="9725"/>
                    <a:pt x="2504" y="14225"/>
                    <a:pt x="3443" y="17037"/>
                  </a:cubicBezTo>
                  <a:cubicBezTo>
                    <a:pt x="4383" y="19850"/>
                    <a:pt x="7826" y="20975"/>
                    <a:pt x="11270" y="21200"/>
                  </a:cubicBezTo>
                  <a:cubicBezTo>
                    <a:pt x="14713" y="21425"/>
                    <a:pt x="18157" y="20750"/>
                    <a:pt x="21600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424815" y="4861013"/>
              <a:ext cx="24591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9786" y="0"/>
                  </a:moveTo>
                  <a:cubicBezTo>
                    <a:pt x="18125" y="5143"/>
                    <a:pt x="16463" y="10286"/>
                    <a:pt x="14433" y="13886"/>
                  </a:cubicBezTo>
                  <a:cubicBezTo>
                    <a:pt x="12402" y="17486"/>
                    <a:pt x="10002" y="19543"/>
                    <a:pt x="8340" y="20571"/>
                  </a:cubicBezTo>
                  <a:cubicBezTo>
                    <a:pt x="6679" y="21600"/>
                    <a:pt x="5756" y="21600"/>
                    <a:pt x="4463" y="20263"/>
                  </a:cubicBezTo>
                  <a:cubicBezTo>
                    <a:pt x="3171" y="18926"/>
                    <a:pt x="1510" y="16251"/>
                    <a:pt x="679" y="14297"/>
                  </a:cubicBezTo>
                  <a:cubicBezTo>
                    <a:pt x="-152" y="12343"/>
                    <a:pt x="-152" y="11109"/>
                    <a:pt x="310" y="10389"/>
                  </a:cubicBezTo>
                  <a:cubicBezTo>
                    <a:pt x="771" y="9669"/>
                    <a:pt x="1694" y="9463"/>
                    <a:pt x="3171" y="9669"/>
                  </a:cubicBezTo>
                  <a:cubicBezTo>
                    <a:pt x="4648" y="9874"/>
                    <a:pt x="6679" y="10491"/>
                    <a:pt x="8802" y="11726"/>
                  </a:cubicBezTo>
                  <a:cubicBezTo>
                    <a:pt x="10925" y="12960"/>
                    <a:pt x="13140" y="14811"/>
                    <a:pt x="14525" y="16251"/>
                  </a:cubicBezTo>
                  <a:cubicBezTo>
                    <a:pt x="15910" y="17691"/>
                    <a:pt x="16463" y="18720"/>
                    <a:pt x="17479" y="19543"/>
                  </a:cubicBezTo>
                  <a:cubicBezTo>
                    <a:pt x="18494" y="20366"/>
                    <a:pt x="19971" y="20983"/>
                    <a:pt x="21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746928" y="5115013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759628" y="4968928"/>
              <a:ext cx="27408" cy="3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19566" fill="norm" stroke="1" extrusionOk="0">
                  <a:moveTo>
                    <a:pt x="0" y="6840"/>
                  </a:moveTo>
                  <a:cubicBezTo>
                    <a:pt x="0" y="12524"/>
                    <a:pt x="0" y="18208"/>
                    <a:pt x="3086" y="19345"/>
                  </a:cubicBezTo>
                  <a:cubicBezTo>
                    <a:pt x="6171" y="20482"/>
                    <a:pt x="12343" y="17071"/>
                    <a:pt x="16200" y="12524"/>
                  </a:cubicBezTo>
                  <a:cubicBezTo>
                    <a:pt x="20057" y="7977"/>
                    <a:pt x="21600" y="2293"/>
                    <a:pt x="17743" y="587"/>
                  </a:cubicBezTo>
                  <a:cubicBezTo>
                    <a:pt x="13886" y="-1118"/>
                    <a:pt x="4629" y="1156"/>
                    <a:pt x="3086" y="3998"/>
                  </a:cubicBezTo>
                  <a:cubicBezTo>
                    <a:pt x="1543" y="6840"/>
                    <a:pt x="7714" y="10250"/>
                    <a:pt x="13886" y="13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917844" y="4774067"/>
              <a:ext cx="133885" cy="35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27" fill="norm" stroke="1" extrusionOk="0">
                  <a:moveTo>
                    <a:pt x="21019" y="1778"/>
                  </a:moveTo>
                  <a:cubicBezTo>
                    <a:pt x="20687" y="1146"/>
                    <a:pt x="20354" y="515"/>
                    <a:pt x="19357" y="199"/>
                  </a:cubicBezTo>
                  <a:cubicBezTo>
                    <a:pt x="18361" y="-117"/>
                    <a:pt x="16699" y="-117"/>
                    <a:pt x="14539" y="641"/>
                  </a:cubicBezTo>
                  <a:cubicBezTo>
                    <a:pt x="12379" y="1399"/>
                    <a:pt x="9721" y="2915"/>
                    <a:pt x="6896" y="5378"/>
                  </a:cubicBezTo>
                  <a:cubicBezTo>
                    <a:pt x="4071" y="7841"/>
                    <a:pt x="1081" y="11251"/>
                    <a:pt x="250" y="13904"/>
                  </a:cubicBezTo>
                  <a:cubicBezTo>
                    <a:pt x="-581" y="16557"/>
                    <a:pt x="748" y="18451"/>
                    <a:pt x="2908" y="19651"/>
                  </a:cubicBezTo>
                  <a:cubicBezTo>
                    <a:pt x="5068" y="20851"/>
                    <a:pt x="8059" y="21357"/>
                    <a:pt x="10551" y="21420"/>
                  </a:cubicBezTo>
                  <a:cubicBezTo>
                    <a:pt x="13044" y="21483"/>
                    <a:pt x="15037" y="21104"/>
                    <a:pt x="17031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7167679" y="4831380"/>
              <a:ext cx="214250" cy="27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08" fill="norm" stroke="1" extrusionOk="0">
                  <a:moveTo>
                    <a:pt x="15717" y="4287"/>
                  </a:moveTo>
                  <a:cubicBezTo>
                    <a:pt x="14659" y="3792"/>
                    <a:pt x="13600" y="3298"/>
                    <a:pt x="12541" y="3133"/>
                  </a:cubicBezTo>
                  <a:cubicBezTo>
                    <a:pt x="11482" y="2968"/>
                    <a:pt x="10423" y="3133"/>
                    <a:pt x="8835" y="4205"/>
                  </a:cubicBezTo>
                  <a:cubicBezTo>
                    <a:pt x="7247" y="5276"/>
                    <a:pt x="5129" y="7255"/>
                    <a:pt x="3541" y="9646"/>
                  </a:cubicBezTo>
                  <a:cubicBezTo>
                    <a:pt x="1953" y="12037"/>
                    <a:pt x="894" y="14840"/>
                    <a:pt x="364" y="16901"/>
                  </a:cubicBezTo>
                  <a:cubicBezTo>
                    <a:pt x="-165" y="18962"/>
                    <a:pt x="-165" y="20281"/>
                    <a:pt x="682" y="20940"/>
                  </a:cubicBezTo>
                  <a:cubicBezTo>
                    <a:pt x="1529" y="21600"/>
                    <a:pt x="3223" y="21600"/>
                    <a:pt x="5447" y="20693"/>
                  </a:cubicBezTo>
                  <a:cubicBezTo>
                    <a:pt x="7670" y="19786"/>
                    <a:pt x="10423" y="17973"/>
                    <a:pt x="12541" y="15334"/>
                  </a:cubicBezTo>
                  <a:cubicBezTo>
                    <a:pt x="14659" y="12696"/>
                    <a:pt x="16141" y="9234"/>
                    <a:pt x="16882" y="7008"/>
                  </a:cubicBezTo>
                  <a:cubicBezTo>
                    <a:pt x="17623" y="4782"/>
                    <a:pt x="17623" y="3792"/>
                    <a:pt x="17200" y="2885"/>
                  </a:cubicBezTo>
                  <a:cubicBezTo>
                    <a:pt x="16776" y="1979"/>
                    <a:pt x="15929" y="1154"/>
                    <a:pt x="14976" y="660"/>
                  </a:cubicBezTo>
                  <a:cubicBezTo>
                    <a:pt x="14023" y="165"/>
                    <a:pt x="12964" y="0"/>
                    <a:pt x="11906" y="0"/>
                  </a:cubicBezTo>
                  <a:cubicBezTo>
                    <a:pt x="10847" y="0"/>
                    <a:pt x="9788" y="165"/>
                    <a:pt x="8517" y="989"/>
                  </a:cubicBezTo>
                  <a:cubicBezTo>
                    <a:pt x="7247" y="1814"/>
                    <a:pt x="5764" y="3298"/>
                    <a:pt x="4811" y="4452"/>
                  </a:cubicBezTo>
                  <a:cubicBezTo>
                    <a:pt x="3859" y="5606"/>
                    <a:pt x="3435" y="6431"/>
                    <a:pt x="3117" y="7255"/>
                  </a:cubicBezTo>
                  <a:cubicBezTo>
                    <a:pt x="2800" y="8079"/>
                    <a:pt x="2588" y="8904"/>
                    <a:pt x="3435" y="9316"/>
                  </a:cubicBezTo>
                  <a:cubicBezTo>
                    <a:pt x="4282" y="9728"/>
                    <a:pt x="6188" y="9728"/>
                    <a:pt x="9364" y="9646"/>
                  </a:cubicBezTo>
                  <a:cubicBezTo>
                    <a:pt x="12541" y="9563"/>
                    <a:pt x="16988" y="9398"/>
                    <a:pt x="21435" y="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191428" y="4734013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9800"/>
                    <a:pt x="11747" y="18000"/>
                    <a:pt x="15158" y="17100"/>
                  </a:cubicBezTo>
                  <a:cubicBezTo>
                    <a:pt x="18568" y="16200"/>
                    <a:pt x="19516" y="16200"/>
                    <a:pt x="20179" y="13500"/>
                  </a:cubicBezTo>
                  <a:cubicBezTo>
                    <a:pt x="20842" y="10800"/>
                    <a:pt x="21221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388228" y="4665874"/>
              <a:ext cx="87135" cy="10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258" fill="norm" stroke="1" extrusionOk="0">
                  <a:moveTo>
                    <a:pt x="1519" y="4740"/>
                  </a:moveTo>
                  <a:cubicBezTo>
                    <a:pt x="515" y="2623"/>
                    <a:pt x="-490" y="505"/>
                    <a:pt x="263" y="82"/>
                  </a:cubicBezTo>
                  <a:cubicBezTo>
                    <a:pt x="1017" y="-342"/>
                    <a:pt x="3529" y="929"/>
                    <a:pt x="7296" y="3046"/>
                  </a:cubicBezTo>
                  <a:cubicBezTo>
                    <a:pt x="11063" y="5164"/>
                    <a:pt x="16087" y="8129"/>
                    <a:pt x="18598" y="10670"/>
                  </a:cubicBezTo>
                  <a:cubicBezTo>
                    <a:pt x="21110" y="13211"/>
                    <a:pt x="21110" y="15329"/>
                    <a:pt x="19854" y="16599"/>
                  </a:cubicBezTo>
                  <a:cubicBezTo>
                    <a:pt x="18598" y="17870"/>
                    <a:pt x="16087" y="18293"/>
                    <a:pt x="15082" y="18929"/>
                  </a:cubicBezTo>
                  <a:cubicBezTo>
                    <a:pt x="14077" y="19564"/>
                    <a:pt x="14580" y="20411"/>
                    <a:pt x="15082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496228" y="4727663"/>
              <a:ext cx="91894" cy="40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64" fill="norm" stroke="1" extrusionOk="0">
                  <a:moveTo>
                    <a:pt x="19145" y="0"/>
                  </a:moveTo>
                  <a:cubicBezTo>
                    <a:pt x="19636" y="1113"/>
                    <a:pt x="20127" y="2227"/>
                    <a:pt x="20618" y="4398"/>
                  </a:cubicBezTo>
                  <a:cubicBezTo>
                    <a:pt x="21109" y="6569"/>
                    <a:pt x="21600" y="9798"/>
                    <a:pt x="21109" y="12470"/>
                  </a:cubicBezTo>
                  <a:cubicBezTo>
                    <a:pt x="20618" y="15142"/>
                    <a:pt x="19145" y="17258"/>
                    <a:pt x="17427" y="18649"/>
                  </a:cubicBezTo>
                  <a:cubicBezTo>
                    <a:pt x="15709" y="20041"/>
                    <a:pt x="13745" y="20709"/>
                    <a:pt x="11536" y="21099"/>
                  </a:cubicBezTo>
                  <a:cubicBezTo>
                    <a:pt x="9327" y="21489"/>
                    <a:pt x="6873" y="21600"/>
                    <a:pt x="4909" y="21266"/>
                  </a:cubicBezTo>
                  <a:cubicBezTo>
                    <a:pt x="2945" y="20932"/>
                    <a:pt x="1473" y="20153"/>
                    <a:pt x="0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851828" y="499436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839128" y="5095963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8218901" y="4877033"/>
              <a:ext cx="204428" cy="38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69" fill="norm" stroke="1" extrusionOk="0">
                  <a:moveTo>
                    <a:pt x="21506" y="526"/>
                  </a:moveTo>
                  <a:cubicBezTo>
                    <a:pt x="18834" y="170"/>
                    <a:pt x="16162" y="-186"/>
                    <a:pt x="12821" y="111"/>
                  </a:cubicBezTo>
                  <a:cubicBezTo>
                    <a:pt x="9481" y="407"/>
                    <a:pt x="5473" y="1357"/>
                    <a:pt x="3135" y="2484"/>
                  </a:cubicBezTo>
                  <a:cubicBezTo>
                    <a:pt x="797" y="3612"/>
                    <a:pt x="129" y="4917"/>
                    <a:pt x="17" y="7469"/>
                  </a:cubicBezTo>
                  <a:cubicBezTo>
                    <a:pt x="-94" y="10021"/>
                    <a:pt x="351" y="13818"/>
                    <a:pt x="463" y="16014"/>
                  </a:cubicBezTo>
                  <a:cubicBezTo>
                    <a:pt x="574" y="18210"/>
                    <a:pt x="351" y="18803"/>
                    <a:pt x="240" y="19396"/>
                  </a:cubicBezTo>
                  <a:cubicBezTo>
                    <a:pt x="129" y="19990"/>
                    <a:pt x="129" y="20583"/>
                    <a:pt x="685" y="20939"/>
                  </a:cubicBezTo>
                  <a:cubicBezTo>
                    <a:pt x="1242" y="21295"/>
                    <a:pt x="2355" y="21414"/>
                    <a:pt x="4694" y="21355"/>
                  </a:cubicBezTo>
                  <a:cubicBezTo>
                    <a:pt x="7032" y="21295"/>
                    <a:pt x="10595" y="21058"/>
                    <a:pt x="13601" y="20702"/>
                  </a:cubicBezTo>
                  <a:cubicBezTo>
                    <a:pt x="16607" y="20346"/>
                    <a:pt x="19057" y="19871"/>
                    <a:pt x="21506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8207428" y="5070563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8601517" y="4808991"/>
              <a:ext cx="202812" cy="47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59" fill="norm" stroke="1" extrusionOk="0">
                  <a:moveTo>
                    <a:pt x="21336" y="637"/>
                  </a:moveTo>
                  <a:cubicBezTo>
                    <a:pt x="20445" y="346"/>
                    <a:pt x="19555" y="56"/>
                    <a:pt x="17996" y="7"/>
                  </a:cubicBezTo>
                  <a:cubicBezTo>
                    <a:pt x="16437" y="-41"/>
                    <a:pt x="14210" y="153"/>
                    <a:pt x="12429" y="395"/>
                  </a:cubicBezTo>
                  <a:cubicBezTo>
                    <a:pt x="10647" y="637"/>
                    <a:pt x="9311" y="928"/>
                    <a:pt x="8309" y="1654"/>
                  </a:cubicBezTo>
                  <a:cubicBezTo>
                    <a:pt x="7307" y="2381"/>
                    <a:pt x="6639" y="3543"/>
                    <a:pt x="5748" y="5625"/>
                  </a:cubicBezTo>
                  <a:cubicBezTo>
                    <a:pt x="4858" y="7708"/>
                    <a:pt x="3744" y="10711"/>
                    <a:pt x="2854" y="13132"/>
                  </a:cubicBezTo>
                  <a:cubicBezTo>
                    <a:pt x="1963" y="15554"/>
                    <a:pt x="1295" y="17394"/>
                    <a:pt x="738" y="18605"/>
                  </a:cubicBezTo>
                  <a:cubicBezTo>
                    <a:pt x="181" y="19816"/>
                    <a:pt x="-264" y="20397"/>
                    <a:pt x="181" y="20687"/>
                  </a:cubicBezTo>
                  <a:cubicBezTo>
                    <a:pt x="627" y="20978"/>
                    <a:pt x="1963" y="20978"/>
                    <a:pt x="4635" y="21075"/>
                  </a:cubicBezTo>
                  <a:cubicBezTo>
                    <a:pt x="7307" y="21172"/>
                    <a:pt x="11315" y="21365"/>
                    <a:pt x="15324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8886878" y="4956263"/>
              <a:ext cx="196851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0"/>
                  </a:moveTo>
                  <a:cubicBezTo>
                    <a:pt x="1161" y="173"/>
                    <a:pt x="2323" y="346"/>
                    <a:pt x="3948" y="2074"/>
                  </a:cubicBezTo>
                  <a:cubicBezTo>
                    <a:pt x="5574" y="3802"/>
                    <a:pt x="7665" y="7085"/>
                    <a:pt x="9523" y="10282"/>
                  </a:cubicBezTo>
                  <a:cubicBezTo>
                    <a:pt x="11381" y="13478"/>
                    <a:pt x="13006" y="16589"/>
                    <a:pt x="14516" y="18576"/>
                  </a:cubicBezTo>
                  <a:cubicBezTo>
                    <a:pt x="16026" y="20563"/>
                    <a:pt x="17419" y="21427"/>
                    <a:pt x="18465" y="21514"/>
                  </a:cubicBezTo>
                  <a:cubicBezTo>
                    <a:pt x="19510" y="21600"/>
                    <a:pt x="20206" y="20909"/>
                    <a:pt x="20671" y="20131"/>
                  </a:cubicBezTo>
                  <a:cubicBezTo>
                    <a:pt x="21135" y="19354"/>
                    <a:pt x="21368" y="18490"/>
                    <a:pt x="21600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8892721" y="4962613"/>
              <a:ext cx="197358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17" fill="norm" stroke="1" extrusionOk="0">
                  <a:moveTo>
                    <a:pt x="21425" y="0"/>
                  </a:moveTo>
                  <a:cubicBezTo>
                    <a:pt x="20276" y="0"/>
                    <a:pt x="19127" y="0"/>
                    <a:pt x="17174" y="1724"/>
                  </a:cubicBezTo>
                  <a:cubicBezTo>
                    <a:pt x="15221" y="3449"/>
                    <a:pt x="12463" y="6897"/>
                    <a:pt x="9591" y="10165"/>
                  </a:cubicBezTo>
                  <a:cubicBezTo>
                    <a:pt x="6719" y="13432"/>
                    <a:pt x="3731" y="16518"/>
                    <a:pt x="2008" y="18514"/>
                  </a:cubicBezTo>
                  <a:cubicBezTo>
                    <a:pt x="285" y="20511"/>
                    <a:pt x="-175" y="21418"/>
                    <a:pt x="55" y="21509"/>
                  </a:cubicBezTo>
                  <a:cubicBezTo>
                    <a:pt x="285" y="21600"/>
                    <a:pt x="1204" y="20874"/>
                    <a:pt x="2123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9153578" y="482291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9148236" y="4702213"/>
              <a:ext cx="39680" cy="4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6" h="20204" fill="norm" stroke="1" extrusionOk="0">
                  <a:moveTo>
                    <a:pt x="15686" y="2968"/>
                  </a:moveTo>
                  <a:cubicBezTo>
                    <a:pt x="10286" y="1005"/>
                    <a:pt x="4886" y="-959"/>
                    <a:pt x="2186" y="514"/>
                  </a:cubicBezTo>
                  <a:cubicBezTo>
                    <a:pt x="-514" y="1986"/>
                    <a:pt x="-514" y="6896"/>
                    <a:pt x="1106" y="11314"/>
                  </a:cubicBezTo>
                  <a:cubicBezTo>
                    <a:pt x="2726" y="15732"/>
                    <a:pt x="5966" y="19659"/>
                    <a:pt x="9746" y="20150"/>
                  </a:cubicBezTo>
                  <a:cubicBezTo>
                    <a:pt x="13526" y="20641"/>
                    <a:pt x="17846" y="17696"/>
                    <a:pt x="19466" y="13277"/>
                  </a:cubicBezTo>
                  <a:cubicBezTo>
                    <a:pt x="21086" y="8859"/>
                    <a:pt x="20006" y="2968"/>
                    <a:pt x="17846" y="1986"/>
                  </a:cubicBezTo>
                  <a:cubicBezTo>
                    <a:pt x="15686" y="1005"/>
                    <a:pt x="12446" y="4932"/>
                    <a:pt x="11906" y="8368"/>
                  </a:cubicBezTo>
                  <a:cubicBezTo>
                    <a:pt x="11366" y="11805"/>
                    <a:pt x="13526" y="14750"/>
                    <a:pt x="15686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246847" y="4927569"/>
              <a:ext cx="150476" cy="37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24" fill="norm" stroke="1" extrusionOk="0">
                  <a:moveTo>
                    <a:pt x="20693" y="2021"/>
                  </a:moveTo>
                  <a:cubicBezTo>
                    <a:pt x="20989" y="1166"/>
                    <a:pt x="21285" y="312"/>
                    <a:pt x="20693" y="68"/>
                  </a:cubicBezTo>
                  <a:cubicBezTo>
                    <a:pt x="20101" y="-176"/>
                    <a:pt x="18622" y="190"/>
                    <a:pt x="15663" y="1960"/>
                  </a:cubicBezTo>
                  <a:cubicBezTo>
                    <a:pt x="12704" y="3729"/>
                    <a:pt x="8266" y="6902"/>
                    <a:pt x="5307" y="9831"/>
                  </a:cubicBezTo>
                  <a:cubicBezTo>
                    <a:pt x="2348" y="12760"/>
                    <a:pt x="869" y="15444"/>
                    <a:pt x="277" y="17153"/>
                  </a:cubicBezTo>
                  <a:cubicBezTo>
                    <a:pt x="-315" y="18861"/>
                    <a:pt x="-19" y="19593"/>
                    <a:pt x="1756" y="20143"/>
                  </a:cubicBezTo>
                  <a:cubicBezTo>
                    <a:pt x="3532" y="20692"/>
                    <a:pt x="6786" y="21058"/>
                    <a:pt x="10041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513411" y="5020198"/>
              <a:ext cx="211668" cy="26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13824" y="3003"/>
                  </a:moveTo>
                  <a:cubicBezTo>
                    <a:pt x="13824" y="2160"/>
                    <a:pt x="13824" y="1316"/>
                    <a:pt x="13284" y="725"/>
                  </a:cubicBezTo>
                  <a:cubicBezTo>
                    <a:pt x="12744" y="135"/>
                    <a:pt x="11664" y="-203"/>
                    <a:pt x="10584" y="135"/>
                  </a:cubicBezTo>
                  <a:cubicBezTo>
                    <a:pt x="9504" y="472"/>
                    <a:pt x="8424" y="1485"/>
                    <a:pt x="6804" y="3847"/>
                  </a:cubicBezTo>
                  <a:cubicBezTo>
                    <a:pt x="5184" y="6210"/>
                    <a:pt x="3024" y="9922"/>
                    <a:pt x="1728" y="12706"/>
                  </a:cubicBezTo>
                  <a:cubicBezTo>
                    <a:pt x="432" y="15491"/>
                    <a:pt x="0" y="17347"/>
                    <a:pt x="0" y="18697"/>
                  </a:cubicBezTo>
                  <a:cubicBezTo>
                    <a:pt x="0" y="20047"/>
                    <a:pt x="432" y="20891"/>
                    <a:pt x="2160" y="21144"/>
                  </a:cubicBezTo>
                  <a:cubicBezTo>
                    <a:pt x="3888" y="21397"/>
                    <a:pt x="6912" y="21059"/>
                    <a:pt x="9720" y="19878"/>
                  </a:cubicBezTo>
                  <a:cubicBezTo>
                    <a:pt x="12528" y="18697"/>
                    <a:pt x="15120" y="16672"/>
                    <a:pt x="16308" y="14141"/>
                  </a:cubicBezTo>
                  <a:cubicBezTo>
                    <a:pt x="17496" y="11610"/>
                    <a:pt x="17280" y="8572"/>
                    <a:pt x="16308" y="6547"/>
                  </a:cubicBezTo>
                  <a:cubicBezTo>
                    <a:pt x="15336" y="4522"/>
                    <a:pt x="13608" y="3510"/>
                    <a:pt x="12204" y="3003"/>
                  </a:cubicBezTo>
                  <a:cubicBezTo>
                    <a:pt x="10800" y="2497"/>
                    <a:pt x="9720" y="2497"/>
                    <a:pt x="8748" y="2750"/>
                  </a:cubicBezTo>
                  <a:cubicBezTo>
                    <a:pt x="7776" y="3003"/>
                    <a:pt x="6912" y="3510"/>
                    <a:pt x="6048" y="4100"/>
                  </a:cubicBezTo>
                  <a:cubicBezTo>
                    <a:pt x="5184" y="4691"/>
                    <a:pt x="4320" y="5366"/>
                    <a:pt x="3888" y="6125"/>
                  </a:cubicBezTo>
                  <a:cubicBezTo>
                    <a:pt x="3456" y="6885"/>
                    <a:pt x="3456" y="7728"/>
                    <a:pt x="4644" y="8572"/>
                  </a:cubicBezTo>
                  <a:cubicBezTo>
                    <a:pt x="5832" y="9416"/>
                    <a:pt x="8208" y="10259"/>
                    <a:pt x="10800" y="10681"/>
                  </a:cubicBezTo>
                  <a:cubicBezTo>
                    <a:pt x="13392" y="11103"/>
                    <a:pt x="16200" y="11103"/>
                    <a:pt x="18036" y="10766"/>
                  </a:cubicBezTo>
                  <a:cubicBezTo>
                    <a:pt x="19872" y="10428"/>
                    <a:pt x="20736" y="9753"/>
                    <a:pt x="21600" y="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521878" y="491816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5400"/>
                    <a:pt x="6400" y="10800"/>
                    <a:pt x="10000" y="14400"/>
                  </a:cubicBezTo>
                  <a:cubicBezTo>
                    <a:pt x="13600" y="18000"/>
                    <a:pt x="17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9699678" y="4873713"/>
              <a:ext cx="50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2057"/>
                    <a:pt x="16615" y="4114"/>
                    <a:pt x="19108" y="7714"/>
                  </a:cubicBezTo>
                  <a:cubicBezTo>
                    <a:pt x="21600" y="11314"/>
                    <a:pt x="18277" y="16457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9877478" y="4943563"/>
              <a:ext cx="72342" cy="35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383" fill="norm" stroke="1" extrusionOk="0">
                  <a:moveTo>
                    <a:pt x="1800" y="0"/>
                  </a:moveTo>
                  <a:cubicBezTo>
                    <a:pt x="7200" y="1671"/>
                    <a:pt x="12600" y="3343"/>
                    <a:pt x="16200" y="5464"/>
                  </a:cubicBezTo>
                  <a:cubicBezTo>
                    <a:pt x="19800" y="7586"/>
                    <a:pt x="21600" y="10157"/>
                    <a:pt x="19800" y="12793"/>
                  </a:cubicBezTo>
                  <a:cubicBezTo>
                    <a:pt x="18000" y="15429"/>
                    <a:pt x="12600" y="18129"/>
                    <a:pt x="8700" y="19671"/>
                  </a:cubicBezTo>
                  <a:cubicBezTo>
                    <a:pt x="4800" y="21214"/>
                    <a:pt x="2400" y="21600"/>
                    <a:pt x="1200" y="21279"/>
                  </a:cubicBezTo>
                  <a:cubicBezTo>
                    <a:pt x="0" y="20957"/>
                    <a:pt x="0" y="19929"/>
                    <a:pt x="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9934628" y="4905968"/>
              <a:ext cx="233771" cy="51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79" fill="norm" stroke="1" extrusionOk="0">
                  <a:moveTo>
                    <a:pt x="8173" y="1318"/>
                  </a:moveTo>
                  <a:cubicBezTo>
                    <a:pt x="8368" y="872"/>
                    <a:pt x="8562" y="425"/>
                    <a:pt x="9146" y="202"/>
                  </a:cubicBezTo>
                  <a:cubicBezTo>
                    <a:pt x="9730" y="-21"/>
                    <a:pt x="10703" y="-21"/>
                    <a:pt x="12454" y="24"/>
                  </a:cubicBezTo>
                  <a:cubicBezTo>
                    <a:pt x="14205" y="68"/>
                    <a:pt x="16735" y="158"/>
                    <a:pt x="18389" y="336"/>
                  </a:cubicBezTo>
                  <a:cubicBezTo>
                    <a:pt x="20043" y="515"/>
                    <a:pt x="20822" y="782"/>
                    <a:pt x="21211" y="1407"/>
                  </a:cubicBezTo>
                  <a:cubicBezTo>
                    <a:pt x="21600" y="2032"/>
                    <a:pt x="21600" y="3014"/>
                    <a:pt x="21114" y="4620"/>
                  </a:cubicBezTo>
                  <a:cubicBezTo>
                    <a:pt x="20627" y="6227"/>
                    <a:pt x="19654" y="8458"/>
                    <a:pt x="18778" y="10690"/>
                  </a:cubicBezTo>
                  <a:cubicBezTo>
                    <a:pt x="17903" y="12921"/>
                    <a:pt x="17124" y="15153"/>
                    <a:pt x="16638" y="16536"/>
                  </a:cubicBezTo>
                  <a:cubicBezTo>
                    <a:pt x="16151" y="17919"/>
                    <a:pt x="15957" y="18455"/>
                    <a:pt x="15957" y="19124"/>
                  </a:cubicBezTo>
                  <a:cubicBezTo>
                    <a:pt x="15957" y="19794"/>
                    <a:pt x="16151" y="20597"/>
                    <a:pt x="15762" y="21043"/>
                  </a:cubicBezTo>
                  <a:cubicBezTo>
                    <a:pt x="15373" y="21490"/>
                    <a:pt x="14400" y="21579"/>
                    <a:pt x="11676" y="21579"/>
                  </a:cubicBezTo>
                  <a:cubicBezTo>
                    <a:pt x="8951" y="21579"/>
                    <a:pt x="4476" y="21490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-1" y="5912467"/>
              <a:ext cx="92130" cy="35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66" fill="norm" stroke="1" extrusionOk="0">
                  <a:moveTo>
                    <a:pt x="21367" y="5114"/>
                  </a:moveTo>
                  <a:cubicBezTo>
                    <a:pt x="19403" y="3336"/>
                    <a:pt x="17440" y="1557"/>
                    <a:pt x="14985" y="667"/>
                  </a:cubicBezTo>
                  <a:cubicBezTo>
                    <a:pt x="12531" y="-222"/>
                    <a:pt x="9585" y="-222"/>
                    <a:pt x="6394" y="667"/>
                  </a:cubicBezTo>
                  <a:cubicBezTo>
                    <a:pt x="3203" y="1557"/>
                    <a:pt x="-233" y="3336"/>
                    <a:pt x="12" y="5496"/>
                  </a:cubicBezTo>
                  <a:cubicBezTo>
                    <a:pt x="258" y="7656"/>
                    <a:pt x="4185" y="10197"/>
                    <a:pt x="8358" y="12293"/>
                  </a:cubicBezTo>
                  <a:cubicBezTo>
                    <a:pt x="12531" y="14390"/>
                    <a:pt x="16949" y="16042"/>
                    <a:pt x="19158" y="17249"/>
                  </a:cubicBezTo>
                  <a:cubicBezTo>
                    <a:pt x="21367" y="18456"/>
                    <a:pt x="21367" y="19218"/>
                    <a:pt x="20631" y="19853"/>
                  </a:cubicBezTo>
                  <a:cubicBezTo>
                    <a:pt x="19894" y="20489"/>
                    <a:pt x="18422" y="20997"/>
                    <a:pt x="16458" y="21187"/>
                  </a:cubicBezTo>
                  <a:cubicBezTo>
                    <a:pt x="14494" y="21378"/>
                    <a:pt x="12040" y="21251"/>
                    <a:pt x="10567" y="20489"/>
                  </a:cubicBezTo>
                  <a:cubicBezTo>
                    <a:pt x="9094" y="19726"/>
                    <a:pt x="8603" y="18329"/>
                    <a:pt x="8112" y="16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97449" y="5940513"/>
              <a:ext cx="97880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3329" y="0"/>
                  </a:moveTo>
                  <a:cubicBezTo>
                    <a:pt x="2409" y="4219"/>
                    <a:pt x="1490" y="8437"/>
                    <a:pt x="801" y="11812"/>
                  </a:cubicBezTo>
                  <a:cubicBezTo>
                    <a:pt x="112" y="15187"/>
                    <a:pt x="-348" y="17719"/>
                    <a:pt x="341" y="19322"/>
                  </a:cubicBezTo>
                  <a:cubicBezTo>
                    <a:pt x="1031" y="20925"/>
                    <a:pt x="2869" y="21600"/>
                    <a:pt x="5856" y="21600"/>
                  </a:cubicBezTo>
                  <a:cubicBezTo>
                    <a:pt x="8843" y="21600"/>
                    <a:pt x="12980" y="20925"/>
                    <a:pt x="15737" y="20250"/>
                  </a:cubicBezTo>
                  <a:cubicBezTo>
                    <a:pt x="18495" y="19575"/>
                    <a:pt x="19873" y="18900"/>
                    <a:pt x="21252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200078" y="6023063"/>
              <a:ext cx="313268" cy="33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5" fill="norm" stroke="1" extrusionOk="0">
                  <a:moveTo>
                    <a:pt x="0" y="5075"/>
                  </a:moveTo>
                  <a:cubicBezTo>
                    <a:pt x="2189" y="4945"/>
                    <a:pt x="4378" y="4814"/>
                    <a:pt x="5838" y="4359"/>
                  </a:cubicBezTo>
                  <a:cubicBezTo>
                    <a:pt x="7297" y="3904"/>
                    <a:pt x="8027" y="3123"/>
                    <a:pt x="8027" y="2928"/>
                  </a:cubicBezTo>
                  <a:cubicBezTo>
                    <a:pt x="8027" y="2733"/>
                    <a:pt x="7297" y="3123"/>
                    <a:pt x="6859" y="3643"/>
                  </a:cubicBezTo>
                  <a:cubicBezTo>
                    <a:pt x="6422" y="4164"/>
                    <a:pt x="6276" y="4814"/>
                    <a:pt x="6203" y="5465"/>
                  </a:cubicBezTo>
                  <a:cubicBezTo>
                    <a:pt x="6130" y="6116"/>
                    <a:pt x="6130" y="6766"/>
                    <a:pt x="6276" y="7417"/>
                  </a:cubicBezTo>
                  <a:cubicBezTo>
                    <a:pt x="6422" y="8067"/>
                    <a:pt x="6714" y="8718"/>
                    <a:pt x="8027" y="8588"/>
                  </a:cubicBezTo>
                  <a:cubicBezTo>
                    <a:pt x="9341" y="8458"/>
                    <a:pt x="11676" y="7547"/>
                    <a:pt x="13062" y="6831"/>
                  </a:cubicBezTo>
                  <a:cubicBezTo>
                    <a:pt x="14449" y="6116"/>
                    <a:pt x="14886" y="5595"/>
                    <a:pt x="15032" y="5725"/>
                  </a:cubicBezTo>
                  <a:cubicBezTo>
                    <a:pt x="15178" y="5855"/>
                    <a:pt x="15032" y="6636"/>
                    <a:pt x="14595" y="9173"/>
                  </a:cubicBezTo>
                  <a:cubicBezTo>
                    <a:pt x="14157" y="11711"/>
                    <a:pt x="13427" y="16005"/>
                    <a:pt x="13062" y="18477"/>
                  </a:cubicBezTo>
                  <a:cubicBezTo>
                    <a:pt x="12697" y="20949"/>
                    <a:pt x="12697" y="21600"/>
                    <a:pt x="12916" y="19843"/>
                  </a:cubicBezTo>
                  <a:cubicBezTo>
                    <a:pt x="13135" y="18087"/>
                    <a:pt x="13573" y="13923"/>
                    <a:pt x="14303" y="10345"/>
                  </a:cubicBezTo>
                  <a:cubicBezTo>
                    <a:pt x="15032" y="6766"/>
                    <a:pt x="16054" y="3773"/>
                    <a:pt x="16857" y="2082"/>
                  </a:cubicBezTo>
                  <a:cubicBezTo>
                    <a:pt x="17659" y="390"/>
                    <a:pt x="18243" y="0"/>
                    <a:pt x="18900" y="0"/>
                  </a:cubicBezTo>
                  <a:cubicBezTo>
                    <a:pt x="19557" y="0"/>
                    <a:pt x="20286" y="390"/>
                    <a:pt x="20797" y="976"/>
                  </a:cubicBezTo>
                  <a:cubicBezTo>
                    <a:pt x="21308" y="1561"/>
                    <a:pt x="21600" y="2342"/>
                    <a:pt x="21600" y="3318"/>
                  </a:cubicBezTo>
                  <a:cubicBezTo>
                    <a:pt x="21600" y="4294"/>
                    <a:pt x="21308" y="5465"/>
                    <a:pt x="20359" y="6181"/>
                  </a:cubicBezTo>
                  <a:cubicBezTo>
                    <a:pt x="19411" y="6896"/>
                    <a:pt x="17805" y="7157"/>
                    <a:pt x="16200" y="7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44578" y="5954158"/>
              <a:ext cx="99647" cy="23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13" fill="norm" stroke="1" extrusionOk="0">
                  <a:moveTo>
                    <a:pt x="0" y="4583"/>
                  </a:moveTo>
                  <a:cubicBezTo>
                    <a:pt x="0" y="3610"/>
                    <a:pt x="0" y="2637"/>
                    <a:pt x="1125" y="1762"/>
                  </a:cubicBezTo>
                  <a:cubicBezTo>
                    <a:pt x="2250" y="886"/>
                    <a:pt x="4500" y="108"/>
                    <a:pt x="7875" y="10"/>
                  </a:cubicBezTo>
                  <a:cubicBezTo>
                    <a:pt x="11250" y="-87"/>
                    <a:pt x="15750" y="497"/>
                    <a:pt x="17775" y="1762"/>
                  </a:cubicBezTo>
                  <a:cubicBezTo>
                    <a:pt x="19800" y="3027"/>
                    <a:pt x="19350" y="4972"/>
                    <a:pt x="18225" y="6335"/>
                  </a:cubicBezTo>
                  <a:cubicBezTo>
                    <a:pt x="17100" y="7697"/>
                    <a:pt x="15300" y="8475"/>
                    <a:pt x="13500" y="9156"/>
                  </a:cubicBezTo>
                  <a:cubicBezTo>
                    <a:pt x="11700" y="9837"/>
                    <a:pt x="9900" y="10421"/>
                    <a:pt x="10125" y="10810"/>
                  </a:cubicBezTo>
                  <a:cubicBezTo>
                    <a:pt x="10350" y="11199"/>
                    <a:pt x="12600" y="11394"/>
                    <a:pt x="14850" y="11881"/>
                  </a:cubicBezTo>
                  <a:cubicBezTo>
                    <a:pt x="17100" y="12367"/>
                    <a:pt x="19350" y="13145"/>
                    <a:pt x="20475" y="14021"/>
                  </a:cubicBezTo>
                  <a:cubicBezTo>
                    <a:pt x="21600" y="14897"/>
                    <a:pt x="21600" y="15870"/>
                    <a:pt x="18900" y="17135"/>
                  </a:cubicBezTo>
                  <a:cubicBezTo>
                    <a:pt x="16200" y="18399"/>
                    <a:pt x="10800" y="19956"/>
                    <a:pt x="54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0378" y="6264363"/>
              <a:ext cx="660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1" y="18450"/>
                    <a:pt x="3462" y="15300"/>
                    <a:pt x="5538" y="12600"/>
                  </a:cubicBezTo>
                  <a:cubicBezTo>
                    <a:pt x="7615" y="9900"/>
                    <a:pt x="10038" y="7650"/>
                    <a:pt x="12773" y="5625"/>
                  </a:cubicBezTo>
                  <a:cubicBezTo>
                    <a:pt x="15508" y="3600"/>
                    <a:pt x="1855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92476" y="6283413"/>
              <a:ext cx="296553" cy="7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00" fill="norm" stroke="1" extrusionOk="0">
                  <a:moveTo>
                    <a:pt x="2620" y="16200"/>
                  </a:moveTo>
                  <a:cubicBezTo>
                    <a:pt x="1395" y="18000"/>
                    <a:pt x="169" y="19800"/>
                    <a:pt x="16" y="20700"/>
                  </a:cubicBezTo>
                  <a:cubicBezTo>
                    <a:pt x="-137" y="21600"/>
                    <a:pt x="782" y="21600"/>
                    <a:pt x="4535" y="18000"/>
                  </a:cubicBezTo>
                  <a:cubicBezTo>
                    <a:pt x="8289" y="14400"/>
                    <a:pt x="14876" y="7200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962078" y="6016713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936678" y="6150063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927278" y="6105613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55"/>
                    <a:pt x="7200" y="10111"/>
                    <a:pt x="3600" y="13711"/>
                  </a:cubicBezTo>
                  <a:cubicBezTo>
                    <a:pt x="0" y="17311"/>
                    <a:pt x="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914578" y="6037464"/>
              <a:ext cx="228601" cy="13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1324"/>
                  </a:moveTo>
                  <a:cubicBezTo>
                    <a:pt x="0" y="17895"/>
                    <a:pt x="0" y="14467"/>
                    <a:pt x="900" y="11553"/>
                  </a:cubicBezTo>
                  <a:cubicBezTo>
                    <a:pt x="1800" y="8638"/>
                    <a:pt x="3600" y="6238"/>
                    <a:pt x="6500" y="4181"/>
                  </a:cubicBezTo>
                  <a:cubicBezTo>
                    <a:pt x="9400" y="2124"/>
                    <a:pt x="13400" y="410"/>
                    <a:pt x="16100" y="67"/>
                  </a:cubicBezTo>
                  <a:cubicBezTo>
                    <a:pt x="18800" y="-276"/>
                    <a:pt x="20200" y="753"/>
                    <a:pt x="21600" y="1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920928" y="621991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486"/>
                    <a:pt x="10800" y="13371"/>
                    <a:pt x="14400" y="9771"/>
                  </a:cubicBezTo>
                  <a:cubicBezTo>
                    <a:pt x="18000" y="6171"/>
                    <a:pt x="198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112486" y="6267719"/>
              <a:ext cx="56093" cy="9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114" fill="norm" stroke="1" extrusionOk="0">
                  <a:moveTo>
                    <a:pt x="20443" y="679"/>
                  </a:moveTo>
                  <a:cubicBezTo>
                    <a:pt x="16585" y="199"/>
                    <a:pt x="12728" y="-281"/>
                    <a:pt x="9257" y="199"/>
                  </a:cubicBezTo>
                  <a:cubicBezTo>
                    <a:pt x="5785" y="679"/>
                    <a:pt x="2700" y="2119"/>
                    <a:pt x="1157" y="5239"/>
                  </a:cubicBezTo>
                  <a:cubicBezTo>
                    <a:pt x="-386" y="8359"/>
                    <a:pt x="-386" y="13159"/>
                    <a:pt x="1157" y="16279"/>
                  </a:cubicBezTo>
                  <a:cubicBezTo>
                    <a:pt x="2700" y="19399"/>
                    <a:pt x="5785" y="20839"/>
                    <a:pt x="9643" y="21079"/>
                  </a:cubicBezTo>
                  <a:cubicBezTo>
                    <a:pt x="13500" y="21319"/>
                    <a:pt x="18128" y="20359"/>
                    <a:pt x="19671" y="16999"/>
                  </a:cubicBezTo>
                  <a:cubicBezTo>
                    <a:pt x="21214" y="13639"/>
                    <a:pt x="19671" y="7879"/>
                    <a:pt x="18128" y="2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206678" y="6218981"/>
              <a:ext cx="146051" cy="1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5558"/>
                  </a:moveTo>
                  <a:cubicBezTo>
                    <a:pt x="626" y="3758"/>
                    <a:pt x="1252" y="1958"/>
                    <a:pt x="2348" y="878"/>
                  </a:cubicBezTo>
                  <a:cubicBezTo>
                    <a:pt x="3443" y="-202"/>
                    <a:pt x="5009" y="-562"/>
                    <a:pt x="7043" y="1418"/>
                  </a:cubicBezTo>
                  <a:cubicBezTo>
                    <a:pt x="9078" y="3398"/>
                    <a:pt x="11583" y="7718"/>
                    <a:pt x="12835" y="10778"/>
                  </a:cubicBezTo>
                  <a:cubicBezTo>
                    <a:pt x="14087" y="13838"/>
                    <a:pt x="14087" y="15638"/>
                    <a:pt x="13930" y="17438"/>
                  </a:cubicBezTo>
                  <a:cubicBezTo>
                    <a:pt x="13774" y="19238"/>
                    <a:pt x="13461" y="21038"/>
                    <a:pt x="12835" y="21038"/>
                  </a:cubicBezTo>
                  <a:cubicBezTo>
                    <a:pt x="12209" y="21038"/>
                    <a:pt x="11270" y="19238"/>
                    <a:pt x="10800" y="16718"/>
                  </a:cubicBezTo>
                  <a:cubicBezTo>
                    <a:pt x="10330" y="14198"/>
                    <a:pt x="10330" y="10958"/>
                    <a:pt x="12209" y="8078"/>
                  </a:cubicBezTo>
                  <a:cubicBezTo>
                    <a:pt x="14087" y="5198"/>
                    <a:pt x="17843" y="2678"/>
                    <a:pt x="21600" y="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900945" y="6207213"/>
              <a:ext cx="423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39"/>
                    <a:pt x="0" y="12077"/>
                    <a:pt x="0" y="15677"/>
                  </a:cubicBezTo>
                  <a:cubicBezTo>
                    <a:pt x="0" y="19277"/>
                    <a:pt x="108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905178" y="6099263"/>
              <a:ext cx="49793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6200" y="0"/>
                  </a:moveTo>
                  <a:cubicBezTo>
                    <a:pt x="11700" y="0"/>
                    <a:pt x="7200" y="0"/>
                    <a:pt x="4950" y="2314"/>
                  </a:cubicBezTo>
                  <a:cubicBezTo>
                    <a:pt x="2700" y="4629"/>
                    <a:pt x="2700" y="9257"/>
                    <a:pt x="4500" y="13500"/>
                  </a:cubicBezTo>
                  <a:cubicBezTo>
                    <a:pt x="6300" y="17743"/>
                    <a:pt x="9900" y="21600"/>
                    <a:pt x="13050" y="21600"/>
                  </a:cubicBezTo>
                  <a:cubicBezTo>
                    <a:pt x="16200" y="21600"/>
                    <a:pt x="18900" y="17743"/>
                    <a:pt x="20250" y="13886"/>
                  </a:cubicBezTo>
                  <a:cubicBezTo>
                    <a:pt x="21600" y="10029"/>
                    <a:pt x="21600" y="6171"/>
                    <a:pt x="19350" y="4243"/>
                  </a:cubicBezTo>
                  <a:cubicBezTo>
                    <a:pt x="17100" y="2314"/>
                    <a:pt x="12600" y="2314"/>
                    <a:pt x="9000" y="5400"/>
                  </a:cubicBezTo>
                  <a:cubicBezTo>
                    <a:pt x="5400" y="8486"/>
                    <a:pt x="2700" y="14657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044878" y="6263800"/>
              <a:ext cx="95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057578" y="6321513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5429"/>
                    <a:pt x="4985" y="9257"/>
                    <a:pt x="8585" y="5657"/>
                  </a:cubicBezTo>
                  <a:cubicBezTo>
                    <a:pt x="12185" y="2057"/>
                    <a:pt x="1689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336978" y="6162763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59"/>
                    <a:pt x="21600" y="9318"/>
                    <a:pt x="18000" y="12918"/>
                  </a:cubicBezTo>
                  <a:cubicBezTo>
                    <a:pt x="14400" y="16518"/>
                    <a:pt x="72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387778" y="6346913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692578" y="632151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965628" y="629611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149778" y="6092913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79"/>
                    <a:pt x="21600" y="7958"/>
                    <a:pt x="18000" y="11558"/>
                  </a:cubicBezTo>
                  <a:cubicBezTo>
                    <a:pt x="14400" y="15158"/>
                    <a:pt x="7200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175815" y="6166996"/>
              <a:ext cx="81914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2" fill="norm" stroke="1" extrusionOk="0">
                  <a:moveTo>
                    <a:pt x="21433" y="317"/>
                  </a:moveTo>
                  <a:cubicBezTo>
                    <a:pt x="18664" y="0"/>
                    <a:pt x="15895" y="-318"/>
                    <a:pt x="12571" y="635"/>
                  </a:cubicBezTo>
                  <a:cubicBezTo>
                    <a:pt x="9248" y="1588"/>
                    <a:pt x="5371" y="3811"/>
                    <a:pt x="3156" y="5717"/>
                  </a:cubicBezTo>
                  <a:cubicBezTo>
                    <a:pt x="941" y="7623"/>
                    <a:pt x="387" y="9211"/>
                    <a:pt x="110" y="10800"/>
                  </a:cubicBezTo>
                  <a:cubicBezTo>
                    <a:pt x="-167" y="12388"/>
                    <a:pt x="-167" y="13976"/>
                    <a:pt x="3156" y="15723"/>
                  </a:cubicBezTo>
                  <a:cubicBezTo>
                    <a:pt x="6479" y="17470"/>
                    <a:pt x="13125" y="19376"/>
                    <a:pt x="19771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276778" y="6334213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015886" y="6127525"/>
              <a:ext cx="86393" cy="21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130" fill="norm" stroke="1" extrusionOk="0">
                  <a:moveTo>
                    <a:pt x="20991" y="965"/>
                  </a:moveTo>
                  <a:cubicBezTo>
                    <a:pt x="18934" y="342"/>
                    <a:pt x="16877" y="-281"/>
                    <a:pt x="13277" y="134"/>
                  </a:cubicBezTo>
                  <a:cubicBezTo>
                    <a:pt x="9677" y="550"/>
                    <a:pt x="4534" y="2004"/>
                    <a:pt x="1962" y="3250"/>
                  </a:cubicBezTo>
                  <a:cubicBezTo>
                    <a:pt x="-609" y="4496"/>
                    <a:pt x="-609" y="5534"/>
                    <a:pt x="1705" y="6781"/>
                  </a:cubicBezTo>
                  <a:cubicBezTo>
                    <a:pt x="4020" y="8027"/>
                    <a:pt x="8648" y="9481"/>
                    <a:pt x="12248" y="11557"/>
                  </a:cubicBezTo>
                  <a:cubicBezTo>
                    <a:pt x="15848" y="13634"/>
                    <a:pt x="18420" y="16334"/>
                    <a:pt x="18677" y="17996"/>
                  </a:cubicBezTo>
                  <a:cubicBezTo>
                    <a:pt x="18934" y="19657"/>
                    <a:pt x="16877" y="20281"/>
                    <a:pt x="14562" y="20696"/>
                  </a:cubicBezTo>
                  <a:cubicBezTo>
                    <a:pt x="12248" y="21111"/>
                    <a:pt x="9677" y="21319"/>
                    <a:pt x="7877" y="20904"/>
                  </a:cubicBezTo>
                  <a:cubicBezTo>
                    <a:pt x="6077" y="20488"/>
                    <a:pt x="5048" y="19450"/>
                    <a:pt x="4791" y="18307"/>
                  </a:cubicBezTo>
                  <a:cubicBezTo>
                    <a:pt x="4534" y="17165"/>
                    <a:pt x="5048" y="15919"/>
                    <a:pt x="5562" y="14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152470" y="6135437"/>
              <a:ext cx="140309" cy="16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978" fill="norm" stroke="1" extrusionOk="0">
                  <a:moveTo>
                    <a:pt x="91" y="8451"/>
                  </a:moveTo>
                  <a:cubicBezTo>
                    <a:pt x="3585" y="7905"/>
                    <a:pt x="7080" y="7358"/>
                    <a:pt x="9303" y="6537"/>
                  </a:cubicBezTo>
                  <a:cubicBezTo>
                    <a:pt x="11527" y="5717"/>
                    <a:pt x="12480" y="4624"/>
                    <a:pt x="12956" y="3393"/>
                  </a:cubicBezTo>
                  <a:cubicBezTo>
                    <a:pt x="13432" y="2163"/>
                    <a:pt x="13432" y="796"/>
                    <a:pt x="12638" y="249"/>
                  </a:cubicBezTo>
                  <a:cubicBezTo>
                    <a:pt x="11844" y="-298"/>
                    <a:pt x="10256" y="-25"/>
                    <a:pt x="8032" y="1889"/>
                  </a:cubicBezTo>
                  <a:cubicBezTo>
                    <a:pt x="5809" y="3803"/>
                    <a:pt x="2950" y="7358"/>
                    <a:pt x="1362" y="10502"/>
                  </a:cubicBezTo>
                  <a:cubicBezTo>
                    <a:pt x="-226" y="13646"/>
                    <a:pt x="-544" y="16380"/>
                    <a:pt x="1044" y="18294"/>
                  </a:cubicBezTo>
                  <a:cubicBezTo>
                    <a:pt x="2632" y="20208"/>
                    <a:pt x="6127" y="21302"/>
                    <a:pt x="9780" y="20892"/>
                  </a:cubicBezTo>
                  <a:cubicBezTo>
                    <a:pt x="13432" y="20482"/>
                    <a:pt x="17244" y="18568"/>
                    <a:pt x="21056" y="16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357219" y="5984963"/>
              <a:ext cx="81610" cy="33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6" fill="norm" stroke="1" extrusionOk="0">
                  <a:moveTo>
                    <a:pt x="19692" y="0"/>
                  </a:moveTo>
                  <a:cubicBezTo>
                    <a:pt x="14154" y="4101"/>
                    <a:pt x="8616" y="8203"/>
                    <a:pt x="5292" y="11484"/>
                  </a:cubicBezTo>
                  <a:cubicBezTo>
                    <a:pt x="1969" y="14765"/>
                    <a:pt x="862" y="17225"/>
                    <a:pt x="308" y="18797"/>
                  </a:cubicBezTo>
                  <a:cubicBezTo>
                    <a:pt x="-246" y="20370"/>
                    <a:pt x="-246" y="21053"/>
                    <a:pt x="1969" y="21327"/>
                  </a:cubicBezTo>
                  <a:cubicBezTo>
                    <a:pt x="4185" y="21600"/>
                    <a:pt x="8616" y="21463"/>
                    <a:pt x="12216" y="20985"/>
                  </a:cubicBezTo>
                  <a:cubicBezTo>
                    <a:pt x="15816" y="20506"/>
                    <a:pt x="18585" y="19686"/>
                    <a:pt x="21354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337228" y="6137363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800"/>
                    <a:pt x="12343" y="12000"/>
                    <a:pt x="15943" y="8400"/>
                  </a:cubicBezTo>
                  <a:cubicBezTo>
                    <a:pt x="19543" y="4800"/>
                    <a:pt x="205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171056" y="6111963"/>
              <a:ext cx="29647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21457" y="0"/>
                  </a:moveTo>
                  <a:cubicBezTo>
                    <a:pt x="19466" y="3960"/>
                    <a:pt x="17474" y="7920"/>
                    <a:pt x="15176" y="10620"/>
                  </a:cubicBezTo>
                  <a:cubicBezTo>
                    <a:pt x="12878" y="13320"/>
                    <a:pt x="10274" y="14760"/>
                    <a:pt x="8206" y="15210"/>
                  </a:cubicBezTo>
                  <a:cubicBezTo>
                    <a:pt x="6138" y="15660"/>
                    <a:pt x="4606" y="15120"/>
                    <a:pt x="3304" y="14040"/>
                  </a:cubicBezTo>
                  <a:cubicBezTo>
                    <a:pt x="2002" y="12960"/>
                    <a:pt x="929" y="11340"/>
                    <a:pt x="393" y="10080"/>
                  </a:cubicBezTo>
                  <a:cubicBezTo>
                    <a:pt x="-143" y="8820"/>
                    <a:pt x="-143" y="7920"/>
                    <a:pt x="470" y="7110"/>
                  </a:cubicBezTo>
                  <a:cubicBezTo>
                    <a:pt x="1083" y="6300"/>
                    <a:pt x="2308" y="5580"/>
                    <a:pt x="3763" y="5400"/>
                  </a:cubicBezTo>
                  <a:cubicBezTo>
                    <a:pt x="5219" y="5220"/>
                    <a:pt x="6904" y="5580"/>
                    <a:pt x="8742" y="7200"/>
                  </a:cubicBezTo>
                  <a:cubicBezTo>
                    <a:pt x="10580" y="8820"/>
                    <a:pt x="12572" y="11700"/>
                    <a:pt x="13951" y="14130"/>
                  </a:cubicBezTo>
                  <a:cubicBezTo>
                    <a:pt x="15329" y="16560"/>
                    <a:pt x="16095" y="18540"/>
                    <a:pt x="16785" y="19710"/>
                  </a:cubicBezTo>
                  <a:cubicBezTo>
                    <a:pt x="17474" y="20880"/>
                    <a:pt x="18087" y="21240"/>
                    <a:pt x="18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550078" y="6334213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541268" y="6175463"/>
              <a:ext cx="42360" cy="4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8" h="20622" fill="norm" stroke="1" extrusionOk="0">
                  <a:moveTo>
                    <a:pt x="9977" y="0"/>
                  </a:moveTo>
                  <a:cubicBezTo>
                    <a:pt x="6050" y="2945"/>
                    <a:pt x="2122" y="5891"/>
                    <a:pt x="650" y="9818"/>
                  </a:cubicBezTo>
                  <a:cubicBezTo>
                    <a:pt x="-823" y="13745"/>
                    <a:pt x="159" y="18655"/>
                    <a:pt x="4086" y="20127"/>
                  </a:cubicBezTo>
                  <a:cubicBezTo>
                    <a:pt x="8013" y="21600"/>
                    <a:pt x="14886" y="19636"/>
                    <a:pt x="17832" y="16200"/>
                  </a:cubicBezTo>
                  <a:cubicBezTo>
                    <a:pt x="20777" y="12764"/>
                    <a:pt x="19795" y="7855"/>
                    <a:pt x="17341" y="6873"/>
                  </a:cubicBezTo>
                  <a:cubicBezTo>
                    <a:pt x="14886" y="5891"/>
                    <a:pt x="10959" y="8836"/>
                    <a:pt x="7032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352704" y="5851351"/>
              <a:ext cx="146575" cy="17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962" fill="norm" stroke="1" extrusionOk="0">
                  <a:moveTo>
                    <a:pt x="8408" y="3155"/>
                  </a:moveTo>
                  <a:cubicBezTo>
                    <a:pt x="6557" y="7319"/>
                    <a:pt x="4705" y="11483"/>
                    <a:pt x="3162" y="14736"/>
                  </a:cubicBezTo>
                  <a:cubicBezTo>
                    <a:pt x="1619" y="17989"/>
                    <a:pt x="385" y="20331"/>
                    <a:pt x="77" y="20852"/>
                  </a:cubicBezTo>
                  <a:cubicBezTo>
                    <a:pt x="-232" y="21372"/>
                    <a:pt x="385" y="20071"/>
                    <a:pt x="2082" y="16688"/>
                  </a:cubicBezTo>
                  <a:cubicBezTo>
                    <a:pt x="3779" y="13305"/>
                    <a:pt x="6557" y="7839"/>
                    <a:pt x="8254" y="4456"/>
                  </a:cubicBezTo>
                  <a:cubicBezTo>
                    <a:pt x="9951" y="1073"/>
                    <a:pt x="10568" y="-228"/>
                    <a:pt x="11185" y="32"/>
                  </a:cubicBezTo>
                  <a:cubicBezTo>
                    <a:pt x="11802" y="292"/>
                    <a:pt x="12419" y="2114"/>
                    <a:pt x="13191" y="4326"/>
                  </a:cubicBezTo>
                  <a:cubicBezTo>
                    <a:pt x="13962" y="6538"/>
                    <a:pt x="14888" y="9141"/>
                    <a:pt x="16277" y="11483"/>
                  </a:cubicBezTo>
                  <a:cubicBezTo>
                    <a:pt x="17665" y="13825"/>
                    <a:pt x="19517" y="15907"/>
                    <a:pt x="21368" y="17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924728" y="6250440"/>
              <a:ext cx="158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760" y="4868"/>
                    <a:pt x="11520" y="-1303"/>
                    <a:pt x="15120" y="240"/>
                  </a:cubicBezTo>
                  <a:cubicBezTo>
                    <a:pt x="18720" y="1783"/>
                    <a:pt x="2016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950128" y="6372313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337903" y="6169113"/>
              <a:ext cx="240876" cy="25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13" fill="norm" stroke="1" extrusionOk="0">
                  <a:moveTo>
                    <a:pt x="19857" y="0"/>
                  </a:moveTo>
                  <a:cubicBezTo>
                    <a:pt x="18151" y="3010"/>
                    <a:pt x="16446" y="6020"/>
                    <a:pt x="14457" y="8764"/>
                  </a:cubicBezTo>
                  <a:cubicBezTo>
                    <a:pt x="12467" y="11508"/>
                    <a:pt x="10194" y="13987"/>
                    <a:pt x="8678" y="15492"/>
                  </a:cubicBezTo>
                  <a:cubicBezTo>
                    <a:pt x="7162" y="16997"/>
                    <a:pt x="6404" y="17528"/>
                    <a:pt x="5173" y="17616"/>
                  </a:cubicBezTo>
                  <a:cubicBezTo>
                    <a:pt x="3941" y="17705"/>
                    <a:pt x="2236" y="17351"/>
                    <a:pt x="1288" y="16731"/>
                  </a:cubicBezTo>
                  <a:cubicBezTo>
                    <a:pt x="341" y="16111"/>
                    <a:pt x="151" y="15226"/>
                    <a:pt x="57" y="14341"/>
                  </a:cubicBezTo>
                  <a:cubicBezTo>
                    <a:pt x="-38" y="13456"/>
                    <a:pt x="-38" y="12570"/>
                    <a:pt x="246" y="11774"/>
                  </a:cubicBezTo>
                  <a:cubicBezTo>
                    <a:pt x="530" y="10977"/>
                    <a:pt x="1099" y="10269"/>
                    <a:pt x="1857" y="9738"/>
                  </a:cubicBezTo>
                  <a:cubicBezTo>
                    <a:pt x="2615" y="9207"/>
                    <a:pt x="3562" y="8852"/>
                    <a:pt x="4509" y="8852"/>
                  </a:cubicBezTo>
                  <a:cubicBezTo>
                    <a:pt x="5457" y="8852"/>
                    <a:pt x="6404" y="9207"/>
                    <a:pt x="7730" y="10711"/>
                  </a:cubicBezTo>
                  <a:cubicBezTo>
                    <a:pt x="9057" y="12216"/>
                    <a:pt x="10762" y="14872"/>
                    <a:pt x="12562" y="16908"/>
                  </a:cubicBezTo>
                  <a:cubicBezTo>
                    <a:pt x="14362" y="18944"/>
                    <a:pt x="16257" y="20361"/>
                    <a:pt x="17773" y="20980"/>
                  </a:cubicBezTo>
                  <a:cubicBezTo>
                    <a:pt x="19288" y="21600"/>
                    <a:pt x="20425" y="21423"/>
                    <a:pt x="21562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642278" y="6404063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642278" y="6270713"/>
              <a:ext cx="1693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0800" y="9000"/>
                    <a:pt x="5400" y="18000"/>
                    <a:pt x="8100" y="18900"/>
                  </a:cubicBezTo>
                  <a:cubicBezTo>
                    <a:pt x="10800" y="19800"/>
                    <a:pt x="21600" y="12600"/>
                    <a:pt x="21600" y="11700"/>
                  </a:cubicBezTo>
                  <a:cubicBezTo>
                    <a:pt x="21600" y="10800"/>
                    <a:pt x="108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888228" y="6101582"/>
              <a:ext cx="145421" cy="35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59" fill="norm" stroke="1" extrusionOk="0">
                  <a:moveTo>
                    <a:pt x="19411" y="2173"/>
                  </a:moveTo>
                  <a:cubicBezTo>
                    <a:pt x="20323" y="1402"/>
                    <a:pt x="21236" y="630"/>
                    <a:pt x="20780" y="245"/>
                  </a:cubicBezTo>
                  <a:cubicBezTo>
                    <a:pt x="20323" y="-141"/>
                    <a:pt x="18498" y="-141"/>
                    <a:pt x="15608" y="759"/>
                  </a:cubicBezTo>
                  <a:cubicBezTo>
                    <a:pt x="12718" y="1659"/>
                    <a:pt x="8763" y="3459"/>
                    <a:pt x="5721" y="5966"/>
                  </a:cubicBezTo>
                  <a:cubicBezTo>
                    <a:pt x="2678" y="8473"/>
                    <a:pt x="549" y="11688"/>
                    <a:pt x="92" y="14195"/>
                  </a:cubicBezTo>
                  <a:cubicBezTo>
                    <a:pt x="-364" y="16702"/>
                    <a:pt x="853" y="18502"/>
                    <a:pt x="4199" y="19595"/>
                  </a:cubicBezTo>
                  <a:cubicBezTo>
                    <a:pt x="7546" y="20688"/>
                    <a:pt x="13022" y="21073"/>
                    <a:pt x="18498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115648" y="6172535"/>
              <a:ext cx="218781" cy="26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40" fill="norm" stroke="1" extrusionOk="0">
                  <a:moveTo>
                    <a:pt x="14613" y="2276"/>
                  </a:moveTo>
                  <a:cubicBezTo>
                    <a:pt x="13575" y="1936"/>
                    <a:pt x="12536" y="1596"/>
                    <a:pt x="11498" y="1596"/>
                  </a:cubicBezTo>
                  <a:cubicBezTo>
                    <a:pt x="10459" y="1596"/>
                    <a:pt x="9421" y="1936"/>
                    <a:pt x="7759" y="3722"/>
                  </a:cubicBezTo>
                  <a:cubicBezTo>
                    <a:pt x="6098" y="5508"/>
                    <a:pt x="3813" y="8739"/>
                    <a:pt x="2359" y="11460"/>
                  </a:cubicBezTo>
                  <a:cubicBezTo>
                    <a:pt x="905" y="14182"/>
                    <a:pt x="282" y="16393"/>
                    <a:pt x="75" y="17923"/>
                  </a:cubicBezTo>
                  <a:cubicBezTo>
                    <a:pt x="-133" y="19454"/>
                    <a:pt x="75" y="20304"/>
                    <a:pt x="905" y="20815"/>
                  </a:cubicBezTo>
                  <a:cubicBezTo>
                    <a:pt x="1736" y="21325"/>
                    <a:pt x="3190" y="21495"/>
                    <a:pt x="5371" y="20645"/>
                  </a:cubicBezTo>
                  <a:cubicBezTo>
                    <a:pt x="7552" y="19794"/>
                    <a:pt x="10459" y="17923"/>
                    <a:pt x="12744" y="15457"/>
                  </a:cubicBezTo>
                  <a:cubicBezTo>
                    <a:pt x="15029" y="12991"/>
                    <a:pt x="16690" y="9930"/>
                    <a:pt x="17417" y="7464"/>
                  </a:cubicBezTo>
                  <a:cubicBezTo>
                    <a:pt x="18144" y="4997"/>
                    <a:pt x="17936" y="3126"/>
                    <a:pt x="17313" y="1936"/>
                  </a:cubicBezTo>
                  <a:cubicBezTo>
                    <a:pt x="16690" y="745"/>
                    <a:pt x="15652" y="235"/>
                    <a:pt x="14405" y="65"/>
                  </a:cubicBezTo>
                  <a:cubicBezTo>
                    <a:pt x="13159" y="-105"/>
                    <a:pt x="11705" y="65"/>
                    <a:pt x="10563" y="490"/>
                  </a:cubicBezTo>
                  <a:cubicBezTo>
                    <a:pt x="9421" y="915"/>
                    <a:pt x="8590" y="1596"/>
                    <a:pt x="7655" y="2871"/>
                  </a:cubicBezTo>
                  <a:cubicBezTo>
                    <a:pt x="6721" y="4147"/>
                    <a:pt x="5682" y="6018"/>
                    <a:pt x="5163" y="7378"/>
                  </a:cubicBezTo>
                  <a:cubicBezTo>
                    <a:pt x="4644" y="8739"/>
                    <a:pt x="4644" y="9589"/>
                    <a:pt x="5163" y="10185"/>
                  </a:cubicBezTo>
                  <a:cubicBezTo>
                    <a:pt x="5682" y="10780"/>
                    <a:pt x="6721" y="11120"/>
                    <a:pt x="9005" y="11290"/>
                  </a:cubicBezTo>
                  <a:cubicBezTo>
                    <a:pt x="11290" y="11460"/>
                    <a:pt x="14821" y="11460"/>
                    <a:pt x="17105" y="11290"/>
                  </a:cubicBezTo>
                  <a:cubicBezTo>
                    <a:pt x="19390" y="11120"/>
                    <a:pt x="20429" y="10780"/>
                    <a:pt x="21467" y="1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143928" y="6073863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7200"/>
                    <a:pt x="12000" y="14400"/>
                    <a:pt x="15600" y="18000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353478" y="6004013"/>
              <a:ext cx="7416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600" fill="norm" stroke="1" extrusionOk="0">
                  <a:moveTo>
                    <a:pt x="7005" y="0"/>
                  </a:moveTo>
                  <a:cubicBezTo>
                    <a:pt x="11092" y="1867"/>
                    <a:pt x="15178" y="3733"/>
                    <a:pt x="17805" y="5600"/>
                  </a:cubicBezTo>
                  <a:cubicBezTo>
                    <a:pt x="20432" y="7467"/>
                    <a:pt x="21600" y="9333"/>
                    <a:pt x="18973" y="11867"/>
                  </a:cubicBezTo>
                  <a:cubicBezTo>
                    <a:pt x="16346" y="14400"/>
                    <a:pt x="9924" y="17600"/>
                    <a:pt x="6130" y="19333"/>
                  </a:cubicBezTo>
                  <a:cubicBezTo>
                    <a:pt x="2335" y="21067"/>
                    <a:pt x="1168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185114" y="5841999"/>
              <a:ext cx="136615" cy="10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06" fill="norm" stroke="1" extrusionOk="0">
                  <a:moveTo>
                    <a:pt x="9485" y="4465"/>
                  </a:moveTo>
                  <a:cubicBezTo>
                    <a:pt x="7491" y="8700"/>
                    <a:pt x="5497" y="12935"/>
                    <a:pt x="3670" y="16112"/>
                  </a:cubicBezTo>
                  <a:cubicBezTo>
                    <a:pt x="1842" y="19288"/>
                    <a:pt x="180" y="21406"/>
                    <a:pt x="14" y="21406"/>
                  </a:cubicBezTo>
                  <a:cubicBezTo>
                    <a:pt x="-152" y="21406"/>
                    <a:pt x="1177" y="19288"/>
                    <a:pt x="3503" y="15900"/>
                  </a:cubicBezTo>
                  <a:cubicBezTo>
                    <a:pt x="5830" y="12512"/>
                    <a:pt x="9153" y="7853"/>
                    <a:pt x="11313" y="4677"/>
                  </a:cubicBezTo>
                  <a:cubicBezTo>
                    <a:pt x="13473" y="1500"/>
                    <a:pt x="14470" y="-194"/>
                    <a:pt x="15300" y="18"/>
                  </a:cubicBezTo>
                  <a:cubicBezTo>
                    <a:pt x="16131" y="230"/>
                    <a:pt x="16796" y="2347"/>
                    <a:pt x="17793" y="5524"/>
                  </a:cubicBezTo>
                  <a:cubicBezTo>
                    <a:pt x="18790" y="8700"/>
                    <a:pt x="20119" y="12935"/>
                    <a:pt x="21448" y="17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499528" y="6086563"/>
              <a:ext cx="109022" cy="37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94" fill="norm" stroke="1" extrusionOk="0">
                  <a:moveTo>
                    <a:pt x="11004" y="0"/>
                  </a:moveTo>
                  <a:cubicBezTo>
                    <a:pt x="14672" y="2655"/>
                    <a:pt x="18340" y="5309"/>
                    <a:pt x="19970" y="8206"/>
                  </a:cubicBezTo>
                  <a:cubicBezTo>
                    <a:pt x="21600" y="11102"/>
                    <a:pt x="21192" y="14239"/>
                    <a:pt x="19358" y="16472"/>
                  </a:cubicBezTo>
                  <a:cubicBezTo>
                    <a:pt x="17525" y="18704"/>
                    <a:pt x="14264" y="20031"/>
                    <a:pt x="11411" y="20755"/>
                  </a:cubicBezTo>
                  <a:cubicBezTo>
                    <a:pt x="8558" y="21479"/>
                    <a:pt x="6113" y="21600"/>
                    <a:pt x="4279" y="21419"/>
                  </a:cubicBezTo>
                  <a:cubicBezTo>
                    <a:pt x="2445" y="21238"/>
                    <a:pt x="1223" y="20755"/>
                    <a:pt x="0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193124" y="6314890"/>
              <a:ext cx="157305" cy="13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661" fill="norm" stroke="1" extrusionOk="0">
                  <a:moveTo>
                    <a:pt x="17083" y="7664"/>
                  </a:moveTo>
                  <a:cubicBezTo>
                    <a:pt x="17371" y="6076"/>
                    <a:pt x="17659" y="4488"/>
                    <a:pt x="17227" y="2899"/>
                  </a:cubicBezTo>
                  <a:cubicBezTo>
                    <a:pt x="16795" y="1311"/>
                    <a:pt x="15643" y="-277"/>
                    <a:pt x="13483" y="41"/>
                  </a:cubicBezTo>
                  <a:cubicBezTo>
                    <a:pt x="11323" y="358"/>
                    <a:pt x="8155" y="2582"/>
                    <a:pt x="5707" y="5441"/>
                  </a:cubicBezTo>
                  <a:cubicBezTo>
                    <a:pt x="3259" y="8299"/>
                    <a:pt x="1531" y="11794"/>
                    <a:pt x="667" y="14335"/>
                  </a:cubicBezTo>
                  <a:cubicBezTo>
                    <a:pt x="-197" y="16876"/>
                    <a:pt x="-197" y="18464"/>
                    <a:pt x="523" y="19576"/>
                  </a:cubicBezTo>
                  <a:cubicBezTo>
                    <a:pt x="1243" y="20688"/>
                    <a:pt x="2683" y="21323"/>
                    <a:pt x="5275" y="19576"/>
                  </a:cubicBezTo>
                  <a:cubicBezTo>
                    <a:pt x="7867" y="17829"/>
                    <a:pt x="11611" y="13699"/>
                    <a:pt x="13627" y="10841"/>
                  </a:cubicBezTo>
                  <a:cubicBezTo>
                    <a:pt x="15643" y="7982"/>
                    <a:pt x="15931" y="6394"/>
                    <a:pt x="16075" y="6552"/>
                  </a:cubicBezTo>
                  <a:cubicBezTo>
                    <a:pt x="16219" y="6711"/>
                    <a:pt x="16219" y="8617"/>
                    <a:pt x="16363" y="10841"/>
                  </a:cubicBezTo>
                  <a:cubicBezTo>
                    <a:pt x="16507" y="13064"/>
                    <a:pt x="16795" y="15605"/>
                    <a:pt x="17659" y="17194"/>
                  </a:cubicBezTo>
                  <a:cubicBezTo>
                    <a:pt x="18523" y="18782"/>
                    <a:pt x="19963" y="19417"/>
                    <a:pt x="21403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389322" y="6309760"/>
              <a:ext cx="107157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60" fill="norm" stroke="1" extrusionOk="0">
                  <a:moveTo>
                    <a:pt x="2382" y="9251"/>
                  </a:moveTo>
                  <a:cubicBezTo>
                    <a:pt x="2382" y="11130"/>
                    <a:pt x="2382" y="13008"/>
                    <a:pt x="1959" y="15043"/>
                  </a:cubicBezTo>
                  <a:cubicBezTo>
                    <a:pt x="1535" y="17077"/>
                    <a:pt x="688" y="19269"/>
                    <a:pt x="265" y="19582"/>
                  </a:cubicBezTo>
                  <a:cubicBezTo>
                    <a:pt x="-159" y="19895"/>
                    <a:pt x="-159" y="18330"/>
                    <a:pt x="900" y="15043"/>
                  </a:cubicBezTo>
                  <a:cubicBezTo>
                    <a:pt x="1959" y="11756"/>
                    <a:pt x="4076" y="6747"/>
                    <a:pt x="5982" y="3773"/>
                  </a:cubicBezTo>
                  <a:cubicBezTo>
                    <a:pt x="7888" y="799"/>
                    <a:pt x="9582" y="-140"/>
                    <a:pt x="11276" y="17"/>
                  </a:cubicBezTo>
                  <a:cubicBezTo>
                    <a:pt x="12970" y="173"/>
                    <a:pt x="14665" y="1425"/>
                    <a:pt x="16359" y="5182"/>
                  </a:cubicBezTo>
                  <a:cubicBezTo>
                    <a:pt x="18053" y="8938"/>
                    <a:pt x="19747" y="15199"/>
                    <a:pt x="2144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509683" y="6123532"/>
              <a:ext cx="183005" cy="35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10" fill="norm" stroke="1" extrusionOk="0">
                  <a:moveTo>
                    <a:pt x="13348" y="15225"/>
                  </a:moveTo>
                  <a:cubicBezTo>
                    <a:pt x="13844" y="14594"/>
                    <a:pt x="14341" y="13962"/>
                    <a:pt x="14589" y="13330"/>
                  </a:cubicBezTo>
                  <a:cubicBezTo>
                    <a:pt x="14838" y="12699"/>
                    <a:pt x="14838" y="12067"/>
                    <a:pt x="14093" y="11625"/>
                  </a:cubicBezTo>
                  <a:cubicBezTo>
                    <a:pt x="13348" y="11183"/>
                    <a:pt x="11858" y="10930"/>
                    <a:pt x="9500" y="11941"/>
                  </a:cubicBezTo>
                  <a:cubicBezTo>
                    <a:pt x="7141" y="12952"/>
                    <a:pt x="3913" y="15225"/>
                    <a:pt x="2175" y="16678"/>
                  </a:cubicBezTo>
                  <a:cubicBezTo>
                    <a:pt x="438" y="18130"/>
                    <a:pt x="189" y="18762"/>
                    <a:pt x="65" y="19394"/>
                  </a:cubicBezTo>
                  <a:cubicBezTo>
                    <a:pt x="-59" y="20025"/>
                    <a:pt x="-59" y="20657"/>
                    <a:pt x="562" y="21036"/>
                  </a:cubicBezTo>
                  <a:cubicBezTo>
                    <a:pt x="1182" y="21415"/>
                    <a:pt x="2424" y="21541"/>
                    <a:pt x="4534" y="20467"/>
                  </a:cubicBezTo>
                  <a:cubicBezTo>
                    <a:pt x="6644" y="19394"/>
                    <a:pt x="9624" y="17120"/>
                    <a:pt x="12355" y="14278"/>
                  </a:cubicBezTo>
                  <a:cubicBezTo>
                    <a:pt x="15086" y="11436"/>
                    <a:pt x="17569" y="8025"/>
                    <a:pt x="19058" y="5752"/>
                  </a:cubicBezTo>
                  <a:cubicBezTo>
                    <a:pt x="20548" y="3478"/>
                    <a:pt x="21044" y="2341"/>
                    <a:pt x="21293" y="1457"/>
                  </a:cubicBezTo>
                  <a:cubicBezTo>
                    <a:pt x="21541" y="573"/>
                    <a:pt x="21541" y="-59"/>
                    <a:pt x="21169" y="4"/>
                  </a:cubicBezTo>
                  <a:cubicBezTo>
                    <a:pt x="20796" y="67"/>
                    <a:pt x="20051" y="825"/>
                    <a:pt x="19307" y="2973"/>
                  </a:cubicBezTo>
                  <a:cubicBezTo>
                    <a:pt x="18562" y="5120"/>
                    <a:pt x="17817" y="8657"/>
                    <a:pt x="17569" y="11562"/>
                  </a:cubicBezTo>
                  <a:cubicBezTo>
                    <a:pt x="17320" y="14467"/>
                    <a:pt x="17569" y="16741"/>
                    <a:pt x="17817" y="1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0054611" y="6310514"/>
              <a:ext cx="95918" cy="20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265" fill="norm" stroke="1" extrusionOk="0">
                  <a:moveTo>
                    <a:pt x="20826" y="1169"/>
                  </a:moveTo>
                  <a:cubicBezTo>
                    <a:pt x="18988" y="494"/>
                    <a:pt x="17149" y="-181"/>
                    <a:pt x="13932" y="44"/>
                  </a:cubicBezTo>
                  <a:cubicBezTo>
                    <a:pt x="10715" y="269"/>
                    <a:pt x="6120" y="1394"/>
                    <a:pt x="3362" y="2632"/>
                  </a:cubicBezTo>
                  <a:cubicBezTo>
                    <a:pt x="605" y="3869"/>
                    <a:pt x="-314" y="5219"/>
                    <a:pt x="835" y="6682"/>
                  </a:cubicBezTo>
                  <a:cubicBezTo>
                    <a:pt x="1983" y="8144"/>
                    <a:pt x="5200" y="9719"/>
                    <a:pt x="7728" y="11519"/>
                  </a:cubicBezTo>
                  <a:cubicBezTo>
                    <a:pt x="10256" y="13319"/>
                    <a:pt x="12094" y="15344"/>
                    <a:pt x="12094" y="17031"/>
                  </a:cubicBezTo>
                  <a:cubicBezTo>
                    <a:pt x="12094" y="18719"/>
                    <a:pt x="10256" y="20069"/>
                    <a:pt x="7958" y="20744"/>
                  </a:cubicBezTo>
                  <a:cubicBezTo>
                    <a:pt x="5660" y="21419"/>
                    <a:pt x="2903" y="21419"/>
                    <a:pt x="1294" y="20857"/>
                  </a:cubicBezTo>
                  <a:cubicBezTo>
                    <a:pt x="-314" y="20294"/>
                    <a:pt x="-774" y="19169"/>
                    <a:pt x="1983" y="17144"/>
                  </a:cubicBezTo>
                  <a:cubicBezTo>
                    <a:pt x="4741" y="15119"/>
                    <a:pt x="10715" y="12194"/>
                    <a:pt x="16690" y="9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148326" y="6353263"/>
              <a:ext cx="86558" cy="10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076" fill="norm" stroke="1" extrusionOk="0">
                  <a:moveTo>
                    <a:pt x="9565" y="4891"/>
                  </a:moveTo>
                  <a:cubicBezTo>
                    <a:pt x="12076" y="4075"/>
                    <a:pt x="14588" y="3260"/>
                    <a:pt x="14337" y="3260"/>
                  </a:cubicBezTo>
                  <a:cubicBezTo>
                    <a:pt x="14085" y="3260"/>
                    <a:pt x="11071" y="4075"/>
                    <a:pt x="8309" y="5502"/>
                  </a:cubicBezTo>
                  <a:cubicBezTo>
                    <a:pt x="5546" y="6928"/>
                    <a:pt x="3034" y="8966"/>
                    <a:pt x="1527" y="11615"/>
                  </a:cubicBezTo>
                  <a:cubicBezTo>
                    <a:pt x="20" y="14264"/>
                    <a:pt x="-482" y="17525"/>
                    <a:pt x="523" y="19358"/>
                  </a:cubicBezTo>
                  <a:cubicBezTo>
                    <a:pt x="1527" y="21192"/>
                    <a:pt x="4039" y="21600"/>
                    <a:pt x="7806" y="20377"/>
                  </a:cubicBezTo>
                  <a:cubicBezTo>
                    <a:pt x="11574" y="19155"/>
                    <a:pt x="16597" y="16302"/>
                    <a:pt x="18858" y="12634"/>
                  </a:cubicBezTo>
                  <a:cubicBezTo>
                    <a:pt x="21118" y="8966"/>
                    <a:pt x="20616" y="4483"/>
                    <a:pt x="20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313365" y="6209106"/>
              <a:ext cx="218164" cy="26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57" fill="norm" stroke="1" extrusionOk="0">
                  <a:moveTo>
                    <a:pt x="3338" y="2955"/>
                  </a:moveTo>
                  <a:cubicBezTo>
                    <a:pt x="3753" y="1573"/>
                    <a:pt x="4169" y="191"/>
                    <a:pt x="4272" y="18"/>
                  </a:cubicBezTo>
                  <a:cubicBezTo>
                    <a:pt x="4376" y="-155"/>
                    <a:pt x="4169" y="882"/>
                    <a:pt x="3545" y="3819"/>
                  </a:cubicBezTo>
                  <a:cubicBezTo>
                    <a:pt x="2922" y="6757"/>
                    <a:pt x="1884" y="11595"/>
                    <a:pt x="1261" y="14447"/>
                  </a:cubicBezTo>
                  <a:cubicBezTo>
                    <a:pt x="638" y="17298"/>
                    <a:pt x="430" y="18162"/>
                    <a:pt x="222" y="19026"/>
                  </a:cubicBezTo>
                  <a:cubicBezTo>
                    <a:pt x="15" y="19890"/>
                    <a:pt x="-193" y="20754"/>
                    <a:pt x="326" y="21099"/>
                  </a:cubicBezTo>
                  <a:cubicBezTo>
                    <a:pt x="845" y="21445"/>
                    <a:pt x="2092" y="21272"/>
                    <a:pt x="3857" y="20063"/>
                  </a:cubicBezTo>
                  <a:cubicBezTo>
                    <a:pt x="5622" y="18853"/>
                    <a:pt x="7907" y="16607"/>
                    <a:pt x="9257" y="15051"/>
                  </a:cubicBezTo>
                  <a:cubicBezTo>
                    <a:pt x="10607" y="13496"/>
                    <a:pt x="11022" y="12632"/>
                    <a:pt x="10711" y="12891"/>
                  </a:cubicBezTo>
                  <a:cubicBezTo>
                    <a:pt x="10399" y="13151"/>
                    <a:pt x="9361" y="14533"/>
                    <a:pt x="8738" y="15656"/>
                  </a:cubicBezTo>
                  <a:cubicBezTo>
                    <a:pt x="8115" y="16779"/>
                    <a:pt x="7907" y="17643"/>
                    <a:pt x="7803" y="18507"/>
                  </a:cubicBezTo>
                  <a:cubicBezTo>
                    <a:pt x="7699" y="19371"/>
                    <a:pt x="7699" y="20235"/>
                    <a:pt x="8322" y="20495"/>
                  </a:cubicBezTo>
                  <a:cubicBezTo>
                    <a:pt x="8945" y="20754"/>
                    <a:pt x="10192" y="20408"/>
                    <a:pt x="11957" y="19026"/>
                  </a:cubicBezTo>
                  <a:cubicBezTo>
                    <a:pt x="13722" y="17643"/>
                    <a:pt x="16007" y="15224"/>
                    <a:pt x="17669" y="13842"/>
                  </a:cubicBezTo>
                  <a:cubicBezTo>
                    <a:pt x="19330" y="12459"/>
                    <a:pt x="20369" y="12114"/>
                    <a:pt x="21407" y="11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508481" y="6335767"/>
              <a:ext cx="101500" cy="18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418" fill="norm" stroke="1" extrusionOk="0">
                  <a:moveTo>
                    <a:pt x="2071" y="7266"/>
                  </a:moveTo>
                  <a:cubicBezTo>
                    <a:pt x="3765" y="8011"/>
                    <a:pt x="5459" y="8756"/>
                    <a:pt x="7577" y="8632"/>
                  </a:cubicBezTo>
                  <a:cubicBezTo>
                    <a:pt x="9694" y="8508"/>
                    <a:pt x="12235" y="7515"/>
                    <a:pt x="14353" y="6521"/>
                  </a:cubicBezTo>
                  <a:cubicBezTo>
                    <a:pt x="16471" y="5528"/>
                    <a:pt x="18165" y="4535"/>
                    <a:pt x="19224" y="3418"/>
                  </a:cubicBezTo>
                  <a:cubicBezTo>
                    <a:pt x="20282" y="2301"/>
                    <a:pt x="20706" y="1059"/>
                    <a:pt x="19859" y="439"/>
                  </a:cubicBezTo>
                  <a:cubicBezTo>
                    <a:pt x="19012" y="-182"/>
                    <a:pt x="16894" y="-182"/>
                    <a:pt x="13930" y="687"/>
                  </a:cubicBezTo>
                  <a:cubicBezTo>
                    <a:pt x="10965" y="1556"/>
                    <a:pt x="7153" y="3294"/>
                    <a:pt x="4188" y="5901"/>
                  </a:cubicBezTo>
                  <a:cubicBezTo>
                    <a:pt x="1224" y="8508"/>
                    <a:pt x="-894" y="11984"/>
                    <a:pt x="377" y="14466"/>
                  </a:cubicBezTo>
                  <a:cubicBezTo>
                    <a:pt x="1647" y="16949"/>
                    <a:pt x="6306" y="18439"/>
                    <a:pt x="10118" y="19432"/>
                  </a:cubicBezTo>
                  <a:cubicBezTo>
                    <a:pt x="13930" y="20425"/>
                    <a:pt x="16894" y="20921"/>
                    <a:pt x="19859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016678" y="6789840"/>
              <a:ext cx="97695" cy="40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60" fill="norm" stroke="1" extrusionOk="0">
                  <a:moveTo>
                    <a:pt x="19302" y="5093"/>
                  </a:moveTo>
                  <a:cubicBezTo>
                    <a:pt x="19762" y="3980"/>
                    <a:pt x="20221" y="2866"/>
                    <a:pt x="20681" y="1975"/>
                  </a:cubicBezTo>
                  <a:cubicBezTo>
                    <a:pt x="21140" y="1085"/>
                    <a:pt x="21600" y="417"/>
                    <a:pt x="20681" y="138"/>
                  </a:cubicBezTo>
                  <a:cubicBezTo>
                    <a:pt x="19762" y="-140"/>
                    <a:pt x="17464" y="-29"/>
                    <a:pt x="14477" y="751"/>
                  </a:cubicBezTo>
                  <a:cubicBezTo>
                    <a:pt x="11489" y="1530"/>
                    <a:pt x="7813" y="2978"/>
                    <a:pt x="5515" y="5928"/>
                  </a:cubicBezTo>
                  <a:cubicBezTo>
                    <a:pt x="3217" y="8879"/>
                    <a:pt x="2298" y="13332"/>
                    <a:pt x="1609" y="16171"/>
                  </a:cubicBezTo>
                  <a:cubicBezTo>
                    <a:pt x="919" y="19011"/>
                    <a:pt x="460" y="20235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5946828" y="7064463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7600"/>
                    <a:pt x="497" y="13600"/>
                    <a:pt x="4097" y="10000"/>
                  </a:cubicBezTo>
                  <a:cubicBezTo>
                    <a:pt x="7697" y="6400"/>
                    <a:pt x="1464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094058" y="7026363"/>
              <a:ext cx="227421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1" fill="norm" stroke="1" extrusionOk="0">
                  <a:moveTo>
                    <a:pt x="5889" y="3757"/>
                  </a:moveTo>
                  <a:cubicBezTo>
                    <a:pt x="4889" y="3757"/>
                    <a:pt x="3889" y="3757"/>
                    <a:pt x="2889" y="5635"/>
                  </a:cubicBezTo>
                  <a:cubicBezTo>
                    <a:pt x="1889" y="7513"/>
                    <a:pt x="889" y="11270"/>
                    <a:pt x="389" y="13930"/>
                  </a:cubicBezTo>
                  <a:cubicBezTo>
                    <a:pt x="-111" y="16591"/>
                    <a:pt x="-111" y="18157"/>
                    <a:pt x="289" y="19409"/>
                  </a:cubicBezTo>
                  <a:cubicBezTo>
                    <a:pt x="689" y="20661"/>
                    <a:pt x="1489" y="21600"/>
                    <a:pt x="2289" y="21443"/>
                  </a:cubicBezTo>
                  <a:cubicBezTo>
                    <a:pt x="3089" y="21287"/>
                    <a:pt x="3889" y="20035"/>
                    <a:pt x="4889" y="17217"/>
                  </a:cubicBezTo>
                  <a:cubicBezTo>
                    <a:pt x="5889" y="14400"/>
                    <a:pt x="7089" y="10017"/>
                    <a:pt x="7689" y="7043"/>
                  </a:cubicBezTo>
                  <a:cubicBezTo>
                    <a:pt x="8289" y="4070"/>
                    <a:pt x="8289" y="2504"/>
                    <a:pt x="8789" y="2035"/>
                  </a:cubicBezTo>
                  <a:cubicBezTo>
                    <a:pt x="9289" y="1565"/>
                    <a:pt x="10289" y="2191"/>
                    <a:pt x="11489" y="3913"/>
                  </a:cubicBezTo>
                  <a:cubicBezTo>
                    <a:pt x="12689" y="5635"/>
                    <a:pt x="14089" y="8452"/>
                    <a:pt x="14889" y="10800"/>
                  </a:cubicBezTo>
                  <a:cubicBezTo>
                    <a:pt x="15689" y="13148"/>
                    <a:pt x="15889" y="15026"/>
                    <a:pt x="15789" y="17061"/>
                  </a:cubicBezTo>
                  <a:cubicBezTo>
                    <a:pt x="15689" y="19096"/>
                    <a:pt x="15289" y="21287"/>
                    <a:pt x="15089" y="21130"/>
                  </a:cubicBezTo>
                  <a:cubicBezTo>
                    <a:pt x="14889" y="20974"/>
                    <a:pt x="14889" y="18470"/>
                    <a:pt x="15289" y="15183"/>
                  </a:cubicBezTo>
                  <a:cubicBezTo>
                    <a:pt x="15689" y="11896"/>
                    <a:pt x="16489" y="7826"/>
                    <a:pt x="17589" y="5165"/>
                  </a:cubicBezTo>
                  <a:cubicBezTo>
                    <a:pt x="18689" y="2504"/>
                    <a:pt x="20089" y="1252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976539" y="7069167"/>
              <a:ext cx="195840" cy="26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07" fill="norm" stroke="1" extrusionOk="0">
                  <a:moveTo>
                    <a:pt x="11037" y="2662"/>
                  </a:moveTo>
                  <a:cubicBezTo>
                    <a:pt x="10573" y="1650"/>
                    <a:pt x="10108" y="637"/>
                    <a:pt x="9295" y="216"/>
                  </a:cubicBezTo>
                  <a:cubicBezTo>
                    <a:pt x="8483" y="-206"/>
                    <a:pt x="7321" y="-38"/>
                    <a:pt x="5928" y="975"/>
                  </a:cubicBezTo>
                  <a:cubicBezTo>
                    <a:pt x="4534" y="1987"/>
                    <a:pt x="2908" y="3844"/>
                    <a:pt x="1863" y="6797"/>
                  </a:cubicBezTo>
                  <a:cubicBezTo>
                    <a:pt x="818" y="9750"/>
                    <a:pt x="354" y="13800"/>
                    <a:pt x="121" y="16331"/>
                  </a:cubicBezTo>
                  <a:cubicBezTo>
                    <a:pt x="-111" y="18862"/>
                    <a:pt x="-111" y="19875"/>
                    <a:pt x="1050" y="20466"/>
                  </a:cubicBezTo>
                  <a:cubicBezTo>
                    <a:pt x="2212" y="21056"/>
                    <a:pt x="4534" y="21225"/>
                    <a:pt x="7786" y="19875"/>
                  </a:cubicBezTo>
                  <a:cubicBezTo>
                    <a:pt x="11037" y="18525"/>
                    <a:pt x="15218" y="15656"/>
                    <a:pt x="17541" y="12872"/>
                  </a:cubicBezTo>
                  <a:cubicBezTo>
                    <a:pt x="19863" y="10088"/>
                    <a:pt x="20328" y="7387"/>
                    <a:pt x="19515" y="5109"/>
                  </a:cubicBezTo>
                  <a:cubicBezTo>
                    <a:pt x="18702" y="2831"/>
                    <a:pt x="16612" y="975"/>
                    <a:pt x="14405" y="300"/>
                  </a:cubicBezTo>
                  <a:cubicBezTo>
                    <a:pt x="12199" y="-375"/>
                    <a:pt x="9876" y="131"/>
                    <a:pt x="7786" y="1397"/>
                  </a:cubicBezTo>
                  <a:cubicBezTo>
                    <a:pt x="5695" y="2662"/>
                    <a:pt x="3837" y="4687"/>
                    <a:pt x="2908" y="6291"/>
                  </a:cubicBezTo>
                  <a:cubicBezTo>
                    <a:pt x="1979" y="7894"/>
                    <a:pt x="1979" y="9075"/>
                    <a:pt x="3837" y="9834"/>
                  </a:cubicBezTo>
                  <a:cubicBezTo>
                    <a:pt x="5695" y="10594"/>
                    <a:pt x="9412" y="10931"/>
                    <a:pt x="12663" y="10763"/>
                  </a:cubicBezTo>
                  <a:cubicBezTo>
                    <a:pt x="15915" y="10594"/>
                    <a:pt x="18702" y="9919"/>
                    <a:pt x="21489" y="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6924728" y="6988263"/>
              <a:ext cx="279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82" y="21600"/>
                    <a:pt x="12764" y="21600"/>
                    <a:pt x="16364" y="18000"/>
                  </a:cubicBezTo>
                  <a:cubicBezTo>
                    <a:pt x="19964" y="14400"/>
                    <a:pt x="2078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181813" y="6919421"/>
              <a:ext cx="74893" cy="11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420" fill="norm" stroke="1" extrusionOk="0">
                  <a:moveTo>
                    <a:pt x="4403" y="3231"/>
                  </a:moveTo>
                  <a:cubicBezTo>
                    <a:pt x="2068" y="2094"/>
                    <a:pt x="-267" y="957"/>
                    <a:pt x="25" y="388"/>
                  </a:cubicBezTo>
                  <a:cubicBezTo>
                    <a:pt x="317" y="-180"/>
                    <a:pt x="3236" y="-180"/>
                    <a:pt x="7030" y="767"/>
                  </a:cubicBezTo>
                  <a:cubicBezTo>
                    <a:pt x="10825" y="1715"/>
                    <a:pt x="15495" y="3609"/>
                    <a:pt x="18122" y="5504"/>
                  </a:cubicBezTo>
                  <a:cubicBezTo>
                    <a:pt x="20749" y="7399"/>
                    <a:pt x="21333" y="9294"/>
                    <a:pt x="19874" y="10999"/>
                  </a:cubicBezTo>
                  <a:cubicBezTo>
                    <a:pt x="18414" y="12704"/>
                    <a:pt x="14911" y="14220"/>
                    <a:pt x="11701" y="15925"/>
                  </a:cubicBezTo>
                  <a:cubicBezTo>
                    <a:pt x="8490" y="17631"/>
                    <a:pt x="5571" y="19525"/>
                    <a:pt x="2652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6955264" y="6682597"/>
              <a:ext cx="159965" cy="11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837" fill="norm" stroke="1" extrusionOk="0">
                  <a:moveTo>
                    <a:pt x="8690" y="11325"/>
                  </a:moveTo>
                  <a:cubicBezTo>
                    <a:pt x="6416" y="13560"/>
                    <a:pt x="4142" y="15794"/>
                    <a:pt x="2579" y="17656"/>
                  </a:cubicBezTo>
                  <a:cubicBezTo>
                    <a:pt x="1016" y="19518"/>
                    <a:pt x="163" y="21008"/>
                    <a:pt x="21" y="20822"/>
                  </a:cubicBezTo>
                  <a:cubicBezTo>
                    <a:pt x="-121" y="20636"/>
                    <a:pt x="447" y="18774"/>
                    <a:pt x="2153" y="15608"/>
                  </a:cubicBezTo>
                  <a:cubicBezTo>
                    <a:pt x="3858" y="12442"/>
                    <a:pt x="6700" y="7974"/>
                    <a:pt x="8832" y="5180"/>
                  </a:cubicBezTo>
                  <a:cubicBezTo>
                    <a:pt x="10963" y="2387"/>
                    <a:pt x="12384" y="1270"/>
                    <a:pt x="13805" y="525"/>
                  </a:cubicBezTo>
                  <a:cubicBezTo>
                    <a:pt x="15226" y="-220"/>
                    <a:pt x="16647" y="-592"/>
                    <a:pt x="17926" y="2387"/>
                  </a:cubicBezTo>
                  <a:cubicBezTo>
                    <a:pt x="19205" y="5367"/>
                    <a:pt x="20342" y="11698"/>
                    <a:pt x="21479" y="1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6128349" y="4416948"/>
              <a:ext cx="4291467" cy="123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29" fill="norm" stroke="1" extrusionOk="0">
                  <a:moveTo>
                    <a:pt x="4037" y="1869"/>
                  </a:moveTo>
                  <a:cubicBezTo>
                    <a:pt x="4037" y="1685"/>
                    <a:pt x="4037" y="1501"/>
                    <a:pt x="4016" y="1336"/>
                  </a:cubicBezTo>
                  <a:cubicBezTo>
                    <a:pt x="3995" y="1170"/>
                    <a:pt x="3952" y="1023"/>
                    <a:pt x="3872" y="950"/>
                  </a:cubicBezTo>
                  <a:cubicBezTo>
                    <a:pt x="3792" y="876"/>
                    <a:pt x="3675" y="876"/>
                    <a:pt x="3441" y="986"/>
                  </a:cubicBezTo>
                  <a:cubicBezTo>
                    <a:pt x="3207" y="1097"/>
                    <a:pt x="2856" y="1317"/>
                    <a:pt x="2483" y="1575"/>
                  </a:cubicBezTo>
                  <a:cubicBezTo>
                    <a:pt x="2110" y="1833"/>
                    <a:pt x="1717" y="2127"/>
                    <a:pt x="1387" y="2458"/>
                  </a:cubicBezTo>
                  <a:cubicBezTo>
                    <a:pt x="1057" y="2789"/>
                    <a:pt x="790" y="3157"/>
                    <a:pt x="636" y="3397"/>
                  </a:cubicBezTo>
                  <a:cubicBezTo>
                    <a:pt x="482" y="3636"/>
                    <a:pt x="439" y="3746"/>
                    <a:pt x="413" y="4059"/>
                  </a:cubicBezTo>
                  <a:cubicBezTo>
                    <a:pt x="386" y="4372"/>
                    <a:pt x="375" y="4887"/>
                    <a:pt x="359" y="5733"/>
                  </a:cubicBezTo>
                  <a:cubicBezTo>
                    <a:pt x="343" y="6580"/>
                    <a:pt x="322" y="7757"/>
                    <a:pt x="295" y="8990"/>
                  </a:cubicBezTo>
                  <a:cubicBezTo>
                    <a:pt x="269" y="10222"/>
                    <a:pt x="237" y="11510"/>
                    <a:pt x="200" y="12817"/>
                  </a:cubicBezTo>
                  <a:cubicBezTo>
                    <a:pt x="162" y="14123"/>
                    <a:pt x="120" y="15448"/>
                    <a:pt x="88" y="16515"/>
                  </a:cubicBezTo>
                  <a:cubicBezTo>
                    <a:pt x="56" y="17582"/>
                    <a:pt x="35" y="18391"/>
                    <a:pt x="19" y="18888"/>
                  </a:cubicBezTo>
                  <a:cubicBezTo>
                    <a:pt x="3" y="19385"/>
                    <a:pt x="-8" y="19569"/>
                    <a:pt x="8" y="19716"/>
                  </a:cubicBezTo>
                  <a:cubicBezTo>
                    <a:pt x="24" y="19863"/>
                    <a:pt x="67" y="19974"/>
                    <a:pt x="114" y="19992"/>
                  </a:cubicBezTo>
                  <a:cubicBezTo>
                    <a:pt x="162" y="20011"/>
                    <a:pt x="216" y="19937"/>
                    <a:pt x="397" y="19900"/>
                  </a:cubicBezTo>
                  <a:cubicBezTo>
                    <a:pt x="578" y="19863"/>
                    <a:pt x="886" y="19863"/>
                    <a:pt x="1216" y="19882"/>
                  </a:cubicBezTo>
                  <a:cubicBezTo>
                    <a:pt x="1546" y="19900"/>
                    <a:pt x="1898" y="19937"/>
                    <a:pt x="2270" y="19937"/>
                  </a:cubicBezTo>
                  <a:cubicBezTo>
                    <a:pt x="2643" y="19937"/>
                    <a:pt x="3037" y="19900"/>
                    <a:pt x="3447" y="19863"/>
                  </a:cubicBezTo>
                  <a:cubicBezTo>
                    <a:pt x="3856" y="19827"/>
                    <a:pt x="4282" y="19790"/>
                    <a:pt x="4703" y="19753"/>
                  </a:cubicBezTo>
                  <a:cubicBezTo>
                    <a:pt x="5123" y="19716"/>
                    <a:pt x="5538" y="19679"/>
                    <a:pt x="5948" y="19643"/>
                  </a:cubicBezTo>
                  <a:cubicBezTo>
                    <a:pt x="6358" y="19606"/>
                    <a:pt x="6763" y="19569"/>
                    <a:pt x="7130" y="19587"/>
                  </a:cubicBezTo>
                  <a:cubicBezTo>
                    <a:pt x="7497" y="19606"/>
                    <a:pt x="7827" y="19679"/>
                    <a:pt x="8178" y="19735"/>
                  </a:cubicBezTo>
                  <a:cubicBezTo>
                    <a:pt x="8530" y="19790"/>
                    <a:pt x="8902" y="19827"/>
                    <a:pt x="9307" y="19845"/>
                  </a:cubicBezTo>
                  <a:cubicBezTo>
                    <a:pt x="9711" y="19863"/>
                    <a:pt x="10148" y="19863"/>
                    <a:pt x="10579" y="19863"/>
                  </a:cubicBezTo>
                  <a:cubicBezTo>
                    <a:pt x="11010" y="19863"/>
                    <a:pt x="11436" y="19863"/>
                    <a:pt x="11878" y="19863"/>
                  </a:cubicBezTo>
                  <a:cubicBezTo>
                    <a:pt x="12320" y="19863"/>
                    <a:pt x="12777" y="19863"/>
                    <a:pt x="13203" y="19900"/>
                  </a:cubicBezTo>
                  <a:cubicBezTo>
                    <a:pt x="13629" y="19937"/>
                    <a:pt x="14023" y="20011"/>
                    <a:pt x="14390" y="20084"/>
                  </a:cubicBezTo>
                  <a:cubicBezTo>
                    <a:pt x="14757" y="20158"/>
                    <a:pt x="15098" y="20231"/>
                    <a:pt x="15460" y="20342"/>
                  </a:cubicBezTo>
                  <a:cubicBezTo>
                    <a:pt x="15822" y="20452"/>
                    <a:pt x="16205" y="20599"/>
                    <a:pt x="16562" y="20746"/>
                  </a:cubicBezTo>
                  <a:cubicBezTo>
                    <a:pt x="16919" y="20894"/>
                    <a:pt x="17249" y="21041"/>
                    <a:pt x="17579" y="21151"/>
                  </a:cubicBezTo>
                  <a:cubicBezTo>
                    <a:pt x="17909" y="21262"/>
                    <a:pt x="18239" y="21335"/>
                    <a:pt x="18595" y="21409"/>
                  </a:cubicBezTo>
                  <a:cubicBezTo>
                    <a:pt x="18952" y="21482"/>
                    <a:pt x="19335" y="21556"/>
                    <a:pt x="19644" y="21519"/>
                  </a:cubicBezTo>
                  <a:cubicBezTo>
                    <a:pt x="19953" y="21482"/>
                    <a:pt x="20187" y="21335"/>
                    <a:pt x="20346" y="21133"/>
                  </a:cubicBezTo>
                  <a:cubicBezTo>
                    <a:pt x="20506" y="20930"/>
                    <a:pt x="20591" y="20673"/>
                    <a:pt x="20671" y="20176"/>
                  </a:cubicBezTo>
                  <a:cubicBezTo>
                    <a:pt x="20751" y="19679"/>
                    <a:pt x="20826" y="18943"/>
                    <a:pt x="20911" y="18042"/>
                  </a:cubicBezTo>
                  <a:cubicBezTo>
                    <a:pt x="20996" y="17140"/>
                    <a:pt x="21092" y="16073"/>
                    <a:pt x="21187" y="15006"/>
                  </a:cubicBezTo>
                  <a:cubicBezTo>
                    <a:pt x="21283" y="13939"/>
                    <a:pt x="21379" y="12872"/>
                    <a:pt x="21443" y="11842"/>
                  </a:cubicBezTo>
                  <a:cubicBezTo>
                    <a:pt x="21507" y="10811"/>
                    <a:pt x="21539" y="9818"/>
                    <a:pt x="21560" y="9229"/>
                  </a:cubicBezTo>
                  <a:cubicBezTo>
                    <a:pt x="21581" y="8640"/>
                    <a:pt x="21592" y="8456"/>
                    <a:pt x="21576" y="8309"/>
                  </a:cubicBezTo>
                  <a:cubicBezTo>
                    <a:pt x="21560" y="8162"/>
                    <a:pt x="21517" y="8051"/>
                    <a:pt x="21395" y="7831"/>
                  </a:cubicBezTo>
                  <a:cubicBezTo>
                    <a:pt x="21273" y="7610"/>
                    <a:pt x="21070" y="7279"/>
                    <a:pt x="20895" y="6947"/>
                  </a:cubicBezTo>
                  <a:cubicBezTo>
                    <a:pt x="20719" y="6616"/>
                    <a:pt x="20570" y="6285"/>
                    <a:pt x="20341" y="5954"/>
                  </a:cubicBezTo>
                  <a:cubicBezTo>
                    <a:pt x="20112" y="5623"/>
                    <a:pt x="19804" y="5292"/>
                    <a:pt x="19505" y="5016"/>
                  </a:cubicBezTo>
                  <a:cubicBezTo>
                    <a:pt x="19207" y="4740"/>
                    <a:pt x="18920" y="4519"/>
                    <a:pt x="18563" y="4280"/>
                  </a:cubicBezTo>
                  <a:cubicBezTo>
                    <a:pt x="18207" y="4040"/>
                    <a:pt x="17781" y="3783"/>
                    <a:pt x="17414" y="3544"/>
                  </a:cubicBezTo>
                  <a:cubicBezTo>
                    <a:pt x="17046" y="3305"/>
                    <a:pt x="16738" y="3084"/>
                    <a:pt x="16370" y="2900"/>
                  </a:cubicBezTo>
                  <a:cubicBezTo>
                    <a:pt x="16003" y="2716"/>
                    <a:pt x="15577" y="2569"/>
                    <a:pt x="15178" y="2458"/>
                  </a:cubicBezTo>
                  <a:cubicBezTo>
                    <a:pt x="14779" y="2348"/>
                    <a:pt x="14406" y="2274"/>
                    <a:pt x="14034" y="2182"/>
                  </a:cubicBezTo>
                  <a:cubicBezTo>
                    <a:pt x="13661" y="2090"/>
                    <a:pt x="13288" y="1980"/>
                    <a:pt x="12895" y="1906"/>
                  </a:cubicBezTo>
                  <a:cubicBezTo>
                    <a:pt x="12501" y="1833"/>
                    <a:pt x="12085" y="1796"/>
                    <a:pt x="11686" y="1759"/>
                  </a:cubicBezTo>
                  <a:cubicBezTo>
                    <a:pt x="11287" y="1722"/>
                    <a:pt x="10904" y="1685"/>
                    <a:pt x="10521" y="1612"/>
                  </a:cubicBezTo>
                  <a:cubicBezTo>
                    <a:pt x="10137" y="1538"/>
                    <a:pt x="9754" y="1428"/>
                    <a:pt x="9355" y="1262"/>
                  </a:cubicBezTo>
                  <a:cubicBezTo>
                    <a:pt x="8956" y="1097"/>
                    <a:pt x="8540" y="876"/>
                    <a:pt x="8178" y="674"/>
                  </a:cubicBezTo>
                  <a:cubicBezTo>
                    <a:pt x="7817" y="471"/>
                    <a:pt x="7508" y="287"/>
                    <a:pt x="7157" y="158"/>
                  </a:cubicBezTo>
                  <a:cubicBezTo>
                    <a:pt x="6805" y="30"/>
                    <a:pt x="6411" y="-44"/>
                    <a:pt x="5991" y="30"/>
                  </a:cubicBezTo>
                  <a:cubicBezTo>
                    <a:pt x="5570" y="103"/>
                    <a:pt x="5123" y="324"/>
                    <a:pt x="4729" y="563"/>
                  </a:cubicBezTo>
                  <a:cubicBezTo>
                    <a:pt x="4335" y="802"/>
                    <a:pt x="3995" y="1060"/>
                    <a:pt x="3633" y="1317"/>
                  </a:cubicBezTo>
                  <a:cubicBezTo>
                    <a:pt x="3271" y="1575"/>
                    <a:pt x="2888" y="1833"/>
                    <a:pt x="2664" y="1998"/>
                  </a:cubicBezTo>
                  <a:cubicBezTo>
                    <a:pt x="2440" y="2164"/>
                    <a:pt x="2377" y="2237"/>
                    <a:pt x="2313" y="23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9" name="Drawing"/>
          <p:cNvGrpSpPr/>
          <p:nvPr/>
        </p:nvGrpSpPr>
        <p:grpSpPr>
          <a:xfrm>
            <a:off x="802121" y="1608442"/>
            <a:ext cx="9357879" cy="6437009"/>
            <a:chOff x="0" y="0"/>
            <a:chExt cx="9357878" cy="6437007"/>
          </a:xfrm>
        </p:grpSpPr>
        <p:sp>
          <p:nvSpPr>
            <p:cNvPr id="938" name="Line"/>
            <p:cNvSpPr/>
            <p:nvPr/>
          </p:nvSpPr>
          <p:spPr>
            <a:xfrm>
              <a:off x="0" y="247485"/>
              <a:ext cx="182129" cy="39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5" fill="norm" stroke="1" extrusionOk="0">
                  <a:moveTo>
                    <a:pt x="7211" y="1278"/>
                  </a:moveTo>
                  <a:cubicBezTo>
                    <a:pt x="5970" y="1507"/>
                    <a:pt x="4729" y="1736"/>
                    <a:pt x="4108" y="2136"/>
                  </a:cubicBezTo>
                  <a:cubicBezTo>
                    <a:pt x="3487" y="2536"/>
                    <a:pt x="3487" y="3107"/>
                    <a:pt x="4604" y="3393"/>
                  </a:cubicBezTo>
                  <a:cubicBezTo>
                    <a:pt x="5722" y="3678"/>
                    <a:pt x="7956" y="3678"/>
                    <a:pt x="10563" y="3278"/>
                  </a:cubicBezTo>
                  <a:cubicBezTo>
                    <a:pt x="13170" y="2878"/>
                    <a:pt x="16149" y="2078"/>
                    <a:pt x="18011" y="1393"/>
                  </a:cubicBezTo>
                  <a:cubicBezTo>
                    <a:pt x="19873" y="707"/>
                    <a:pt x="20618" y="136"/>
                    <a:pt x="20370" y="21"/>
                  </a:cubicBezTo>
                  <a:cubicBezTo>
                    <a:pt x="20122" y="-93"/>
                    <a:pt x="18880" y="250"/>
                    <a:pt x="16522" y="1278"/>
                  </a:cubicBezTo>
                  <a:cubicBezTo>
                    <a:pt x="14163" y="2307"/>
                    <a:pt x="10687" y="4021"/>
                    <a:pt x="8701" y="5164"/>
                  </a:cubicBezTo>
                  <a:cubicBezTo>
                    <a:pt x="6715" y="6307"/>
                    <a:pt x="6218" y="6878"/>
                    <a:pt x="6591" y="7164"/>
                  </a:cubicBezTo>
                  <a:cubicBezTo>
                    <a:pt x="6963" y="7450"/>
                    <a:pt x="8204" y="7450"/>
                    <a:pt x="9446" y="7450"/>
                  </a:cubicBezTo>
                  <a:cubicBezTo>
                    <a:pt x="10687" y="7450"/>
                    <a:pt x="11929" y="7450"/>
                    <a:pt x="12425" y="7736"/>
                  </a:cubicBezTo>
                  <a:cubicBezTo>
                    <a:pt x="12922" y="8021"/>
                    <a:pt x="12673" y="8593"/>
                    <a:pt x="10935" y="9736"/>
                  </a:cubicBezTo>
                  <a:cubicBezTo>
                    <a:pt x="9197" y="10878"/>
                    <a:pt x="5970" y="12593"/>
                    <a:pt x="3860" y="14250"/>
                  </a:cubicBezTo>
                  <a:cubicBezTo>
                    <a:pt x="1749" y="15907"/>
                    <a:pt x="756" y="17507"/>
                    <a:pt x="260" y="18593"/>
                  </a:cubicBezTo>
                  <a:cubicBezTo>
                    <a:pt x="-237" y="19678"/>
                    <a:pt x="-237" y="20250"/>
                    <a:pt x="2246" y="20707"/>
                  </a:cubicBezTo>
                  <a:cubicBezTo>
                    <a:pt x="4729" y="21164"/>
                    <a:pt x="9694" y="21507"/>
                    <a:pt x="13294" y="21393"/>
                  </a:cubicBezTo>
                  <a:cubicBezTo>
                    <a:pt x="16894" y="21278"/>
                    <a:pt x="19129" y="20707"/>
                    <a:pt x="21363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14584" y="435818"/>
              <a:ext cx="272345" cy="17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865" fill="norm" stroke="1" extrusionOk="0">
                  <a:moveTo>
                    <a:pt x="443" y="3820"/>
                  </a:moveTo>
                  <a:cubicBezTo>
                    <a:pt x="110" y="2564"/>
                    <a:pt x="-222" y="1308"/>
                    <a:pt x="193" y="680"/>
                  </a:cubicBezTo>
                  <a:cubicBezTo>
                    <a:pt x="609" y="52"/>
                    <a:pt x="1772" y="52"/>
                    <a:pt x="2852" y="1308"/>
                  </a:cubicBezTo>
                  <a:cubicBezTo>
                    <a:pt x="3932" y="2564"/>
                    <a:pt x="4929" y="5076"/>
                    <a:pt x="4929" y="8341"/>
                  </a:cubicBezTo>
                  <a:cubicBezTo>
                    <a:pt x="4929" y="11606"/>
                    <a:pt x="3932" y="15624"/>
                    <a:pt x="3101" y="18010"/>
                  </a:cubicBezTo>
                  <a:cubicBezTo>
                    <a:pt x="2270" y="20397"/>
                    <a:pt x="1606" y="21150"/>
                    <a:pt x="1273" y="20773"/>
                  </a:cubicBezTo>
                  <a:cubicBezTo>
                    <a:pt x="941" y="20397"/>
                    <a:pt x="941" y="18890"/>
                    <a:pt x="2187" y="15499"/>
                  </a:cubicBezTo>
                  <a:cubicBezTo>
                    <a:pt x="3433" y="12108"/>
                    <a:pt x="5926" y="6834"/>
                    <a:pt x="7421" y="3694"/>
                  </a:cubicBezTo>
                  <a:cubicBezTo>
                    <a:pt x="8916" y="555"/>
                    <a:pt x="9415" y="-450"/>
                    <a:pt x="9498" y="178"/>
                  </a:cubicBezTo>
                  <a:cubicBezTo>
                    <a:pt x="9581" y="806"/>
                    <a:pt x="9249" y="3066"/>
                    <a:pt x="9083" y="5201"/>
                  </a:cubicBezTo>
                  <a:cubicBezTo>
                    <a:pt x="8916" y="7336"/>
                    <a:pt x="8916" y="9345"/>
                    <a:pt x="10163" y="10727"/>
                  </a:cubicBezTo>
                  <a:cubicBezTo>
                    <a:pt x="11409" y="12108"/>
                    <a:pt x="13901" y="12862"/>
                    <a:pt x="15978" y="12610"/>
                  </a:cubicBezTo>
                  <a:cubicBezTo>
                    <a:pt x="18055" y="12359"/>
                    <a:pt x="19716" y="11103"/>
                    <a:pt x="21378" y="9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52028" y="271157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37"/>
                    <a:pt x="7200" y="9874"/>
                    <a:pt x="10800" y="13474"/>
                  </a:cubicBezTo>
                  <a:cubicBezTo>
                    <a:pt x="14400" y="17074"/>
                    <a:pt x="180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05928" y="626757"/>
              <a:ext cx="527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3" y="17432"/>
                    <a:pt x="5725" y="13263"/>
                    <a:pt x="8588" y="9853"/>
                  </a:cubicBezTo>
                  <a:cubicBezTo>
                    <a:pt x="11451" y="6442"/>
                    <a:pt x="14313" y="3789"/>
                    <a:pt x="16482" y="2274"/>
                  </a:cubicBezTo>
                  <a:cubicBezTo>
                    <a:pt x="18651" y="758"/>
                    <a:pt x="20125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34271" y="671207"/>
              <a:ext cx="203458" cy="7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91" fill="norm" stroke="1" extrusionOk="0">
                  <a:moveTo>
                    <a:pt x="3367" y="20463"/>
                  </a:moveTo>
                  <a:cubicBezTo>
                    <a:pt x="1808" y="21032"/>
                    <a:pt x="249" y="21600"/>
                    <a:pt x="27" y="21316"/>
                  </a:cubicBezTo>
                  <a:cubicBezTo>
                    <a:pt x="-196" y="21032"/>
                    <a:pt x="917" y="19895"/>
                    <a:pt x="4703" y="16200"/>
                  </a:cubicBezTo>
                  <a:cubicBezTo>
                    <a:pt x="8489" y="12505"/>
                    <a:pt x="14946" y="6253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950478" y="30925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988578" y="45530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928378" y="139631"/>
              <a:ext cx="133351" cy="41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9543" y="1860"/>
                  </a:moveTo>
                  <a:cubicBezTo>
                    <a:pt x="16800" y="1209"/>
                    <a:pt x="14057" y="557"/>
                    <a:pt x="11486" y="232"/>
                  </a:cubicBezTo>
                  <a:cubicBezTo>
                    <a:pt x="8914" y="-94"/>
                    <a:pt x="6514" y="-94"/>
                    <a:pt x="4286" y="340"/>
                  </a:cubicBezTo>
                  <a:cubicBezTo>
                    <a:pt x="2057" y="774"/>
                    <a:pt x="0" y="1643"/>
                    <a:pt x="0" y="2782"/>
                  </a:cubicBezTo>
                  <a:cubicBezTo>
                    <a:pt x="0" y="3922"/>
                    <a:pt x="2057" y="5333"/>
                    <a:pt x="3771" y="6636"/>
                  </a:cubicBezTo>
                  <a:cubicBezTo>
                    <a:pt x="5486" y="7938"/>
                    <a:pt x="6857" y="9132"/>
                    <a:pt x="7543" y="10000"/>
                  </a:cubicBezTo>
                  <a:cubicBezTo>
                    <a:pt x="8229" y="10869"/>
                    <a:pt x="8229" y="11412"/>
                    <a:pt x="7371" y="11900"/>
                  </a:cubicBezTo>
                  <a:cubicBezTo>
                    <a:pt x="6514" y="12388"/>
                    <a:pt x="4800" y="12823"/>
                    <a:pt x="3429" y="12823"/>
                  </a:cubicBezTo>
                  <a:cubicBezTo>
                    <a:pt x="2057" y="12823"/>
                    <a:pt x="1029" y="12388"/>
                    <a:pt x="1371" y="12063"/>
                  </a:cubicBezTo>
                  <a:cubicBezTo>
                    <a:pt x="1714" y="11737"/>
                    <a:pt x="3429" y="11520"/>
                    <a:pt x="4457" y="11683"/>
                  </a:cubicBezTo>
                  <a:cubicBezTo>
                    <a:pt x="5486" y="11846"/>
                    <a:pt x="5829" y="12388"/>
                    <a:pt x="4971" y="13691"/>
                  </a:cubicBezTo>
                  <a:cubicBezTo>
                    <a:pt x="4114" y="14993"/>
                    <a:pt x="2057" y="17056"/>
                    <a:pt x="1029" y="18358"/>
                  </a:cubicBezTo>
                  <a:cubicBezTo>
                    <a:pt x="0" y="19661"/>
                    <a:pt x="0" y="20203"/>
                    <a:pt x="686" y="20638"/>
                  </a:cubicBezTo>
                  <a:cubicBezTo>
                    <a:pt x="1371" y="21072"/>
                    <a:pt x="2743" y="21397"/>
                    <a:pt x="6343" y="21452"/>
                  </a:cubicBezTo>
                  <a:cubicBezTo>
                    <a:pt x="9943" y="21506"/>
                    <a:pt x="15771" y="21289"/>
                    <a:pt x="21600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180778" y="233057"/>
              <a:ext cx="134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252" y="0"/>
                  </a:moveTo>
                  <a:cubicBezTo>
                    <a:pt x="-81" y="837"/>
                    <a:pt x="-413" y="1674"/>
                    <a:pt x="1581" y="3181"/>
                  </a:cubicBezTo>
                  <a:cubicBezTo>
                    <a:pt x="3575" y="4688"/>
                    <a:pt x="7895" y="6865"/>
                    <a:pt x="11218" y="9795"/>
                  </a:cubicBezTo>
                  <a:cubicBezTo>
                    <a:pt x="14541" y="12726"/>
                    <a:pt x="16867" y="16409"/>
                    <a:pt x="18362" y="18502"/>
                  </a:cubicBezTo>
                  <a:cubicBezTo>
                    <a:pt x="19858" y="20595"/>
                    <a:pt x="20522" y="21098"/>
                    <a:pt x="21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201428" y="199811"/>
              <a:ext cx="171451" cy="30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105"/>
                  </a:moveTo>
                  <a:cubicBezTo>
                    <a:pt x="20267" y="-43"/>
                    <a:pt x="18933" y="-191"/>
                    <a:pt x="17467" y="845"/>
                  </a:cubicBezTo>
                  <a:cubicBezTo>
                    <a:pt x="16000" y="1880"/>
                    <a:pt x="14400" y="4099"/>
                    <a:pt x="11733" y="6910"/>
                  </a:cubicBezTo>
                  <a:cubicBezTo>
                    <a:pt x="9067" y="9721"/>
                    <a:pt x="5333" y="13124"/>
                    <a:pt x="3200" y="15639"/>
                  </a:cubicBezTo>
                  <a:cubicBezTo>
                    <a:pt x="1067" y="18154"/>
                    <a:pt x="533" y="19782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417328" y="43625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582428" y="518807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2899928" y="51245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293628" y="252107"/>
              <a:ext cx="177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263"/>
                    <a:pt x="6171" y="4526"/>
                    <a:pt x="9771" y="8126"/>
                  </a:cubicBezTo>
                  <a:cubicBezTo>
                    <a:pt x="13371" y="11726"/>
                    <a:pt x="17486" y="166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312678" y="219135"/>
              <a:ext cx="184151" cy="30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533"/>
                  </a:moveTo>
                  <a:cubicBezTo>
                    <a:pt x="20359" y="235"/>
                    <a:pt x="19117" y="-63"/>
                    <a:pt x="18000" y="11"/>
                  </a:cubicBezTo>
                  <a:cubicBezTo>
                    <a:pt x="16883" y="86"/>
                    <a:pt x="15890" y="533"/>
                    <a:pt x="13779" y="2767"/>
                  </a:cubicBezTo>
                  <a:cubicBezTo>
                    <a:pt x="11669" y="5002"/>
                    <a:pt x="8441" y="9024"/>
                    <a:pt x="5959" y="12450"/>
                  </a:cubicBezTo>
                  <a:cubicBezTo>
                    <a:pt x="3476" y="15876"/>
                    <a:pt x="1738" y="18707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522734" y="446568"/>
              <a:ext cx="76918" cy="10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24" fill="norm" stroke="1" extrusionOk="0">
                  <a:moveTo>
                    <a:pt x="5115" y="488"/>
                  </a:moveTo>
                  <a:cubicBezTo>
                    <a:pt x="3947" y="4808"/>
                    <a:pt x="2780" y="9128"/>
                    <a:pt x="1904" y="12368"/>
                  </a:cubicBezTo>
                  <a:cubicBezTo>
                    <a:pt x="1029" y="15608"/>
                    <a:pt x="445" y="17768"/>
                    <a:pt x="153" y="17768"/>
                  </a:cubicBezTo>
                  <a:cubicBezTo>
                    <a:pt x="-139" y="17768"/>
                    <a:pt x="-139" y="15608"/>
                    <a:pt x="1320" y="12368"/>
                  </a:cubicBezTo>
                  <a:cubicBezTo>
                    <a:pt x="2780" y="9128"/>
                    <a:pt x="5699" y="4808"/>
                    <a:pt x="8618" y="2432"/>
                  </a:cubicBezTo>
                  <a:cubicBezTo>
                    <a:pt x="11537" y="56"/>
                    <a:pt x="14456" y="-376"/>
                    <a:pt x="16791" y="272"/>
                  </a:cubicBezTo>
                  <a:cubicBezTo>
                    <a:pt x="19126" y="920"/>
                    <a:pt x="20877" y="2648"/>
                    <a:pt x="21169" y="6320"/>
                  </a:cubicBezTo>
                  <a:cubicBezTo>
                    <a:pt x="21461" y="9992"/>
                    <a:pt x="20293" y="15608"/>
                    <a:pt x="19126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674628" y="170737"/>
              <a:ext cx="94888" cy="38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8" fill="norm" stroke="1" extrusionOk="0">
                  <a:moveTo>
                    <a:pt x="5760" y="1350"/>
                  </a:moveTo>
                  <a:cubicBezTo>
                    <a:pt x="7200" y="878"/>
                    <a:pt x="8640" y="406"/>
                    <a:pt x="11040" y="170"/>
                  </a:cubicBezTo>
                  <a:cubicBezTo>
                    <a:pt x="13440" y="-66"/>
                    <a:pt x="16800" y="-66"/>
                    <a:pt x="18720" y="229"/>
                  </a:cubicBezTo>
                  <a:cubicBezTo>
                    <a:pt x="20640" y="524"/>
                    <a:pt x="21120" y="1114"/>
                    <a:pt x="20400" y="2000"/>
                  </a:cubicBezTo>
                  <a:cubicBezTo>
                    <a:pt x="19680" y="2885"/>
                    <a:pt x="17760" y="4065"/>
                    <a:pt x="16080" y="4891"/>
                  </a:cubicBezTo>
                  <a:cubicBezTo>
                    <a:pt x="14400" y="5718"/>
                    <a:pt x="12960" y="6190"/>
                    <a:pt x="12240" y="6721"/>
                  </a:cubicBezTo>
                  <a:cubicBezTo>
                    <a:pt x="11520" y="7252"/>
                    <a:pt x="11520" y="7842"/>
                    <a:pt x="12720" y="8668"/>
                  </a:cubicBezTo>
                  <a:cubicBezTo>
                    <a:pt x="13920" y="9495"/>
                    <a:pt x="16320" y="10557"/>
                    <a:pt x="18000" y="12150"/>
                  </a:cubicBezTo>
                  <a:cubicBezTo>
                    <a:pt x="19680" y="13744"/>
                    <a:pt x="20640" y="15868"/>
                    <a:pt x="21120" y="17226"/>
                  </a:cubicBezTo>
                  <a:cubicBezTo>
                    <a:pt x="21600" y="18583"/>
                    <a:pt x="21600" y="19173"/>
                    <a:pt x="21360" y="19764"/>
                  </a:cubicBezTo>
                  <a:cubicBezTo>
                    <a:pt x="21120" y="20354"/>
                    <a:pt x="20640" y="20944"/>
                    <a:pt x="19200" y="21239"/>
                  </a:cubicBezTo>
                  <a:cubicBezTo>
                    <a:pt x="17760" y="21534"/>
                    <a:pt x="15360" y="21534"/>
                    <a:pt x="12000" y="21298"/>
                  </a:cubicBezTo>
                  <a:cubicBezTo>
                    <a:pt x="8640" y="21062"/>
                    <a:pt x="4320" y="20590"/>
                    <a:pt x="0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112228" y="379107"/>
              <a:ext cx="267251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17" fill="norm" stroke="1" extrusionOk="0">
                  <a:moveTo>
                    <a:pt x="1575" y="16495"/>
                  </a:moveTo>
                  <a:cubicBezTo>
                    <a:pt x="894" y="14924"/>
                    <a:pt x="214" y="13353"/>
                    <a:pt x="44" y="11585"/>
                  </a:cubicBezTo>
                  <a:cubicBezTo>
                    <a:pt x="-126" y="9818"/>
                    <a:pt x="214" y="7855"/>
                    <a:pt x="724" y="6087"/>
                  </a:cubicBezTo>
                  <a:cubicBezTo>
                    <a:pt x="1235" y="4320"/>
                    <a:pt x="1915" y="2749"/>
                    <a:pt x="3446" y="3731"/>
                  </a:cubicBezTo>
                  <a:cubicBezTo>
                    <a:pt x="4976" y="4713"/>
                    <a:pt x="7357" y="8247"/>
                    <a:pt x="8803" y="10800"/>
                  </a:cubicBezTo>
                  <a:cubicBezTo>
                    <a:pt x="10249" y="13353"/>
                    <a:pt x="10759" y="14924"/>
                    <a:pt x="11609" y="16887"/>
                  </a:cubicBezTo>
                  <a:cubicBezTo>
                    <a:pt x="12460" y="18851"/>
                    <a:pt x="13650" y="21207"/>
                    <a:pt x="14416" y="21404"/>
                  </a:cubicBezTo>
                  <a:cubicBezTo>
                    <a:pt x="15181" y="21600"/>
                    <a:pt x="15521" y="19636"/>
                    <a:pt x="16627" y="15709"/>
                  </a:cubicBezTo>
                  <a:cubicBezTo>
                    <a:pt x="17732" y="11782"/>
                    <a:pt x="19603" y="5891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087378" y="22670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093728" y="12510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169928" y="245757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176278" y="194957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243684" y="0"/>
              <a:ext cx="115833" cy="34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118" fill="norm" stroke="1" extrusionOk="0">
                  <a:moveTo>
                    <a:pt x="15488" y="13156"/>
                  </a:moveTo>
                  <a:cubicBezTo>
                    <a:pt x="14331" y="12636"/>
                    <a:pt x="13174" y="12115"/>
                    <a:pt x="11631" y="11920"/>
                  </a:cubicBezTo>
                  <a:cubicBezTo>
                    <a:pt x="10088" y="11725"/>
                    <a:pt x="8160" y="11855"/>
                    <a:pt x="6424" y="12636"/>
                  </a:cubicBezTo>
                  <a:cubicBezTo>
                    <a:pt x="4688" y="13417"/>
                    <a:pt x="3145" y="14848"/>
                    <a:pt x="2181" y="16019"/>
                  </a:cubicBezTo>
                  <a:cubicBezTo>
                    <a:pt x="1217" y="17190"/>
                    <a:pt x="831" y="18101"/>
                    <a:pt x="445" y="18882"/>
                  </a:cubicBezTo>
                  <a:cubicBezTo>
                    <a:pt x="60" y="19662"/>
                    <a:pt x="-326" y="20313"/>
                    <a:pt x="445" y="20768"/>
                  </a:cubicBezTo>
                  <a:cubicBezTo>
                    <a:pt x="1217" y="21224"/>
                    <a:pt x="3145" y="21484"/>
                    <a:pt x="6231" y="19923"/>
                  </a:cubicBezTo>
                  <a:cubicBezTo>
                    <a:pt x="9317" y="18361"/>
                    <a:pt x="13560" y="14978"/>
                    <a:pt x="16260" y="11595"/>
                  </a:cubicBezTo>
                  <a:cubicBezTo>
                    <a:pt x="18960" y="8212"/>
                    <a:pt x="20117" y="4829"/>
                    <a:pt x="20695" y="2747"/>
                  </a:cubicBezTo>
                  <a:cubicBezTo>
                    <a:pt x="21274" y="665"/>
                    <a:pt x="21274" y="-116"/>
                    <a:pt x="20503" y="14"/>
                  </a:cubicBezTo>
                  <a:cubicBezTo>
                    <a:pt x="19731" y="144"/>
                    <a:pt x="18188" y="1185"/>
                    <a:pt x="17224" y="3527"/>
                  </a:cubicBezTo>
                  <a:cubicBezTo>
                    <a:pt x="16260" y="5870"/>
                    <a:pt x="15874" y="9513"/>
                    <a:pt x="16453" y="12441"/>
                  </a:cubicBezTo>
                  <a:cubicBezTo>
                    <a:pt x="17031" y="15368"/>
                    <a:pt x="18574" y="17580"/>
                    <a:pt x="20117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233428" y="13780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839147" y="166203"/>
              <a:ext cx="165560" cy="36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40" fill="norm" stroke="1" extrusionOk="0">
                  <a:moveTo>
                    <a:pt x="4489" y="5410"/>
                  </a:moveTo>
                  <a:cubicBezTo>
                    <a:pt x="4222" y="10003"/>
                    <a:pt x="3955" y="14596"/>
                    <a:pt x="3422" y="17327"/>
                  </a:cubicBezTo>
                  <a:cubicBezTo>
                    <a:pt x="2889" y="20058"/>
                    <a:pt x="2089" y="20927"/>
                    <a:pt x="1555" y="20990"/>
                  </a:cubicBezTo>
                  <a:cubicBezTo>
                    <a:pt x="1022" y="21052"/>
                    <a:pt x="755" y="20307"/>
                    <a:pt x="755" y="18010"/>
                  </a:cubicBezTo>
                  <a:cubicBezTo>
                    <a:pt x="755" y="15714"/>
                    <a:pt x="1022" y="11865"/>
                    <a:pt x="2089" y="8948"/>
                  </a:cubicBezTo>
                  <a:cubicBezTo>
                    <a:pt x="3155" y="6031"/>
                    <a:pt x="5022" y="4045"/>
                    <a:pt x="6889" y="2617"/>
                  </a:cubicBezTo>
                  <a:cubicBezTo>
                    <a:pt x="8755" y="1190"/>
                    <a:pt x="10622" y="321"/>
                    <a:pt x="12089" y="72"/>
                  </a:cubicBezTo>
                  <a:cubicBezTo>
                    <a:pt x="13555" y="-176"/>
                    <a:pt x="14622" y="196"/>
                    <a:pt x="15689" y="1438"/>
                  </a:cubicBezTo>
                  <a:cubicBezTo>
                    <a:pt x="16755" y="2679"/>
                    <a:pt x="17822" y="4790"/>
                    <a:pt x="18222" y="6279"/>
                  </a:cubicBezTo>
                  <a:cubicBezTo>
                    <a:pt x="18622" y="7769"/>
                    <a:pt x="18355" y="8638"/>
                    <a:pt x="17822" y="9383"/>
                  </a:cubicBezTo>
                  <a:cubicBezTo>
                    <a:pt x="17289" y="10127"/>
                    <a:pt x="16489" y="10748"/>
                    <a:pt x="15689" y="11307"/>
                  </a:cubicBezTo>
                  <a:cubicBezTo>
                    <a:pt x="14889" y="11865"/>
                    <a:pt x="14089" y="12362"/>
                    <a:pt x="14355" y="12610"/>
                  </a:cubicBezTo>
                  <a:cubicBezTo>
                    <a:pt x="14622" y="12858"/>
                    <a:pt x="15955" y="12858"/>
                    <a:pt x="17155" y="13169"/>
                  </a:cubicBezTo>
                  <a:cubicBezTo>
                    <a:pt x="18355" y="13479"/>
                    <a:pt x="19422" y="14100"/>
                    <a:pt x="20089" y="14907"/>
                  </a:cubicBezTo>
                  <a:cubicBezTo>
                    <a:pt x="20755" y="15714"/>
                    <a:pt x="21022" y="16707"/>
                    <a:pt x="20755" y="17452"/>
                  </a:cubicBezTo>
                  <a:cubicBezTo>
                    <a:pt x="20489" y="18196"/>
                    <a:pt x="19689" y="18693"/>
                    <a:pt x="17555" y="19314"/>
                  </a:cubicBezTo>
                  <a:cubicBezTo>
                    <a:pt x="15422" y="19934"/>
                    <a:pt x="11955" y="20679"/>
                    <a:pt x="8889" y="21052"/>
                  </a:cubicBezTo>
                  <a:cubicBezTo>
                    <a:pt x="5822" y="21424"/>
                    <a:pt x="3155" y="21424"/>
                    <a:pt x="1555" y="21114"/>
                  </a:cubicBezTo>
                  <a:cubicBezTo>
                    <a:pt x="-45" y="20803"/>
                    <a:pt x="-578" y="20183"/>
                    <a:pt x="755" y="19500"/>
                  </a:cubicBezTo>
                  <a:cubicBezTo>
                    <a:pt x="2089" y="18817"/>
                    <a:pt x="5289" y="18072"/>
                    <a:pt x="8489" y="17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073846" y="355662"/>
              <a:ext cx="143833" cy="16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980" fill="norm" stroke="1" extrusionOk="0">
                  <a:moveTo>
                    <a:pt x="6157" y="5354"/>
                  </a:moveTo>
                  <a:cubicBezTo>
                    <a:pt x="8008" y="4821"/>
                    <a:pt x="9859" y="4287"/>
                    <a:pt x="11094" y="3354"/>
                  </a:cubicBezTo>
                  <a:cubicBezTo>
                    <a:pt x="12328" y="2421"/>
                    <a:pt x="12945" y="1087"/>
                    <a:pt x="12482" y="421"/>
                  </a:cubicBezTo>
                  <a:cubicBezTo>
                    <a:pt x="12019" y="-246"/>
                    <a:pt x="10477" y="-246"/>
                    <a:pt x="8008" y="1354"/>
                  </a:cubicBezTo>
                  <a:cubicBezTo>
                    <a:pt x="5539" y="2954"/>
                    <a:pt x="2145" y="6154"/>
                    <a:pt x="757" y="9487"/>
                  </a:cubicBezTo>
                  <a:cubicBezTo>
                    <a:pt x="-632" y="12821"/>
                    <a:pt x="-15" y="16287"/>
                    <a:pt x="1837" y="18421"/>
                  </a:cubicBezTo>
                  <a:cubicBezTo>
                    <a:pt x="3688" y="20554"/>
                    <a:pt x="6774" y="21354"/>
                    <a:pt x="10168" y="20821"/>
                  </a:cubicBezTo>
                  <a:cubicBezTo>
                    <a:pt x="13562" y="20287"/>
                    <a:pt x="17265" y="18421"/>
                    <a:pt x="20968" y="16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241137" y="353707"/>
              <a:ext cx="109892" cy="17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93" fill="norm" stroke="1" extrusionOk="0">
                  <a:moveTo>
                    <a:pt x="374" y="1543"/>
                  </a:moveTo>
                  <a:cubicBezTo>
                    <a:pt x="3227" y="3857"/>
                    <a:pt x="6080" y="6171"/>
                    <a:pt x="7710" y="9000"/>
                  </a:cubicBezTo>
                  <a:cubicBezTo>
                    <a:pt x="9340" y="11829"/>
                    <a:pt x="9748" y="15171"/>
                    <a:pt x="9340" y="17357"/>
                  </a:cubicBezTo>
                  <a:cubicBezTo>
                    <a:pt x="8933" y="19543"/>
                    <a:pt x="7710" y="20571"/>
                    <a:pt x="6080" y="21086"/>
                  </a:cubicBezTo>
                  <a:cubicBezTo>
                    <a:pt x="4450" y="21600"/>
                    <a:pt x="2412" y="21600"/>
                    <a:pt x="1189" y="20057"/>
                  </a:cubicBezTo>
                  <a:cubicBezTo>
                    <a:pt x="-33" y="18514"/>
                    <a:pt x="-441" y="15429"/>
                    <a:pt x="578" y="11957"/>
                  </a:cubicBezTo>
                  <a:cubicBezTo>
                    <a:pt x="1597" y="8486"/>
                    <a:pt x="4042" y="4629"/>
                    <a:pt x="7710" y="2571"/>
                  </a:cubicBezTo>
                  <a:cubicBezTo>
                    <a:pt x="11378" y="514"/>
                    <a:pt x="16268" y="257"/>
                    <a:pt x="211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399565" y="360470"/>
              <a:ext cx="109685" cy="15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107" fill="norm" stroke="1" extrusionOk="0">
                  <a:moveTo>
                    <a:pt x="1659" y="2605"/>
                  </a:moveTo>
                  <a:cubicBezTo>
                    <a:pt x="1659" y="7339"/>
                    <a:pt x="1659" y="12073"/>
                    <a:pt x="1455" y="15476"/>
                  </a:cubicBezTo>
                  <a:cubicBezTo>
                    <a:pt x="1251" y="18879"/>
                    <a:pt x="844" y="20950"/>
                    <a:pt x="436" y="21098"/>
                  </a:cubicBezTo>
                  <a:cubicBezTo>
                    <a:pt x="29" y="21246"/>
                    <a:pt x="-379" y="19471"/>
                    <a:pt x="640" y="16364"/>
                  </a:cubicBezTo>
                  <a:cubicBezTo>
                    <a:pt x="1659" y="13257"/>
                    <a:pt x="4104" y="8819"/>
                    <a:pt x="6142" y="6008"/>
                  </a:cubicBezTo>
                  <a:cubicBezTo>
                    <a:pt x="8179" y="3197"/>
                    <a:pt x="9810" y="2013"/>
                    <a:pt x="11847" y="1125"/>
                  </a:cubicBezTo>
                  <a:cubicBezTo>
                    <a:pt x="13885" y="238"/>
                    <a:pt x="16330" y="-354"/>
                    <a:pt x="17961" y="238"/>
                  </a:cubicBezTo>
                  <a:cubicBezTo>
                    <a:pt x="19591" y="830"/>
                    <a:pt x="20406" y="2605"/>
                    <a:pt x="20813" y="5268"/>
                  </a:cubicBezTo>
                  <a:cubicBezTo>
                    <a:pt x="21221" y="7931"/>
                    <a:pt x="21221" y="11482"/>
                    <a:pt x="20813" y="14145"/>
                  </a:cubicBezTo>
                  <a:cubicBezTo>
                    <a:pt x="20406" y="16808"/>
                    <a:pt x="19591" y="18583"/>
                    <a:pt x="18776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5644858" y="242062"/>
              <a:ext cx="157021" cy="39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44" fill="norm" stroke="1" extrusionOk="0">
                  <a:moveTo>
                    <a:pt x="21365" y="199"/>
                  </a:moveTo>
                  <a:cubicBezTo>
                    <a:pt x="17909" y="-29"/>
                    <a:pt x="14453" y="-256"/>
                    <a:pt x="11429" y="710"/>
                  </a:cubicBezTo>
                  <a:cubicBezTo>
                    <a:pt x="8405" y="1677"/>
                    <a:pt x="5813" y="3837"/>
                    <a:pt x="3797" y="6622"/>
                  </a:cubicBezTo>
                  <a:cubicBezTo>
                    <a:pt x="1781" y="9407"/>
                    <a:pt x="341" y="12818"/>
                    <a:pt x="53" y="15205"/>
                  </a:cubicBezTo>
                  <a:cubicBezTo>
                    <a:pt x="-235" y="17592"/>
                    <a:pt x="629" y="18957"/>
                    <a:pt x="3365" y="19809"/>
                  </a:cubicBezTo>
                  <a:cubicBezTo>
                    <a:pt x="6101" y="20662"/>
                    <a:pt x="10709" y="21003"/>
                    <a:pt x="15317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5900028" y="309787"/>
              <a:ext cx="152531" cy="45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28" fill="norm" stroke="1" extrusionOk="0">
                  <a:moveTo>
                    <a:pt x="6606" y="7509"/>
                  </a:moveTo>
                  <a:cubicBezTo>
                    <a:pt x="5146" y="8715"/>
                    <a:pt x="3687" y="9921"/>
                    <a:pt x="2957" y="12081"/>
                  </a:cubicBezTo>
                  <a:cubicBezTo>
                    <a:pt x="2227" y="14241"/>
                    <a:pt x="2227" y="17355"/>
                    <a:pt x="1935" y="19163"/>
                  </a:cubicBezTo>
                  <a:cubicBezTo>
                    <a:pt x="1643" y="20972"/>
                    <a:pt x="1060" y="21474"/>
                    <a:pt x="622" y="21424"/>
                  </a:cubicBezTo>
                  <a:cubicBezTo>
                    <a:pt x="184" y="21374"/>
                    <a:pt x="-108" y="20771"/>
                    <a:pt x="38" y="19063"/>
                  </a:cubicBezTo>
                  <a:cubicBezTo>
                    <a:pt x="184" y="17355"/>
                    <a:pt x="768" y="14542"/>
                    <a:pt x="1935" y="11729"/>
                  </a:cubicBezTo>
                  <a:cubicBezTo>
                    <a:pt x="3103" y="8916"/>
                    <a:pt x="4854" y="6103"/>
                    <a:pt x="6751" y="4194"/>
                  </a:cubicBezTo>
                  <a:cubicBezTo>
                    <a:pt x="8649" y="2285"/>
                    <a:pt x="10692" y="1281"/>
                    <a:pt x="12443" y="678"/>
                  </a:cubicBezTo>
                  <a:cubicBezTo>
                    <a:pt x="14195" y="75"/>
                    <a:pt x="15654" y="-126"/>
                    <a:pt x="16822" y="75"/>
                  </a:cubicBezTo>
                  <a:cubicBezTo>
                    <a:pt x="17989" y="276"/>
                    <a:pt x="18865" y="879"/>
                    <a:pt x="19741" y="2386"/>
                  </a:cubicBezTo>
                  <a:cubicBezTo>
                    <a:pt x="20616" y="3893"/>
                    <a:pt x="21492" y="6304"/>
                    <a:pt x="20762" y="7911"/>
                  </a:cubicBezTo>
                  <a:cubicBezTo>
                    <a:pt x="20033" y="9519"/>
                    <a:pt x="17697" y="10322"/>
                    <a:pt x="15070" y="10724"/>
                  </a:cubicBezTo>
                  <a:cubicBezTo>
                    <a:pt x="12443" y="11126"/>
                    <a:pt x="9524" y="11126"/>
                    <a:pt x="7627" y="10523"/>
                  </a:cubicBezTo>
                  <a:cubicBezTo>
                    <a:pt x="5730" y="9921"/>
                    <a:pt x="4854" y="8715"/>
                    <a:pt x="3978" y="7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074928" y="252107"/>
              <a:ext cx="10282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3224" y="0"/>
                  </a:moveTo>
                  <a:cubicBezTo>
                    <a:pt x="15429" y="133"/>
                    <a:pt x="17633" y="267"/>
                    <a:pt x="19176" y="1400"/>
                  </a:cubicBezTo>
                  <a:cubicBezTo>
                    <a:pt x="20718" y="2533"/>
                    <a:pt x="21600" y="4667"/>
                    <a:pt x="21380" y="7400"/>
                  </a:cubicBezTo>
                  <a:cubicBezTo>
                    <a:pt x="21159" y="10133"/>
                    <a:pt x="19837" y="13467"/>
                    <a:pt x="16090" y="15933"/>
                  </a:cubicBezTo>
                  <a:cubicBezTo>
                    <a:pt x="12343" y="18400"/>
                    <a:pt x="6171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5801878" y="840917"/>
              <a:ext cx="273051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2679" y="11210"/>
                    <a:pt x="5358" y="2316"/>
                    <a:pt x="8958" y="410"/>
                  </a:cubicBezTo>
                  <a:cubicBezTo>
                    <a:pt x="12558" y="-1496"/>
                    <a:pt x="17079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894181" y="874407"/>
              <a:ext cx="19979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338" y="21600"/>
                  </a:moveTo>
                  <a:cubicBezTo>
                    <a:pt x="988" y="21600"/>
                    <a:pt x="-362" y="21600"/>
                    <a:pt x="88" y="20057"/>
                  </a:cubicBezTo>
                  <a:cubicBezTo>
                    <a:pt x="538" y="18514"/>
                    <a:pt x="2788" y="15429"/>
                    <a:pt x="6613" y="11829"/>
                  </a:cubicBezTo>
                  <a:cubicBezTo>
                    <a:pt x="10438" y="8229"/>
                    <a:pt x="15838" y="4114"/>
                    <a:pt x="212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6576578" y="62675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204015" y="267197"/>
              <a:ext cx="261564" cy="43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43" fill="norm" stroke="1" extrusionOk="0">
                  <a:moveTo>
                    <a:pt x="21526" y="1433"/>
                  </a:moveTo>
                  <a:cubicBezTo>
                    <a:pt x="20481" y="916"/>
                    <a:pt x="19436" y="400"/>
                    <a:pt x="18303" y="141"/>
                  </a:cubicBezTo>
                  <a:cubicBezTo>
                    <a:pt x="17171" y="-117"/>
                    <a:pt x="15952" y="-117"/>
                    <a:pt x="13949" y="968"/>
                  </a:cubicBezTo>
                  <a:cubicBezTo>
                    <a:pt x="11945" y="2053"/>
                    <a:pt x="9158" y="4224"/>
                    <a:pt x="6807" y="6652"/>
                  </a:cubicBezTo>
                  <a:cubicBezTo>
                    <a:pt x="4455" y="9081"/>
                    <a:pt x="2539" y="11768"/>
                    <a:pt x="1407" y="13990"/>
                  </a:cubicBezTo>
                  <a:cubicBezTo>
                    <a:pt x="274" y="16212"/>
                    <a:pt x="-74" y="17969"/>
                    <a:pt x="13" y="19106"/>
                  </a:cubicBezTo>
                  <a:cubicBezTo>
                    <a:pt x="100" y="20243"/>
                    <a:pt x="623" y="20760"/>
                    <a:pt x="1320" y="21070"/>
                  </a:cubicBezTo>
                  <a:cubicBezTo>
                    <a:pt x="2016" y="21380"/>
                    <a:pt x="2887" y="21483"/>
                    <a:pt x="4542" y="21070"/>
                  </a:cubicBezTo>
                  <a:cubicBezTo>
                    <a:pt x="6197" y="20656"/>
                    <a:pt x="8636" y="19726"/>
                    <a:pt x="10813" y="18796"/>
                  </a:cubicBezTo>
                  <a:cubicBezTo>
                    <a:pt x="12991" y="17866"/>
                    <a:pt x="14907" y="16936"/>
                    <a:pt x="16039" y="16161"/>
                  </a:cubicBezTo>
                  <a:cubicBezTo>
                    <a:pt x="17171" y="15385"/>
                    <a:pt x="17520" y="14765"/>
                    <a:pt x="17171" y="14352"/>
                  </a:cubicBezTo>
                  <a:cubicBezTo>
                    <a:pt x="16823" y="13939"/>
                    <a:pt x="15778" y="13732"/>
                    <a:pt x="14820" y="13628"/>
                  </a:cubicBezTo>
                  <a:cubicBezTo>
                    <a:pt x="13861" y="13525"/>
                    <a:pt x="12991" y="13525"/>
                    <a:pt x="12120" y="13783"/>
                  </a:cubicBezTo>
                  <a:cubicBezTo>
                    <a:pt x="11249" y="14042"/>
                    <a:pt x="10378" y="14559"/>
                    <a:pt x="9507" y="15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467695" y="527274"/>
              <a:ext cx="122792" cy="14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718" fill="norm" stroke="1" extrusionOk="0">
                  <a:moveTo>
                    <a:pt x="19403" y="592"/>
                  </a:moveTo>
                  <a:cubicBezTo>
                    <a:pt x="16475" y="0"/>
                    <a:pt x="13546" y="-592"/>
                    <a:pt x="10434" y="1183"/>
                  </a:cubicBezTo>
                  <a:cubicBezTo>
                    <a:pt x="7322" y="2959"/>
                    <a:pt x="4027" y="7101"/>
                    <a:pt x="2197" y="10060"/>
                  </a:cubicBezTo>
                  <a:cubicBezTo>
                    <a:pt x="366" y="13019"/>
                    <a:pt x="0" y="14794"/>
                    <a:pt x="0" y="16422"/>
                  </a:cubicBezTo>
                  <a:cubicBezTo>
                    <a:pt x="0" y="18049"/>
                    <a:pt x="366" y="19529"/>
                    <a:pt x="2380" y="20268"/>
                  </a:cubicBezTo>
                  <a:cubicBezTo>
                    <a:pt x="4393" y="21008"/>
                    <a:pt x="8054" y="21008"/>
                    <a:pt x="11532" y="18937"/>
                  </a:cubicBezTo>
                  <a:cubicBezTo>
                    <a:pt x="15010" y="16866"/>
                    <a:pt x="18305" y="12723"/>
                    <a:pt x="19953" y="9912"/>
                  </a:cubicBezTo>
                  <a:cubicBezTo>
                    <a:pt x="21600" y="7101"/>
                    <a:pt x="21600" y="5622"/>
                    <a:pt x="20319" y="4882"/>
                  </a:cubicBezTo>
                  <a:cubicBezTo>
                    <a:pt x="19037" y="4142"/>
                    <a:pt x="16475" y="4142"/>
                    <a:pt x="15925" y="4586"/>
                  </a:cubicBezTo>
                  <a:cubicBezTo>
                    <a:pt x="15376" y="5030"/>
                    <a:pt x="16841" y="5918"/>
                    <a:pt x="18305" y="6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622163" y="285037"/>
              <a:ext cx="226460" cy="39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11" fill="norm" stroke="1" extrusionOk="0">
                  <a:moveTo>
                    <a:pt x="6742" y="15883"/>
                  </a:moveTo>
                  <a:cubicBezTo>
                    <a:pt x="7534" y="15543"/>
                    <a:pt x="8327" y="15204"/>
                    <a:pt x="8823" y="14752"/>
                  </a:cubicBezTo>
                  <a:cubicBezTo>
                    <a:pt x="9318" y="14299"/>
                    <a:pt x="9516" y="13734"/>
                    <a:pt x="9021" y="13451"/>
                  </a:cubicBezTo>
                  <a:cubicBezTo>
                    <a:pt x="8525" y="13169"/>
                    <a:pt x="7336" y="13169"/>
                    <a:pt x="5949" y="13508"/>
                  </a:cubicBezTo>
                  <a:cubicBezTo>
                    <a:pt x="4562" y="13847"/>
                    <a:pt x="2977" y="14526"/>
                    <a:pt x="1986" y="15148"/>
                  </a:cubicBezTo>
                  <a:cubicBezTo>
                    <a:pt x="995" y="15770"/>
                    <a:pt x="599" y="16335"/>
                    <a:pt x="301" y="16901"/>
                  </a:cubicBezTo>
                  <a:cubicBezTo>
                    <a:pt x="4" y="17466"/>
                    <a:pt x="-194" y="18031"/>
                    <a:pt x="301" y="18427"/>
                  </a:cubicBezTo>
                  <a:cubicBezTo>
                    <a:pt x="797" y="18823"/>
                    <a:pt x="1986" y="19049"/>
                    <a:pt x="3868" y="18653"/>
                  </a:cubicBezTo>
                  <a:cubicBezTo>
                    <a:pt x="5751" y="18258"/>
                    <a:pt x="8327" y="17240"/>
                    <a:pt x="10408" y="16279"/>
                  </a:cubicBezTo>
                  <a:cubicBezTo>
                    <a:pt x="12489" y="15317"/>
                    <a:pt x="14074" y="14413"/>
                    <a:pt x="15758" y="12264"/>
                  </a:cubicBezTo>
                  <a:cubicBezTo>
                    <a:pt x="17443" y="10115"/>
                    <a:pt x="19226" y="6723"/>
                    <a:pt x="20217" y="4348"/>
                  </a:cubicBezTo>
                  <a:cubicBezTo>
                    <a:pt x="21208" y="1973"/>
                    <a:pt x="21406" y="616"/>
                    <a:pt x="21010" y="163"/>
                  </a:cubicBezTo>
                  <a:cubicBezTo>
                    <a:pt x="20613" y="-289"/>
                    <a:pt x="19623" y="163"/>
                    <a:pt x="18334" y="1973"/>
                  </a:cubicBezTo>
                  <a:cubicBezTo>
                    <a:pt x="17046" y="3782"/>
                    <a:pt x="15461" y="6949"/>
                    <a:pt x="14470" y="9889"/>
                  </a:cubicBezTo>
                  <a:cubicBezTo>
                    <a:pt x="13479" y="12829"/>
                    <a:pt x="13083" y="15543"/>
                    <a:pt x="13479" y="17409"/>
                  </a:cubicBezTo>
                  <a:cubicBezTo>
                    <a:pt x="13876" y="19275"/>
                    <a:pt x="15065" y="20293"/>
                    <a:pt x="16254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319528" y="696607"/>
              <a:ext cx="552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9" y="17280"/>
                    <a:pt x="7117" y="12960"/>
                    <a:pt x="10717" y="9360"/>
                  </a:cubicBezTo>
                  <a:cubicBezTo>
                    <a:pt x="14317" y="5760"/>
                    <a:pt x="1795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7960878" y="54420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973578" y="66485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8736107" y="446155"/>
              <a:ext cx="179526" cy="54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43" fill="norm" stroke="1" extrusionOk="0">
                  <a:moveTo>
                    <a:pt x="4407" y="6641"/>
                  </a:moveTo>
                  <a:cubicBezTo>
                    <a:pt x="4159" y="10157"/>
                    <a:pt x="3910" y="13673"/>
                    <a:pt x="3414" y="16017"/>
                  </a:cubicBezTo>
                  <a:cubicBezTo>
                    <a:pt x="2917" y="18362"/>
                    <a:pt x="2172" y="19534"/>
                    <a:pt x="1552" y="20329"/>
                  </a:cubicBezTo>
                  <a:cubicBezTo>
                    <a:pt x="931" y="21124"/>
                    <a:pt x="435" y="21543"/>
                    <a:pt x="186" y="21543"/>
                  </a:cubicBezTo>
                  <a:cubicBezTo>
                    <a:pt x="-62" y="21543"/>
                    <a:pt x="-62" y="21124"/>
                    <a:pt x="186" y="19241"/>
                  </a:cubicBezTo>
                  <a:cubicBezTo>
                    <a:pt x="435" y="17357"/>
                    <a:pt x="931" y="14008"/>
                    <a:pt x="1676" y="11120"/>
                  </a:cubicBezTo>
                  <a:cubicBezTo>
                    <a:pt x="2421" y="8231"/>
                    <a:pt x="3414" y="5803"/>
                    <a:pt x="4531" y="4129"/>
                  </a:cubicBezTo>
                  <a:cubicBezTo>
                    <a:pt x="5648" y="2455"/>
                    <a:pt x="6890" y="1534"/>
                    <a:pt x="8007" y="948"/>
                  </a:cubicBezTo>
                  <a:cubicBezTo>
                    <a:pt x="9124" y="362"/>
                    <a:pt x="10117" y="110"/>
                    <a:pt x="11235" y="27"/>
                  </a:cubicBezTo>
                  <a:cubicBezTo>
                    <a:pt x="12352" y="-57"/>
                    <a:pt x="13593" y="27"/>
                    <a:pt x="15579" y="655"/>
                  </a:cubicBezTo>
                  <a:cubicBezTo>
                    <a:pt x="17566" y="1283"/>
                    <a:pt x="20297" y="2455"/>
                    <a:pt x="20917" y="3878"/>
                  </a:cubicBezTo>
                  <a:cubicBezTo>
                    <a:pt x="21538" y="5301"/>
                    <a:pt x="20048" y="6976"/>
                    <a:pt x="17441" y="8190"/>
                  </a:cubicBezTo>
                  <a:cubicBezTo>
                    <a:pt x="14835" y="9403"/>
                    <a:pt x="11110" y="10157"/>
                    <a:pt x="8504" y="10492"/>
                  </a:cubicBezTo>
                  <a:cubicBezTo>
                    <a:pt x="5897" y="10827"/>
                    <a:pt x="4407" y="10743"/>
                    <a:pt x="3414" y="10450"/>
                  </a:cubicBezTo>
                  <a:cubicBezTo>
                    <a:pt x="2421" y="10157"/>
                    <a:pt x="1924" y="9655"/>
                    <a:pt x="1428" y="9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800300" y="234946"/>
              <a:ext cx="125779" cy="15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11" fill="norm" stroke="1" extrusionOk="0">
                  <a:moveTo>
                    <a:pt x="8432" y="8166"/>
                  </a:moveTo>
                  <a:cubicBezTo>
                    <a:pt x="6632" y="11812"/>
                    <a:pt x="4832" y="15459"/>
                    <a:pt x="3392" y="17844"/>
                  </a:cubicBezTo>
                  <a:cubicBezTo>
                    <a:pt x="1952" y="20228"/>
                    <a:pt x="872" y="21350"/>
                    <a:pt x="332" y="21069"/>
                  </a:cubicBezTo>
                  <a:cubicBezTo>
                    <a:pt x="-208" y="20789"/>
                    <a:pt x="-208" y="19106"/>
                    <a:pt x="1232" y="15880"/>
                  </a:cubicBezTo>
                  <a:cubicBezTo>
                    <a:pt x="2672" y="12654"/>
                    <a:pt x="5552" y="7885"/>
                    <a:pt x="8252" y="4659"/>
                  </a:cubicBezTo>
                  <a:cubicBezTo>
                    <a:pt x="10952" y="1433"/>
                    <a:pt x="13472" y="-250"/>
                    <a:pt x="15272" y="31"/>
                  </a:cubicBezTo>
                  <a:cubicBezTo>
                    <a:pt x="17072" y="311"/>
                    <a:pt x="18152" y="2555"/>
                    <a:pt x="19052" y="6202"/>
                  </a:cubicBezTo>
                  <a:cubicBezTo>
                    <a:pt x="19952" y="9849"/>
                    <a:pt x="20672" y="14898"/>
                    <a:pt x="21392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8923150" y="662412"/>
              <a:ext cx="129504" cy="18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88" fill="norm" stroke="1" extrusionOk="0">
                  <a:moveTo>
                    <a:pt x="2572" y="15397"/>
                  </a:moveTo>
                  <a:cubicBezTo>
                    <a:pt x="2572" y="16597"/>
                    <a:pt x="2572" y="17797"/>
                    <a:pt x="2050" y="18997"/>
                  </a:cubicBezTo>
                  <a:cubicBezTo>
                    <a:pt x="1527" y="20197"/>
                    <a:pt x="482" y="21397"/>
                    <a:pt x="133" y="21157"/>
                  </a:cubicBezTo>
                  <a:cubicBezTo>
                    <a:pt x="-215" y="20917"/>
                    <a:pt x="133" y="19237"/>
                    <a:pt x="1004" y="15997"/>
                  </a:cubicBezTo>
                  <a:cubicBezTo>
                    <a:pt x="1875" y="12757"/>
                    <a:pt x="3269" y="7957"/>
                    <a:pt x="4140" y="4957"/>
                  </a:cubicBezTo>
                  <a:cubicBezTo>
                    <a:pt x="5011" y="1957"/>
                    <a:pt x="5359" y="757"/>
                    <a:pt x="6230" y="757"/>
                  </a:cubicBezTo>
                  <a:cubicBezTo>
                    <a:pt x="7101" y="757"/>
                    <a:pt x="8495" y="1957"/>
                    <a:pt x="9366" y="3157"/>
                  </a:cubicBezTo>
                  <a:cubicBezTo>
                    <a:pt x="10237" y="4357"/>
                    <a:pt x="10585" y="5557"/>
                    <a:pt x="11456" y="5797"/>
                  </a:cubicBezTo>
                  <a:cubicBezTo>
                    <a:pt x="12327" y="6037"/>
                    <a:pt x="13720" y="5317"/>
                    <a:pt x="14940" y="4477"/>
                  </a:cubicBezTo>
                  <a:cubicBezTo>
                    <a:pt x="16159" y="3637"/>
                    <a:pt x="17204" y="2677"/>
                    <a:pt x="18250" y="1717"/>
                  </a:cubicBezTo>
                  <a:cubicBezTo>
                    <a:pt x="19295" y="757"/>
                    <a:pt x="20340" y="-203"/>
                    <a:pt x="20862" y="37"/>
                  </a:cubicBezTo>
                  <a:cubicBezTo>
                    <a:pt x="21385" y="277"/>
                    <a:pt x="21385" y="1717"/>
                    <a:pt x="21211" y="4717"/>
                  </a:cubicBezTo>
                  <a:cubicBezTo>
                    <a:pt x="21037" y="7717"/>
                    <a:pt x="20688" y="12277"/>
                    <a:pt x="20340" y="16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9094102" y="647026"/>
              <a:ext cx="136777" cy="17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04" fill="norm" stroke="1" extrusionOk="0">
                  <a:moveTo>
                    <a:pt x="5522" y="6637"/>
                  </a:moveTo>
                  <a:cubicBezTo>
                    <a:pt x="4193" y="10655"/>
                    <a:pt x="2864" y="14674"/>
                    <a:pt x="1867" y="17311"/>
                  </a:cubicBezTo>
                  <a:cubicBezTo>
                    <a:pt x="870" y="19948"/>
                    <a:pt x="205" y="21204"/>
                    <a:pt x="39" y="21204"/>
                  </a:cubicBezTo>
                  <a:cubicBezTo>
                    <a:pt x="-127" y="21204"/>
                    <a:pt x="205" y="19948"/>
                    <a:pt x="1535" y="16557"/>
                  </a:cubicBezTo>
                  <a:cubicBezTo>
                    <a:pt x="2864" y="13167"/>
                    <a:pt x="5190" y="7641"/>
                    <a:pt x="6685" y="4251"/>
                  </a:cubicBezTo>
                  <a:cubicBezTo>
                    <a:pt x="8181" y="860"/>
                    <a:pt x="8845" y="-396"/>
                    <a:pt x="9178" y="106"/>
                  </a:cubicBezTo>
                  <a:cubicBezTo>
                    <a:pt x="9510" y="609"/>
                    <a:pt x="9510" y="2869"/>
                    <a:pt x="9510" y="4627"/>
                  </a:cubicBezTo>
                  <a:cubicBezTo>
                    <a:pt x="9510" y="6385"/>
                    <a:pt x="9510" y="7641"/>
                    <a:pt x="10341" y="8018"/>
                  </a:cubicBezTo>
                  <a:cubicBezTo>
                    <a:pt x="11171" y="8395"/>
                    <a:pt x="12833" y="7892"/>
                    <a:pt x="14162" y="6888"/>
                  </a:cubicBezTo>
                  <a:cubicBezTo>
                    <a:pt x="15491" y="5883"/>
                    <a:pt x="16488" y="4376"/>
                    <a:pt x="17485" y="3120"/>
                  </a:cubicBezTo>
                  <a:cubicBezTo>
                    <a:pt x="18482" y="1864"/>
                    <a:pt x="19479" y="860"/>
                    <a:pt x="20144" y="985"/>
                  </a:cubicBezTo>
                  <a:cubicBezTo>
                    <a:pt x="20808" y="1111"/>
                    <a:pt x="21141" y="2367"/>
                    <a:pt x="21307" y="5506"/>
                  </a:cubicBezTo>
                  <a:cubicBezTo>
                    <a:pt x="21473" y="8646"/>
                    <a:pt x="21473" y="13669"/>
                    <a:pt x="21473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9248152" y="677073"/>
              <a:ext cx="103377" cy="18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198" fill="norm" stroke="1" extrusionOk="0">
                  <a:moveTo>
                    <a:pt x="21099" y="2292"/>
                  </a:moveTo>
                  <a:cubicBezTo>
                    <a:pt x="19803" y="1299"/>
                    <a:pt x="18507" y="306"/>
                    <a:pt x="16779" y="57"/>
                  </a:cubicBezTo>
                  <a:cubicBezTo>
                    <a:pt x="15051" y="-191"/>
                    <a:pt x="12891" y="306"/>
                    <a:pt x="10083" y="2912"/>
                  </a:cubicBezTo>
                  <a:cubicBezTo>
                    <a:pt x="7275" y="5519"/>
                    <a:pt x="3819" y="10237"/>
                    <a:pt x="1875" y="13588"/>
                  </a:cubicBezTo>
                  <a:cubicBezTo>
                    <a:pt x="-69" y="16940"/>
                    <a:pt x="-501" y="18926"/>
                    <a:pt x="579" y="20043"/>
                  </a:cubicBezTo>
                  <a:cubicBezTo>
                    <a:pt x="1659" y="21161"/>
                    <a:pt x="4251" y="21409"/>
                    <a:pt x="7923" y="21037"/>
                  </a:cubicBezTo>
                  <a:cubicBezTo>
                    <a:pt x="11595" y="20664"/>
                    <a:pt x="16347" y="19671"/>
                    <a:pt x="21099" y="1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281678" y="785507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80628" y="1464957"/>
              <a:ext cx="50801" cy="33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1800" y="3804"/>
                    <a:pt x="3600" y="7608"/>
                    <a:pt x="4500" y="10800"/>
                  </a:cubicBezTo>
                  <a:cubicBezTo>
                    <a:pt x="5400" y="13992"/>
                    <a:pt x="5400" y="16574"/>
                    <a:pt x="6300" y="18408"/>
                  </a:cubicBezTo>
                  <a:cubicBezTo>
                    <a:pt x="7200" y="20242"/>
                    <a:pt x="9000" y="21328"/>
                    <a:pt x="11700" y="21464"/>
                  </a:cubicBezTo>
                  <a:cubicBezTo>
                    <a:pt x="14400" y="21600"/>
                    <a:pt x="18000" y="20785"/>
                    <a:pt x="21600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926075" y="1534807"/>
              <a:ext cx="10695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0130" y="0"/>
                  </a:moveTo>
                  <a:cubicBezTo>
                    <a:pt x="17166" y="3086"/>
                    <a:pt x="14201" y="6171"/>
                    <a:pt x="11660" y="8229"/>
                  </a:cubicBezTo>
                  <a:cubicBezTo>
                    <a:pt x="9119" y="10286"/>
                    <a:pt x="7001" y="11314"/>
                    <a:pt x="4672" y="12343"/>
                  </a:cubicBezTo>
                  <a:cubicBezTo>
                    <a:pt x="2342" y="13371"/>
                    <a:pt x="-199" y="14400"/>
                    <a:pt x="13" y="15120"/>
                  </a:cubicBezTo>
                  <a:cubicBezTo>
                    <a:pt x="225" y="15840"/>
                    <a:pt x="3189" y="16251"/>
                    <a:pt x="7213" y="17280"/>
                  </a:cubicBezTo>
                  <a:cubicBezTo>
                    <a:pt x="11236" y="18309"/>
                    <a:pt x="16319" y="19954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160028" y="1617357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160028" y="1661807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509278" y="1534807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32"/>
                    <a:pt x="9600" y="12065"/>
                    <a:pt x="13200" y="15665"/>
                  </a:cubicBezTo>
                  <a:cubicBezTo>
                    <a:pt x="16800" y="19265"/>
                    <a:pt x="192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304859" y="2639707"/>
              <a:ext cx="31237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1538" y="0"/>
                  </a:moveTo>
                  <a:cubicBezTo>
                    <a:pt x="20662" y="2498"/>
                    <a:pt x="19787" y="4996"/>
                    <a:pt x="18254" y="7200"/>
                  </a:cubicBezTo>
                  <a:cubicBezTo>
                    <a:pt x="16722" y="9404"/>
                    <a:pt x="14533" y="11314"/>
                    <a:pt x="12197" y="12416"/>
                  </a:cubicBezTo>
                  <a:cubicBezTo>
                    <a:pt x="9862" y="13518"/>
                    <a:pt x="7381" y="13812"/>
                    <a:pt x="5484" y="13518"/>
                  </a:cubicBezTo>
                  <a:cubicBezTo>
                    <a:pt x="3587" y="13224"/>
                    <a:pt x="2273" y="12343"/>
                    <a:pt x="1397" y="11461"/>
                  </a:cubicBezTo>
                  <a:cubicBezTo>
                    <a:pt x="522" y="10580"/>
                    <a:pt x="84" y="9698"/>
                    <a:pt x="11" y="8890"/>
                  </a:cubicBezTo>
                  <a:cubicBezTo>
                    <a:pt x="-62" y="8082"/>
                    <a:pt x="230" y="7347"/>
                    <a:pt x="741" y="6906"/>
                  </a:cubicBezTo>
                  <a:cubicBezTo>
                    <a:pt x="1252" y="6465"/>
                    <a:pt x="1981" y="6318"/>
                    <a:pt x="3149" y="6980"/>
                  </a:cubicBezTo>
                  <a:cubicBezTo>
                    <a:pt x="4316" y="7641"/>
                    <a:pt x="5922" y="9110"/>
                    <a:pt x="7746" y="11094"/>
                  </a:cubicBezTo>
                  <a:cubicBezTo>
                    <a:pt x="9570" y="13078"/>
                    <a:pt x="11614" y="15576"/>
                    <a:pt x="13219" y="17412"/>
                  </a:cubicBezTo>
                  <a:cubicBezTo>
                    <a:pt x="14824" y="19249"/>
                    <a:pt x="15992" y="20424"/>
                    <a:pt x="17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674378" y="2893707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421654" y="2378226"/>
              <a:ext cx="189225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15" fill="norm" stroke="1" extrusionOk="0">
                  <a:moveTo>
                    <a:pt x="5615" y="10532"/>
                  </a:moveTo>
                  <a:cubicBezTo>
                    <a:pt x="4415" y="13461"/>
                    <a:pt x="3215" y="16390"/>
                    <a:pt x="2255" y="18403"/>
                  </a:cubicBezTo>
                  <a:cubicBezTo>
                    <a:pt x="1295" y="20417"/>
                    <a:pt x="575" y="21515"/>
                    <a:pt x="215" y="21515"/>
                  </a:cubicBezTo>
                  <a:cubicBezTo>
                    <a:pt x="-145" y="21515"/>
                    <a:pt x="-145" y="20417"/>
                    <a:pt x="935" y="17396"/>
                  </a:cubicBezTo>
                  <a:cubicBezTo>
                    <a:pt x="2015" y="14376"/>
                    <a:pt x="4175" y="9434"/>
                    <a:pt x="5495" y="6505"/>
                  </a:cubicBezTo>
                  <a:cubicBezTo>
                    <a:pt x="6815" y="3576"/>
                    <a:pt x="7295" y="2661"/>
                    <a:pt x="7895" y="1746"/>
                  </a:cubicBezTo>
                  <a:cubicBezTo>
                    <a:pt x="8495" y="830"/>
                    <a:pt x="9215" y="-85"/>
                    <a:pt x="10415" y="7"/>
                  </a:cubicBezTo>
                  <a:cubicBezTo>
                    <a:pt x="11615" y="98"/>
                    <a:pt x="13295" y="1196"/>
                    <a:pt x="14615" y="3576"/>
                  </a:cubicBezTo>
                  <a:cubicBezTo>
                    <a:pt x="15935" y="5956"/>
                    <a:pt x="16895" y="9617"/>
                    <a:pt x="17975" y="11630"/>
                  </a:cubicBezTo>
                  <a:cubicBezTo>
                    <a:pt x="19055" y="13644"/>
                    <a:pt x="20255" y="14010"/>
                    <a:pt x="21455" y="14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972828" y="2760357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985528" y="2855607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429"/>
                    <a:pt x="8400" y="9257"/>
                    <a:pt x="12000" y="5657"/>
                  </a:cubicBezTo>
                  <a:cubicBezTo>
                    <a:pt x="15600" y="2057"/>
                    <a:pt x="186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727253" y="2560242"/>
              <a:ext cx="198076" cy="40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62" fill="norm" stroke="1" extrusionOk="0">
                  <a:moveTo>
                    <a:pt x="21503" y="840"/>
                  </a:moveTo>
                  <a:cubicBezTo>
                    <a:pt x="20814" y="394"/>
                    <a:pt x="20124" y="-51"/>
                    <a:pt x="17597" y="5"/>
                  </a:cubicBezTo>
                  <a:cubicBezTo>
                    <a:pt x="15069" y="60"/>
                    <a:pt x="10703" y="617"/>
                    <a:pt x="7716" y="1285"/>
                  </a:cubicBezTo>
                  <a:cubicBezTo>
                    <a:pt x="4729" y="1953"/>
                    <a:pt x="3120" y="2733"/>
                    <a:pt x="1971" y="4013"/>
                  </a:cubicBezTo>
                  <a:cubicBezTo>
                    <a:pt x="822" y="5293"/>
                    <a:pt x="133" y="7075"/>
                    <a:pt x="18" y="9524"/>
                  </a:cubicBezTo>
                  <a:cubicBezTo>
                    <a:pt x="-97" y="11974"/>
                    <a:pt x="363" y="15091"/>
                    <a:pt x="592" y="16928"/>
                  </a:cubicBezTo>
                  <a:cubicBezTo>
                    <a:pt x="822" y="18765"/>
                    <a:pt x="822" y="19322"/>
                    <a:pt x="822" y="19879"/>
                  </a:cubicBezTo>
                  <a:cubicBezTo>
                    <a:pt x="822" y="20436"/>
                    <a:pt x="822" y="20992"/>
                    <a:pt x="1397" y="21271"/>
                  </a:cubicBezTo>
                  <a:cubicBezTo>
                    <a:pt x="1971" y="21549"/>
                    <a:pt x="3120" y="21549"/>
                    <a:pt x="6452" y="21104"/>
                  </a:cubicBezTo>
                  <a:cubicBezTo>
                    <a:pt x="9784" y="20658"/>
                    <a:pt x="15299" y="19768"/>
                    <a:pt x="20814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741178" y="2792107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000"/>
                    <a:pt x="8743" y="10400"/>
                    <a:pt x="12343" y="6800"/>
                  </a:cubicBezTo>
                  <a:cubicBezTo>
                    <a:pt x="15943" y="3200"/>
                    <a:pt x="1877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078736" y="2520380"/>
              <a:ext cx="214893" cy="42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87" fill="norm" stroke="1" extrusionOk="0">
                  <a:moveTo>
                    <a:pt x="21499" y="1522"/>
                  </a:moveTo>
                  <a:cubicBezTo>
                    <a:pt x="21287" y="993"/>
                    <a:pt x="21075" y="463"/>
                    <a:pt x="20334" y="199"/>
                  </a:cubicBezTo>
                  <a:cubicBezTo>
                    <a:pt x="19593" y="-66"/>
                    <a:pt x="18323" y="-66"/>
                    <a:pt x="16099" y="199"/>
                  </a:cubicBezTo>
                  <a:cubicBezTo>
                    <a:pt x="13875" y="463"/>
                    <a:pt x="10699" y="993"/>
                    <a:pt x="8158" y="1893"/>
                  </a:cubicBezTo>
                  <a:cubicBezTo>
                    <a:pt x="5617" y="2793"/>
                    <a:pt x="3711" y="4063"/>
                    <a:pt x="2758" y="6128"/>
                  </a:cubicBezTo>
                  <a:cubicBezTo>
                    <a:pt x="1805" y="8193"/>
                    <a:pt x="1805" y="11052"/>
                    <a:pt x="1487" y="13328"/>
                  </a:cubicBezTo>
                  <a:cubicBezTo>
                    <a:pt x="1170" y="15605"/>
                    <a:pt x="534" y="17299"/>
                    <a:pt x="217" y="18569"/>
                  </a:cubicBezTo>
                  <a:cubicBezTo>
                    <a:pt x="-101" y="19840"/>
                    <a:pt x="-101" y="20687"/>
                    <a:pt x="428" y="21110"/>
                  </a:cubicBezTo>
                  <a:cubicBezTo>
                    <a:pt x="958" y="21534"/>
                    <a:pt x="2017" y="21534"/>
                    <a:pt x="4452" y="21428"/>
                  </a:cubicBezTo>
                  <a:cubicBezTo>
                    <a:pt x="6887" y="21322"/>
                    <a:pt x="10699" y="21110"/>
                    <a:pt x="14511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350778" y="2665107"/>
              <a:ext cx="139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979"/>
                    <a:pt x="8509" y="7958"/>
                    <a:pt x="12109" y="11558"/>
                  </a:cubicBezTo>
                  <a:cubicBezTo>
                    <a:pt x="15709" y="15158"/>
                    <a:pt x="18655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360848" y="2671457"/>
              <a:ext cx="18043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9923" y="0"/>
                    <a:pt x="18681" y="0"/>
                    <a:pt x="16074" y="1569"/>
                  </a:cubicBezTo>
                  <a:cubicBezTo>
                    <a:pt x="13467" y="3138"/>
                    <a:pt x="9495" y="6277"/>
                    <a:pt x="6392" y="9508"/>
                  </a:cubicBezTo>
                  <a:cubicBezTo>
                    <a:pt x="3288" y="12738"/>
                    <a:pt x="1054" y="16062"/>
                    <a:pt x="309" y="18092"/>
                  </a:cubicBezTo>
                  <a:cubicBezTo>
                    <a:pt x="-436" y="20123"/>
                    <a:pt x="309" y="20862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593780" y="2507152"/>
              <a:ext cx="144433" cy="43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61" fill="norm" stroke="1" extrusionOk="0">
                  <a:moveTo>
                    <a:pt x="1603" y="2152"/>
                  </a:moveTo>
                  <a:cubicBezTo>
                    <a:pt x="678" y="1735"/>
                    <a:pt x="-248" y="1318"/>
                    <a:pt x="61" y="1057"/>
                  </a:cubicBezTo>
                  <a:cubicBezTo>
                    <a:pt x="369" y="796"/>
                    <a:pt x="1912" y="691"/>
                    <a:pt x="4689" y="535"/>
                  </a:cubicBezTo>
                  <a:cubicBezTo>
                    <a:pt x="7466" y="378"/>
                    <a:pt x="11478" y="170"/>
                    <a:pt x="14255" y="65"/>
                  </a:cubicBezTo>
                  <a:cubicBezTo>
                    <a:pt x="17032" y="-39"/>
                    <a:pt x="18575" y="-39"/>
                    <a:pt x="19346" y="222"/>
                  </a:cubicBezTo>
                  <a:cubicBezTo>
                    <a:pt x="20118" y="483"/>
                    <a:pt x="20118" y="1004"/>
                    <a:pt x="20118" y="3144"/>
                  </a:cubicBezTo>
                  <a:cubicBezTo>
                    <a:pt x="20118" y="5283"/>
                    <a:pt x="20118" y="9039"/>
                    <a:pt x="20426" y="11700"/>
                  </a:cubicBezTo>
                  <a:cubicBezTo>
                    <a:pt x="20735" y="14361"/>
                    <a:pt x="21352" y="15926"/>
                    <a:pt x="20889" y="17335"/>
                  </a:cubicBezTo>
                  <a:cubicBezTo>
                    <a:pt x="20426" y="18744"/>
                    <a:pt x="18883" y="19996"/>
                    <a:pt x="16569" y="20674"/>
                  </a:cubicBezTo>
                  <a:cubicBezTo>
                    <a:pt x="14255" y="21352"/>
                    <a:pt x="11169" y="21457"/>
                    <a:pt x="8083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037329" y="2132653"/>
              <a:ext cx="389650" cy="24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69" fill="norm" stroke="1" extrusionOk="0">
                  <a:moveTo>
                    <a:pt x="8533" y="9887"/>
                  </a:moveTo>
                  <a:cubicBezTo>
                    <a:pt x="6665" y="12841"/>
                    <a:pt x="4797" y="15795"/>
                    <a:pt x="3571" y="17549"/>
                  </a:cubicBezTo>
                  <a:cubicBezTo>
                    <a:pt x="2345" y="19303"/>
                    <a:pt x="1761" y="19856"/>
                    <a:pt x="1236" y="20410"/>
                  </a:cubicBezTo>
                  <a:cubicBezTo>
                    <a:pt x="710" y="20964"/>
                    <a:pt x="243" y="21518"/>
                    <a:pt x="68" y="21333"/>
                  </a:cubicBezTo>
                  <a:cubicBezTo>
                    <a:pt x="-107" y="21149"/>
                    <a:pt x="10" y="20226"/>
                    <a:pt x="944" y="18103"/>
                  </a:cubicBezTo>
                  <a:cubicBezTo>
                    <a:pt x="1878" y="15980"/>
                    <a:pt x="3629" y="12656"/>
                    <a:pt x="5147" y="9703"/>
                  </a:cubicBezTo>
                  <a:cubicBezTo>
                    <a:pt x="6665" y="6749"/>
                    <a:pt x="7949" y="4164"/>
                    <a:pt x="8767" y="2503"/>
                  </a:cubicBezTo>
                  <a:cubicBezTo>
                    <a:pt x="9584" y="841"/>
                    <a:pt x="9934" y="103"/>
                    <a:pt x="10343" y="10"/>
                  </a:cubicBezTo>
                  <a:cubicBezTo>
                    <a:pt x="10751" y="-82"/>
                    <a:pt x="11218" y="472"/>
                    <a:pt x="12152" y="1856"/>
                  </a:cubicBezTo>
                  <a:cubicBezTo>
                    <a:pt x="13087" y="3241"/>
                    <a:pt x="14488" y="5456"/>
                    <a:pt x="15947" y="7487"/>
                  </a:cubicBezTo>
                  <a:cubicBezTo>
                    <a:pt x="17407" y="9518"/>
                    <a:pt x="18924" y="11364"/>
                    <a:pt x="19858" y="13395"/>
                  </a:cubicBezTo>
                  <a:cubicBezTo>
                    <a:pt x="20792" y="15426"/>
                    <a:pt x="21143" y="17641"/>
                    <a:pt x="21493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328628" y="2722683"/>
              <a:ext cx="165151" cy="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59" fill="norm" stroke="1" extrusionOk="0">
                  <a:moveTo>
                    <a:pt x="827" y="21359"/>
                  </a:moveTo>
                  <a:cubicBezTo>
                    <a:pt x="280" y="15359"/>
                    <a:pt x="-267" y="9359"/>
                    <a:pt x="143" y="5759"/>
                  </a:cubicBezTo>
                  <a:cubicBezTo>
                    <a:pt x="553" y="2159"/>
                    <a:pt x="1920" y="959"/>
                    <a:pt x="4791" y="359"/>
                  </a:cubicBezTo>
                  <a:cubicBezTo>
                    <a:pt x="7662" y="-241"/>
                    <a:pt x="12037" y="-241"/>
                    <a:pt x="15044" y="1559"/>
                  </a:cubicBezTo>
                  <a:cubicBezTo>
                    <a:pt x="18052" y="3359"/>
                    <a:pt x="19692" y="6959"/>
                    <a:pt x="21333" y="1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370099" y="2855607"/>
              <a:ext cx="136380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825" fill="norm" stroke="1" extrusionOk="0">
                  <a:moveTo>
                    <a:pt x="1451" y="0"/>
                  </a:moveTo>
                  <a:cubicBezTo>
                    <a:pt x="469" y="7200"/>
                    <a:pt x="-513" y="14400"/>
                    <a:pt x="305" y="18000"/>
                  </a:cubicBezTo>
                  <a:cubicBezTo>
                    <a:pt x="1123" y="21600"/>
                    <a:pt x="3742" y="21600"/>
                    <a:pt x="7505" y="18900"/>
                  </a:cubicBezTo>
                  <a:cubicBezTo>
                    <a:pt x="11269" y="16200"/>
                    <a:pt x="16178" y="10800"/>
                    <a:pt x="21087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217678" y="2646057"/>
              <a:ext cx="184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1867"/>
                    <a:pt x="6455" y="3733"/>
                    <a:pt x="9559" y="6467"/>
                  </a:cubicBezTo>
                  <a:cubicBezTo>
                    <a:pt x="12662" y="9200"/>
                    <a:pt x="15641" y="12800"/>
                    <a:pt x="17628" y="15467"/>
                  </a:cubicBezTo>
                  <a:cubicBezTo>
                    <a:pt x="19614" y="18133"/>
                    <a:pt x="20607" y="19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243078" y="2669652"/>
              <a:ext cx="228601" cy="34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112"/>
                  </a:moveTo>
                  <a:cubicBezTo>
                    <a:pt x="20600" y="-19"/>
                    <a:pt x="19600" y="-151"/>
                    <a:pt x="18400" y="442"/>
                  </a:cubicBezTo>
                  <a:cubicBezTo>
                    <a:pt x="17200" y="1034"/>
                    <a:pt x="15800" y="2351"/>
                    <a:pt x="13500" y="5117"/>
                  </a:cubicBezTo>
                  <a:cubicBezTo>
                    <a:pt x="11200" y="7883"/>
                    <a:pt x="8000" y="12098"/>
                    <a:pt x="5600" y="15061"/>
                  </a:cubicBezTo>
                  <a:cubicBezTo>
                    <a:pt x="3200" y="18025"/>
                    <a:pt x="1600" y="19737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179578" y="2538107"/>
              <a:ext cx="400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4" y="17280"/>
                    <a:pt x="1829" y="12960"/>
                    <a:pt x="4057" y="9360"/>
                  </a:cubicBezTo>
                  <a:cubicBezTo>
                    <a:pt x="6286" y="5760"/>
                    <a:pt x="9829" y="2880"/>
                    <a:pt x="12971" y="1440"/>
                  </a:cubicBezTo>
                  <a:cubicBezTo>
                    <a:pt x="16114" y="0"/>
                    <a:pt x="188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6074928" y="2878014"/>
              <a:ext cx="127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80" y="11918"/>
                    <a:pt x="9360" y="3818"/>
                    <a:pt x="12960" y="1118"/>
                  </a:cubicBezTo>
                  <a:cubicBezTo>
                    <a:pt x="16560" y="-1582"/>
                    <a:pt x="190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093978" y="2976257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762200" y="2595257"/>
              <a:ext cx="277929" cy="30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83" fill="norm" stroke="1" extrusionOk="0">
                  <a:moveTo>
                    <a:pt x="21325" y="0"/>
                  </a:moveTo>
                  <a:cubicBezTo>
                    <a:pt x="19701" y="150"/>
                    <a:pt x="18077" y="300"/>
                    <a:pt x="15884" y="1125"/>
                  </a:cubicBezTo>
                  <a:cubicBezTo>
                    <a:pt x="13692" y="1950"/>
                    <a:pt x="10931" y="3450"/>
                    <a:pt x="8901" y="4500"/>
                  </a:cubicBezTo>
                  <a:cubicBezTo>
                    <a:pt x="6871" y="5550"/>
                    <a:pt x="5572" y="6150"/>
                    <a:pt x="4678" y="6750"/>
                  </a:cubicBezTo>
                  <a:cubicBezTo>
                    <a:pt x="3785" y="7350"/>
                    <a:pt x="3298" y="7950"/>
                    <a:pt x="3379" y="8475"/>
                  </a:cubicBezTo>
                  <a:cubicBezTo>
                    <a:pt x="3460" y="9000"/>
                    <a:pt x="4110" y="9450"/>
                    <a:pt x="5166" y="9675"/>
                  </a:cubicBezTo>
                  <a:cubicBezTo>
                    <a:pt x="6221" y="9900"/>
                    <a:pt x="7683" y="9900"/>
                    <a:pt x="8982" y="10050"/>
                  </a:cubicBezTo>
                  <a:cubicBezTo>
                    <a:pt x="10281" y="10200"/>
                    <a:pt x="11418" y="10500"/>
                    <a:pt x="11743" y="10950"/>
                  </a:cubicBezTo>
                  <a:cubicBezTo>
                    <a:pt x="12068" y="11400"/>
                    <a:pt x="11581" y="12000"/>
                    <a:pt x="10038" y="13050"/>
                  </a:cubicBezTo>
                  <a:cubicBezTo>
                    <a:pt x="8495" y="14100"/>
                    <a:pt x="5896" y="15600"/>
                    <a:pt x="4110" y="16725"/>
                  </a:cubicBezTo>
                  <a:cubicBezTo>
                    <a:pt x="2323" y="17850"/>
                    <a:pt x="1349" y="18600"/>
                    <a:pt x="699" y="19350"/>
                  </a:cubicBezTo>
                  <a:cubicBezTo>
                    <a:pt x="50" y="20100"/>
                    <a:pt x="-275" y="20850"/>
                    <a:pt x="293" y="21225"/>
                  </a:cubicBezTo>
                  <a:cubicBezTo>
                    <a:pt x="862" y="21600"/>
                    <a:pt x="2323" y="21600"/>
                    <a:pt x="4922" y="21000"/>
                  </a:cubicBezTo>
                  <a:cubicBezTo>
                    <a:pt x="7520" y="20400"/>
                    <a:pt x="11256" y="19200"/>
                    <a:pt x="14991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109978" y="2639707"/>
              <a:ext cx="215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140"/>
                    <a:pt x="7624" y="8280"/>
                    <a:pt x="11224" y="11880"/>
                  </a:cubicBezTo>
                  <a:cubicBezTo>
                    <a:pt x="14824" y="15480"/>
                    <a:pt x="18212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174184" y="2585000"/>
              <a:ext cx="151695" cy="34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46" fill="norm" stroke="1" extrusionOk="0">
                  <a:moveTo>
                    <a:pt x="21205" y="1846"/>
                  </a:moveTo>
                  <a:cubicBezTo>
                    <a:pt x="20613" y="1046"/>
                    <a:pt x="20021" y="246"/>
                    <a:pt x="19134" y="46"/>
                  </a:cubicBezTo>
                  <a:cubicBezTo>
                    <a:pt x="18246" y="-154"/>
                    <a:pt x="17063" y="246"/>
                    <a:pt x="14695" y="2246"/>
                  </a:cubicBezTo>
                  <a:cubicBezTo>
                    <a:pt x="12328" y="4246"/>
                    <a:pt x="8778" y="7846"/>
                    <a:pt x="5967" y="10979"/>
                  </a:cubicBezTo>
                  <a:cubicBezTo>
                    <a:pt x="3156" y="14113"/>
                    <a:pt x="1084" y="16779"/>
                    <a:pt x="345" y="18446"/>
                  </a:cubicBezTo>
                  <a:cubicBezTo>
                    <a:pt x="-395" y="20113"/>
                    <a:pt x="197" y="20779"/>
                    <a:pt x="789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408428" y="280480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424052" y="2671457"/>
              <a:ext cx="54211" cy="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008" fill="norm" stroke="1" extrusionOk="0">
                  <a:moveTo>
                    <a:pt x="15695" y="0"/>
                  </a:moveTo>
                  <a:cubicBezTo>
                    <a:pt x="11695" y="617"/>
                    <a:pt x="7695" y="1234"/>
                    <a:pt x="4895" y="3086"/>
                  </a:cubicBezTo>
                  <a:cubicBezTo>
                    <a:pt x="2095" y="4937"/>
                    <a:pt x="495" y="8023"/>
                    <a:pt x="95" y="11109"/>
                  </a:cubicBezTo>
                  <a:cubicBezTo>
                    <a:pt x="-305" y="14194"/>
                    <a:pt x="495" y="17280"/>
                    <a:pt x="3695" y="19131"/>
                  </a:cubicBezTo>
                  <a:cubicBezTo>
                    <a:pt x="6895" y="20983"/>
                    <a:pt x="12495" y="21600"/>
                    <a:pt x="16095" y="20366"/>
                  </a:cubicBezTo>
                  <a:cubicBezTo>
                    <a:pt x="19695" y="19131"/>
                    <a:pt x="21295" y="16046"/>
                    <a:pt x="20095" y="14811"/>
                  </a:cubicBezTo>
                  <a:cubicBezTo>
                    <a:pt x="18895" y="13577"/>
                    <a:pt x="14895" y="14194"/>
                    <a:pt x="10895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722628" y="3046107"/>
              <a:ext cx="736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9" y="19800"/>
                    <a:pt x="5338" y="18000"/>
                    <a:pt x="7883" y="16200"/>
                  </a:cubicBezTo>
                  <a:cubicBezTo>
                    <a:pt x="10428" y="14400"/>
                    <a:pt x="12848" y="12600"/>
                    <a:pt x="15114" y="9900"/>
                  </a:cubicBezTo>
                  <a:cubicBezTo>
                    <a:pt x="17379" y="7200"/>
                    <a:pt x="1949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126912" y="3192157"/>
              <a:ext cx="223123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2624" y="4263"/>
                  </a:moveTo>
                  <a:cubicBezTo>
                    <a:pt x="2019" y="5400"/>
                    <a:pt x="1413" y="6537"/>
                    <a:pt x="1110" y="8953"/>
                  </a:cubicBezTo>
                  <a:cubicBezTo>
                    <a:pt x="807" y="11368"/>
                    <a:pt x="807" y="15063"/>
                    <a:pt x="606" y="17621"/>
                  </a:cubicBezTo>
                  <a:cubicBezTo>
                    <a:pt x="404" y="20179"/>
                    <a:pt x="0" y="21600"/>
                    <a:pt x="0" y="21600"/>
                  </a:cubicBezTo>
                  <a:cubicBezTo>
                    <a:pt x="0" y="21600"/>
                    <a:pt x="404" y="20179"/>
                    <a:pt x="1817" y="16626"/>
                  </a:cubicBezTo>
                  <a:cubicBezTo>
                    <a:pt x="3230" y="13074"/>
                    <a:pt x="5652" y="7389"/>
                    <a:pt x="8277" y="4121"/>
                  </a:cubicBezTo>
                  <a:cubicBezTo>
                    <a:pt x="10901" y="853"/>
                    <a:pt x="13727" y="0"/>
                    <a:pt x="16049" y="0"/>
                  </a:cubicBezTo>
                  <a:cubicBezTo>
                    <a:pt x="18370" y="0"/>
                    <a:pt x="20187" y="853"/>
                    <a:pt x="20893" y="4263"/>
                  </a:cubicBezTo>
                  <a:cubicBezTo>
                    <a:pt x="21600" y="7674"/>
                    <a:pt x="21196" y="13642"/>
                    <a:pt x="20793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265678" y="3020707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8983228" y="2912757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832274" y="2773057"/>
              <a:ext cx="307293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12684" y="0"/>
                  </a:moveTo>
                  <a:cubicBezTo>
                    <a:pt x="11067" y="0"/>
                    <a:pt x="9451" y="0"/>
                    <a:pt x="7761" y="1094"/>
                  </a:cubicBezTo>
                  <a:cubicBezTo>
                    <a:pt x="6071" y="2187"/>
                    <a:pt x="4308" y="4375"/>
                    <a:pt x="2986" y="7382"/>
                  </a:cubicBezTo>
                  <a:cubicBezTo>
                    <a:pt x="1663" y="10390"/>
                    <a:pt x="782" y="14218"/>
                    <a:pt x="341" y="16542"/>
                  </a:cubicBezTo>
                  <a:cubicBezTo>
                    <a:pt x="-100" y="18866"/>
                    <a:pt x="-100" y="19686"/>
                    <a:pt x="267" y="20370"/>
                  </a:cubicBezTo>
                  <a:cubicBezTo>
                    <a:pt x="635" y="21053"/>
                    <a:pt x="1369" y="21600"/>
                    <a:pt x="3427" y="21600"/>
                  </a:cubicBezTo>
                  <a:cubicBezTo>
                    <a:pt x="5484" y="21600"/>
                    <a:pt x="8863" y="21053"/>
                    <a:pt x="11949" y="19754"/>
                  </a:cubicBezTo>
                  <a:cubicBezTo>
                    <a:pt x="15035" y="18456"/>
                    <a:pt x="17827" y="16405"/>
                    <a:pt x="19443" y="14013"/>
                  </a:cubicBezTo>
                  <a:cubicBezTo>
                    <a:pt x="21059" y="11620"/>
                    <a:pt x="21500" y="8886"/>
                    <a:pt x="21280" y="6835"/>
                  </a:cubicBezTo>
                  <a:cubicBezTo>
                    <a:pt x="21059" y="4785"/>
                    <a:pt x="20178" y="3418"/>
                    <a:pt x="18561" y="2734"/>
                  </a:cubicBezTo>
                  <a:cubicBezTo>
                    <a:pt x="16945" y="2051"/>
                    <a:pt x="14594" y="2051"/>
                    <a:pt x="12243" y="2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194245" y="4335157"/>
              <a:ext cx="29598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26" fill="norm" stroke="1" extrusionOk="0">
                  <a:moveTo>
                    <a:pt x="19124" y="0"/>
                  </a:moveTo>
                  <a:cubicBezTo>
                    <a:pt x="17899" y="4355"/>
                    <a:pt x="16673" y="8710"/>
                    <a:pt x="15218" y="12194"/>
                  </a:cubicBezTo>
                  <a:cubicBezTo>
                    <a:pt x="13762" y="15677"/>
                    <a:pt x="12077" y="18290"/>
                    <a:pt x="10316" y="19771"/>
                  </a:cubicBezTo>
                  <a:cubicBezTo>
                    <a:pt x="8554" y="21252"/>
                    <a:pt x="6716" y="21600"/>
                    <a:pt x="4954" y="20990"/>
                  </a:cubicBezTo>
                  <a:cubicBezTo>
                    <a:pt x="3192" y="20381"/>
                    <a:pt x="1507" y="18813"/>
                    <a:pt x="665" y="16810"/>
                  </a:cubicBezTo>
                  <a:cubicBezTo>
                    <a:pt x="-178" y="14806"/>
                    <a:pt x="-178" y="12368"/>
                    <a:pt x="435" y="10539"/>
                  </a:cubicBezTo>
                  <a:cubicBezTo>
                    <a:pt x="1048" y="8710"/>
                    <a:pt x="2273" y="7490"/>
                    <a:pt x="3805" y="6706"/>
                  </a:cubicBezTo>
                  <a:cubicBezTo>
                    <a:pt x="5337" y="5923"/>
                    <a:pt x="7175" y="5574"/>
                    <a:pt x="8631" y="6010"/>
                  </a:cubicBezTo>
                  <a:cubicBezTo>
                    <a:pt x="10086" y="6445"/>
                    <a:pt x="11158" y="7665"/>
                    <a:pt x="12613" y="9842"/>
                  </a:cubicBezTo>
                  <a:cubicBezTo>
                    <a:pt x="14069" y="12019"/>
                    <a:pt x="15907" y="15155"/>
                    <a:pt x="17056" y="17245"/>
                  </a:cubicBezTo>
                  <a:cubicBezTo>
                    <a:pt x="18205" y="19335"/>
                    <a:pt x="18665" y="20381"/>
                    <a:pt x="19277" y="20903"/>
                  </a:cubicBezTo>
                  <a:cubicBezTo>
                    <a:pt x="19890" y="21426"/>
                    <a:pt x="20656" y="21426"/>
                    <a:pt x="21422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598178" y="4589157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400"/>
                    <a:pt x="8640" y="10800"/>
                    <a:pt x="12240" y="14400"/>
                  </a:cubicBezTo>
                  <a:cubicBezTo>
                    <a:pt x="15840" y="18000"/>
                    <a:pt x="1872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791707" y="4228959"/>
              <a:ext cx="155722" cy="47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21" fill="norm" stroke="1" extrusionOk="0">
                  <a:moveTo>
                    <a:pt x="21188" y="1073"/>
                  </a:moveTo>
                  <a:cubicBezTo>
                    <a:pt x="20324" y="689"/>
                    <a:pt x="19460" y="305"/>
                    <a:pt x="18164" y="113"/>
                  </a:cubicBezTo>
                  <a:cubicBezTo>
                    <a:pt x="16868" y="-79"/>
                    <a:pt x="15140" y="-79"/>
                    <a:pt x="12980" y="545"/>
                  </a:cubicBezTo>
                  <a:cubicBezTo>
                    <a:pt x="10820" y="1169"/>
                    <a:pt x="8228" y="2417"/>
                    <a:pt x="5924" y="4529"/>
                  </a:cubicBezTo>
                  <a:cubicBezTo>
                    <a:pt x="3620" y="6641"/>
                    <a:pt x="1604" y="9617"/>
                    <a:pt x="596" y="12209"/>
                  </a:cubicBezTo>
                  <a:cubicBezTo>
                    <a:pt x="-412" y="14801"/>
                    <a:pt x="-412" y="17009"/>
                    <a:pt x="2756" y="18497"/>
                  </a:cubicBezTo>
                  <a:cubicBezTo>
                    <a:pt x="5924" y="19985"/>
                    <a:pt x="12260" y="20753"/>
                    <a:pt x="18596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068078" y="4506607"/>
              <a:ext cx="19051" cy="33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0"/>
                  </a:moveTo>
                  <a:cubicBezTo>
                    <a:pt x="2400" y="4696"/>
                    <a:pt x="4800" y="9391"/>
                    <a:pt x="4800" y="12678"/>
                  </a:cubicBezTo>
                  <a:cubicBezTo>
                    <a:pt x="4800" y="15965"/>
                    <a:pt x="2400" y="17843"/>
                    <a:pt x="1200" y="19252"/>
                  </a:cubicBezTo>
                  <a:cubicBezTo>
                    <a:pt x="0" y="20661"/>
                    <a:pt x="0" y="21600"/>
                    <a:pt x="1200" y="21533"/>
                  </a:cubicBezTo>
                  <a:cubicBezTo>
                    <a:pt x="2400" y="21466"/>
                    <a:pt x="4800" y="20393"/>
                    <a:pt x="8400" y="19453"/>
                  </a:cubicBezTo>
                  <a:cubicBezTo>
                    <a:pt x="12000" y="18514"/>
                    <a:pt x="16800" y="17709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040927" y="4399601"/>
              <a:ext cx="171023" cy="20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64" fill="norm" stroke="1" extrusionOk="0">
                  <a:moveTo>
                    <a:pt x="2558" y="12725"/>
                  </a:moveTo>
                  <a:cubicBezTo>
                    <a:pt x="2297" y="11600"/>
                    <a:pt x="2037" y="10475"/>
                    <a:pt x="1387" y="9350"/>
                  </a:cubicBezTo>
                  <a:cubicBezTo>
                    <a:pt x="736" y="8225"/>
                    <a:pt x="-305" y="7100"/>
                    <a:pt x="85" y="5750"/>
                  </a:cubicBezTo>
                  <a:cubicBezTo>
                    <a:pt x="476" y="4400"/>
                    <a:pt x="2297" y="2825"/>
                    <a:pt x="5290" y="1700"/>
                  </a:cubicBezTo>
                  <a:cubicBezTo>
                    <a:pt x="8283" y="575"/>
                    <a:pt x="12447" y="-100"/>
                    <a:pt x="15309" y="12"/>
                  </a:cubicBezTo>
                  <a:cubicBezTo>
                    <a:pt x="18172" y="125"/>
                    <a:pt x="19734" y="1025"/>
                    <a:pt x="20514" y="3725"/>
                  </a:cubicBezTo>
                  <a:cubicBezTo>
                    <a:pt x="21295" y="6425"/>
                    <a:pt x="21295" y="10925"/>
                    <a:pt x="19734" y="14187"/>
                  </a:cubicBezTo>
                  <a:cubicBezTo>
                    <a:pt x="18172" y="17450"/>
                    <a:pt x="15049" y="19475"/>
                    <a:pt x="12707" y="20488"/>
                  </a:cubicBezTo>
                  <a:cubicBezTo>
                    <a:pt x="10365" y="21500"/>
                    <a:pt x="8803" y="21500"/>
                    <a:pt x="7502" y="21163"/>
                  </a:cubicBezTo>
                  <a:cubicBezTo>
                    <a:pt x="6201" y="20825"/>
                    <a:pt x="5160" y="20150"/>
                    <a:pt x="5811" y="19362"/>
                  </a:cubicBezTo>
                  <a:cubicBezTo>
                    <a:pt x="6461" y="18575"/>
                    <a:pt x="8803" y="17675"/>
                    <a:pt x="11146" y="1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239528" y="4284357"/>
              <a:ext cx="10110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2645" y="0"/>
                  </a:moveTo>
                  <a:cubicBezTo>
                    <a:pt x="7494" y="1586"/>
                    <a:pt x="12343" y="3173"/>
                    <a:pt x="15869" y="5797"/>
                  </a:cubicBezTo>
                  <a:cubicBezTo>
                    <a:pt x="19396" y="8420"/>
                    <a:pt x="21600" y="12081"/>
                    <a:pt x="20939" y="14827"/>
                  </a:cubicBezTo>
                  <a:cubicBezTo>
                    <a:pt x="20278" y="17573"/>
                    <a:pt x="16751" y="19403"/>
                    <a:pt x="12784" y="20380"/>
                  </a:cubicBezTo>
                  <a:cubicBezTo>
                    <a:pt x="8816" y="21356"/>
                    <a:pt x="4408" y="214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880878" y="4525657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0"/>
                    <a:pt x="11314" y="0"/>
                    <a:pt x="14914" y="3600"/>
                  </a:cubicBezTo>
                  <a:cubicBezTo>
                    <a:pt x="18514" y="7200"/>
                    <a:pt x="2005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925328" y="4646307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635304" y="4165724"/>
              <a:ext cx="261625" cy="54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80" fill="norm" stroke="1" extrusionOk="0">
                  <a:moveTo>
                    <a:pt x="20836" y="1427"/>
                  </a:moveTo>
                  <a:cubicBezTo>
                    <a:pt x="21181" y="925"/>
                    <a:pt x="21527" y="422"/>
                    <a:pt x="21268" y="171"/>
                  </a:cubicBezTo>
                  <a:cubicBezTo>
                    <a:pt x="21009" y="-80"/>
                    <a:pt x="20145" y="-80"/>
                    <a:pt x="17121" y="339"/>
                  </a:cubicBezTo>
                  <a:cubicBezTo>
                    <a:pt x="14097" y="757"/>
                    <a:pt x="8913" y="1594"/>
                    <a:pt x="5889" y="2097"/>
                  </a:cubicBezTo>
                  <a:cubicBezTo>
                    <a:pt x="2865" y="2599"/>
                    <a:pt x="2001" y="2767"/>
                    <a:pt x="1309" y="3018"/>
                  </a:cubicBezTo>
                  <a:cubicBezTo>
                    <a:pt x="618" y="3269"/>
                    <a:pt x="100" y="3604"/>
                    <a:pt x="13" y="4190"/>
                  </a:cubicBezTo>
                  <a:cubicBezTo>
                    <a:pt x="-73" y="4776"/>
                    <a:pt x="273" y="5613"/>
                    <a:pt x="532" y="7580"/>
                  </a:cubicBezTo>
                  <a:cubicBezTo>
                    <a:pt x="791" y="9548"/>
                    <a:pt x="964" y="12646"/>
                    <a:pt x="964" y="14948"/>
                  </a:cubicBezTo>
                  <a:cubicBezTo>
                    <a:pt x="964" y="17250"/>
                    <a:pt x="791" y="18757"/>
                    <a:pt x="705" y="19720"/>
                  </a:cubicBezTo>
                  <a:cubicBezTo>
                    <a:pt x="618" y="20683"/>
                    <a:pt x="618" y="21101"/>
                    <a:pt x="1223" y="21311"/>
                  </a:cubicBezTo>
                  <a:cubicBezTo>
                    <a:pt x="1828" y="21520"/>
                    <a:pt x="3037" y="21520"/>
                    <a:pt x="5802" y="21394"/>
                  </a:cubicBezTo>
                  <a:cubicBezTo>
                    <a:pt x="8567" y="21269"/>
                    <a:pt x="12887" y="21018"/>
                    <a:pt x="15479" y="20808"/>
                  </a:cubicBezTo>
                  <a:cubicBezTo>
                    <a:pt x="18071" y="20599"/>
                    <a:pt x="18935" y="20432"/>
                    <a:pt x="19799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643241" y="4468507"/>
              <a:ext cx="19648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650" y="21600"/>
                  </a:moveTo>
                  <a:cubicBezTo>
                    <a:pt x="191" y="17673"/>
                    <a:pt x="-269" y="13745"/>
                    <a:pt x="191" y="11455"/>
                  </a:cubicBezTo>
                  <a:cubicBezTo>
                    <a:pt x="650" y="9164"/>
                    <a:pt x="2029" y="8509"/>
                    <a:pt x="5476" y="7200"/>
                  </a:cubicBezTo>
                  <a:cubicBezTo>
                    <a:pt x="8922" y="5891"/>
                    <a:pt x="14437" y="3927"/>
                    <a:pt x="17425" y="2618"/>
                  </a:cubicBezTo>
                  <a:cubicBezTo>
                    <a:pt x="20412" y="1309"/>
                    <a:pt x="20871" y="655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125478" y="4157357"/>
              <a:ext cx="215901" cy="538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508"/>
                  </a:moveTo>
                  <a:cubicBezTo>
                    <a:pt x="18847" y="254"/>
                    <a:pt x="16094" y="0"/>
                    <a:pt x="13447" y="0"/>
                  </a:cubicBezTo>
                  <a:cubicBezTo>
                    <a:pt x="10800" y="0"/>
                    <a:pt x="8259" y="254"/>
                    <a:pt x="6882" y="593"/>
                  </a:cubicBezTo>
                  <a:cubicBezTo>
                    <a:pt x="5506" y="932"/>
                    <a:pt x="5294" y="1355"/>
                    <a:pt x="4871" y="2795"/>
                  </a:cubicBezTo>
                  <a:cubicBezTo>
                    <a:pt x="4447" y="4235"/>
                    <a:pt x="3812" y="6692"/>
                    <a:pt x="2965" y="9318"/>
                  </a:cubicBezTo>
                  <a:cubicBezTo>
                    <a:pt x="2118" y="11944"/>
                    <a:pt x="1059" y="14739"/>
                    <a:pt x="529" y="16645"/>
                  </a:cubicBezTo>
                  <a:cubicBezTo>
                    <a:pt x="0" y="18551"/>
                    <a:pt x="0" y="19567"/>
                    <a:pt x="0" y="20287"/>
                  </a:cubicBezTo>
                  <a:cubicBezTo>
                    <a:pt x="0" y="21007"/>
                    <a:pt x="0" y="21431"/>
                    <a:pt x="424" y="21515"/>
                  </a:cubicBezTo>
                  <a:cubicBezTo>
                    <a:pt x="847" y="21600"/>
                    <a:pt x="1694" y="21346"/>
                    <a:pt x="4341" y="21176"/>
                  </a:cubicBezTo>
                  <a:cubicBezTo>
                    <a:pt x="6988" y="21007"/>
                    <a:pt x="11435" y="20922"/>
                    <a:pt x="14188" y="20838"/>
                  </a:cubicBezTo>
                  <a:cubicBezTo>
                    <a:pt x="16941" y="20753"/>
                    <a:pt x="18000" y="20668"/>
                    <a:pt x="19059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475091" y="4360557"/>
              <a:ext cx="12338" cy="31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75" fill="norm" stroke="1" extrusionOk="0">
                  <a:moveTo>
                    <a:pt x="20982" y="0"/>
                  </a:moveTo>
                  <a:cubicBezTo>
                    <a:pt x="17382" y="4864"/>
                    <a:pt x="13782" y="9727"/>
                    <a:pt x="10182" y="13089"/>
                  </a:cubicBezTo>
                  <a:cubicBezTo>
                    <a:pt x="6582" y="16450"/>
                    <a:pt x="2982" y="18310"/>
                    <a:pt x="1182" y="19597"/>
                  </a:cubicBezTo>
                  <a:cubicBezTo>
                    <a:pt x="-618" y="20885"/>
                    <a:pt x="-618" y="21600"/>
                    <a:pt x="2982" y="21457"/>
                  </a:cubicBezTo>
                  <a:cubicBezTo>
                    <a:pt x="6582" y="21314"/>
                    <a:pt x="13782" y="20313"/>
                    <a:pt x="20982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4481078" y="4282241"/>
              <a:ext cx="133790" cy="39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98" fill="norm" stroke="1" extrusionOk="0">
                  <a:moveTo>
                    <a:pt x="0" y="7432"/>
                  </a:moveTo>
                  <a:cubicBezTo>
                    <a:pt x="0" y="6271"/>
                    <a:pt x="0" y="5110"/>
                    <a:pt x="0" y="3948"/>
                  </a:cubicBezTo>
                  <a:cubicBezTo>
                    <a:pt x="0" y="2787"/>
                    <a:pt x="0" y="1626"/>
                    <a:pt x="2825" y="929"/>
                  </a:cubicBezTo>
                  <a:cubicBezTo>
                    <a:pt x="5649" y="232"/>
                    <a:pt x="11298" y="0"/>
                    <a:pt x="14954" y="0"/>
                  </a:cubicBezTo>
                  <a:cubicBezTo>
                    <a:pt x="18609" y="0"/>
                    <a:pt x="20271" y="232"/>
                    <a:pt x="20437" y="1394"/>
                  </a:cubicBezTo>
                  <a:cubicBezTo>
                    <a:pt x="20603" y="2555"/>
                    <a:pt x="19274" y="4645"/>
                    <a:pt x="17446" y="6097"/>
                  </a:cubicBezTo>
                  <a:cubicBezTo>
                    <a:pt x="15618" y="7548"/>
                    <a:pt x="13292" y="8361"/>
                    <a:pt x="11465" y="8942"/>
                  </a:cubicBezTo>
                  <a:cubicBezTo>
                    <a:pt x="9637" y="9523"/>
                    <a:pt x="8308" y="9871"/>
                    <a:pt x="8474" y="10161"/>
                  </a:cubicBezTo>
                  <a:cubicBezTo>
                    <a:pt x="8640" y="10452"/>
                    <a:pt x="10302" y="10684"/>
                    <a:pt x="12628" y="11265"/>
                  </a:cubicBezTo>
                  <a:cubicBezTo>
                    <a:pt x="14954" y="11845"/>
                    <a:pt x="17945" y="12774"/>
                    <a:pt x="19606" y="13877"/>
                  </a:cubicBezTo>
                  <a:cubicBezTo>
                    <a:pt x="21268" y="14981"/>
                    <a:pt x="21600" y="16258"/>
                    <a:pt x="19772" y="17535"/>
                  </a:cubicBezTo>
                  <a:cubicBezTo>
                    <a:pt x="17945" y="18813"/>
                    <a:pt x="13957" y="20090"/>
                    <a:pt x="11132" y="20787"/>
                  </a:cubicBezTo>
                  <a:cubicBezTo>
                    <a:pt x="8308" y="21484"/>
                    <a:pt x="6646" y="21600"/>
                    <a:pt x="5317" y="21426"/>
                  </a:cubicBezTo>
                  <a:cubicBezTo>
                    <a:pt x="3988" y="21252"/>
                    <a:pt x="2991" y="20787"/>
                    <a:pt x="2991" y="20265"/>
                  </a:cubicBezTo>
                  <a:cubicBezTo>
                    <a:pt x="2991" y="19742"/>
                    <a:pt x="3988" y="19161"/>
                    <a:pt x="5649" y="18581"/>
                  </a:cubicBezTo>
                  <a:cubicBezTo>
                    <a:pt x="7311" y="18000"/>
                    <a:pt x="9637" y="17419"/>
                    <a:pt x="11963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4656799" y="4472904"/>
              <a:ext cx="129080" cy="16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089" fill="norm" stroke="1" extrusionOk="0">
                  <a:moveTo>
                    <a:pt x="2432" y="6729"/>
                  </a:moveTo>
                  <a:cubicBezTo>
                    <a:pt x="4174" y="6459"/>
                    <a:pt x="5916" y="6189"/>
                    <a:pt x="7658" y="5649"/>
                  </a:cubicBezTo>
                  <a:cubicBezTo>
                    <a:pt x="9400" y="5109"/>
                    <a:pt x="11142" y="4299"/>
                    <a:pt x="12187" y="3219"/>
                  </a:cubicBezTo>
                  <a:cubicBezTo>
                    <a:pt x="13232" y="2139"/>
                    <a:pt x="13580" y="789"/>
                    <a:pt x="12884" y="249"/>
                  </a:cubicBezTo>
                  <a:cubicBezTo>
                    <a:pt x="12187" y="-291"/>
                    <a:pt x="10445" y="-21"/>
                    <a:pt x="8180" y="1734"/>
                  </a:cubicBezTo>
                  <a:cubicBezTo>
                    <a:pt x="5916" y="3489"/>
                    <a:pt x="3129" y="6729"/>
                    <a:pt x="1561" y="9969"/>
                  </a:cubicBezTo>
                  <a:cubicBezTo>
                    <a:pt x="-7" y="13209"/>
                    <a:pt x="-355" y="16449"/>
                    <a:pt x="342" y="18474"/>
                  </a:cubicBezTo>
                  <a:cubicBezTo>
                    <a:pt x="1039" y="20499"/>
                    <a:pt x="2780" y="21309"/>
                    <a:pt x="6439" y="21039"/>
                  </a:cubicBezTo>
                  <a:cubicBezTo>
                    <a:pt x="10097" y="20769"/>
                    <a:pt x="15671" y="19419"/>
                    <a:pt x="21245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4811278" y="4455807"/>
              <a:ext cx="101601" cy="18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4469"/>
                  </a:moveTo>
                  <a:cubicBezTo>
                    <a:pt x="2700" y="6455"/>
                    <a:pt x="5400" y="8441"/>
                    <a:pt x="6750" y="11048"/>
                  </a:cubicBezTo>
                  <a:cubicBezTo>
                    <a:pt x="8100" y="13655"/>
                    <a:pt x="8100" y="16883"/>
                    <a:pt x="7200" y="18869"/>
                  </a:cubicBezTo>
                  <a:cubicBezTo>
                    <a:pt x="6300" y="20855"/>
                    <a:pt x="4500" y="21600"/>
                    <a:pt x="3375" y="21228"/>
                  </a:cubicBezTo>
                  <a:cubicBezTo>
                    <a:pt x="2250" y="20855"/>
                    <a:pt x="1800" y="19366"/>
                    <a:pt x="2925" y="16262"/>
                  </a:cubicBezTo>
                  <a:cubicBezTo>
                    <a:pt x="4050" y="13159"/>
                    <a:pt x="6750" y="8441"/>
                    <a:pt x="10125" y="5462"/>
                  </a:cubicBezTo>
                  <a:cubicBezTo>
                    <a:pt x="13500" y="2483"/>
                    <a:pt x="17550" y="12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4925578" y="4474857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5009"/>
                    <a:pt x="1516" y="10017"/>
                    <a:pt x="1895" y="13304"/>
                  </a:cubicBezTo>
                  <a:cubicBezTo>
                    <a:pt x="2274" y="16591"/>
                    <a:pt x="2274" y="18157"/>
                    <a:pt x="2463" y="18157"/>
                  </a:cubicBezTo>
                  <a:cubicBezTo>
                    <a:pt x="2653" y="18157"/>
                    <a:pt x="3032" y="16591"/>
                    <a:pt x="3979" y="14087"/>
                  </a:cubicBezTo>
                  <a:cubicBezTo>
                    <a:pt x="4926" y="11583"/>
                    <a:pt x="6442" y="8139"/>
                    <a:pt x="7768" y="5635"/>
                  </a:cubicBezTo>
                  <a:cubicBezTo>
                    <a:pt x="9095" y="3130"/>
                    <a:pt x="10232" y="1565"/>
                    <a:pt x="11747" y="939"/>
                  </a:cubicBezTo>
                  <a:cubicBezTo>
                    <a:pt x="13263" y="313"/>
                    <a:pt x="15158" y="626"/>
                    <a:pt x="16863" y="3443"/>
                  </a:cubicBezTo>
                  <a:cubicBezTo>
                    <a:pt x="18568" y="6261"/>
                    <a:pt x="20084" y="11583"/>
                    <a:pt x="20842" y="15026"/>
                  </a:cubicBezTo>
                  <a:cubicBezTo>
                    <a:pt x="21600" y="18470"/>
                    <a:pt x="21600" y="20035"/>
                    <a:pt x="21600" y="20817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5156645" y="4314296"/>
              <a:ext cx="168984" cy="35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71" fill="norm" stroke="1" extrusionOk="0">
                  <a:moveTo>
                    <a:pt x="18089" y="1614"/>
                  </a:moveTo>
                  <a:cubicBezTo>
                    <a:pt x="18089" y="986"/>
                    <a:pt x="18089" y="358"/>
                    <a:pt x="17422" y="107"/>
                  </a:cubicBezTo>
                  <a:cubicBezTo>
                    <a:pt x="16756" y="-144"/>
                    <a:pt x="15422" y="-18"/>
                    <a:pt x="13422" y="1175"/>
                  </a:cubicBezTo>
                  <a:cubicBezTo>
                    <a:pt x="11422" y="2368"/>
                    <a:pt x="8756" y="4628"/>
                    <a:pt x="6356" y="7642"/>
                  </a:cubicBezTo>
                  <a:cubicBezTo>
                    <a:pt x="3956" y="10656"/>
                    <a:pt x="1822" y="14423"/>
                    <a:pt x="756" y="16684"/>
                  </a:cubicBezTo>
                  <a:cubicBezTo>
                    <a:pt x="-311" y="18944"/>
                    <a:pt x="-311" y="19698"/>
                    <a:pt x="1156" y="20326"/>
                  </a:cubicBezTo>
                  <a:cubicBezTo>
                    <a:pt x="2622" y="20954"/>
                    <a:pt x="5556" y="21456"/>
                    <a:pt x="9156" y="21205"/>
                  </a:cubicBezTo>
                  <a:cubicBezTo>
                    <a:pt x="12756" y="20954"/>
                    <a:pt x="17022" y="19949"/>
                    <a:pt x="21289" y="18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5372195" y="4403469"/>
              <a:ext cx="111285" cy="41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60" fill="norm" stroke="1" extrusionOk="0">
                  <a:moveTo>
                    <a:pt x="2038" y="8676"/>
                  </a:moveTo>
                  <a:cubicBezTo>
                    <a:pt x="2038" y="11321"/>
                    <a:pt x="2038" y="13966"/>
                    <a:pt x="1834" y="15840"/>
                  </a:cubicBezTo>
                  <a:cubicBezTo>
                    <a:pt x="1630" y="17713"/>
                    <a:pt x="1223" y="18815"/>
                    <a:pt x="815" y="19752"/>
                  </a:cubicBezTo>
                  <a:cubicBezTo>
                    <a:pt x="408" y="20689"/>
                    <a:pt x="0" y="21460"/>
                    <a:pt x="0" y="21350"/>
                  </a:cubicBezTo>
                  <a:cubicBezTo>
                    <a:pt x="0" y="21240"/>
                    <a:pt x="408" y="20248"/>
                    <a:pt x="815" y="17823"/>
                  </a:cubicBezTo>
                  <a:cubicBezTo>
                    <a:pt x="1223" y="15399"/>
                    <a:pt x="1630" y="11542"/>
                    <a:pt x="2242" y="8621"/>
                  </a:cubicBezTo>
                  <a:cubicBezTo>
                    <a:pt x="2853" y="5701"/>
                    <a:pt x="3668" y="3717"/>
                    <a:pt x="4483" y="2395"/>
                  </a:cubicBezTo>
                  <a:cubicBezTo>
                    <a:pt x="5298" y="1072"/>
                    <a:pt x="6113" y="411"/>
                    <a:pt x="7540" y="136"/>
                  </a:cubicBezTo>
                  <a:cubicBezTo>
                    <a:pt x="8966" y="-140"/>
                    <a:pt x="11004" y="-30"/>
                    <a:pt x="13449" y="797"/>
                  </a:cubicBezTo>
                  <a:cubicBezTo>
                    <a:pt x="15894" y="1623"/>
                    <a:pt x="18747" y="3166"/>
                    <a:pt x="20174" y="4544"/>
                  </a:cubicBezTo>
                  <a:cubicBezTo>
                    <a:pt x="21600" y="5921"/>
                    <a:pt x="21600" y="7133"/>
                    <a:pt x="21192" y="8015"/>
                  </a:cubicBezTo>
                  <a:cubicBezTo>
                    <a:pt x="20785" y="8897"/>
                    <a:pt x="19970" y="9448"/>
                    <a:pt x="16709" y="9723"/>
                  </a:cubicBezTo>
                  <a:cubicBezTo>
                    <a:pt x="13449" y="9999"/>
                    <a:pt x="7743" y="9999"/>
                    <a:pt x="4483" y="9723"/>
                  </a:cubicBezTo>
                  <a:cubicBezTo>
                    <a:pt x="1223" y="9448"/>
                    <a:pt x="408" y="8897"/>
                    <a:pt x="1019" y="8456"/>
                  </a:cubicBezTo>
                  <a:cubicBezTo>
                    <a:pt x="1630" y="8015"/>
                    <a:pt x="3668" y="7684"/>
                    <a:pt x="5706" y="7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5566928" y="4358897"/>
              <a:ext cx="68431" cy="30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252" fill="norm" stroke="1" extrusionOk="0">
                  <a:moveTo>
                    <a:pt x="0" y="116"/>
                  </a:moveTo>
                  <a:cubicBezTo>
                    <a:pt x="3176" y="-32"/>
                    <a:pt x="6353" y="-180"/>
                    <a:pt x="9529" y="634"/>
                  </a:cubicBezTo>
                  <a:cubicBezTo>
                    <a:pt x="12706" y="1447"/>
                    <a:pt x="15882" y="3223"/>
                    <a:pt x="18106" y="5516"/>
                  </a:cubicBezTo>
                  <a:cubicBezTo>
                    <a:pt x="20329" y="7809"/>
                    <a:pt x="21600" y="10620"/>
                    <a:pt x="19376" y="13209"/>
                  </a:cubicBezTo>
                  <a:cubicBezTo>
                    <a:pt x="17153" y="15798"/>
                    <a:pt x="11435" y="18165"/>
                    <a:pt x="7306" y="19571"/>
                  </a:cubicBezTo>
                  <a:cubicBezTo>
                    <a:pt x="3176" y="20976"/>
                    <a:pt x="635" y="21420"/>
                    <a:pt x="318" y="21198"/>
                  </a:cubicBezTo>
                  <a:cubicBezTo>
                    <a:pt x="0" y="20976"/>
                    <a:pt x="1906" y="20088"/>
                    <a:pt x="3812" y="19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5666084" y="4208691"/>
              <a:ext cx="201812" cy="48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76" fill="norm" stroke="1" extrusionOk="0">
                  <a:moveTo>
                    <a:pt x="257" y="1965"/>
                  </a:moveTo>
                  <a:cubicBezTo>
                    <a:pt x="35" y="1492"/>
                    <a:pt x="-188" y="1018"/>
                    <a:pt x="257" y="734"/>
                  </a:cubicBezTo>
                  <a:cubicBezTo>
                    <a:pt x="703" y="450"/>
                    <a:pt x="1816" y="355"/>
                    <a:pt x="4822" y="260"/>
                  </a:cubicBezTo>
                  <a:cubicBezTo>
                    <a:pt x="7828" y="165"/>
                    <a:pt x="12727" y="71"/>
                    <a:pt x="15734" y="23"/>
                  </a:cubicBezTo>
                  <a:cubicBezTo>
                    <a:pt x="18740" y="-24"/>
                    <a:pt x="19853" y="-24"/>
                    <a:pt x="20521" y="260"/>
                  </a:cubicBezTo>
                  <a:cubicBezTo>
                    <a:pt x="21189" y="544"/>
                    <a:pt x="21412" y="1113"/>
                    <a:pt x="21078" y="2629"/>
                  </a:cubicBezTo>
                  <a:cubicBezTo>
                    <a:pt x="20744" y="4144"/>
                    <a:pt x="19853" y="6608"/>
                    <a:pt x="18963" y="9165"/>
                  </a:cubicBezTo>
                  <a:cubicBezTo>
                    <a:pt x="18072" y="11723"/>
                    <a:pt x="17181" y="14376"/>
                    <a:pt x="16736" y="16176"/>
                  </a:cubicBezTo>
                  <a:cubicBezTo>
                    <a:pt x="16290" y="17976"/>
                    <a:pt x="16290" y="18923"/>
                    <a:pt x="17070" y="19634"/>
                  </a:cubicBezTo>
                  <a:cubicBezTo>
                    <a:pt x="17849" y="20344"/>
                    <a:pt x="19408" y="20818"/>
                    <a:pt x="19631" y="21055"/>
                  </a:cubicBezTo>
                  <a:cubicBezTo>
                    <a:pt x="19853" y="21292"/>
                    <a:pt x="18740" y="21292"/>
                    <a:pt x="15511" y="21339"/>
                  </a:cubicBezTo>
                  <a:cubicBezTo>
                    <a:pt x="12282" y="21387"/>
                    <a:pt x="6938" y="21481"/>
                    <a:pt x="1593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259078" y="4435535"/>
              <a:ext cx="1841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59" y="11040"/>
                    <a:pt x="11917" y="1783"/>
                    <a:pt x="15517" y="240"/>
                  </a:cubicBezTo>
                  <a:cubicBezTo>
                    <a:pt x="19117" y="-1303"/>
                    <a:pt x="2035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265428" y="4576457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7053254" y="4406075"/>
              <a:ext cx="190075" cy="46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28" fill="norm" stroke="1" extrusionOk="0">
                  <a:moveTo>
                    <a:pt x="2832" y="4368"/>
                  </a:moveTo>
                  <a:cubicBezTo>
                    <a:pt x="2592" y="6921"/>
                    <a:pt x="2352" y="9474"/>
                    <a:pt x="1872" y="12174"/>
                  </a:cubicBezTo>
                  <a:cubicBezTo>
                    <a:pt x="1392" y="14874"/>
                    <a:pt x="672" y="17721"/>
                    <a:pt x="312" y="19390"/>
                  </a:cubicBezTo>
                  <a:cubicBezTo>
                    <a:pt x="-48" y="21059"/>
                    <a:pt x="-48" y="21550"/>
                    <a:pt x="72" y="21403"/>
                  </a:cubicBezTo>
                  <a:cubicBezTo>
                    <a:pt x="192" y="21255"/>
                    <a:pt x="432" y="20470"/>
                    <a:pt x="792" y="18212"/>
                  </a:cubicBezTo>
                  <a:cubicBezTo>
                    <a:pt x="1152" y="15954"/>
                    <a:pt x="1632" y="12223"/>
                    <a:pt x="2352" y="9277"/>
                  </a:cubicBezTo>
                  <a:cubicBezTo>
                    <a:pt x="3072" y="6332"/>
                    <a:pt x="4032" y="4172"/>
                    <a:pt x="4752" y="2846"/>
                  </a:cubicBezTo>
                  <a:cubicBezTo>
                    <a:pt x="5472" y="1521"/>
                    <a:pt x="5952" y="1030"/>
                    <a:pt x="6912" y="686"/>
                  </a:cubicBezTo>
                  <a:cubicBezTo>
                    <a:pt x="7872" y="343"/>
                    <a:pt x="9312" y="146"/>
                    <a:pt x="10632" y="48"/>
                  </a:cubicBezTo>
                  <a:cubicBezTo>
                    <a:pt x="11952" y="-50"/>
                    <a:pt x="13152" y="-50"/>
                    <a:pt x="14952" y="539"/>
                  </a:cubicBezTo>
                  <a:cubicBezTo>
                    <a:pt x="16752" y="1128"/>
                    <a:pt x="19152" y="2306"/>
                    <a:pt x="20352" y="3288"/>
                  </a:cubicBezTo>
                  <a:cubicBezTo>
                    <a:pt x="21552" y="4270"/>
                    <a:pt x="21552" y="5055"/>
                    <a:pt x="21552" y="5694"/>
                  </a:cubicBezTo>
                  <a:cubicBezTo>
                    <a:pt x="21552" y="6332"/>
                    <a:pt x="21552" y="6823"/>
                    <a:pt x="19752" y="7314"/>
                  </a:cubicBezTo>
                  <a:cubicBezTo>
                    <a:pt x="17952" y="7805"/>
                    <a:pt x="14352" y="8295"/>
                    <a:pt x="11952" y="8443"/>
                  </a:cubicBezTo>
                  <a:cubicBezTo>
                    <a:pt x="9552" y="8590"/>
                    <a:pt x="8352" y="8394"/>
                    <a:pt x="7152" y="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967228" y="4544707"/>
              <a:ext cx="304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6800"/>
                    <a:pt x="6300" y="12000"/>
                    <a:pt x="9900" y="8400"/>
                  </a:cubicBezTo>
                  <a:cubicBezTo>
                    <a:pt x="13500" y="4800"/>
                    <a:pt x="175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8462478" y="4399021"/>
              <a:ext cx="190551" cy="20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51" fill="norm" stroke="1" extrusionOk="0">
                  <a:moveTo>
                    <a:pt x="717" y="4011"/>
                  </a:moveTo>
                  <a:cubicBezTo>
                    <a:pt x="243" y="2886"/>
                    <a:pt x="-232" y="1761"/>
                    <a:pt x="124" y="1086"/>
                  </a:cubicBezTo>
                  <a:cubicBezTo>
                    <a:pt x="480" y="411"/>
                    <a:pt x="1667" y="186"/>
                    <a:pt x="3447" y="74"/>
                  </a:cubicBezTo>
                  <a:cubicBezTo>
                    <a:pt x="5227" y="-39"/>
                    <a:pt x="7601" y="-39"/>
                    <a:pt x="9381" y="186"/>
                  </a:cubicBezTo>
                  <a:cubicBezTo>
                    <a:pt x="11161" y="411"/>
                    <a:pt x="12348" y="861"/>
                    <a:pt x="12942" y="1649"/>
                  </a:cubicBezTo>
                  <a:cubicBezTo>
                    <a:pt x="13535" y="2436"/>
                    <a:pt x="13535" y="3561"/>
                    <a:pt x="11992" y="6149"/>
                  </a:cubicBezTo>
                  <a:cubicBezTo>
                    <a:pt x="10449" y="8736"/>
                    <a:pt x="7364" y="12786"/>
                    <a:pt x="5465" y="15599"/>
                  </a:cubicBezTo>
                  <a:cubicBezTo>
                    <a:pt x="3566" y="18411"/>
                    <a:pt x="2854" y="19986"/>
                    <a:pt x="3091" y="20774"/>
                  </a:cubicBezTo>
                  <a:cubicBezTo>
                    <a:pt x="3328" y="21561"/>
                    <a:pt x="4515" y="21561"/>
                    <a:pt x="7720" y="20661"/>
                  </a:cubicBezTo>
                  <a:cubicBezTo>
                    <a:pt x="10924" y="19761"/>
                    <a:pt x="16146" y="17961"/>
                    <a:pt x="21368" y="16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8359865" y="4268803"/>
              <a:ext cx="334038" cy="44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38" fill="norm" stroke="1" extrusionOk="0">
                  <a:moveTo>
                    <a:pt x="15362" y="2889"/>
                  </a:moveTo>
                  <a:cubicBezTo>
                    <a:pt x="14691" y="1972"/>
                    <a:pt x="14020" y="1055"/>
                    <a:pt x="13349" y="545"/>
                  </a:cubicBezTo>
                  <a:cubicBezTo>
                    <a:pt x="12679" y="36"/>
                    <a:pt x="12008" y="-66"/>
                    <a:pt x="10934" y="36"/>
                  </a:cubicBezTo>
                  <a:cubicBezTo>
                    <a:pt x="9861" y="138"/>
                    <a:pt x="8385" y="443"/>
                    <a:pt x="6641" y="1870"/>
                  </a:cubicBezTo>
                  <a:cubicBezTo>
                    <a:pt x="4897" y="3296"/>
                    <a:pt x="2885" y="5843"/>
                    <a:pt x="1610" y="8747"/>
                  </a:cubicBezTo>
                  <a:cubicBezTo>
                    <a:pt x="336" y="11651"/>
                    <a:pt x="-201" y="14911"/>
                    <a:pt x="67" y="17102"/>
                  </a:cubicBezTo>
                  <a:cubicBezTo>
                    <a:pt x="336" y="19292"/>
                    <a:pt x="1409" y="20413"/>
                    <a:pt x="3488" y="20974"/>
                  </a:cubicBezTo>
                  <a:cubicBezTo>
                    <a:pt x="5568" y="21534"/>
                    <a:pt x="8654" y="21534"/>
                    <a:pt x="11672" y="20362"/>
                  </a:cubicBezTo>
                  <a:cubicBezTo>
                    <a:pt x="14691" y="19191"/>
                    <a:pt x="17642" y="16847"/>
                    <a:pt x="19319" y="14453"/>
                  </a:cubicBezTo>
                  <a:cubicBezTo>
                    <a:pt x="20997" y="12059"/>
                    <a:pt x="21399" y="9613"/>
                    <a:pt x="21064" y="7576"/>
                  </a:cubicBezTo>
                  <a:cubicBezTo>
                    <a:pt x="20728" y="5538"/>
                    <a:pt x="19655" y="3908"/>
                    <a:pt x="17240" y="3449"/>
                  </a:cubicBezTo>
                  <a:cubicBezTo>
                    <a:pt x="14825" y="2991"/>
                    <a:pt x="11069" y="3704"/>
                    <a:pt x="7312" y="4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237179" y="5535307"/>
              <a:ext cx="319850" cy="34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06" fill="norm" stroke="1" extrusionOk="0">
                  <a:moveTo>
                    <a:pt x="21333" y="0"/>
                  </a:moveTo>
                  <a:cubicBezTo>
                    <a:pt x="17380" y="2225"/>
                    <a:pt x="13427" y="4451"/>
                    <a:pt x="10604" y="6087"/>
                  </a:cubicBezTo>
                  <a:cubicBezTo>
                    <a:pt x="7780" y="7724"/>
                    <a:pt x="6086" y="8771"/>
                    <a:pt x="5027" y="9556"/>
                  </a:cubicBezTo>
                  <a:cubicBezTo>
                    <a:pt x="3968" y="10342"/>
                    <a:pt x="3545" y="10865"/>
                    <a:pt x="3827" y="11127"/>
                  </a:cubicBezTo>
                  <a:cubicBezTo>
                    <a:pt x="4109" y="11389"/>
                    <a:pt x="5098" y="11389"/>
                    <a:pt x="6015" y="11389"/>
                  </a:cubicBezTo>
                  <a:cubicBezTo>
                    <a:pt x="6933" y="11389"/>
                    <a:pt x="7780" y="11389"/>
                    <a:pt x="8627" y="11389"/>
                  </a:cubicBezTo>
                  <a:cubicBezTo>
                    <a:pt x="9474" y="11389"/>
                    <a:pt x="10321" y="11389"/>
                    <a:pt x="10815" y="11716"/>
                  </a:cubicBezTo>
                  <a:cubicBezTo>
                    <a:pt x="11309" y="12044"/>
                    <a:pt x="11451" y="12698"/>
                    <a:pt x="10886" y="13484"/>
                  </a:cubicBezTo>
                  <a:cubicBezTo>
                    <a:pt x="10321" y="14269"/>
                    <a:pt x="9051" y="15185"/>
                    <a:pt x="7215" y="16298"/>
                  </a:cubicBezTo>
                  <a:cubicBezTo>
                    <a:pt x="5380" y="17411"/>
                    <a:pt x="2980" y="18720"/>
                    <a:pt x="1568" y="19636"/>
                  </a:cubicBezTo>
                  <a:cubicBezTo>
                    <a:pt x="157" y="20553"/>
                    <a:pt x="-267" y="21076"/>
                    <a:pt x="157" y="21338"/>
                  </a:cubicBezTo>
                  <a:cubicBezTo>
                    <a:pt x="580" y="21600"/>
                    <a:pt x="1851" y="21600"/>
                    <a:pt x="4533" y="21011"/>
                  </a:cubicBezTo>
                  <a:cubicBezTo>
                    <a:pt x="7215" y="20422"/>
                    <a:pt x="11309" y="19244"/>
                    <a:pt x="15404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703441" y="5550024"/>
              <a:ext cx="202838" cy="30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60" fill="norm" stroke="1" extrusionOk="0">
                  <a:moveTo>
                    <a:pt x="630" y="2505"/>
                  </a:moveTo>
                  <a:cubicBezTo>
                    <a:pt x="184" y="1623"/>
                    <a:pt x="-261" y="742"/>
                    <a:pt x="184" y="301"/>
                  </a:cubicBezTo>
                  <a:cubicBezTo>
                    <a:pt x="630" y="-140"/>
                    <a:pt x="1966" y="-140"/>
                    <a:pt x="3302" y="595"/>
                  </a:cubicBezTo>
                  <a:cubicBezTo>
                    <a:pt x="4638" y="1329"/>
                    <a:pt x="5974" y="2799"/>
                    <a:pt x="7978" y="5884"/>
                  </a:cubicBezTo>
                  <a:cubicBezTo>
                    <a:pt x="9982" y="8970"/>
                    <a:pt x="12654" y="13672"/>
                    <a:pt x="14325" y="16391"/>
                  </a:cubicBezTo>
                  <a:cubicBezTo>
                    <a:pt x="15995" y="19109"/>
                    <a:pt x="16663" y="19844"/>
                    <a:pt x="17442" y="20431"/>
                  </a:cubicBezTo>
                  <a:cubicBezTo>
                    <a:pt x="18221" y="21019"/>
                    <a:pt x="19112" y="21460"/>
                    <a:pt x="19780" y="21166"/>
                  </a:cubicBezTo>
                  <a:cubicBezTo>
                    <a:pt x="20448" y="20872"/>
                    <a:pt x="20894" y="19844"/>
                    <a:pt x="21339" y="18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720682" y="5510859"/>
              <a:ext cx="255447" cy="40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40" fill="norm" stroke="1" extrusionOk="0">
                  <a:moveTo>
                    <a:pt x="21367" y="957"/>
                  </a:moveTo>
                  <a:cubicBezTo>
                    <a:pt x="20836" y="510"/>
                    <a:pt x="20305" y="62"/>
                    <a:pt x="19685" y="6"/>
                  </a:cubicBezTo>
                  <a:cubicBezTo>
                    <a:pt x="19065" y="-50"/>
                    <a:pt x="18357" y="286"/>
                    <a:pt x="16587" y="2188"/>
                  </a:cubicBezTo>
                  <a:cubicBezTo>
                    <a:pt x="14816" y="4091"/>
                    <a:pt x="11983" y="7560"/>
                    <a:pt x="9062" y="10806"/>
                  </a:cubicBezTo>
                  <a:cubicBezTo>
                    <a:pt x="6141" y="14052"/>
                    <a:pt x="3131" y="17073"/>
                    <a:pt x="1537" y="18864"/>
                  </a:cubicBezTo>
                  <a:cubicBezTo>
                    <a:pt x="-56" y="20655"/>
                    <a:pt x="-233" y="21214"/>
                    <a:pt x="210" y="21382"/>
                  </a:cubicBezTo>
                  <a:cubicBezTo>
                    <a:pt x="652" y="21550"/>
                    <a:pt x="1715" y="21326"/>
                    <a:pt x="2777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988828" y="5770257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995178" y="5662307"/>
              <a:ext cx="50801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350"/>
                    <a:pt x="12600" y="2700"/>
                    <a:pt x="9450" y="5400"/>
                  </a:cubicBezTo>
                  <a:cubicBezTo>
                    <a:pt x="6300" y="8100"/>
                    <a:pt x="4500" y="12150"/>
                    <a:pt x="4950" y="15525"/>
                  </a:cubicBezTo>
                  <a:cubicBezTo>
                    <a:pt x="5400" y="18900"/>
                    <a:pt x="8100" y="21600"/>
                    <a:pt x="10800" y="21600"/>
                  </a:cubicBezTo>
                  <a:cubicBezTo>
                    <a:pt x="13500" y="21600"/>
                    <a:pt x="16200" y="18900"/>
                    <a:pt x="18000" y="15525"/>
                  </a:cubicBezTo>
                  <a:cubicBezTo>
                    <a:pt x="19800" y="12150"/>
                    <a:pt x="20700" y="8100"/>
                    <a:pt x="17550" y="7425"/>
                  </a:cubicBezTo>
                  <a:cubicBezTo>
                    <a:pt x="14400" y="6750"/>
                    <a:pt x="7200" y="9450"/>
                    <a:pt x="0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2303028" y="6049657"/>
              <a:ext cx="749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5" y="19200"/>
                    <a:pt x="4149" y="16800"/>
                    <a:pt x="6285" y="13800"/>
                  </a:cubicBezTo>
                  <a:cubicBezTo>
                    <a:pt x="8420" y="10800"/>
                    <a:pt x="10617" y="7200"/>
                    <a:pt x="12814" y="5100"/>
                  </a:cubicBezTo>
                  <a:cubicBezTo>
                    <a:pt x="15010" y="3000"/>
                    <a:pt x="17207" y="2400"/>
                    <a:pt x="18671" y="1800"/>
                  </a:cubicBezTo>
                  <a:cubicBezTo>
                    <a:pt x="20136" y="1200"/>
                    <a:pt x="20868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717895" y="6167337"/>
              <a:ext cx="182034" cy="26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2009" y="4720"/>
                  </a:moveTo>
                  <a:cubicBezTo>
                    <a:pt x="1507" y="8707"/>
                    <a:pt x="1005" y="12695"/>
                    <a:pt x="753" y="15104"/>
                  </a:cubicBezTo>
                  <a:cubicBezTo>
                    <a:pt x="502" y="17514"/>
                    <a:pt x="502" y="18344"/>
                    <a:pt x="377" y="19258"/>
                  </a:cubicBezTo>
                  <a:cubicBezTo>
                    <a:pt x="251" y="20172"/>
                    <a:pt x="0" y="21169"/>
                    <a:pt x="0" y="21169"/>
                  </a:cubicBezTo>
                  <a:cubicBezTo>
                    <a:pt x="0" y="21169"/>
                    <a:pt x="251" y="20172"/>
                    <a:pt x="1256" y="17264"/>
                  </a:cubicBezTo>
                  <a:cubicBezTo>
                    <a:pt x="2260" y="14357"/>
                    <a:pt x="4019" y="9538"/>
                    <a:pt x="5526" y="6381"/>
                  </a:cubicBezTo>
                  <a:cubicBezTo>
                    <a:pt x="7033" y="3224"/>
                    <a:pt x="8288" y="1729"/>
                    <a:pt x="10047" y="815"/>
                  </a:cubicBezTo>
                  <a:cubicBezTo>
                    <a:pt x="11805" y="-99"/>
                    <a:pt x="14065" y="-431"/>
                    <a:pt x="16074" y="815"/>
                  </a:cubicBezTo>
                  <a:cubicBezTo>
                    <a:pt x="18084" y="2061"/>
                    <a:pt x="19842" y="4886"/>
                    <a:pt x="20721" y="7711"/>
                  </a:cubicBezTo>
                  <a:cubicBezTo>
                    <a:pt x="21600" y="10535"/>
                    <a:pt x="21600" y="13360"/>
                    <a:pt x="21600" y="16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496828" y="5946835"/>
              <a:ext cx="2095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91" y="11040"/>
                    <a:pt x="11782" y="1783"/>
                    <a:pt x="15382" y="240"/>
                  </a:cubicBezTo>
                  <a:cubicBezTo>
                    <a:pt x="18982" y="-1303"/>
                    <a:pt x="2029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539537" y="6087757"/>
              <a:ext cx="166842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82" fill="norm" stroke="1" extrusionOk="0">
                  <a:moveTo>
                    <a:pt x="1842" y="0"/>
                  </a:moveTo>
                  <a:cubicBezTo>
                    <a:pt x="762" y="7200"/>
                    <a:pt x="-318" y="14400"/>
                    <a:pt x="87" y="18000"/>
                  </a:cubicBezTo>
                  <a:cubicBezTo>
                    <a:pt x="492" y="21600"/>
                    <a:pt x="2382" y="21600"/>
                    <a:pt x="6162" y="19800"/>
                  </a:cubicBezTo>
                  <a:cubicBezTo>
                    <a:pt x="9942" y="18000"/>
                    <a:pt x="15612" y="14400"/>
                    <a:pt x="2128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277878" y="5809730"/>
              <a:ext cx="188880" cy="54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46" fill="norm" stroke="1" extrusionOk="0">
                  <a:moveTo>
                    <a:pt x="5635" y="7423"/>
                  </a:moveTo>
                  <a:cubicBezTo>
                    <a:pt x="4930" y="7755"/>
                    <a:pt x="4226" y="8088"/>
                    <a:pt x="3874" y="9168"/>
                  </a:cubicBezTo>
                  <a:cubicBezTo>
                    <a:pt x="3522" y="10248"/>
                    <a:pt x="3522" y="12075"/>
                    <a:pt x="3287" y="14069"/>
                  </a:cubicBezTo>
                  <a:cubicBezTo>
                    <a:pt x="3052" y="16063"/>
                    <a:pt x="2583" y="18223"/>
                    <a:pt x="1996" y="19594"/>
                  </a:cubicBezTo>
                  <a:cubicBezTo>
                    <a:pt x="1409" y="20964"/>
                    <a:pt x="704" y="21546"/>
                    <a:pt x="352" y="21546"/>
                  </a:cubicBezTo>
                  <a:cubicBezTo>
                    <a:pt x="0" y="21546"/>
                    <a:pt x="0" y="20964"/>
                    <a:pt x="0" y="19137"/>
                  </a:cubicBezTo>
                  <a:cubicBezTo>
                    <a:pt x="0" y="17309"/>
                    <a:pt x="0" y="14235"/>
                    <a:pt x="470" y="11452"/>
                  </a:cubicBezTo>
                  <a:cubicBezTo>
                    <a:pt x="939" y="8669"/>
                    <a:pt x="1878" y="6177"/>
                    <a:pt x="2817" y="4474"/>
                  </a:cubicBezTo>
                  <a:cubicBezTo>
                    <a:pt x="3757" y="2771"/>
                    <a:pt x="4696" y="1857"/>
                    <a:pt x="5752" y="1234"/>
                  </a:cubicBezTo>
                  <a:cubicBezTo>
                    <a:pt x="6809" y="611"/>
                    <a:pt x="7983" y="278"/>
                    <a:pt x="9157" y="112"/>
                  </a:cubicBezTo>
                  <a:cubicBezTo>
                    <a:pt x="10330" y="-54"/>
                    <a:pt x="11504" y="-54"/>
                    <a:pt x="13265" y="237"/>
                  </a:cubicBezTo>
                  <a:cubicBezTo>
                    <a:pt x="15026" y="528"/>
                    <a:pt x="17374" y="1109"/>
                    <a:pt x="19017" y="2148"/>
                  </a:cubicBezTo>
                  <a:cubicBezTo>
                    <a:pt x="20661" y="3186"/>
                    <a:pt x="21600" y="4681"/>
                    <a:pt x="20426" y="5928"/>
                  </a:cubicBezTo>
                  <a:cubicBezTo>
                    <a:pt x="19252" y="7174"/>
                    <a:pt x="15965" y="8171"/>
                    <a:pt x="13500" y="8752"/>
                  </a:cubicBezTo>
                  <a:cubicBezTo>
                    <a:pt x="11035" y="9334"/>
                    <a:pt x="9391" y="9500"/>
                    <a:pt x="7983" y="9541"/>
                  </a:cubicBezTo>
                  <a:cubicBezTo>
                    <a:pt x="6574" y="9583"/>
                    <a:pt x="5400" y="9500"/>
                    <a:pt x="4930" y="9126"/>
                  </a:cubicBezTo>
                  <a:cubicBezTo>
                    <a:pt x="4461" y="8752"/>
                    <a:pt x="4696" y="8088"/>
                    <a:pt x="4930" y="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317348" y="5522612"/>
              <a:ext cx="176431" cy="22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98" fill="norm" stroke="1" extrusionOk="0">
                  <a:moveTo>
                    <a:pt x="8320" y="10295"/>
                  </a:moveTo>
                  <a:cubicBezTo>
                    <a:pt x="8577" y="9286"/>
                    <a:pt x="8834" y="8277"/>
                    <a:pt x="8577" y="8277"/>
                  </a:cubicBezTo>
                  <a:cubicBezTo>
                    <a:pt x="8320" y="8277"/>
                    <a:pt x="7548" y="9286"/>
                    <a:pt x="6391" y="11305"/>
                  </a:cubicBezTo>
                  <a:cubicBezTo>
                    <a:pt x="5234" y="13323"/>
                    <a:pt x="3691" y="16351"/>
                    <a:pt x="2534" y="18370"/>
                  </a:cubicBezTo>
                  <a:cubicBezTo>
                    <a:pt x="1377" y="20389"/>
                    <a:pt x="605" y="21398"/>
                    <a:pt x="220" y="21398"/>
                  </a:cubicBezTo>
                  <a:cubicBezTo>
                    <a:pt x="-166" y="21398"/>
                    <a:pt x="-166" y="20389"/>
                    <a:pt x="1248" y="17361"/>
                  </a:cubicBezTo>
                  <a:cubicBezTo>
                    <a:pt x="2663" y="14333"/>
                    <a:pt x="5491" y="9286"/>
                    <a:pt x="7548" y="6157"/>
                  </a:cubicBezTo>
                  <a:cubicBezTo>
                    <a:pt x="9605" y="3028"/>
                    <a:pt x="10891" y="1817"/>
                    <a:pt x="12177" y="1009"/>
                  </a:cubicBezTo>
                  <a:cubicBezTo>
                    <a:pt x="13463" y="202"/>
                    <a:pt x="14748" y="-202"/>
                    <a:pt x="15520" y="101"/>
                  </a:cubicBezTo>
                  <a:cubicBezTo>
                    <a:pt x="16291" y="404"/>
                    <a:pt x="16548" y="1413"/>
                    <a:pt x="16934" y="3835"/>
                  </a:cubicBezTo>
                  <a:cubicBezTo>
                    <a:pt x="17320" y="6258"/>
                    <a:pt x="17834" y="10093"/>
                    <a:pt x="18091" y="12516"/>
                  </a:cubicBezTo>
                  <a:cubicBezTo>
                    <a:pt x="18348" y="14938"/>
                    <a:pt x="18348" y="15948"/>
                    <a:pt x="18863" y="16755"/>
                  </a:cubicBezTo>
                  <a:cubicBezTo>
                    <a:pt x="19377" y="17562"/>
                    <a:pt x="20405" y="18168"/>
                    <a:pt x="21434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427228" y="5921531"/>
              <a:ext cx="32385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71" y="11375"/>
                    <a:pt x="7341" y="2735"/>
                    <a:pt x="10941" y="575"/>
                  </a:cubicBezTo>
                  <a:cubicBezTo>
                    <a:pt x="14541" y="-1585"/>
                    <a:pt x="180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421876" y="6011557"/>
              <a:ext cx="418103" cy="6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28" fill="norm" stroke="1" extrusionOk="0">
                  <a:moveTo>
                    <a:pt x="1585" y="19636"/>
                  </a:moveTo>
                  <a:cubicBezTo>
                    <a:pt x="822" y="20291"/>
                    <a:pt x="58" y="20945"/>
                    <a:pt x="4" y="21273"/>
                  </a:cubicBezTo>
                  <a:cubicBezTo>
                    <a:pt x="-51" y="21600"/>
                    <a:pt x="604" y="21600"/>
                    <a:pt x="2840" y="19309"/>
                  </a:cubicBezTo>
                  <a:cubicBezTo>
                    <a:pt x="5076" y="17018"/>
                    <a:pt x="8894" y="12436"/>
                    <a:pt x="12276" y="8836"/>
                  </a:cubicBezTo>
                  <a:cubicBezTo>
                    <a:pt x="15658" y="5236"/>
                    <a:pt x="18604" y="2618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770128" y="5852807"/>
              <a:ext cx="11331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600" fill="norm" stroke="1" extrusionOk="0">
                  <a:moveTo>
                    <a:pt x="2274" y="0"/>
                  </a:moveTo>
                  <a:cubicBezTo>
                    <a:pt x="7958" y="1532"/>
                    <a:pt x="13642" y="3064"/>
                    <a:pt x="17053" y="4672"/>
                  </a:cubicBezTo>
                  <a:cubicBezTo>
                    <a:pt x="20463" y="6281"/>
                    <a:pt x="21600" y="7966"/>
                    <a:pt x="18379" y="10800"/>
                  </a:cubicBezTo>
                  <a:cubicBezTo>
                    <a:pt x="15158" y="13634"/>
                    <a:pt x="7579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6579935" y="5813245"/>
              <a:ext cx="177766" cy="59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64" fill="norm" stroke="1" extrusionOk="0">
                  <a:moveTo>
                    <a:pt x="9289" y="9015"/>
                  </a:moveTo>
                  <a:cubicBezTo>
                    <a:pt x="7800" y="10853"/>
                    <a:pt x="6310" y="12691"/>
                    <a:pt x="5193" y="14606"/>
                  </a:cubicBezTo>
                  <a:cubicBezTo>
                    <a:pt x="4076" y="16521"/>
                    <a:pt x="3331" y="18513"/>
                    <a:pt x="2710" y="19738"/>
                  </a:cubicBezTo>
                  <a:cubicBezTo>
                    <a:pt x="2089" y="20964"/>
                    <a:pt x="1593" y="21423"/>
                    <a:pt x="1221" y="21462"/>
                  </a:cubicBezTo>
                  <a:cubicBezTo>
                    <a:pt x="848" y="21500"/>
                    <a:pt x="600" y="21117"/>
                    <a:pt x="352" y="19585"/>
                  </a:cubicBezTo>
                  <a:cubicBezTo>
                    <a:pt x="103" y="18053"/>
                    <a:pt x="-145" y="15372"/>
                    <a:pt x="103" y="12691"/>
                  </a:cubicBezTo>
                  <a:cubicBezTo>
                    <a:pt x="352" y="10011"/>
                    <a:pt x="1096" y="7330"/>
                    <a:pt x="2214" y="5377"/>
                  </a:cubicBezTo>
                  <a:cubicBezTo>
                    <a:pt x="3331" y="3423"/>
                    <a:pt x="4821" y="2198"/>
                    <a:pt x="6062" y="1432"/>
                  </a:cubicBezTo>
                  <a:cubicBezTo>
                    <a:pt x="7303" y="666"/>
                    <a:pt x="8296" y="360"/>
                    <a:pt x="9538" y="168"/>
                  </a:cubicBezTo>
                  <a:cubicBezTo>
                    <a:pt x="10779" y="-23"/>
                    <a:pt x="12269" y="-100"/>
                    <a:pt x="14131" y="206"/>
                  </a:cubicBezTo>
                  <a:cubicBezTo>
                    <a:pt x="15993" y="513"/>
                    <a:pt x="18227" y="1202"/>
                    <a:pt x="19593" y="2236"/>
                  </a:cubicBezTo>
                  <a:cubicBezTo>
                    <a:pt x="20958" y="3270"/>
                    <a:pt x="21455" y="4649"/>
                    <a:pt x="19841" y="5798"/>
                  </a:cubicBezTo>
                  <a:cubicBezTo>
                    <a:pt x="18227" y="6947"/>
                    <a:pt x="14503" y="7866"/>
                    <a:pt x="11400" y="8364"/>
                  </a:cubicBezTo>
                  <a:cubicBezTo>
                    <a:pt x="8296" y="8862"/>
                    <a:pt x="5814" y="8938"/>
                    <a:pt x="4076" y="8785"/>
                  </a:cubicBezTo>
                  <a:cubicBezTo>
                    <a:pt x="2338" y="8632"/>
                    <a:pt x="1345" y="8249"/>
                    <a:pt x="352" y="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6626844" y="5572277"/>
              <a:ext cx="140235" cy="15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34" fill="norm" stroke="1" extrusionOk="0">
                  <a:moveTo>
                    <a:pt x="5884" y="8679"/>
                  </a:moveTo>
                  <a:cubicBezTo>
                    <a:pt x="4917" y="11805"/>
                    <a:pt x="3950" y="14931"/>
                    <a:pt x="2822" y="17347"/>
                  </a:cubicBezTo>
                  <a:cubicBezTo>
                    <a:pt x="1693" y="19763"/>
                    <a:pt x="404" y="21468"/>
                    <a:pt x="81" y="21326"/>
                  </a:cubicBezTo>
                  <a:cubicBezTo>
                    <a:pt x="-241" y="21184"/>
                    <a:pt x="404" y="19194"/>
                    <a:pt x="1855" y="15784"/>
                  </a:cubicBezTo>
                  <a:cubicBezTo>
                    <a:pt x="3305" y="12373"/>
                    <a:pt x="5562" y="7542"/>
                    <a:pt x="7980" y="4415"/>
                  </a:cubicBezTo>
                  <a:cubicBezTo>
                    <a:pt x="10398" y="1289"/>
                    <a:pt x="12977" y="-132"/>
                    <a:pt x="14750" y="10"/>
                  </a:cubicBezTo>
                  <a:cubicBezTo>
                    <a:pt x="16523" y="152"/>
                    <a:pt x="17490" y="1857"/>
                    <a:pt x="18458" y="5552"/>
                  </a:cubicBezTo>
                  <a:cubicBezTo>
                    <a:pt x="19425" y="9247"/>
                    <a:pt x="20392" y="14931"/>
                    <a:pt x="21359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6805604" y="6096450"/>
              <a:ext cx="132925" cy="16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05" fill="norm" stroke="1" extrusionOk="0">
                  <a:moveTo>
                    <a:pt x="960" y="9305"/>
                  </a:moveTo>
                  <a:cubicBezTo>
                    <a:pt x="960" y="11972"/>
                    <a:pt x="960" y="14638"/>
                    <a:pt x="788" y="16905"/>
                  </a:cubicBezTo>
                  <a:cubicBezTo>
                    <a:pt x="617" y="19172"/>
                    <a:pt x="274" y="21038"/>
                    <a:pt x="102" y="21172"/>
                  </a:cubicBezTo>
                  <a:cubicBezTo>
                    <a:pt x="-69" y="21305"/>
                    <a:pt x="-69" y="19705"/>
                    <a:pt x="445" y="16505"/>
                  </a:cubicBezTo>
                  <a:cubicBezTo>
                    <a:pt x="960" y="13305"/>
                    <a:pt x="1988" y="8505"/>
                    <a:pt x="2845" y="5305"/>
                  </a:cubicBezTo>
                  <a:cubicBezTo>
                    <a:pt x="3702" y="2105"/>
                    <a:pt x="4388" y="505"/>
                    <a:pt x="5417" y="105"/>
                  </a:cubicBezTo>
                  <a:cubicBezTo>
                    <a:pt x="6445" y="-295"/>
                    <a:pt x="7817" y="505"/>
                    <a:pt x="8674" y="1572"/>
                  </a:cubicBezTo>
                  <a:cubicBezTo>
                    <a:pt x="9531" y="2638"/>
                    <a:pt x="9874" y="3972"/>
                    <a:pt x="10902" y="4772"/>
                  </a:cubicBezTo>
                  <a:cubicBezTo>
                    <a:pt x="11931" y="5572"/>
                    <a:pt x="13645" y="5838"/>
                    <a:pt x="15360" y="5705"/>
                  </a:cubicBezTo>
                  <a:cubicBezTo>
                    <a:pt x="17074" y="5572"/>
                    <a:pt x="18788" y="5038"/>
                    <a:pt x="19817" y="5438"/>
                  </a:cubicBezTo>
                  <a:cubicBezTo>
                    <a:pt x="20845" y="5838"/>
                    <a:pt x="21188" y="7172"/>
                    <a:pt x="21360" y="9972"/>
                  </a:cubicBezTo>
                  <a:cubicBezTo>
                    <a:pt x="21531" y="12772"/>
                    <a:pt x="21531" y="17038"/>
                    <a:pt x="21531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997795" y="6109144"/>
              <a:ext cx="137584" cy="13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6" fill="norm" stroke="1" extrusionOk="0">
                  <a:moveTo>
                    <a:pt x="1662" y="8348"/>
                  </a:moveTo>
                  <a:cubicBezTo>
                    <a:pt x="1329" y="11572"/>
                    <a:pt x="997" y="14796"/>
                    <a:pt x="665" y="17214"/>
                  </a:cubicBezTo>
                  <a:cubicBezTo>
                    <a:pt x="332" y="19632"/>
                    <a:pt x="0" y="21244"/>
                    <a:pt x="0" y="20760"/>
                  </a:cubicBezTo>
                  <a:cubicBezTo>
                    <a:pt x="0" y="20277"/>
                    <a:pt x="332" y="17698"/>
                    <a:pt x="831" y="15441"/>
                  </a:cubicBezTo>
                  <a:cubicBezTo>
                    <a:pt x="1329" y="13184"/>
                    <a:pt x="1994" y="11250"/>
                    <a:pt x="2492" y="9477"/>
                  </a:cubicBezTo>
                  <a:cubicBezTo>
                    <a:pt x="2991" y="7704"/>
                    <a:pt x="3323" y="6092"/>
                    <a:pt x="4154" y="5769"/>
                  </a:cubicBezTo>
                  <a:cubicBezTo>
                    <a:pt x="4985" y="5447"/>
                    <a:pt x="6314" y="6414"/>
                    <a:pt x="7809" y="6575"/>
                  </a:cubicBezTo>
                  <a:cubicBezTo>
                    <a:pt x="9305" y="6737"/>
                    <a:pt x="10966" y="6092"/>
                    <a:pt x="12295" y="5125"/>
                  </a:cubicBezTo>
                  <a:cubicBezTo>
                    <a:pt x="13625" y="4157"/>
                    <a:pt x="14622" y="2868"/>
                    <a:pt x="15785" y="1740"/>
                  </a:cubicBezTo>
                  <a:cubicBezTo>
                    <a:pt x="16948" y="611"/>
                    <a:pt x="18277" y="-356"/>
                    <a:pt x="18942" y="128"/>
                  </a:cubicBezTo>
                  <a:cubicBezTo>
                    <a:pt x="19606" y="611"/>
                    <a:pt x="19606" y="2545"/>
                    <a:pt x="19938" y="6092"/>
                  </a:cubicBezTo>
                  <a:cubicBezTo>
                    <a:pt x="20271" y="9638"/>
                    <a:pt x="20935" y="14796"/>
                    <a:pt x="21600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7179828" y="6125873"/>
              <a:ext cx="88901" cy="14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21600" y="3648"/>
                  </a:moveTo>
                  <a:cubicBezTo>
                    <a:pt x="21600" y="2127"/>
                    <a:pt x="21600" y="606"/>
                    <a:pt x="20314" y="149"/>
                  </a:cubicBezTo>
                  <a:cubicBezTo>
                    <a:pt x="19029" y="-307"/>
                    <a:pt x="16457" y="301"/>
                    <a:pt x="13371" y="1670"/>
                  </a:cubicBezTo>
                  <a:cubicBezTo>
                    <a:pt x="10286" y="3039"/>
                    <a:pt x="6686" y="5169"/>
                    <a:pt x="4114" y="8059"/>
                  </a:cubicBezTo>
                  <a:cubicBezTo>
                    <a:pt x="1543" y="10949"/>
                    <a:pt x="0" y="14600"/>
                    <a:pt x="0" y="17034"/>
                  </a:cubicBezTo>
                  <a:cubicBezTo>
                    <a:pt x="0" y="19468"/>
                    <a:pt x="1543" y="20685"/>
                    <a:pt x="5400" y="20989"/>
                  </a:cubicBezTo>
                  <a:cubicBezTo>
                    <a:pt x="9257" y="21293"/>
                    <a:pt x="15429" y="20685"/>
                    <a:pt x="21600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7205228" y="6212313"/>
              <a:ext cx="825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662" y="12582"/>
                    <a:pt x="3323" y="4867"/>
                    <a:pt x="6923" y="1782"/>
                  </a:cubicBezTo>
                  <a:cubicBezTo>
                    <a:pt x="10523" y="-1304"/>
                    <a:pt x="1606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471928" y="5871857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3600"/>
                    <a:pt x="10924" y="7200"/>
                    <a:pt x="14524" y="10800"/>
                  </a:cubicBezTo>
                  <a:cubicBezTo>
                    <a:pt x="18124" y="14400"/>
                    <a:pt x="1986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7471928" y="5986157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8011678" y="5751207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950" y="1172"/>
                  </a:cubicBezTo>
                  <a:cubicBezTo>
                    <a:pt x="6900" y="2344"/>
                    <a:pt x="9300" y="4688"/>
                    <a:pt x="12150" y="8288"/>
                  </a:cubicBezTo>
                  <a:cubicBezTo>
                    <a:pt x="15000" y="11888"/>
                    <a:pt x="18300" y="167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973578" y="5763907"/>
              <a:ext cx="228601" cy="28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0"/>
                  </a:moveTo>
                  <a:cubicBezTo>
                    <a:pt x="18200" y="3018"/>
                    <a:pt x="14800" y="6035"/>
                    <a:pt x="11600" y="9371"/>
                  </a:cubicBezTo>
                  <a:cubicBezTo>
                    <a:pt x="8400" y="12706"/>
                    <a:pt x="5400" y="16359"/>
                    <a:pt x="3500" y="18582"/>
                  </a:cubicBezTo>
                  <a:cubicBezTo>
                    <a:pt x="1600" y="20806"/>
                    <a:pt x="800" y="21600"/>
                    <a:pt x="400" y="21441"/>
                  </a:cubicBezTo>
                  <a:cubicBezTo>
                    <a:pt x="0" y="21282"/>
                    <a:pt x="0" y="20171"/>
                    <a:pt x="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935478" y="5653280"/>
              <a:ext cx="311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645" y="12302"/>
                    <a:pt x="5290" y="4448"/>
                    <a:pt x="8890" y="1502"/>
                  </a:cubicBezTo>
                  <a:cubicBezTo>
                    <a:pt x="12490" y="-1443"/>
                    <a:pt x="1704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Drawing"/>
          <p:cNvGrpSpPr/>
          <p:nvPr/>
        </p:nvGrpSpPr>
        <p:grpSpPr>
          <a:xfrm>
            <a:off x="899392" y="1637168"/>
            <a:ext cx="11711238" cy="7871090"/>
            <a:chOff x="0" y="0"/>
            <a:chExt cx="11711237" cy="7871089"/>
          </a:xfrm>
        </p:grpSpPr>
        <p:sp>
          <p:nvSpPr>
            <p:cNvPr id="1071" name="Line"/>
            <p:cNvSpPr/>
            <p:nvPr/>
          </p:nvSpPr>
          <p:spPr>
            <a:xfrm>
              <a:off x="0" y="210178"/>
              <a:ext cx="446808" cy="4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32" fill="norm" stroke="1" extrusionOk="0">
                  <a:moveTo>
                    <a:pt x="1028" y="2364"/>
                  </a:moveTo>
                  <a:cubicBezTo>
                    <a:pt x="722" y="3144"/>
                    <a:pt x="416" y="3923"/>
                    <a:pt x="518" y="4369"/>
                  </a:cubicBezTo>
                  <a:cubicBezTo>
                    <a:pt x="620" y="4814"/>
                    <a:pt x="1130" y="4925"/>
                    <a:pt x="2505" y="4480"/>
                  </a:cubicBezTo>
                  <a:cubicBezTo>
                    <a:pt x="3881" y="4035"/>
                    <a:pt x="6122" y="3033"/>
                    <a:pt x="7498" y="2364"/>
                  </a:cubicBezTo>
                  <a:cubicBezTo>
                    <a:pt x="8873" y="1696"/>
                    <a:pt x="9382" y="1362"/>
                    <a:pt x="9790" y="973"/>
                  </a:cubicBezTo>
                  <a:cubicBezTo>
                    <a:pt x="10198" y="583"/>
                    <a:pt x="10503" y="138"/>
                    <a:pt x="10350" y="26"/>
                  </a:cubicBezTo>
                  <a:cubicBezTo>
                    <a:pt x="10198" y="-85"/>
                    <a:pt x="9586" y="138"/>
                    <a:pt x="8313" y="1028"/>
                  </a:cubicBezTo>
                  <a:cubicBezTo>
                    <a:pt x="7039" y="1919"/>
                    <a:pt x="5103" y="3478"/>
                    <a:pt x="3982" y="4591"/>
                  </a:cubicBezTo>
                  <a:cubicBezTo>
                    <a:pt x="2862" y="5705"/>
                    <a:pt x="2556" y="6373"/>
                    <a:pt x="2403" y="6985"/>
                  </a:cubicBezTo>
                  <a:cubicBezTo>
                    <a:pt x="2250" y="7597"/>
                    <a:pt x="2250" y="8154"/>
                    <a:pt x="2505" y="8544"/>
                  </a:cubicBezTo>
                  <a:cubicBezTo>
                    <a:pt x="2760" y="8934"/>
                    <a:pt x="3269" y="9156"/>
                    <a:pt x="3830" y="9435"/>
                  </a:cubicBezTo>
                  <a:cubicBezTo>
                    <a:pt x="4390" y="9713"/>
                    <a:pt x="5001" y="10047"/>
                    <a:pt x="5256" y="10492"/>
                  </a:cubicBezTo>
                  <a:cubicBezTo>
                    <a:pt x="5511" y="10938"/>
                    <a:pt x="5409" y="11494"/>
                    <a:pt x="4645" y="12608"/>
                  </a:cubicBezTo>
                  <a:cubicBezTo>
                    <a:pt x="3881" y="13721"/>
                    <a:pt x="2454" y="15391"/>
                    <a:pt x="1588" y="16560"/>
                  </a:cubicBezTo>
                  <a:cubicBezTo>
                    <a:pt x="722" y="17729"/>
                    <a:pt x="416" y="18397"/>
                    <a:pt x="213" y="19066"/>
                  </a:cubicBezTo>
                  <a:cubicBezTo>
                    <a:pt x="9" y="19734"/>
                    <a:pt x="-93" y="20402"/>
                    <a:pt x="111" y="20847"/>
                  </a:cubicBezTo>
                  <a:cubicBezTo>
                    <a:pt x="315" y="21292"/>
                    <a:pt x="824" y="21515"/>
                    <a:pt x="1894" y="21404"/>
                  </a:cubicBezTo>
                  <a:cubicBezTo>
                    <a:pt x="2964" y="21292"/>
                    <a:pt x="4594" y="20847"/>
                    <a:pt x="6020" y="19567"/>
                  </a:cubicBezTo>
                  <a:cubicBezTo>
                    <a:pt x="7447" y="18286"/>
                    <a:pt x="8669" y="16171"/>
                    <a:pt x="9332" y="14835"/>
                  </a:cubicBezTo>
                  <a:cubicBezTo>
                    <a:pt x="9994" y="13499"/>
                    <a:pt x="10096" y="12942"/>
                    <a:pt x="9892" y="12218"/>
                  </a:cubicBezTo>
                  <a:cubicBezTo>
                    <a:pt x="9688" y="11494"/>
                    <a:pt x="9179" y="10604"/>
                    <a:pt x="9230" y="10158"/>
                  </a:cubicBezTo>
                  <a:cubicBezTo>
                    <a:pt x="9281" y="9713"/>
                    <a:pt x="9892" y="9713"/>
                    <a:pt x="10452" y="9824"/>
                  </a:cubicBezTo>
                  <a:cubicBezTo>
                    <a:pt x="11013" y="9936"/>
                    <a:pt x="11522" y="10158"/>
                    <a:pt x="11930" y="10548"/>
                  </a:cubicBezTo>
                  <a:cubicBezTo>
                    <a:pt x="12337" y="10938"/>
                    <a:pt x="12643" y="11494"/>
                    <a:pt x="12796" y="12385"/>
                  </a:cubicBezTo>
                  <a:cubicBezTo>
                    <a:pt x="12949" y="13276"/>
                    <a:pt x="12949" y="14501"/>
                    <a:pt x="12643" y="15447"/>
                  </a:cubicBezTo>
                  <a:cubicBezTo>
                    <a:pt x="12337" y="16393"/>
                    <a:pt x="11726" y="17061"/>
                    <a:pt x="11369" y="17061"/>
                  </a:cubicBezTo>
                  <a:cubicBezTo>
                    <a:pt x="11013" y="17061"/>
                    <a:pt x="10911" y="16393"/>
                    <a:pt x="11624" y="14946"/>
                  </a:cubicBezTo>
                  <a:cubicBezTo>
                    <a:pt x="12337" y="13499"/>
                    <a:pt x="13865" y="11272"/>
                    <a:pt x="14782" y="9936"/>
                  </a:cubicBezTo>
                  <a:cubicBezTo>
                    <a:pt x="15699" y="8600"/>
                    <a:pt x="16005" y="8154"/>
                    <a:pt x="16362" y="7764"/>
                  </a:cubicBezTo>
                  <a:cubicBezTo>
                    <a:pt x="16718" y="7375"/>
                    <a:pt x="17126" y="7041"/>
                    <a:pt x="17177" y="7096"/>
                  </a:cubicBezTo>
                  <a:cubicBezTo>
                    <a:pt x="17228" y="7152"/>
                    <a:pt x="16922" y="7597"/>
                    <a:pt x="16464" y="8433"/>
                  </a:cubicBezTo>
                  <a:cubicBezTo>
                    <a:pt x="16005" y="9268"/>
                    <a:pt x="15394" y="10492"/>
                    <a:pt x="15088" y="11383"/>
                  </a:cubicBezTo>
                  <a:cubicBezTo>
                    <a:pt x="14782" y="12274"/>
                    <a:pt x="14782" y="12830"/>
                    <a:pt x="15445" y="13331"/>
                  </a:cubicBezTo>
                  <a:cubicBezTo>
                    <a:pt x="16107" y="13833"/>
                    <a:pt x="17432" y="14278"/>
                    <a:pt x="18552" y="14222"/>
                  </a:cubicBezTo>
                  <a:cubicBezTo>
                    <a:pt x="19673" y="14167"/>
                    <a:pt x="20590" y="13610"/>
                    <a:pt x="21507" y="13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29357" y="211186"/>
              <a:ext cx="203201" cy="18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3582"/>
                  </a:moveTo>
                  <a:cubicBezTo>
                    <a:pt x="0" y="2369"/>
                    <a:pt x="0" y="1155"/>
                    <a:pt x="900" y="549"/>
                  </a:cubicBezTo>
                  <a:cubicBezTo>
                    <a:pt x="1800" y="-58"/>
                    <a:pt x="3600" y="-58"/>
                    <a:pt x="5062" y="63"/>
                  </a:cubicBezTo>
                  <a:cubicBezTo>
                    <a:pt x="6525" y="185"/>
                    <a:pt x="7650" y="427"/>
                    <a:pt x="8438" y="1155"/>
                  </a:cubicBezTo>
                  <a:cubicBezTo>
                    <a:pt x="9225" y="1884"/>
                    <a:pt x="9675" y="3097"/>
                    <a:pt x="8888" y="6009"/>
                  </a:cubicBezTo>
                  <a:cubicBezTo>
                    <a:pt x="8100" y="8922"/>
                    <a:pt x="6075" y="13533"/>
                    <a:pt x="4837" y="16445"/>
                  </a:cubicBezTo>
                  <a:cubicBezTo>
                    <a:pt x="3600" y="19358"/>
                    <a:pt x="3150" y="20571"/>
                    <a:pt x="3487" y="21057"/>
                  </a:cubicBezTo>
                  <a:cubicBezTo>
                    <a:pt x="3825" y="21542"/>
                    <a:pt x="4950" y="21299"/>
                    <a:pt x="8100" y="20450"/>
                  </a:cubicBezTo>
                  <a:cubicBezTo>
                    <a:pt x="11250" y="19600"/>
                    <a:pt x="16425" y="18144"/>
                    <a:pt x="21600" y="16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0407" y="598031"/>
              <a:ext cx="469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8171"/>
                    <a:pt x="4281" y="14743"/>
                    <a:pt x="7200" y="11486"/>
                  </a:cubicBezTo>
                  <a:cubicBezTo>
                    <a:pt x="10119" y="8229"/>
                    <a:pt x="13816" y="5143"/>
                    <a:pt x="16346" y="3257"/>
                  </a:cubicBezTo>
                  <a:cubicBezTo>
                    <a:pt x="18876" y="1371"/>
                    <a:pt x="20238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19807" y="572631"/>
              <a:ext cx="260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6591"/>
                    <a:pt x="9132" y="11583"/>
                    <a:pt x="12732" y="7983"/>
                  </a:cubicBezTo>
                  <a:cubicBezTo>
                    <a:pt x="16332" y="4383"/>
                    <a:pt x="18966" y="2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84957" y="21703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935122" y="34403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425654" y="50311"/>
              <a:ext cx="132404" cy="36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68" fill="norm" stroke="1" extrusionOk="0">
                  <a:moveTo>
                    <a:pt x="21112" y="1594"/>
                  </a:moveTo>
                  <a:cubicBezTo>
                    <a:pt x="20099" y="1095"/>
                    <a:pt x="19087" y="595"/>
                    <a:pt x="16556" y="283"/>
                  </a:cubicBezTo>
                  <a:cubicBezTo>
                    <a:pt x="14024" y="-29"/>
                    <a:pt x="9974" y="-154"/>
                    <a:pt x="6768" y="283"/>
                  </a:cubicBezTo>
                  <a:cubicBezTo>
                    <a:pt x="3562" y="720"/>
                    <a:pt x="1200" y="1719"/>
                    <a:pt x="356" y="2530"/>
                  </a:cubicBezTo>
                  <a:cubicBezTo>
                    <a:pt x="-488" y="3342"/>
                    <a:pt x="187" y="3966"/>
                    <a:pt x="2212" y="4591"/>
                  </a:cubicBezTo>
                  <a:cubicBezTo>
                    <a:pt x="4237" y="5215"/>
                    <a:pt x="7612" y="5839"/>
                    <a:pt x="9637" y="6463"/>
                  </a:cubicBezTo>
                  <a:cubicBezTo>
                    <a:pt x="11662" y="7088"/>
                    <a:pt x="12337" y="7712"/>
                    <a:pt x="12168" y="8274"/>
                  </a:cubicBezTo>
                  <a:cubicBezTo>
                    <a:pt x="11999" y="8836"/>
                    <a:pt x="10987" y="9335"/>
                    <a:pt x="8962" y="9834"/>
                  </a:cubicBezTo>
                  <a:cubicBezTo>
                    <a:pt x="6937" y="10334"/>
                    <a:pt x="3900" y="10833"/>
                    <a:pt x="3225" y="10958"/>
                  </a:cubicBezTo>
                  <a:cubicBezTo>
                    <a:pt x="2550" y="11083"/>
                    <a:pt x="4237" y="10833"/>
                    <a:pt x="5756" y="10896"/>
                  </a:cubicBezTo>
                  <a:cubicBezTo>
                    <a:pt x="7275" y="10958"/>
                    <a:pt x="8625" y="11333"/>
                    <a:pt x="9299" y="11832"/>
                  </a:cubicBezTo>
                  <a:cubicBezTo>
                    <a:pt x="9974" y="12332"/>
                    <a:pt x="9974" y="12956"/>
                    <a:pt x="9468" y="14267"/>
                  </a:cubicBezTo>
                  <a:cubicBezTo>
                    <a:pt x="8962" y="15578"/>
                    <a:pt x="7949" y="17575"/>
                    <a:pt x="7612" y="18886"/>
                  </a:cubicBezTo>
                  <a:cubicBezTo>
                    <a:pt x="7275" y="20197"/>
                    <a:pt x="7612" y="20822"/>
                    <a:pt x="8625" y="21134"/>
                  </a:cubicBezTo>
                  <a:cubicBezTo>
                    <a:pt x="9637" y="21446"/>
                    <a:pt x="11324" y="21446"/>
                    <a:pt x="13181" y="21134"/>
                  </a:cubicBezTo>
                  <a:cubicBezTo>
                    <a:pt x="15037" y="20822"/>
                    <a:pt x="17062" y="20197"/>
                    <a:pt x="19087" y="19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646957" y="128131"/>
              <a:ext cx="177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3411"/>
                    <a:pt x="5657" y="6821"/>
                    <a:pt x="8743" y="10232"/>
                  </a:cubicBezTo>
                  <a:cubicBezTo>
                    <a:pt x="11829" y="13642"/>
                    <a:pt x="15171" y="17053"/>
                    <a:pt x="17357" y="18947"/>
                  </a:cubicBezTo>
                  <a:cubicBezTo>
                    <a:pt x="19543" y="20842"/>
                    <a:pt x="20571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691407" y="99466"/>
              <a:ext cx="120651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1139"/>
                  </a:moveTo>
                  <a:cubicBezTo>
                    <a:pt x="20463" y="535"/>
                    <a:pt x="19326" y="-69"/>
                    <a:pt x="18000" y="7"/>
                  </a:cubicBezTo>
                  <a:cubicBezTo>
                    <a:pt x="16674" y="82"/>
                    <a:pt x="15158" y="837"/>
                    <a:pt x="12884" y="3103"/>
                  </a:cubicBezTo>
                  <a:cubicBezTo>
                    <a:pt x="10611" y="5369"/>
                    <a:pt x="7579" y="9145"/>
                    <a:pt x="5305" y="12468"/>
                  </a:cubicBezTo>
                  <a:cubicBezTo>
                    <a:pt x="3032" y="15791"/>
                    <a:pt x="1516" y="18661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843807" y="280531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040657" y="331331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294657" y="31863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555007" y="66748"/>
              <a:ext cx="16510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37"/>
                  </a:moveTo>
                  <a:cubicBezTo>
                    <a:pt x="831" y="568"/>
                    <a:pt x="1662" y="0"/>
                    <a:pt x="2492" y="0"/>
                  </a:cubicBezTo>
                  <a:cubicBezTo>
                    <a:pt x="3323" y="0"/>
                    <a:pt x="4154" y="568"/>
                    <a:pt x="6508" y="2913"/>
                  </a:cubicBezTo>
                  <a:cubicBezTo>
                    <a:pt x="8862" y="5258"/>
                    <a:pt x="12738" y="9379"/>
                    <a:pt x="15508" y="12789"/>
                  </a:cubicBezTo>
                  <a:cubicBezTo>
                    <a:pt x="18277" y="16200"/>
                    <a:pt x="19938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572910" y="83681"/>
              <a:ext cx="15989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21191" y="0"/>
                  </a:moveTo>
                  <a:cubicBezTo>
                    <a:pt x="19788" y="0"/>
                    <a:pt x="18386" y="0"/>
                    <a:pt x="16282" y="964"/>
                  </a:cubicBezTo>
                  <a:cubicBezTo>
                    <a:pt x="14178" y="1929"/>
                    <a:pt x="11373" y="3857"/>
                    <a:pt x="8568" y="6750"/>
                  </a:cubicBezTo>
                  <a:cubicBezTo>
                    <a:pt x="5762" y="9643"/>
                    <a:pt x="2957" y="13500"/>
                    <a:pt x="1414" y="15943"/>
                  </a:cubicBezTo>
                  <a:cubicBezTo>
                    <a:pt x="-128" y="18386"/>
                    <a:pt x="-409" y="19414"/>
                    <a:pt x="573" y="20121"/>
                  </a:cubicBezTo>
                  <a:cubicBezTo>
                    <a:pt x="1555" y="20829"/>
                    <a:pt x="3799" y="21214"/>
                    <a:pt x="6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758785" y="308183"/>
              <a:ext cx="110830" cy="12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17" fill="norm" stroke="1" extrusionOk="0">
                  <a:moveTo>
                    <a:pt x="1112" y="1777"/>
                  </a:moveTo>
                  <a:cubicBezTo>
                    <a:pt x="1112" y="5377"/>
                    <a:pt x="1112" y="8977"/>
                    <a:pt x="908" y="11857"/>
                  </a:cubicBezTo>
                  <a:cubicBezTo>
                    <a:pt x="704" y="14737"/>
                    <a:pt x="297" y="16897"/>
                    <a:pt x="93" y="17077"/>
                  </a:cubicBezTo>
                  <a:cubicBezTo>
                    <a:pt x="-111" y="17257"/>
                    <a:pt x="-111" y="15457"/>
                    <a:pt x="1519" y="12217"/>
                  </a:cubicBezTo>
                  <a:cubicBezTo>
                    <a:pt x="3149" y="8977"/>
                    <a:pt x="6410" y="4297"/>
                    <a:pt x="9670" y="1957"/>
                  </a:cubicBezTo>
                  <a:cubicBezTo>
                    <a:pt x="12931" y="-383"/>
                    <a:pt x="16191" y="-383"/>
                    <a:pt x="18229" y="697"/>
                  </a:cubicBezTo>
                  <a:cubicBezTo>
                    <a:pt x="20266" y="1777"/>
                    <a:pt x="21081" y="3937"/>
                    <a:pt x="21285" y="7537"/>
                  </a:cubicBezTo>
                  <a:cubicBezTo>
                    <a:pt x="21489" y="11137"/>
                    <a:pt x="21081" y="16177"/>
                    <a:pt x="20674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929657" y="55837"/>
              <a:ext cx="70983" cy="4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09" fill="norm" stroke="1" extrusionOk="0">
                  <a:moveTo>
                    <a:pt x="0" y="125"/>
                  </a:moveTo>
                  <a:cubicBezTo>
                    <a:pt x="4447" y="17"/>
                    <a:pt x="8894" y="-91"/>
                    <a:pt x="12071" y="125"/>
                  </a:cubicBezTo>
                  <a:cubicBezTo>
                    <a:pt x="15247" y="341"/>
                    <a:pt x="17153" y="881"/>
                    <a:pt x="17153" y="1961"/>
                  </a:cubicBezTo>
                  <a:cubicBezTo>
                    <a:pt x="17153" y="3041"/>
                    <a:pt x="15247" y="4661"/>
                    <a:pt x="13341" y="6011"/>
                  </a:cubicBezTo>
                  <a:cubicBezTo>
                    <a:pt x="11435" y="7361"/>
                    <a:pt x="9529" y="8441"/>
                    <a:pt x="9847" y="9575"/>
                  </a:cubicBezTo>
                  <a:cubicBezTo>
                    <a:pt x="10165" y="10709"/>
                    <a:pt x="12706" y="11897"/>
                    <a:pt x="15565" y="13301"/>
                  </a:cubicBezTo>
                  <a:cubicBezTo>
                    <a:pt x="18424" y="14705"/>
                    <a:pt x="21600" y="16325"/>
                    <a:pt x="21282" y="17675"/>
                  </a:cubicBezTo>
                  <a:cubicBezTo>
                    <a:pt x="20965" y="19025"/>
                    <a:pt x="17153" y="20105"/>
                    <a:pt x="13341" y="20699"/>
                  </a:cubicBezTo>
                  <a:cubicBezTo>
                    <a:pt x="9529" y="21293"/>
                    <a:pt x="5718" y="21401"/>
                    <a:pt x="1906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275467" y="242431"/>
              <a:ext cx="270141" cy="9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38" fill="norm" stroke="1" extrusionOk="0">
                  <a:moveTo>
                    <a:pt x="2299" y="18900"/>
                  </a:moveTo>
                  <a:cubicBezTo>
                    <a:pt x="1624" y="20250"/>
                    <a:pt x="949" y="21600"/>
                    <a:pt x="528" y="21150"/>
                  </a:cubicBezTo>
                  <a:cubicBezTo>
                    <a:pt x="106" y="20700"/>
                    <a:pt x="-63" y="18450"/>
                    <a:pt x="21" y="16200"/>
                  </a:cubicBezTo>
                  <a:cubicBezTo>
                    <a:pt x="106" y="13950"/>
                    <a:pt x="443" y="11700"/>
                    <a:pt x="1456" y="10125"/>
                  </a:cubicBezTo>
                  <a:cubicBezTo>
                    <a:pt x="2468" y="8550"/>
                    <a:pt x="4156" y="7650"/>
                    <a:pt x="5253" y="8550"/>
                  </a:cubicBezTo>
                  <a:cubicBezTo>
                    <a:pt x="6349" y="9450"/>
                    <a:pt x="6856" y="12150"/>
                    <a:pt x="7699" y="15075"/>
                  </a:cubicBezTo>
                  <a:cubicBezTo>
                    <a:pt x="8543" y="18000"/>
                    <a:pt x="9725" y="21150"/>
                    <a:pt x="11496" y="20475"/>
                  </a:cubicBezTo>
                  <a:cubicBezTo>
                    <a:pt x="13268" y="19800"/>
                    <a:pt x="15631" y="15300"/>
                    <a:pt x="17403" y="11250"/>
                  </a:cubicBezTo>
                  <a:cubicBezTo>
                    <a:pt x="19174" y="7200"/>
                    <a:pt x="20356" y="3600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891910" y="-1"/>
              <a:ext cx="250235" cy="41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99" fill="norm" stroke="1" extrusionOk="0">
                  <a:moveTo>
                    <a:pt x="6243" y="8567"/>
                  </a:moveTo>
                  <a:cubicBezTo>
                    <a:pt x="5517" y="11513"/>
                    <a:pt x="4791" y="14458"/>
                    <a:pt x="4337" y="16422"/>
                  </a:cubicBezTo>
                  <a:cubicBezTo>
                    <a:pt x="3883" y="18385"/>
                    <a:pt x="3702" y="19367"/>
                    <a:pt x="3339" y="20131"/>
                  </a:cubicBezTo>
                  <a:cubicBezTo>
                    <a:pt x="2976" y="20894"/>
                    <a:pt x="2431" y="21440"/>
                    <a:pt x="1887" y="21494"/>
                  </a:cubicBezTo>
                  <a:cubicBezTo>
                    <a:pt x="1342" y="21549"/>
                    <a:pt x="798" y="21113"/>
                    <a:pt x="435" y="19531"/>
                  </a:cubicBezTo>
                  <a:cubicBezTo>
                    <a:pt x="72" y="17949"/>
                    <a:pt x="-110" y="15222"/>
                    <a:pt x="72" y="12440"/>
                  </a:cubicBezTo>
                  <a:cubicBezTo>
                    <a:pt x="253" y="9658"/>
                    <a:pt x="798" y="6822"/>
                    <a:pt x="1342" y="5022"/>
                  </a:cubicBezTo>
                  <a:cubicBezTo>
                    <a:pt x="1887" y="3222"/>
                    <a:pt x="2431" y="2458"/>
                    <a:pt x="3157" y="2131"/>
                  </a:cubicBezTo>
                  <a:cubicBezTo>
                    <a:pt x="3883" y="1804"/>
                    <a:pt x="4791" y="1913"/>
                    <a:pt x="5971" y="3004"/>
                  </a:cubicBezTo>
                  <a:cubicBezTo>
                    <a:pt x="7151" y="4094"/>
                    <a:pt x="8603" y="6167"/>
                    <a:pt x="9964" y="8622"/>
                  </a:cubicBezTo>
                  <a:cubicBezTo>
                    <a:pt x="11325" y="11076"/>
                    <a:pt x="12596" y="13913"/>
                    <a:pt x="13503" y="15604"/>
                  </a:cubicBezTo>
                  <a:cubicBezTo>
                    <a:pt x="14411" y="17294"/>
                    <a:pt x="14956" y="17840"/>
                    <a:pt x="15500" y="17840"/>
                  </a:cubicBezTo>
                  <a:cubicBezTo>
                    <a:pt x="16045" y="17840"/>
                    <a:pt x="16589" y="17294"/>
                    <a:pt x="17497" y="15549"/>
                  </a:cubicBezTo>
                  <a:cubicBezTo>
                    <a:pt x="18404" y="13804"/>
                    <a:pt x="19675" y="10858"/>
                    <a:pt x="20401" y="8294"/>
                  </a:cubicBezTo>
                  <a:cubicBezTo>
                    <a:pt x="21127" y="5731"/>
                    <a:pt x="21308" y="3549"/>
                    <a:pt x="21399" y="2131"/>
                  </a:cubicBezTo>
                  <a:cubicBezTo>
                    <a:pt x="21490" y="713"/>
                    <a:pt x="21490" y="58"/>
                    <a:pt x="21308" y="4"/>
                  </a:cubicBezTo>
                  <a:cubicBezTo>
                    <a:pt x="21127" y="-51"/>
                    <a:pt x="20764" y="494"/>
                    <a:pt x="20401" y="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185066" y="191068"/>
              <a:ext cx="73944" cy="15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0996" fill="norm" stroke="1" extrusionOk="0">
                  <a:moveTo>
                    <a:pt x="14532" y="941"/>
                  </a:moveTo>
                  <a:cubicBezTo>
                    <a:pt x="11613" y="365"/>
                    <a:pt x="8695" y="-211"/>
                    <a:pt x="6359" y="77"/>
                  </a:cubicBezTo>
                  <a:cubicBezTo>
                    <a:pt x="4024" y="365"/>
                    <a:pt x="2273" y="1517"/>
                    <a:pt x="1105" y="3965"/>
                  </a:cubicBezTo>
                  <a:cubicBezTo>
                    <a:pt x="-62" y="6413"/>
                    <a:pt x="-646" y="10157"/>
                    <a:pt x="1105" y="13325"/>
                  </a:cubicBezTo>
                  <a:cubicBezTo>
                    <a:pt x="2857" y="16493"/>
                    <a:pt x="6943" y="19085"/>
                    <a:pt x="10446" y="20237"/>
                  </a:cubicBezTo>
                  <a:cubicBezTo>
                    <a:pt x="13949" y="21389"/>
                    <a:pt x="16868" y="21101"/>
                    <a:pt x="18619" y="20237"/>
                  </a:cubicBezTo>
                  <a:cubicBezTo>
                    <a:pt x="20370" y="19373"/>
                    <a:pt x="20954" y="17933"/>
                    <a:pt x="19786" y="14909"/>
                  </a:cubicBezTo>
                  <a:cubicBezTo>
                    <a:pt x="18619" y="11885"/>
                    <a:pt x="15700" y="7277"/>
                    <a:pt x="12781" y="2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275857" y="153531"/>
              <a:ext cx="152401" cy="19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5457"/>
                  </a:moveTo>
                  <a:cubicBezTo>
                    <a:pt x="1200" y="4775"/>
                    <a:pt x="2400" y="4093"/>
                    <a:pt x="3750" y="3865"/>
                  </a:cubicBezTo>
                  <a:cubicBezTo>
                    <a:pt x="5100" y="3638"/>
                    <a:pt x="6600" y="3865"/>
                    <a:pt x="8550" y="6139"/>
                  </a:cubicBezTo>
                  <a:cubicBezTo>
                    <a:pt x="10500" y="8413"/>
                    <a:pt x="12900" y="12733"/>
                    <a:pt x="14100" y="15575"/>
                  </a:cubicBezTo>
                  <a:cubicBezTo>
                    <a:pt x="15300" y="18417"/>
                    <a:pt x="15300" y="19781"/>
                    <a:pt x="14550" y="20577"/>
                  </a:cubicBezTo>
                  <a:cubicBezTo>
                    <a:pt x="13800" y="21373"/>
                    <a:pt x="12300" y="21600"/>
                    <a:pt x="11100" y="20804"/>
                  </a:cubicBezTo>
                  <a:cubicBezTo>
                    <a:pt x="9900" y="20008"/>
                    <a:pt x="9000" y="18189"/>
                    <a:pt x="9750" y="15006"/>
                  </a:cubicBezTo>
                  <a:cubicBezTo>
                    <a:pt x="10500" y="11823"/>
                    <a:pt x="12900" y="7276"/>
                    <a:pt x="15150" y="4547"/>
                  </a:cubicBezTo>
                  <a:cubicBezTo>
                    <a:pt x="17400" y="1819"/>
                    <a:pt x="19500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621843" y="35342"/>
              <a:ext cx="117565" cy="37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72" fill="norm" stroke="1" extrusionOk="0">
                  <a:moveTo>
                    <a:pt x="21423" y="1651"/>
                  </a:moveTo>
                  <a:cubicBezTo>
                    <a:pt x="21423" y="1054"/>
                    <a:pt x="21423" y="458"/>
                    <a:pt x="20459" y="159"/>
                  </a:cubicBezTo>
                  <a:cubicBezTo>
                    <a:pt x="19494" y="-139"/>
                    <a:pt x="17566" y="-139"/>
                    <a:pt x="14480" y="1233"/>
                  </a:cubicBezTo>
                  <a:cubicBezTo>
                    <a:pt x="11394" y="2606"/>
                    <a:pt x="7152" y="5351"/>
                    <a:pt x="4259" y="8453"/>
                  </a:cubicBezTo>
                  <a:cubicBezTo>
                    <a:pt x="1366" y="11556"/>
                    <a:pt x="-177" y="15017"/>
                    <a:pt x="16" y="17284"/>
                  </a:cubicBezTo>
                  <a:cubicBezTo>
                    <a:pt x="209" y="19552"/>
                    <a:pt x="2137" y="20626"/>
                    <a:pt x="5609" y="21043"/>
                  </a:cubicBezTo>
                  <a:cubicBezTo>
                    <a:pt x="9080" y="21461"/>
                    <a:pt x="14094" y="21222"/>
                    <a:pt x="19109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764807" y="157764"/>
              <a:ext cx="2286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7369"/>
                    <a:pt x="4000" y="13138"/>
                    <a:pt x="5300" y="9909"/>
                  </a:cubicBezTo>
                  <a:cubicBezTo>
                    <a:pt x="6600" y="6680"/>
                    <a:pt x="7200" y="4454"/>
                    <a:pt x="7600" y="2784"/>
                  </a:cubicBezTo>
                  <a:cubicBezTo>
                    <a:pt x="8000" y="1113"/>
                    <a:pt x="8200" y="0"/>
                    <a:pt x="8100" y="0"/>
                  </a:cubicBezTo>
                  <a:cubicBezTo>
                    <a:pt x="8000" y="0"/>
                    <a:pt x="7600" y="1113"/>
                    <a:pt x="7100" y="4008"/>
                  </a:cubicBezTo>
                  <a:cubicBezTo>
                    <a:pt x="6600" y="6903"/>
                    <a:pt x="6000" y="11579"/>
                    <a:pt x="5900" y="14474"/>
                  </a:cubicBezTo>
                  <a:cubicBezTo>
                    <a:pt x="5800" y="17369"/>
                    <a:pt x="6200" y="18482"/>
                    <a:pt x="7000" y="19151"/>
                  </a:cubicBezTo>
                  <a:cubicBezTo>
                    <a:pt x="7800" y="19819"/>
                    <a:pt x="9000" y="20041"/>
                    <a:pt x="10700" y="18482"/>
                  </a:cubicBezTo>
                  <a:cubicBezTo>
                    <a:pt x="12400" y="16924"/>
                    <a:pt x="14600" y="13584"/>
                    <a:pt x="16100" y="10800"/>
                  </a:cubicBezTo>
                  <a:cubicBezTo>
                    <a:pt x="17600" y="8016"/>
                    <a:pt x="18400" y="5790"/>
                    <a:pt x="18900" y="4120"/>
                  </a:cubicBezTo>
                  <a:cubicBezTo>
                    <a:pt x="19400" y="2449"/>
                    <a:pt x="19600" y="1336"/>
                    <a:pt x="19500" y="1336"/>
                  </a:cubicBezTo>
                  <a:cubicBezTo>
                    <a:pt x="19400" y="1336"/>
                    <a:pt x="19000" y="2449"/>
                    <a:pt x="18700" y="4342"/>
                  </a:cubicBezTo>
                  <a:cubicBezTo>
                    <a:pt x="18400" y="6235"/>
                    <a:pt x="18200" y="8907"/>
                    <a:pt x="18700" y="11245"/>
                  </a:cubicBezTo>
                  <a:cubicBezTo>
                    <a:pt x="19200" y="13584"/>
                    <a:pt x="20400" y="15588"/>
                    <a:pt x="21600" y="17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307241" y="197981"/>
              <a:ext cx="276717" cy="13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918" fill="norm" stroke="1" extrusionOk="0">
                  <a:moveTo>
                    <a:pt x="6666" y="0"/>
                  </a:moveTo>
                  <a:cubicBezTo>
                    <a:pt x="7157" y="1271"/>
                    <a:pt x="7648" y="2541"/>
                    <a:pt x="7484" y="6035"/>
                  </a:cubicBezTo>
                  <a:cubicBezTo>
                    <a:pt x="7320" y="9529"/>
                    <a:pt x="6502" y="15247"/>
                    <a:pt x="5684" y="18265"/>
                  </a:cubicBezTo>
                  <a:cubicBezTo>
                    <a:pt x="4866" y="21282"/>
                    <a:pt x="4048" y="21600"/>
                    <a:pt x="3066" y="19853"/>
                  </a:cubicBezTo>
                  <a:cubicBezTo>
                    <a:pt x="2084" y="18106"/>
                    <a:pt x="938" y="14294"/>
                    <a:pt x="366" y="11594"/>
                  </a:cubicBezTo>
                  <a:cubicBezTo>
                    <a:pt x="-207" y="8894"/>
                    <a:pt x="-207" y="7306"/>
                    <a:pt x="1102" y="5718"/>
                  </a:cubicBezTo>
                  <a:cubicBezTo>
                    <a:pt x="2411" y="4129"/>
                    <a:pt x="5029" y="2541"/>
                    <a:pt x="8220" y="2541"/>
                  </a:cubicBezTo>
                  <a:cubicBezTo>
                    <a:pt x="11411" y="2541"/>
                    <a:pt x="15175" y="4129"/>
                    <a:pt x="17466" y="4606"/>
                  </a:cubicBezTo>
                  <a:cubicBezTo>
                    <a:pt x="19757" y="5082"/>
                    <a:pt x="20575" y="4447"/>
                    <a:pt x="21393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634757" y="6961"/>
              <a:ext cx="101601" cy="12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3443"/>
                  </a:moveTo>
                  <a:cubicBezTo>
                    <a:pt x="1350" y="1953"/>
                    <a:pt x="2700" y="464"/>
                    <a:pt x="4500" y="91"/>
                  </a:cubicBezTo>
                  <a:cubicBezTo>
                    <a:pt x="6300" y="-281"/>
                    <a:pt x="8550" y="464"/>
                    <a:pt x="10350" y="2698"/>
                  </a:cubicBezTo>
                  <a:cubicBezTo>
                    <a:pt x="12150" y="4933"/>
                    <a:pt x="13500" y="8657"/>
                    <a:pt x="13275" y="11450"/>
                  </a:cubicBezTo>
                  <a:cubicBezTo>
                    <a:pt x="13050" y="14243"/>
                    <a:pt x="11250" y="16105"/>
                    <a:pt x="9450" y="17595"/>
                  </a:cubicBezTo>
                  <a:cubicBezTo>
                    <a:pt x="7650" y="19085"/>
                    <a:pt x="5850" y="20202"/>
                    <a:pt x="6525" y="20760"/>
                  </a:cubicBezTo>
                  <a:cubicBezTo>
                    <a:pt x="7200" y="21319"/>
                    <a:pt x="10350" y="21319"/>
                    <a:pt x="13275" y="21133"/>
                  </a:cubicBezTo>
                  <a:cubicBezTo>
                    <a:pt x="16200" y="20947"/>
                    <a:pt x="18900" y="20574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780807" y="1131"/>
              <a:ext cx="10873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2226" y="0"/>
                  </a:moveTo>
                  <a:cubicBezTo>
                    <a:pt x="15487" y="1858"/>
                    <a:pt x="18747" y="3716"/>
                    <a:pt x="20174" y="6387"/>
                  </a:cubicBezTo>
                  <a:cubicBezTo>
                    <a:pt x="21600" y="9058"/>
                    <a:pt x="21192" y="12542"/>
                    <a:pt x="17525" y="15213"/>
                  </a:cubicBezTo>
                  <a:cubicBezTo>
                    <a:pt x="13857" y="17884"/>
                    <a:pt x="6928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006107" y="394831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06"/>
                    <a:pt x="14400" y="11012"/>
                    <a:pt x="10800" y="14612"/>
                  </a:cubicBezTo>
                  <a:cubicBezTo>
                    <a:pt x="7200" y="18212"/>
                    <a:pt x="36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079072" y="1404481"/>
              <a:ext cx="2178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0210" y="0"/>
                  </a:moveTo>
                  <a:cubicBezTo>
                    <a:pt x="12355" y="480"/>
                    <a:pt x="4501" y="960"/>
                    <a:pt x="1555" y="2520"/>
                  </a:cubicBezTo>
                  <a:cubicBezTo>
                    <a:pt x="-1390" y="4080"/>
                    <a:pt x="574" y="6720"/>
                    <a:pt x="1555" y="10080"/>
                  </a:cubicBezTo>
                  <a:cubicBezTo>
                    <a:pt x="2537" y="13440"/>
                    <a:pt x="2537" y="17520"/>
                    <a:pt x="2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095790" y="1436231"/>
              <a:ext cx="201918" cy="28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98" fill="norm" stroke="1" extrusionOk="0">
                  <a:moveTo>
                    <a:pt x="14714" y="0"/>
                  </a:moveTo>
                  <a:cubicBezTo>
                    <a:pt x="10664" y="4513"/>
                    <a:pt x="6614" y="9027"/>
                    <a:pt x="4139" y="12090"/>
                  </a:cubicBezTo>
                  <a:cubicBezTo>
                    <a:pt x="1664" y="15152"/>
                    <a:pt x="764" y="16764"/>
                    <a:pt x="314" y="18054"/>
                  </a:cubicBezTo>
                  <a:cubicBezTo>
                    <a:pt x="-136" y="19343"/>
                    <a:pt x="-136" y="20310"/>
                    <a:pt x="539" y="20875"/>
                  </a:cubicBezTo>
                  <a:cubicBezTo>
                    <a:pt x="1214" y="21439"/>
                    <a:pt x="2564" y="21600"/>
                    <a:pt x="6164" y="21439"/>
                  </a:cubicBezTo>
                  <a:cubicBezTo>
                    <a:pt x="9764" y="21278"/>
                    <a:pt x="15614" y="20794"/>
                    <a:pt x="21464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437407" y="1569581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488207" y="1633081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755270" y="1431117"/>
              <a:ext cx="253638" cy="24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09" fill="norm" stroke="1" extrusionOk="0">
                  <a:moveTo>
                    <a:pt x="505" y="4795"/>
                  </a:moveTo>
                  <a:cubicBezTo>
                    <a:pt x="148" y="3524"/>
                    <a:pt x="-209" y="2254"/>
                    <a:pt x="148" y="1437"/>
                  </a:cubicBezTo>
                  <a:cubicBezTo>
                    <a:pt x="505" y="620"/>
                    <a:pt x="1576" y="257"/>
                    <a:pt x="2558" y="76"/>
                  </a:cubicBezTo>
                  <a:cubicBezTo>
                    <a:pt x="3540" y="-106"/>
                    <a:pt x="4432" y="-106"/>
                    <a:pt x="5236" y="1800"/>
                  </a:cubicBezTo>
                  <a:cubicBezTo>
                    <a:pt x="6039" y="3706"/>
                    <a:pt x="6753" y="7518"/>
                    <a:pt x="6307" y="10694"/>
                  </a:cubicBezTo>
                  <a:cubicBezTo>
                    <a:pt x="5860" y="13870"/>
                    <a:pt x="4254" y="16412"/>
                    <a:pt x="3361" y="18136"/>
                  </a:cubicBezTo>
                  <a:cubicBezTo>
                    <a:pt x="2469" y="19860"/>
                    <a:pt x="2290" y="20768"/>
                    <a:pt x="2647" y="21131"/>
                  </a:cubicBezTo>
                  <a:cubicBezTo>
                    <a:pt x="3004" y="21494"/>
                    <a:pt x="3897" y="21312"/>
                    <a:pt x="7110" y="20496"/>
                  </a:cubicBezTo>
                  <a:cubicBezTo>
                    <a:pt x="10323" y="19679"/>
                    <a:pt x="15857" y="18227"/>
                    <a:pt x="21391" y="1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05935" y="2591931"/>
              <a:ext cx="24567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1427" y="0"/>
                  </a:moveTo>
                  <a:cubicBezTo>
                    <a:pt x="20319" y="3600"/>
                    <a:pt x="19212" y="7200"/>
                    <a:pt x="17365" y="10200"/>
                  </a:cubicBezTo>
                  <a:cubicBezTo>
                    <a:pt x="15519" y="13200"/>
                    <a:pt x="12935" y="15600"/>
                    <a:pt x="10535" y="16950"/>
                  </a:cubicBezTo>
                  <a:cubicBezTo>
                    <a:pt x="8135" y="18300"/>
                    <a:pt x="5919" y="18600"/>
                    <a:pt x="4165" y="18000"/>
                  </a:cubicBezTo>
                  <a:cubicBezTo>
                    <a:pt x="2412" y="17400"/>
                    <a:pt x="1119" y="15900"/>
                    <a:pt x="473" y="14475"/>
                  </a:cubicBezTo>
                  <a:cubicBezTo>
                    <a:pt x="-173" y="13050"/>
                    <a:pt x="-173" y="11700"/>
                    <a:pt x="565" y="10575"/>
                  </a:cubicBezTo>
                  <a:cubicBezTo>
                    <a:pt x="1304" y="9450"/>
                    <a:pt x="2781" y="8550"/>
                    <a:pt x="4535" y="8100"/>
                  </a:cubicBezTo>
                  <a:cubicBezTo>
                    <a:pt x="6289" y="7650"/>
                    <a:pt x="8319" y="7650"/>
                    <a:pt x="9889" y="8400"/>
                  </a:cubicBezTo>
                  <a:cubicBezTo>
                    <a:pt x="11458" y="9150"/>
                    <a:pt x="12565" y="10650"/>
                    <a:pt x="13581" y="12450"/>
                  </a:cubicBezTo>
                  <a:cubicBezTo>
                    <a:pt x="14596" y="14250"/>
                    <a:pt x="15519" y="16350"/>
                    <a:pt x="16719" y="17925"/>
                  </a:cubicBezTo>
                  <a:cubicBezTo>
                    <a:pt x="17919" y="19500"/>
                    <a:pt x="19396" y="20550"/>
                    <a:pt x="20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827807" y="2877681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97316" y="2368815"/>
              <a:ext cx="186042" cy="15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54" fill="norm" stroke="1" extrusionOk="0">
                  <a:moveTo>
                    <a:pt x="4585" y="8531"/>
                  </a:moveTo>
                  <a:cubicBezTo>
                    <a:pt x="3857" y="9653"/>
                    <a:pt x="3129" y="10775"/>
                    <a:pt x="2401" y="12318"/>
                  </a:cubicBezTo>
                  <a:cubicBezTo>
                    <a:pt x="1673" y="13860"/>
                    <a:pt x="944" y="15824"/>
                    <a:pt x="459" y="16105"/>
                  </a:cubicBezTo>
                  <a:cubicBezTo>
                    <a:pt x="-26" y="16385"/>
                    <a:pt x="-269" y="14983"/>
                    <a:pt x="459" y="12458"/>
                  </a:cubicBezTo>
                  <a:cubicBezTo>
                    <a:pt x="1187" y="9933"/>
                    <a:pt x="2886" y="6286"/>
                    <a:pt x="4221" y="4042"/>
                  </a:cubicBezTo>
                  <a:cubicBezTo>
                    <a:pt x="5556" y="1798"/>
                    <a:pt x="6527" y="957"/>
                    <a:pt x="7619" y="396"/>
                  </a:cubicBezTo>
                  <a:cubicBezTo>
                    <a:pt x="8711" y="-165"/>
                    <a:pt x="9924" y="-446"/>
                    <a:pt x="11259" y="1798"/>
                  </a:cubicBezTo>
                  <a:cubicBezTo>
                    <a:pt x="12594" y="4042"/>
                    <a:pt x="14050" y="8811"/>
                    <a:pt x="15749" y="12458"/>
                  </a:cubicBezTo>
                  <a:cubicBezTo>
                    <a:pt x="17448" y="16105"/>
                    <a:pt x="19389" y="18629"/>
                    <a:pt x="21331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081807" y="269988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94507" y="2788781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714690" y="2486098"/>
              <a:ext cx="179918" cy="25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0075" y="1440"/>
                  </a:moveTo>
                  <a:cubicBezTo>
                    <a:pt x="20838" y="720"/>
                    <a:pt x="21600" y="0"/>
                    <a:pt x="21600" y="0"/>
                  </a:cubicBezTo>
                  <a:cubicBezTo>
                    <a:pt x="21600" y="0"/>
                    <a:pt x="20838" y="720"/>
                    <a:pt x="17661" y="2160"/>
                  </a:cubicBezTo>
                  <a:cubicBezTo>
                    <a:pt x="14485" y="3600"/>
                    <a:pt x="8894" y="5760"/>
                    <a:pt x="5336" y="7200"/>
                  </a:cubicBezTo>
                  <a:cubicBezTo>
                    <a:pt x="1779" y="8640"/>
                    <a:pt x="254" y="9360"/>
                    <a:pt x="127" y="9900"/>
                  </a:cubicBezTo>
                  <a:cubicBezTo>
                    <a:pt x="0" y="10440"/>
                    <a:pt x="1271" y="10800"/>
                    <a:pt x="2541" y="10980"/>
                  </a:cubicBezTo>
                  <a:cubicBezTo>
                    <a:pt x="3812" y="11160"/>
                    <a:pt x="5082" y="11160"/>
                    <a:pt x="6353" y="11250"/>
                  </a:cubicBezTo>
                  <a:cubicBezTo>
                    <a:pt x="7624" y="11340"/>
                    <a:pt x="8894" y="11520"/>
                    <a:pt x="9529" y="12150"/>
                  </a:cubicBezTo>
                  <a:cubicBezTo>
                    <a:pt x="10165" y="12780"/>
                    <a:pt x="10165" y="13860"/>
                    <a:pt x="8894" y="15120"/>
                  </a:cubicBezTo>
                  <a:cubicBezTo>
                    <a:pt x="7624" y="16380"/>
                    <a:pt x="5082" y="17820"/>
                    <a:pt x="3176" y="18810"/>
                  </a:cubicBezTo>
                  <a:cubicBezTo>
                    <a:pt x="1271" y="19800"/>
                    <a:pt x="0" y="20340"/>
                    <a:pt x="0" y="20790"/>
                  </a:cubicBezTo>
                  <a:cubicBezTo>
                    <a:pt x="0" y="21240"/>
                    <a:pt x="1271" y="21600"/>
                    <a:pt x="4320" y="21150"/>
                  </a:cubicBezTo>
                  <a:cubicBezTo>
                    <a:pt x="7369" y="20700"/>
                    <a:pt x="12198" y="19440"/>
                    <a:pt x="17026" y="18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970807" y="2515731"/>
              <a:ext cx="146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039"/>
                    <a:pt x="11896" y="12077"/>
                    <a:pt x="15496" y="15677"/>
                  </a:cubicBezTo>
                  <a:cubicBezTo>
                    <a:pt x="19096" y="19277"/>
                    <a:pt x="20348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016911" y="2503031"/>
              <a:ext cx="13169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9311" y="0"/>
                    <a:pt x="17624" y="0"/>
                    <a:pt x="15768" y="810"/>
                  </a:cubicBezTo>
                  <a:cubicBezTo>
                    <a:pt x="13911" y="1620"/>
                    <a:pt x="11886" y="3240"/>
                    <a:pt x="9018" y="6120"/>
                  </a:cubicBezTo>
                  <a:cubicBezTo>
                    <a:pt x="6149" y="9000"/>
                    <a:pt x="2436" y="13140"/>
                    <a:pt x="918" y="15930"/>
                  </a:cubicBezTo>
                  <a:cubicBezTo>
                    <a:pt x="-601" y="18720"/>
                    <a:pt x="74" y="20160"/>
                    <a:pt x="7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186707" y="2642731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210487" y="2534781"/>
              <a:ext cx="47848" cy="4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0" h="20622" fill="norm" stroke="1" extrusionOk="0">
                  <a:moveTo>
                    <a:pt x="11029" y="0"/>
                  </a:moveTo>
                  <a:cubicBezTo>
                    <a:pt x="7573" y="2945"/>
                    <a:pt x="4117" y="5891"/>
                    <a:pt x="1957" y="9818"/>
                  </a:cubicBezTo>
                  <a:cubicBezTo>
                    <a:pt x="-203" y="13745"/>
                    <a:pt x="-1067" y="18655"/>
                    <a:pt x="1957" y="20127"/>
                  </a:cubicBezTo>
                  <a:cubicBezTo>
                    <a:pt x="4981" y="21600"/>
                    <a:pt x="11893" y="19636"/>
                    <a:pt x="15781" y="16200"/>
                  </a:cubicBezTo>
                  <a:cubicBezTo>
                    <a:pt x="19669" y="12764"/>
                    <a:pt x="20533" y="7855"/>
                    <a:pt x="18373" y="6873"/>
                  </a:cubicBezTo>
                  <a:cubicBezTo>
                    <a:pt x="16213" y="5891"/>
                    <a:pt x="11029" y="8836"/>
                    <a:pt x="5845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761257" y="2833231"/>
              <a:ext cx="450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3" y="17280"/>
                    <a:pt x="1825" y="12960"/>
                    <a:pt x="4158" y="10080"/>
                  </a:cubicBezTo>
                  <a:cubicBezTo>
                    <a:pt x="6490" y="7200"/>
                    <a:pt x="10242" y="5760"/>
                    <a:pt x="13386" y="4320"/>
                  </a:cubicBezTo>
                  <a:cubicBezTo>
                    <a:pt x="16530" y="2880"/>
                    <a:pt x="1906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2036009" y="2928481"/>
              <a:ext cx="15704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96" y="0"/>
                  </a:moveTo>
                  <a:cubicBezTo>
                    <a:pt x="632" y="8100"/>
                    <a:pt x="-232" y="16200"/>
                    <a:pt x="56" y="17100"/>
                  </a:cubicBezTo>
                  <a:cubicBezTo>
                    <a:pt x="344" y="18000"/>
                    <a:pt x="1784" y="11700"/>
                    <a:pt x="4232" y="7650"/>
                  </a:cubicBezTo>
                  <a:cubicBezTo>
                    <a:pt x="6680" y="3600"/>
                    <a:pt x="10136" y="1800"/>
                    <a:pt x="13160" y="2700"/>
                  </a:cubicBezTo>
                  <a:cubicBezTo>
                    <a:pt x="16184" y="3600"/>
                    <a:pt x="18776" y="7200"/>
                    <a:pt x="20072" y="10800"/>
                  </a:cubicBezTo>
                  <a:cubicBezTo>
                    <a:pt x="21368" y="14400"/>
                    <a:pt x="21368" y="18000"/>
                    <a:pt x="21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459872" y="2407781"/>
              <a:ext cx="21933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21522" y="0"/>
                  </a:moveTo>
                  <a:cubicBezTo>
                    <a:pt x="20899" y="3014"/>
                    <a:pt x="20276" y="6028"/>
                    <a:pt x="18614" y="9377"/>
                  </a:cubicBezTo>
                  <a:cubicBezTo>
                    <a:pt x="16953" y="12726"/>
                    <a:pt x="14253" y="16409"/>
                    <a:pt x="12487" y="18502"/>
                  </a:cubicBezTo>
                  <a:cubicBezTo>
                    <a:pt x="10722" y="20595"/>
                    <a:pt x="9891" y="21098"/>
                    <a:pt x="8645" y="21349"/>
                  </a:cubicBezTo>
                  <a:cubicBezTo>
                    <a:pt x="7399" y="21600"/>
                    <a:pt x="5737" y="21600"/>
                    <a:pt x="4387" y="21014"/>
                  </a:cubicBezTo>
                  <a:cubicBezTo>
                    <a:pt x="3037" y="20428"/>
                    <a:pt x="1999" y="19256"/>
                    <a:pt x="1272" y="18167"/>
                  </a:cubicBezTo>
                  <a:cubicBezTo>
                    <a:pt x="545" y="17079"/>
                    <a:pt x="130" y="16074"/>
                    <a:pt x="26" y="15153"/>
                  </a:cubicBezTo>
                  <a:cubicBezTo>
                    <a:pt x="-78" y="14233"/>
                    <a:pt x="130" y="13395"/>
                    <a:pt x="753" y="12726"/>
                  </a:cubicBezTo>
                  <a:cubicBezTo>
                    <a:pt x="1376" y="12056"/>
                    <a:pt x="2414" y="11553"/>
                    <a:pt x="4180" y="11302"/>
                  </a:cubicBezTo>
                  <a:cubicBezTo>
                    <a:pt x="5945" y="11051"/>
                    <a:pt x="8437" y="11051"/>
                    <a:pt x="10930" y="12474"/>
                  </a:cubicBezTo>
                  <a:cubicBezTo>
                    <a:pt x="13422" y="13898"/>
                    <a:pt x="15914" y="16744"/>
                    <a:pt x="17472" y="18502"/>
                  </a:cubicBezTo>
                  <a:cubicBezTo>
                    <a:pt x="19030" y="20260"/>
                    <a:pt x="19653" y="20930"/>
                    <a:pt x="20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793507" y="2630031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992184" y="2355762"/>
              <a:ext cx="112474" cy="37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49" fill="norm" stroke="1" extrusionOk="0">
                  <a:moveTo>
                    <a:pt x="18512" y="2255"/>
                  </a:moveTo>
                  <a:cubicBezTo>
                    <a:pt x="18904" y="1648"/>
                    <a:pt x="19297" y="1041"/>
                    <a:pt x="18512" y="616"/>
                  </a:cubicBezTo>
                  <a:cubicBezTo>
                    <a:pt x="17726" y="192"/>
                    <a:pt x="15763" y="-51"/>
                    <a:pt x="13995" y="10"/>
                  </a:cubicBezTo>
                  <a:cubicBezTo>
                    <a:pt x="12228" y="70"/>
                    <a:pt x="10657" y="434"/>
                    <a:pt x="7908" y="2133"/>
                  </a:cubicBezTo>
                  <a:cubicBezTo>
                    <a:pt x="5159" y="3832"/>
                    <a:pt x="1232" y="6866"/>
                    <a:pt x="250" y="9657"/>
                  </a:cubicBezTo>
                  <a:cubicBezTo>
                    <a:pt x="-732" y="12448"/>
                    <a:pt x="1232" y="14996"/>
                    <a:pt x="5159" y="16938"/>
                  </a:cubicBezTo>
                  <a:cubicBezTo>
                    <a:pt x="9086" y="18879"/>
                    <a:pt x="14977" y="20214"/>
                    <a:pt x="20868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218957" y="2483710"/>
              <a:ext cx="260351" cy="24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1405" y="19793"/>
                    <a:pt x="2810" y="18145"/>
                    <a:pt x="4039" y="15491"/>
                  </a:cubicBezTo>
                  <a:cubicBezTo>
                    <a:pt x="5268" y="12837"/>
                    <a:pt x="6322" y="9176"/>
                    <a:pt x="6849" y="6704"/>
                  </a:cubicBezTo>
                  <a:cubicBezTo>
                    <a:pt x="7376" y="4233"/>
                    <a:pt x="7376" y="2952"/>
                    <a:pt x="7376" y="1854"/>
                  </a:cubicBezTo>
                  <a:cubicBezTo>
                    <a:pt x="7376" y="755"/>
                    <a:pt x="7376" y="-160"/>
                    <a:pt x="7200" y="23"/>
                  </a:cubicBezTo>
                  <a:cubicBezTo>
                    <a:pt x="7024" y="206"/>
                    <a:pt x="6673" y="1487"/>
                    <a:pt x="6498" y="3684"/>
                  </a:cubicBezTo>
                  <a:cubicBezTo>
                    <a:pt x="6322" y="5881"/>
                    <a:pt x="6322" y="8993"/>
                    <a:pt x="6410" y="11098"/>
                  </a:cubicBezTo>
                  <a:cubicBezTo>
                    <a:pt x="6498" y="13203"/>
                    <a:pt x="6673" y="14301"/>
                    <a:pt x="7112" y="15216"/>
                  </a:cubicBezTo>
                  <a:cubicBezTo>
                    <a:pt x="7551" y="16132"/>
                    <a:pt x="8254" y="16864"/>
                    <a:pt x="9044" y="17047"/>
                  </a:cubicBezTo>
                  <a:cubicBezTo>
                    <a:pt x="9834" y="17230"/>
                    <a:pt x="10712" y="16864"/>
                    <a:pt x="12029" y="14759"/>
                  </a:cubicBezTo>
                  <a:cubicBezTo>
                    <a:pt x="13346" y="12654"/>
                    <a:pt x="15102" y="8809"/>
                    <a:pt x="16244" y="5881"/>
                  </a:cubicBezTo>
                  <a:cubicBezTo>
                    <a:pt x="17385" y="2952"/>
                    <a:pt x="17912" y="938"/>
                    <a:pt x="18088" y="481"/>
                  </a:cubicBezTo>
                  <a:cubicBezTo>
                    <a:pt x="18263" y="23"/>
                    <a:pt x="18088" y="1121"/>
                    <a:pt x="18615" y="3959"/>
                  </a:cubicBezTo>
                  <a:cubicBezTo>
                    <a:pt x="19141" y="6796"/>
                    <a:pt x="20371" y="11372"/>
                    <a:pt x="21600" y="15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587257" y="2668131"/>
              <a:ext cx="278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789"/>
                    <a:pt x="21600" y="7579"/>
                    <a:pt x="18514" y="11179"/>
                  </a:cubicBezTo>
                  <a:cubicBezTo>
                    <a:pt x="15429" y="14779"/>
                    <a:pt x="7714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794227" y="2496681"/>
              <a:ext cx="307381" cy="16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10" fill="norm" stroke="1" extrusionOk="0">
                  <a:moveTo>
                    <a:pt x="5909" y="4922"/>
                  </a:moveTo>
                  <a:cubicBezTo>
                    <a:pt x="5469" y="8749"/>
                    <a:pt x="5028" y="12577"/>
                    <a:pt x="4514" y="15175"/>
                  </a:cubicBezTo>
                  <a:cubicBezTo>
                    <a:pt x="3999" y="17772"/>
                    <a:pt x="3411" y="19139"/>
                    <a:pt x="2750" y="20096"/>
                  </a:cubicBezTo>
                  <a:cubicBezTo>
                    <a:pt x="2089" y="21053"/>
                    <a:pt x="1354" y="21600"/>
                    <a:pt x="767" y="20506"/>
                  </a:cubicBezTo>
                  <a:cubicBezTo>
                    <a:pt x="179" y="19413"/>
                    <a:pt x="-262" y="16678"/>
                    <a:pt x="179" y="13671"/>
                  </a:cubicBezTo>
                  <a:cubicBezTo>
                    <a:pt x="620" y="10663"/>
                    <a:pt x="1942" y="7382"/>
                    <a:pt x="4881" y="5332"/>
                  </a:cubicBezTo>
                  <a:cubicBezTo>
                    <a:pt x="7820" y="3281"/>
                    <a:pt x="12375" y="2461"/>
                    <a:pt x="15387" y="1777"/>
                  </a:cubicBezTo>
                  <a:cubicBezTo>
                    <a:pt x="18399" y="1094"/>
                    <a:pt x="19869" y="547"/>
                    <a:pt x="21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7057157" y="2319939"/>
              <a:ext cx="146051" cy="9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5175"/>
                  </a:moveTo>
                  <a:cubicBezTo>
                    <a:pt x="939" y="3375"/>
                    <a:pt x="1878" y="1575"/>
                    <a:pt x="3130" y="675"/>
                  </a:cubicBezTo>
                  <a:cubicBezTo>
                    <a:pt x="4383" y="-225"/>
                    <a:pt x="5948" y="-225"/>
                    <a:pt x="7200" y="675"/>
                  </a:cubicBezTo>
                  <a:cubicBezTo>
                    <a:pt x="8452" y="1575"/>
                    <a:pt x="9391" y="3375"/>
                    <a:pt x="9235" y="6300"/>
                  </a:cubicBezTo>
                  <a:cubicBezTo>
                    <a:pt x="9078" y="9225"/>
                    <a:pt x="7826" y="13275"/>
                    <a:pt x="6574" y="15975"/>
                  </a:cubicBezTo>
                  <a:cubicBezTo>
                    <a:pt x="5322" y="18675"/>
                    <a:pt x="4070" y="20025"/>
                    <a:pt x="4383" y="20700"/>
                  </a:cubicBezTo>
                  <a:cubicBezTo>
                    <a:pt x="4696" y="21375"/>
                    <a:pt x="6574" y="21375"/>
                    <a:pt x="9704" y="20925"/>
                  </a:cubicBezTo>
                  <a:cubicBezTo>
                    <a:pt x="12835" y="20475"/>
                    <a:pt x="17217" y="19575"/>
                    <a:pt x="21600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7273057" y="2318881"/>
              <a:ext cx="7626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1705" y="0"/>
                  </a:moveTo>
                  <a:cubicBezTo>
                    <a:pt x="7958" y="2250"/>
                    <a:pt x="14211" y="4500"/>
                    <a:pt x="17621" y="7256"/>
                  </a:cubicBezTo>
                  <a:cubicBezTo>
                    <a:pt x="21032" y="10012"/>
                    <a:pt x="21600" y="13275"/>
                    <a:pt x="18189" y="15750"/>
                  </a:cubicBezTo>
                  <a:cubicBezTo>
                    <a:pt x="14779" y="18225"/>
                    <a:pt x="7389" y="19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565157" y="2516673"/>
              <a:ext cx="152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300" y="10932"/>
                    <a:pt x="6600" y="1332"/>
                    <a:pt x="10200" y="132"/>
                  </a:cubicBezTo>
                  <a:cubicBezTo>
                    <a:pt x="13800" y="-1068"/>
                    <a:pt x="177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584207" y="2630031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8010940" y="2278294"/>
              <a:ext cx="259068" cy="45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36" fill="norm" stroke="1" extrusionOk="0">
                  <a:moveTo>
                    <a:pt x="20967" y="1926"/>
                  </a:moveTo>
                  <a:cubicBezTo>
                    <a:pt x="20967" y="1324"/>
                    <a:pt x="20967" y="721"/>
                    <a:pt x="20528" y="369"/>
                  </a:cubicBezTo>
                  <a:cubicBezTo>
                    <a:pt x="20089" y="17"/>
                    <a:pt x="19211" y="-83"/>
                    <a:pt x="17016" y="68"/>
                  </a:cubicBezTo>
                  <a:cubicBezTo>
                    <a:pt x="14821" y="218"/>
                    <a:pt x="11309" y="620"/>
                    <a:pt x="8850" y="1223"/>
                  </a:cubicBezTo>
                  <a:cubicBezTo>
                    <a:pt x="6392" y="1826"/>
                    <a:pt x="4987" y="2630"/>
                    <a:pt x="4196" y="4036"/>
                  </a:cubicBezTo>
                  <a:cubicBezTo>
                    <a:pt x="3406" y="5443"/>
                    <a:pt x="3231" y="7452"/>
                    <a:pt x="2616" y="9913"/>
                  </a:cubicBezTo>
                  <a:cubicBezTo>
                    <a:pt x="2001" y="12375"/>
                    <a:pt x="948" y="15288"/>
                    <a:pt x="421" y="17197"/>
                  </a:cubicBezTo>
                  <a:cubicBezTo>
                    <a:pt x="-106" y="19106"/>
                    <a:pt x="-106" y="20010"/>
                    <a:pt x="245" y="20613"/>
                  </a:cubicBezTo>
                  <a:cubicBezTo>
                    <a:pt x="596" y="21216"/>
                    <a:pt x="1299" y="21517"/>
                    <a:pt x="3845" y="21417"/>
                  </a:cubicBezTo>
                  <a:cubicBezTo>
                    <a:pt x="6392" y="21316"/>
                    <a:pt x="10782" y="20814"/>
                    <a:pt x="14031" y="20311"/>
                  </a:cubicBezTo>
                  <a:cubicBezTo>
                    <a:pt x="17279" y="19809"/>
                    <a:pt x="19387" y="19307"/>
                    <a:pt x="21494" y="1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8066807" y="2515731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486"/>
                    <a:pt x="1964" y="13371"/>
                    <a:pt x="5564" y="9771"/>
                  </a:cubicBezTo>
                  <a:cubicBezTo>
                    <a:pt x="9164" y="6171"/>
                    <a:pt x="1538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8347387" y="2264816"/>
              <a:ext cx="271871" cy="49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03" fill="norm" stroke="1" extrusionOk="0">
                  <a:moveTo>
                    <a:pt x="21507" y="690"/>
                  </a:moveTo>
                  <a:cubicBezTo>
                    <a:pt x="19833" y="324"/>
                    <a:pt x="18158" y="-42"/>
                    <a:pt x="15647" y="4"/>
                  </a:cubicBezTo>
                  <a:cubicBezTo>
                    <a:pt x="13135" y="50"/>
                    <a:pt x="9786" y="507"/>
                    <a:pt x="7860" y="919"/>
                  </a:cubicBezTo>
                  <a:cubicBezTo>
                    <a:pt x="5935" y="1331"/>
                    <a:pt x="5433" y="1697"/>
                    <a:pt x="5098" y="2795"/>
                  </a:cubicBezTo>
                  <a:cubicBezTo>
                    <a:pt x="4763" y="3894"/>
                    <a:pt x="4595" y="5724"/>
                    <a:pt x="4093" y="8150"/>
                  </a:cubicBezTo>
                  <a:cubicBezTo>
                    <a:pt x="3591" y="10575"/>
                    <a:pt x="2754" y="13595"/>
                    <a:pt x="2000" y="15655"/>
                  </a:cubicBezTo>
                  <a:cubicBezTo>
                    <a:pt x="1247" y="17714"/>
                    <a:pt x="577" y="18812"/>
                    <a:pt x="242" y="19636"/>
                  </a:cubicBezTo>
                  <a:cubicBezTo>
                    <a:pt x="-93" y="20460"/>
                    <a:pt x="-93" y="21009"/>
                    <a:pt x="326" y="21283"/>
                  </a:cubicBezTo>
                  <a:cubicBezTo>
                    <a:pt x="744" y="21558"/>
                    <a:pt x="1581" y="21558"/>
                    <a:pt x="3674" y="21375"/>
                  </a:cubicBezTo>
                  <a:cubicBezTo>
                    <a:pt x="5767" y="21192"/>
                    <a:pt x="9116" y="20826"/>
                    <a:pt x="11126" y="20505"/>
                  </a:cubicBezTo>
                  <a:cubicBezTo>
                    <a:pt x="13135" y="20185"/>
                    <a:pt x="13805" y="19911"/>
                    <a:pt x="14474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594708" y="2373914"/>
              <a:ext cx="239872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4471" y="5293"/>
                  </a:moveTo>
                  <a:cubicBezTo>
                    <a:pt x="3524" y="9298"/>
                    <a:pt x="2577" y="13303"/>
                    <a:pt x="2008" y="15735"/>
                  </a:cubicBezTo>
                  <a:cubicBezTo>
                    <a:pt x="1440" y="18167"/>
                    <a:pt x="1250" y="19025"/>
                    <a:pt x="966" y="19883"/>
                  </a:cubicBezTo>
                  <a:cubicBezTo>
                    <a:pt x="682" y="20742"/>
                    <a:pt x="303" y="21600"/>
                    <a:pt x="113" y="21600"/>
                  </a:cubicBezTo>
                  <a:cubicBezTo>
                    <a:pt x="-76" y="21600"/>
                    <a:pt x="-76" y="20742"/>
                    <a:pt x="492" y="17738"/>
                  </a:cubicBezTo>
                  <a:cubicBezTo>
                    <a:pt x="1061" y="14734"/>
                    <a:pt x="2198" y="9584"/>
                    <a:pt x="2861" y="6652"/>
                  </a:cubicBezTo>
                  <a:cubicBezTo>
                    <a:pt x="3524" y="3719"/>
                    <a:pt x="3713" y="3004"/>
                    <a:pt x="4187" y="2432"/>
                  </a:cubicBezTo>
                  <a:cubicBezTo>
                    <a:pt x="4661" y="1860"/>
                    <a:pt x="5419" y="1430"/>
                    <a:pt x="5987" y="1574"/>
                  </a:cubicBezTo>
                  <a:cubicBezTo>
                    <a:pt x="6556" y="1717"/>
                    <a:pt x="6935" y="2432"/>
                    <a:pt x="7408" y="4363"/>
                  </a:cubicBezTo>
                  <a:cubicBezTo>
                    <a:pt x="7882" y="6294"/>
                    <a:pt x="8450" y="9441"/>
                    <a:pt x="8924" y="11873"/>
                  </a:cubicBezTo>
                  <a:cubicBezTo>
                    <a:pt x="9398" y="14305"/>
                    <a:pt x="9777" y="16021"/>
                    <a:pt x="10250" y="17380"/>
                  </a:cubicBezTo>
                  <a:cubicBezTo>
                    <a:pt x="10724" y="18739"/>
                    <a:pt x="11292" y="19740"/>
                    <a:pt x="12050" y="20313"/>
                  </a:cubicBezTo>
                  <a:cubicBezTo>
                    <a:pt x="12808" y="20885"/>
                    <a:pt x="13756" y="21028"/>
                    <a:pt x="14608" y="20742"/>
                  </a:cubicBezTo>
                  <a:cubicBezTo>
                    <a:pt x="15461" y="20456"/>
                    <a:pt x="16219" y="19740"/>
                    <a:pt x="17356" y="17166"/>
                  </a:cubicBezTo>
                  <a:cubicBezTo>
                    <a:pt x="18492" y="14591"/>
                    <a:pt x="20008" y="10156"/>
                    <a:pt x="20766" y="7224"/>
                  </a:cubicBezTo>
                  <a:cubicBezTo>
                    <a:pt x="21524" y="4291"/>
                    <a:pt x="21524" y="2861"/>
                    <a:pt x="21429" y="1788"/>
                  </a:cubicBezTo>
                  <a:cubicBezTo>
                    <a:pt x="21335" y="715"/>
                    <a:pt x="21145" y="0"/>
                    <a:pt x="20956" y="0"/>
                  </a:cubicBezTo>
                  <a:cubicBezTo>
                    <a:pt x="20766" y="0"/>
                    <a:pt x="20577" y="715"/>
                    <a:pt x="20387" y="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8861737" y="2534781"/>
              <a:ext cx="92425" cy="12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310" fill="norm" stroke="1" extrusionOk="0">
                  <a:moveTo>
                    <a:pt x="13825" y="0"/>
                  </a:moveTo>
                  <a:cubicBezTo>
                    <a:pt x="11477" y="360"/>
                    <a:pt x="9129" y="720"/>
                    <a:pt x="6781" y="3060"/>
                  </a:cubicBezTo>
                  <a:cubicBezTo>
                    <a:pt x="4434" y="5400"/>
                    <a:pt x="2086" y="9720"/>
                    <a:pt x="912" y="12780"/>
                  </a:cubicBezTo>
                  <a:cubicBezTo>
                    <a:pt x="-262" y="15840"/>
                    <a:pt x="-262" y="17640"/>
                    <a:pt x="677" y="19080"/>
                  </a:cubicBezTo>
                  <a:cubicBezTo>
                    <a:pt x="1616" y="20520"/>
                    <a:pt x="3495" y="21600"/>
                    <a:pt x="6781" y="21240"/>
                  </a:cubicBezTo>
                  <a:cubicBezTo>
                    <a:pt x="10068" y="20880"/>
                    <a:pt x="14764" y="19080"/>
                    <a:pt x="17581" y="16380"/>
                  </a:cubicBezTo>
                  <a:cubicBezTo>
                    <a:pt x="20399" y="13680"/>
                    <a:pt x="21338" y="10080"/>
                    <a:pt x="19695" y="7560"/>
                  </a:cubicBezTo>
                  <a:cubicBezTo>
                    <a:pt x="18051" y="5040"/>
                    <a:pt x="13825" y="3600"/>
                    <a:pt x="9599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8968507" y="2496681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84"/>
                  </a:moveTo>
                  <a:cubicBezTo>
                    <a:pt x="2618" y="4032"/>
                    <a:pt x="5236" y="2880"/>
                    <a:pt x="7200" y="2880"/>
                  </a:cubicBezTo>
                  <a:cubicBezTo>
                    <a:pt x="9164" y="2880"/>
                    <a:pt x="10473" y="4032"/>
                    <a:pt x="11618" y="6336"/>
                  </a:cubicBezTo>
                  <a:cubicBezTo>
                    <a:pt x="12764" y="8640"/>
                    <a:pt x="13745" y="12096"/>
                    <a:pt x="14236" y="14544"/>
                  </a:cubicBezTo>
                  <a:cubicBezTo>
                    <a:pt x="14727" y="16992"/>
                    <a:pt x="14727" y="18432"/>
                    <a:pt x="14073" y="19584"/>
                  </a:cubicBezTo>
                  <a:cubicBezTo>
                    <a:pt x="13418" y="20736"/>
                    <a:pt x="12109" y="21600"/>
                    <a:pt x="10800" y="21600"/>
                  </a:cubicBezTo>
                  <a:cubicBezTo>
                    <a:pt x="9491" y="21600"/>
                    <a:pt x="8182" y="20736"/>
                    <a:pt x="8836" y="17424"/>
                  </a:cubicBezTo>
                  <a:cubicBezTo>
                    <a:pt x="9491" y="14112"/>
                    <a:pt x="12109" y="8352"/>
                    <a:pt x="14564" y="5040"/>
                  </a:cubicBezTo>
                  <a:cubicBezTo>
                    <a:pt x="17018" y="1728"/>
                    <a:pt x="19309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9210209" y="2336940"/>
              <a:ext cx="107549" cy="33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391" fill="norm" stroke="1" extrusionOk="0">
                  <a:moveTo>
                    <a:pt x="20708" y="2525"/>
                  </a:moveTo>
                  <a:cubicBezTo>
                    <a:pt x="20708" y="1432"/>
                    <a:pt x="20708" y="338"/>
                    <a:pt x="20097" y="64"/>
                  </a:cubicBezTo>
                  <a:cubicBezTo>
                    <a:pt x="19485" y="-209"/>
                    <a:pt x="18263" y="338"/>
                    <a:pt x="14799" y="2799"/>
                  </a:cubicBezTo>
                  <a:cubicBezTo>
                    <a:pt x="11334" y="5259"/>
                    <a:pt x="5629" y="9634"/>
                    <a:pt x="2572" y="12505"/>
                  </a:cubicBezTo>
                  <a:cubicBezTo>
                    <a:pt x="-484" y="15376"/>
                    <a:pt x="-892" y="16743"/>
                    <a:pt x="1757" y="17973"/>
                  </a:cubicBezTo>
                  <a:cubicBezTo>
                    <a:pt x="4406" y="19204"/>
                    <a:pt x="10112" y="20297"/>
                    <a:pt x="15817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9362207" y="2413096"/>
              <a:ext cx="209551" cy="22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1964" y="18065"/>
                    <a:pt x="3927" y="14835"/>
                    <a:pt x="5455" y="11908"/>
                  </a:cubicBezTo>
                  <a:cubicBezTo>
                    <a:pt x="6982" y="8981"/>
                    <a:pt x="8073" y="6357"/>
                    <a:pt x="8618" y="4237"/>
                  </a:cubicBezTo>
                  <a:cubicBezTo>
                    <a:pt x="9164" y="2117"/>
                    <a:pt x="9164" y="502"/>
                    <a:pt x="8836" y="99"/>
                  </a:cubicBezTo>
                  <a:cubicBezTo>
                    <a:pt x="8509" y="-305"/>
                    <a:pt x="7855" y="502"/>
                    <a:pt x="7309" y="3026"/>
                  </a:cubicBezTo>
                  <a:cubicBezTo>
                    <a:pt x="6764" y="5549"/>
                    <a:pt x="6327" y="9788"/>
                    <a:pt x="6218" y="12413"/>
                  </a:cubicBezTo>
                  <a:cubicBezTo>
                    <a:pt x="6109" y="15037"/>
                    <a:pt x="6327" y="16046"/>
                    <a:pt x="6982" y="16753"/>
                  </a:cubicBezTo>
                  <a:cubicBezTo>
                    <a:pt x="7636" y="17459"/>
                    <a:pt x="8727" y="17863"/>
                    <a:pt x="9818" y="17762"/>
                  </a:cubicBezTo>
                  <a:cubicBezTo>
                    <a:pt x="10909" y="17661"/>
                    <a:pt x="12000" y="17056"/>
                    <a:pt x="13418" y="15037"/>
                  </a:cubicBezTo>
                  <a:cubicBezTo>
                    <a:pt x="14836" y="13018"/>
                    <a:pt x="16582" y="9587"/>
                    <a:pt x="17455" y="7366"/>
                  </a:cubicBezTo>
                  <a:cubicBezTo>
                    <a:pt x="18327" y="5145"/>
                    <a:pt x="18327" y="4136"/>
                    <a:pt x="18109" y="4338"/>
                  </a:cubicBezTo>
                  <a:cubicBezTo>
                    <a:pt x="17891" y="4540"/>
                    <a:pt x="17455" y="5953"/>
                    <a:pt x="17564" y="8274"/>
                  </a:cubicBezTo>
                  <a:cubicBezTo>
                    <a:pt x="17673" y="10596"/>
                    <a:pt x="18327" y="13826"/>
                    <a:pt x="19091" y="15744"/>
                  </a:cubicBezTo>
                  <a:cubicBezTo>
                    <a:pt x="19855" y="17661"/>
                    <a:pt x="20727" y="18267"/>
                    <a:pt x="21600" y="18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660657" y="2636381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820674" y="2487701"/>
              <a:ext cx="259084" cy="16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783" fill="norm" stroke="1" extrusionOk="0">
                  <a:moveTo>
                    <a:pt x="4599" y="5262"/>
                  </a:moveTo>
                  <a:cubicBezTo>
                    <a:pt x="5122" y="8269"/>
                    <a:pt x="5645" y="11277"/>
                    <a:pt x="5819" y="13464"/>
                  </a:cubicBezTo>
                  <a:cubicBezTo>
                    <a:pt x="5993" y="15652"/>
                    <a:pt x="5819" y="17019"/>
                    <a:pt x="5296" y="18386"/>
                  </a:cubicBezTo>
                  <a:cubicBezTo>
                    <a:pt x="4774" y="19753"/>
                    <a:pt x="3903" y="21120"/>
                    <a:pt x="2857" y="20710"/>
                  </a:cubicBezTo>
                  <a:cubicBezTo>
                    <a:pt x="1812" y="20300"/>
                    <a:pt x="593" y="18112"/>
                    <a:pt x="157" y="15378"/>
                  </a:cubicBezTo>
                  <a:cubicBezTo>
                    <a:pt x="-278" y="12644"/>
                    <a:pt x="70" y="9363"/>
                    <a:pt x="2770" y="6492"/>
                  </a:cubicBezTo>
                  <a:cubicBezTo>
                    <a:pt x="5470" y="3621"/>
                    <a:pt x="10522" y="1161"/>
                    <a:pt x="14006" y="340"/>
                  </a:cubicBezTo>
                  <a:cubicBezTo>
                    <a:pt x="17490" y="-480"/>
                    <a:pt x="19406" y="340"/>
                    <a:pt x="21322" y="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0073407" y="2312523"/>
              <a:ext cx="120651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6705"/>
                  </a:moveTo>
                  <a:cubicBezTo>
                    <a:pt x="379" y="4843"/>
                    <a:pt x="758" y="2981"/>
                    <a:pt x="1895" y="1677"/>
                  </a:cubicBezTo>
                  <a:cubicBezTo>
                    <a:pt x="3032" y="374"/>
                    <a:pt x="4926" y="-371"/>
                    <a:pt x="6821" y="188"/>
                  </a:cubicBezTo>
                  <a:cubicBezTo>
                    <a:pt x="8716" y="746"/>
                    <a:pt x="10611" y="2608"/>
                    <a:pt x="11558" y="4470"/>
                  </a:cubicBezTo>
                  <a:cubicBezTo>
                    <a:pt x="12505" y="6332"/>
                    <a:pt x="12505" y="8195"/>
                    <a:pt x="11558" y="9870"/>
                  </a:cubicBezTo>
                  <a:cubicBezTo>
                    <a:pt x="10611" y="11546"/>
                    <a:pt x="8716" y="13036"/>
                    <a:pt x="6821" y="14526"/>
                  </a:cubicBezTo>
                  <a:cubicBezTo>
                    <a:pt x="4926" y="16015"/>
                    <a:pt x="3032" y="17505"/>
                    <a:pt x="3221" y="18622"/>
                  </a:cubicBezTo>
                  <a:cubicBezTo>
                    <a:pt x="3411" y="19739"/>
                    <a:pt x="5684" y="20484"/>
                    <a:pt x="9095" y="20857"/>
                  </a:cubicBezTo>
                  <a:cubicBezTo>
                    <a:pt x="12505" y="21229"/>
                    <a:pt x="17053" y="21229"/>
                    <a:pt x="2160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0225807" y="2354718"/>
              <a:ext cx="75259" cy="28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53" fill="norm" stroke="1" extrusionOk="0">
                  <a:moveTo>
                    <a:pt x="1800" y="168"/>
                  </a:moveTo>
                  <a:cubicBezTo>
                    <a:pt x="4800" y="11"/>
                    <a:pt x="7800" y="-147"/>
                    <a:pt x="10500" y="247"/>
                  </a:cubicBezTo>
                  <a:cubicBezTo>
                    <a:pt x="13200" y="641"/>
                    <a:pt x="15600" y="1587"/>
                    <a:pt x="17700" y="3952"/>
                  </a:cubicBezTo>
                  <a:cubicBezTo>
                    <a:pt x="19800" y="6317"/>
                    <a:pt x="21600" y="10101"/>
                    <a:pt x="21300" y="13097"/>
                  </a:cubicBezTo>
                  <a:cubicBezTo>
                    <a:pt x="21000" y="16092"/>
                    <a:pt x="18600" y="18300"/>
                    <a:pt x="14700" y="19561"/>
                  </a:cubicBezTo>
                  <a:cubicBezTo>
                    <a:pt x="10800" y="20822"/>
                    <a:pt x="5400" y="21138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340107" y="2231354"/>
              <a:ext cx="167364" cy="4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07" fill="norm" stroke="1" extrusionOk="0">
                  <a:moveTo>
                    <a:pt x="0" y="2949"/>
                  </a:moveTo>
                  <a:cubicBezTo>
                    <a:pt x="2160" y="2311"/>
                    <a:pt x="4320" y="1673"/>
                    <a:pt x="7020" y="1171"/>
                  </a:cubicBezTo>
                  <a:cubicBezTo>
                    <a:pt x="9720" y="670"/>
                    <a:pt x="12960" y="306"/>
                    <a:pt x="15255" y="123"/>
                  </a:cubicBezTo>
                  <a:cubicBezTo>
                    <a:pt x="17550" y="-59"/>
                    <a:pt x="18900" y="-59"/>
                    <a:pt x="19710" y="260"/>
                  </a:cubicBezTo>
                  <a:cubicBezTo>
                    <a:pt x="20520" y="579"/>
                    <a:pt x="20790" y="1217"/>
                    <a:pt x="21060" y="2812"/>
                  </a:cubicBezTo>
                  <a:cubicBezTo>
                    <a:pt x="21330" y="4407"/>
                    <a:pt x="21600" y="6959"/>
                    <a:pt x="20925" y="9328"/>
                  </a:cubicBezTo>
                  <a:cubicBezTo>
                    <a:pt x="20250" y="11698"/>
                    <a:pt x="18630" y="13885"/>
                    <a:pt x="18090" y="15663"/>
                  </a:cubicBezTo>
                  <a:cubicBezTo>
                    <a:pt x="17550" y="17440"/>
                    <a:pt x="18090" y="18807"/>
                    <a:pt x="18225" y="19718"/>
                  </a:cubicBezTo>
                  <a:cubicBezTo>
                    <a:pt x="18360" y="20630"/>
                    <a:pt x="18090" y="21085"/>
                    <a:pt x="17280" y="21313"/>
                  </a:cubicBezTo>
                  <a:cubicBezTo>
                    <a:pt x="16470" y="21541"/>
                    <a:pt x="15120" y="21541"/>
                    <a:pt x="13770" y="21450"/>
                  </a:cubicBezTo>
                  <a:cubicBezTo>
                    <a:pt x="12420" y="21359"/>
                    <a:pt x="11070" y="21176"/>
                    <a:pt x="10125" y="20857"/>
                  </a:cubicBezTo>
                  <a:cubicBezTo>
                    <a:pt x="9180" y="20538"/>
                    <a:pt x="8640" y="20083"/>
                    <a:pt x="8100" y="1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638557" y="2490331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632207" y="2604631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1032257" y="2390625"/>
              <a:ext cx="508001" cy="35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1170" y="18399"/>
                    <a:pt x="2340" y="15314"/>
                    <a:pt x="3330" y="12099"/>
                  </a:cubicBezTo>
                  <a:cubicBezTo>
                    <a:pt x="4320" y="8885"/>
                    <a:pt x="5130" y="5542"/>
                    <a:pt x="5535" y="3356"/>
                  </a:cubicBezTo>
                  <a:cubicBezTo>
                    <a:pt x="5940" y="1171"/>
                    <a:pt x="5940" y="142"/>
                    <a:pt x="5850" y="14"/>
                  </a:cubicBezTo>
                  <a:cubicBezTo>
                    <a:pt x="5760" y="-115"/>
                    <a:pt x="5580" y="656"/>
                    <a:pt x="5355" y="3035"/>
                  </a:cubicBezTo>
                  <a:cubicBezTo>
                    <a:pt x="5130" y="5414"/>
                    <a:pt x="4860" y="9399"/>
                    <a:pt x="4770" y="12099"/>
                  </a:cubicBezTo>
                  <a:cubicBezTo>
                    <a:pt x="4680" y="14799"/>
                    <a:pt x="4770" y="16214"/>
                    <a:pt x="4995" y="17178"/>
                  </a:cubicBezTo>
                  <a:cubicBezTo>
                    <a:pt x="5220" y="18142"/>
                    <a:pt x="5580" y="18656"/>
                    <a:pt x="5985" y="18849"/>
                  </a:cubicBezTo>
                  <a:cubicBezTo>
                    <a:pt x="6390" y="19042"/>
                    <a:pt x="6840" y="18914"/>
                    <a:pt x="7740" y="17821"/>
                  </a:cubicBezTo>
                  <a:cubicBezTo>
                    <a:pt x="8640" y="16728"/>
                    <a:pt x="9990" y="14671"/>
                    <a:pt x="11295" y="11842"/>
                  </a:cubicBezTo>
                  <a:cubicBezTo>
                    <a:pt x="12600" y="9014"/>
                    <a:pt x="13860" y="5414"/>
                    <a:pt x="14535" y="3292"/>
                  </a:cubicBezTo>
                  <a:cubicBezTo>
                    <a:pt x="15210" y="1171"/>
                    <a:pt x="15300" y="528"/>
                    <a:pt x="15300" y="721"/>
                  </a:cubicBezTo>
                  <a:cubicBezTo>
                    <a:pt x="15300" y="914"/>
                    <a:pt x="15210" y="1942"/>
                    <a:pt x="15075" y="3871"/>
                  </a:cubicBezTo>
                  <a:cubicBezTo>
                    <a:pt x="14940" y="5799"/>
                    <a:pt x="14760" y="8628"/>
                    <a:pt x="15030" y="10621"/>
                  </a:cubicBezTo>
                  <a:cubicBezTo>
                    <a:pt x="15300" y="12614"/>
                    <a:pt x="16020" y="13771"/>
                    <a:pt x="17190" y="14542"/>
                  </a:cubicBezTo>
                  <a:cubicBezTo>
                    <a:pt x="18360" y="15314"/>
                    <a:pt x="19980" y="15699"/>
                    <a:pt x="21600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507449" y="3188831"/>
              <a:ext cx="793831" cy="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876" fill="norm" stroke="1" extrusionOk="0">
                  <a:moveTo>
                    <a:pt x="2047" y="8836"/>
                  </a:moveTo>
                  <a:cubicBezTo>
                    <a:pt x="1192" y="11782"/>
                    <a:pt x="337" y="14727"/>
                    <a:pt x="80" y="17182"/>
                  </a:cubicBezTo>
                  <a:cubicBezTo>
                    <a:pt x="-176" y="19636"/>
                    <a:pt x="166" y="21600"/>
                    <a:pt x="1334" y="20618"/>
                  </a:cubicBezTo>
                  <a:cubicBezTo>
                    <a:pt x="2503" y="19636"/>
                    <a:pt x="4497" y="15709"/>
                    <a:pt x="6663" y="11782"/>
                  </a:cubicBezTo>
                  <a:cubicBezTo>
                    <a:pt x="8829" y="7855"/>
                    <a:pt x="11165" y="3927"/>
                    <a:pt x="13417" y="1964"/>
                  </a:cubicBezTo>
                  <a:cubicBezTo>
                    <a:pt x="15668" y="0"/>
                    <a:pt x="17833" y="0"/>
                    <a:pt x="19059" y="0"/>
                  </a:cubicBezTo>
                  <a:cubicBezTo>
                    <a:pt x="20284" y="0"/>
                    <a:pt x="20569" y="0"/>
                    <a:pt x="20854" y="0"/>
                  </a:cubicBezTo>
                  <a:cubicBezTo>
                    <a:pt x="21139" y="0"/>
                    <a:pt x="21424" y="0"/>
                    <a:pt x="21367" y="2455"/>
                  </a:cubicBezTo>
                  <a:cubicBezTo>
                    <a:pt x="21310" y="4909"/>
                    <a:pt x="20911" y="9818"/>
                    <a:pt x="20512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551707" y="3356846"/>
              <a:ext cx="749301" cy="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2441" y="17407"/>
                    <a:pt x="4881" y="13428"/>
                    <a:pt x="7261" y="10018"/>
                  </a:cubicBezTo>
                  <a:cubicBezTo>
                    <a:pt x="9641" y="6607"/>
                    <a:pt x="11959" y="3765"/>
                    <a:pt x="14156" y="2060"/>
                  </a:cubicBezTo>
                  <a:cubicBezTo>
                    <a:pt x="16353" y="354"/>
                    <a:pt x="18427" y="-214"/>
                    <a:pt x="19647" y="70"/>
                  </a:cubicBezTo>
                  <a:cubicBezTo>
                    <a:pt x="20868" y="354"/>
                    <a:pt x="21234" y="1491"/>
                    <a:pt x="21600" y="2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917957" y="2985635"/>
              <a:ext cx="641351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6" fill="norm" stroke="1" extrusionOk="0">
                  <a:moveTo>
                    <a:pt x="0" y="11780"/>
                  </a:moveTo>
                  <a:cubicBezTo>
                    <a:pt x="2424" y="6871"/>
                    <a:pt x="4848" y="1961"/>
                    <a:pt x="7414" y="489"/>
                  </a:cubicBezTo>
                  <a:cubicBezTo>
                    <a:pt x="9980" y="-984"/>
                    <a:pt x="12689" y="980"/>
                    <a:pt x="15077" y="4907"/>
                  </a:cubicBezTo>
                  <a:cubicBezTo>
                    <a:pt x="17465" y="8834"/>
                    <a:pt x="19533" y="14725"/>
                    <a:pt x="21600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1006857" y="3087231"/>
              <a:ext cx="539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400"/>
                    <a:pt x="6776" y="4800"/>
                    <a:pt x="10376" y="8400"/>
                  </a:cubicBezTo>
                  <a:cubicBezTo>
                    <a:pt x="13976" y="12000"/>
                    <a:pt x="17788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493080" y="3652381"/>
              <a:ext cx="233628" cy="29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95" fill="norm" stroke="1" extrusionOk="0">
                  <a:moveTo>
                    <a:pt x="21478" y="0"/>
                  </a:moveTo>
                  <a:cubicBezTo>
                    <a:pt x="18364" y="919"/>
                    <a:pt x="15251" y="1838"/>
                    <a:pt x="12527" y="2757"/>
                  </a:cubicBezTo>
                  <a:cubicBezTo>
                    <a:pt x="9802" y="3677"/>
                    <a:pt x="7467" y="4596"/>
                    <a:pt x="5910" y="5285"/>
                  </a:cubicBezTo>
                  <a:cubicBezTo>
                    <a:pt x="4354" y="5974"/>
                    <a:pt x="3575" y="6434"/>
                    <a:pt x="3186" y="7047"/>
                  </a:cubicBezTo>
                  <a:cubicBezTo>
                    <a:pt x="2797" y="7660"/>
                    <a:pt x="2797" y="8426"/>
                    <a:pt x="3283" y="8885"/>
                  </a:cubicBezTo>
                  <a:cubicBezTo>
                    <a:pt x="3770" y="9345"/>
                    <a:pt x="4743" y="9498"/>
                    <a:pt x="5813" y="9574"/>
                  </a:cubicBezTo>
                  <a:cubicBezTo>
                    <a:pt x="6883" y="9651"/>
                    <a:pt x="8051" y="9651"/>
                    <a:pt x="9413" y="9804"/>
                  </a:cubicBezTo>
                  <a:cubicBezTo>
                    <a:pt x="10775" y="9957"/>
                    <a:pt x="12332" y="10264"/>
                    <a:pt x="12916" y="10800"/>
                  </a:cubicBezTo>
                  <a:cubicBezTo>
                    <a:pt x="13500" y="11336"/>
                    <a:pt x="13110" y="12102"/>
                    <a:pt x="11262" y="13328"/>
                  </a:cubicBezTo>
                  <a:cubicBezTo>
                    <a:pt x="9413" y="14553"/>
                    <a:pt x="6105" y="16238"/>
                    <a:pt x="3964" y="17311"/>
                  </a:cubicBezTo>
                  <a:cubicBezTo>
                    <a:pt x="1824" y="18383"/>
                    <a:pt x="851" y="18843"/>
                    <a:pt x="364" y="19455"/>
                  </a:cubicBezTo>
                  <a:cubicBezTo>
                    <a:pt x="-122" y="20068"/>
                    <a:pt x="-122" y="20834"/>
                    <a:pt x="364" y="21217"/>
                  </a:cubicBezTo>
                  <a:cubicBezTo>
                    <a:pt x="851" y="21600"/>
                    <a:pt x="1824" y="21600"/>
                    <a:pt x="4646" y="21140"/>
                  </a:cubicBezTo>
                  <a:cubicBezTo>
                    <a:pt x="7467" y="20681"/>
                    <a:pt x="12137" y="19762"/>
                    <a:pt x="16808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771157" y="3709531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4985" y="1611"/>
                  </a:cubicBezTo>
                  <a:cubicBezTo>
                    <a:pt x="7200" y="3221"/>
                    <a:pt x="10246" y="6442"/>
                    <a:pt x="13154" y="10042"/>
                  </a:cubicBezTo>
                  <a:cubicBezTo>
                    <a:pt x="16062" y="13642"/>
                    <a:pt x="18831" y="17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821957" y="3677781"/>
              <a:ext cx="165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15"/>
                  </a:moveTo>
                  <a:cubicBezTo>
                    <a:pt x="20492" y="408"/>
                    <a:pt x="19385" y="0"/>
                    <a:pt x="18277" y="0"/>
                  </a:cubicBezTo>
                  <a:cubicBezTo>
                    <a:pt x="17169" y="0"/>
                    <a:pt x="16062" y="408"/>
                    <a:pt x="13846" y="2513"/>
                  </a:cubicBezTo>
                  <a:cubicBezTo>
                    <a:pt x="11631" y="4619"/>
                    <a:pt x="8308" y="8423"/>
                    <a:pt x="5815" y="11887"/>
                  </a:cubicBezTo>
                  <a:cubicBezTo>
                    <a:pt x="3323" y="15351"/>
                    <a:pt x="1662" y="18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018807" y="3880981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050522" y="3783287"/>
              <a:ext cx="25436" cy="1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19571" fill="norm" stroke="1" extrusionOk="0">
                  <a:moveTo>
                    <a:pt x="19966" y="2771"/>
                  </a:moveTo>
                  <a:cubicBezTo>
                    <a:pt x="11658" y="371"/>
                    <a:pt x="3351" y="-2029"/>
                    <a:pt x="858" y="2771"/>
                  </a:cubicBezTo>
                  <a:cubicBezTo>
                    <a:pt x="-1634" y="7571"/>
                    <a:pt x="1689" y="19571"/>
                    <a:pt x="5843" y="19571"/>
                  </a:cubicBezTo>
                  <a:cubicBezTo>
                    <a:pt x="9997" y="19571"/>
                    <a:pt x="14981" y="7571"/>
                    <a:pt x="14151" y="5171"/>
                  </a:cubicBezTo>
                  <a:cubicBezTo>
                    <a:pt x="13320" y="2771"/>
                    <a:pt x="6674" y="9971"/>
                    <a:pt x="28" y="17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618757" y="4077831"/>
              <a:ext cx="374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1" y="14400"/>
                    <a:pt x="3661" y="7200"/>
                    <a:pt x="7261" y="3600"/>
                  </a:cubicBezTo>
                  <a:cubicBezTo>
                    <a:pt x="10861" y="0"/>
                    <a:pt x="162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798674" y="4131056"/>
              <a:ext cx="135930" cy="17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05" fill="norm" stroke="1" extrusionOk="0">
                  <a:moveTo>
                    <a:pt x="3600" y="2791"/>
                  </a:moveTo>
                  <a:cubicBezTo>
                    <a:pt x="2618" y="7934"/>
                    <a:pt x="1636" y="13076"/>
                    <a:pt x="982" y="16419"/>
                  </a:cubicBezTo>
                  <a:cubicBezTo>
                    <a:pt x="327" y="19762"/>
                    <a:pt x="0" y="21305"/>
                    <a:pt x="0" y="21305"/>
                  </a:cubicBezTo>
                  <a:cubicBezTo>
                    <a:pt x="0" y="21305"/>
                    <a:pt x="327" y="19762"/>
                    <a:pt x="1636" y="16162"/>
                  </a:cubicBezTo>
                  <a:cubicBezTo>
                    <a:pt x="2945" y="12562"/>
                    <a:pt x="5236" y="6905"/>
                    <a:pt x="7036" y="3691"/>
                  </a:cubicBezTo>
                  <a:cubicBezTo>
                    <a:pt x="8836" y="476"/>
                    <a:pt x="10145" y="-295"/>
                    <a:pt x="12600" y="91"/>
                  </a:cubicBezTo>
                  <a:cubicBezTo>
                    <a:pt x="15055" y="476"/>
                    <a:pt x="18655" y="2019"/>
                    <a:pt x="20127" y="5105"/>
                  </a:cubicBezTo>
                  <a:cubicBezTo>
                    <a:pt x="21600" y="8191"/>
                    <a:pt x="20945" y="12819"/>
                    <a:pt x="20291" y="1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5272807" y="3995281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5260107" y="4065131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831607" y="3872514"/>
              <a:ext cx="32385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8813"/>
                    <a:pt x="2541" y="16026"/>
                    <a:pt x="3812" y="12716"/>
                  </a:cubicBezTo>
                  <a:cubicBezTo>
                    <a:pt x="5082" y="9406"/>
                    <a:pt x="6353" y="5574"/>
                    <a:pt x="7059" y="3223"/>
                  </a:cubicBezTo>
                  <a:cubicBezTo>
                    <a:pt x="7765" y="871"/>
                    <a:pt x="7906" y="0"/>
                    <a:pt x="7765" y="0"/>
                  </a:cubicBezTo>
                  <a:cubicBezTo>
                    <a:pt x="7624" y="0"/>
                    <a:pt x="7200" y="871"/>
                    <a:pt x="6776" y="2961"/>
                  </a:cubicBezTo>
                  <a:cubicBezTo>
                    <a:pt x="6353" y="5052"/>
                    <a:pt x="5929" y="8361"/>
                    <a:pt x="5647" y="10452"/>
                  </a:cubicBezTo>
                  <a:cubicBezTo>
                    <a:pt x="5365" y="12542"/>
                    <a:pt x="5224" y="13413"/>
                    <a:pt x="5153" y="14371"/>
                  </a:cubicBezTo>
                  <a:cubicBezTo>
                    <a:pt x="5082" y="15329"/>
                    <a:pt x="5082" y="16374"/>
                    <a:pt x="5365" y="17158"/>
                  </a:cubicBezTo>
                  <a:cubicBezTo>
                    <a:pt x="5647" y="17942"/>
                    <a:pt x="6212" y="18465"/>
                    <a:pt x="6918" y="18465"/>
                  </a:cubicBezTo>
                  <a:cubicBezTo>
                    <a:pt x="7624" y="18465"/>
                    <a:pt x="8471" y="17942"/>
                    <a:pt x="10094" y="16200"/>
                  </a:cubicBezTo>
                  <a:cubicBezTo>
                    <a:pt x="11718" y="14458"/>
                    <a:pt x="14118" y="11497"/>
                    <a:pt x="15600" y="9058"/>
                  </a:cubicBezTo>
                  <a:cubicBezTo>
                    <a:pt x="17082" y="6619"/>
                    <a:pt x="17647" y="4703"/>
                    <a:pt x="18000" y="3310"/>
                  </a:cubicBezTo>
                  <a:cubicBezTo>
                    <a:pt x="18353" y="1916"/>
                    <a:pt x="18494" y="1045"/>
                    <a:pt x="18424" y="1306"/>
                  </a:cubicBezTo>
                  <a:cubicBezTo>
                    <a:pt x="18353" y="1568"/>
                    <a:pt x="18071" y="2961"/>
                    <a:pt x="17929" y="4529"/>
                  </a:cubicBezTo>
                  <a:cubicBezTo>
                    <a:pt x="17788" y="6097"/>
                    <a:pt x="17788" y="7839"/>
                    <a:pt x="18141" y="9494"/>
                  </a:cubicBezTo>
                  <a:cubicBezTo>
                    <a:pt x="18494" y="11148"/>
                    <a:pt x="19200" y="12716"/>
                    <a:pt x="19835" y="13587"/>
                  </a:cubicBezTo>
                  <a:cubicBezTo>
                    <a:pt x="20471" y="14458"/>
                    <a:pt x="21035" y="14632"/>
                    <a:pt x="21600" y="14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5943086" y="3552898"/>
              <a:ext cx="161572" cy="17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75" fill="norm" stroke="1" extrusionOk="0">
                  <a:moveTo>
                    <a:pt x="3740" y="13629"/>
                  </a:moveTo>
                  <a:cubicBezTo>
                    <a:pt x="3179" y="14914"/>
                    <a:pt x="2618" y="16200"/>
                    <a:pt x="1917" y="17743"/>
                  </a:cubicBezTo>
                  <a:cubicBezTo>
                    <a:pt x="1216" y="19286"/>
                    <a:pt x="374" y="21086"/>
                    <a:pt x="94" y="21343"/>
                  </a:cubicBezTo>
                  <a:cubicBezTo>
                    <a:pt x="-187" y="21600"/>
                    <a:pt x="94" y="20314"/>
                    <a:pt x="1917" y="16843"/>
                  </a:cubicBezTo>
                  <a:cubicBezTo>
                    <a:pt x="3740" y="13371"/>
                    <a:pt x="7107" y="7714"/>
                    <a:pt x="9210" y="4371"/>
                  </a:cubicBezTo>
                  <a:cubicBezTo>
                    <a:pt x="11314" y="1029"/>
                    <a:pt x="12156" y="0"/>
                    <a:pt x="13138" y="0"/>
                  </a:cubicBezTo>
                  <a:cubicBezTo>
                    <a:pt x="14119" y="0"/>
                    <a:pt x="15242" y="1029"/>
                    <a:pt x="15943" y="3086"/>
                  </a:cubicBezTo>
                  <a:cubicBezTo>
                    <a:pt x="16644" y="5143"/>
                    <a:pt x="16925" y="8229"/>
                    <a:pt x="17766" y="11186"/>
                  </a:cubicBezTo>
                  <a:cubicBezTo>
                    <a:pt x="18608" y="14143"/>
                    <a:pt x="20010" y="16971"/>
                    <a:pt x="21413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221617" y="3290431"/>
              <a:ext cx="111391" cy="103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45" fill="norm" stroke="1" extrusionOk="0">
                  <a:moveTo>
                    <a:pt x="21447" y="0"/>
                  </a:moveTo>
                  <a:cubicBezTo>
                    <a:pt x="19817" y="1234"/>
                    <a:pt x="18187" y="2469"/>
                    <a:pt x="16964" y="3813"/>
                  </a:cubicBezTo>
                  <a:cubicBezTo>
                    <a:pt x="15741" y="5158"/>
                    <a:pt x="14926" y="6612"/>
                    <a:pt x="13500" y="8221"/>
                  </a:cubicBezTo>
                  <a:cubicBezTo>
                    <a:pt x="12073" y="9830"/>
                    <a:pt x="10036" y="11593"/>
                    <a:pt x="7998" y="13357"/>
                  </a:cubicBezTo>
                  <a:cubicBezTo>
                    <a:pt x="5960" y="15120"/>
                    <a:pt x="3922" y="16883"/>
                    <a:pt x="2496" y="18184"/>
                  </a:cubicBezTo>
                  <a:cubicBezTo>
                    <a:pt x="1070" y="19484"/>
                    <a:pt x="255" y="20322"/>
                    <a:pt x="51" y="20851"/>
                  </a:cubicBezTo>
                  <a:cubicBezTo>
                    <a:pt x="-153" y="21380"/>
                    <a:pt x="255" y="21600"/>
                    <a:pt x="1273" y="21534"/>
                  </a:cubicBezTo>
                  <a:cubicBezTo>
                    <a:pt x="2292" y="21468"/>
                    <a:pt x="3922" y="21115"/>
                    <a:pt x="5553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206007" y="3309481"/>
              <a:ext cx="2232309" cy="125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71" fill="norm" stroke="1" extrusionOk="0">
                  <a:moveTo>
                    <a:pt x="307" y="761"/>
                  </a:moveTo>
                  <a:cubicBezTo>
                    <a:pt x="716" y="507"/>
                    <a:pt x="1125" y="254"/>
                    <a:pt x="1749" y="127"/>
                  </a:cubicBezTo>
                  <a:cubicBezTo>
                    <a:pt x="2373" y="0"/>
                    <a:pt x="3211" y="0"/>
                    <a:pt x="4070" y="0"/>
                  </a:cubicBezTo>
                  <a:cubicBezTo>
                    <a:pt x="4930" y="0"/>
                    <a:pt x="5809" y="0"/>
                    <a:pt x="6648" y="0"/>
                  </a:cubicBezTo>
                  <a:cubicBezTo>
                    <a:pt x="7486" y="0"/>
                    <a:pt x="8284" y="0"/>
                    <a:pt x="9072" y="18"/>
                  </a:cubicBezTo>
                  <a:cubicBezTo>
                    <a:pt x="9859" y="36"/>
                    <a:pt x="10636" y="72"/>
                    <a:pt x="11373" y="127"/>
                  </a:cubicBezTo>
                  <a:cubicBezTo>
                    <a:pt x="12109" y="181"/>
                    <a:pt x="12805" y="254"/>
                    <a:pt x="13541" y="308"/>
                  </a:cubicBezTo>
                  <a:cubicBezTo>
                    <a:pt x="14277" y="362"/>
                    <a:pt x="15055" y="399"/>
                    <a:pt x="15770" y="453"/>
                  </a:cubicBezTo>
                  <a:cubicBezTo>
                    <a:pt x="16486" y="507"/>
                    <a:pt x="17141" y="580"/>
                    <a:pt x="17816" y="652"/>
                  </a:cubicBezTo>
                  <a:cubicBezTo>
                    <a:pt x="18491" y="725"/>
                    <a:pt x="19186" y="797"/>
                    <a:pt x="19698" y="852"/>
                  </a:cubicBezTo>
                  <a:cubicBezTo>
                    <a:pt x="20209" y="906"/>
                    <a:pt x="20536" y="942"/>
                    <a:pt x="20823" y="1087"/>
                  </a:cubicBezTo>
                  <a:cubicBezTo>
                    <a:pt x="21109" y="1232"/>
                    <a:pt x="21355" y="1486"/>
                    <a:pt x="21477" y="1957"/>
                  </a:cubicBezTo>
                  <a:cubicBezTo>
                    <a:pt x="21600" y="2428"/>
                    <a:pt x="21600" y="3117"/>
                    <a:pt x="21498" y="4059"/>
                  </a:cubicBezTo>
                  <a:cubicBezTo>
                    <a:pt x="21395" y="5001"/>
                    <a:pt x="21191" y="6197"/>
                    <a:pt x="21017" y="7248"/>
                  </a:cubicBezTo>
                  <a:cubicBezTo>
                    <a:pt x="20843" y="8299"/>
                    <a:pt x="20700" y="9205"/>
                    <a:pt x="20547" y="10293"/>
                  </a:cubicBezTo>
                  <a:cubicBezTo>
                    <a:pt x="20393" y="11380"/>
                    <a:pt x="20230" y="12648"/>
                    <a:pt x="20107" y="13917"/>
                  </a:cubicBezTo>
                  <a:cubicBezTo>
                    <a:pt x="19984" y="15185"/>
                    <a:pt x="19902" y="16454"/>
                    <a:pt x="19780" y="17505"/>
                  </a:cubicBezTo>
                  <a:cubicBezTo>
                    <a:pt x="19657" y="18556"/>
                    <a:pt x="19493" y="19389"/>
                    <a:pt x="19350" y="19951"/>
                  </a:cubicBezTo>
                  <a:cubicBezTo>
                    <a:pt x="19207" y="20513"/>
                    <a:pt x="19084" y="20803"/>
                    <a:pt x="18767" y="21020"/>
                  </a:cubicBezTo>
                  <a:cubicBezTo>
                    <a:pt x="18450" y="21238"/>
                    <a:pt x="17939" y="21383"/>
                    <a:pt x="17407" y="21473"/>
                  </a:cubicBezTo>
                  <a:cubicBezTo>
                    <a:pt x="16875" y="21564"/>
                    <a:pt x="16323" y="21600"/>
                    <a:pt x="15637" y="21546"/>
                  </a:cubicBezTo>
                  <a:cubicBezTo>
                    <a:pt x="14952" y="21491"/>
                    <a:pt x="14134" y="21346"/>
                    <a:pt x="13326" y="21256"/>
                  </a:cubicBezTo>
                  <a:cubicBezTo>
                    <a:pt x="12518" y="21165"/>
                    <a:pt x="11720" y="21129"/>
                    <a:pt x="10912" y="21093"/>
                  </a:cubicBezTo>
                  <a:cubicBezTo>
                    <a:pt x="10105" y="21056"/>
                    <a:pt x="9286" y="21020"/>
                    <a:pt x="8478" y="20966"/>
                  </a:cubicBezTo>
                  <a:cubicBezTo>
                    <a:pt x="7670" y="20911"/>
                    <a:pt x="6873" y="20839"/>
                    <a:pt x="6126" y="20766"/>
                  </a:cubicBezTo>
                  <a:cubicBezTo>
                    <a:pt x="5380" y="20694"/>
                    <a:pt x="4684" y="20621"/>
                    <a:pt x="4040" y="20549"/>
                  </a:cubicBezTo>
                  <a:cubicBezTo>
                    <a:pt x="3395" y="20477"/>
                    <a:pt x="2802" y="20404"/>
                    <a:pt x="2322" y="20277"/>
                  </a:cubicBezTo>
                  <a:cubicBezTo>
                    <a:pt x="1841" y="20150"/>
                    <a:pt x="1473" y="19969"/>
                    <a:pt x="1186" y="19734"/>
                  </a:cubicBezTo>
                  <a:cubicBezTo>
                    <a:pt x="900" y="19498"/>
                    <a:pt x="695" y="19208"/>
                    <a:pt x="511" y="18882"/>
                  </a:cubicBezTo>
                  <a:cubicBezTo>
                    <a:pt x="327" y="18556"/>
                    <a:pt x="164" y="18193"/>
                    <a:pt x="0" y="17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231407" y="4331831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44378" y="5595481"/>
              <a:ext cx="28973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19077" y="4032"/>
                    <a:pt x="16729" y="8064"/>
                    <a:pt x="14460" y="10872"/>
                  </a:cubicBezTo>
                  <a:cubicBezTo>
                    <a:pt x="12190" y="13680"/>
                    <a:pt x="9999" y="15264"/>
                    <a:pt x="8355" y="16200"/>
                  </a:cubicBezTo>
                  <a:cubicBezTo>
                    <a:pt x="6712" y="17136"/>
                    <a:pt x="5616" y="17424"/>
                    <a:pt x="4677" y="17496"/>
                  </a:cubicBezTo>
                  <a:cubicBezTo>
                    <a:pt x="3738" y="17568"/>
                    <a:pt x="2955" y="17424"/>
                    <a:pt x="2095" y="16632"/>
                  </a:cubicBezTo>
                  <a:cubicBezTo>
                    <a:pt x="1234" y="15840"/>
                    <a:pt x="295" y="14400"/>
                    <a:pt x="60" y="12960"/>
                  </a:cubicBezTo>
                  <a:cubicBezTo>
                    <a:pt x="-175" y="11520"/>
                    <a:pt x="295" y="10080"/>
                    <a:pt x="1312" y="9000"/>
                  </a:cubicBezTo>
                  <a:cubicBezTo>
                    <a:pt x="2329" y="7920"/>
                    <a:pt x="3895" y="7200"/>
                    <a:pt x="5147" y="6840"/>
                  </a:cubicBezTo>
                  <a:cubicBezTo>
                    <a:pt x="6399" y="6480"/>
                    <a:pt x="7338" y="6480"/>
                    <a:pt x="8434" y="7416"/>
                  </a:cubicBezTo>
                  <a:cubicBezTo>
                    <a:pt x="9529" y="8352"/>
                    <a:pt x="10782" y="10224"/>
                    <a:pt x="11721" y="12096"/>
                  </a:cubicBezTo>
                  <a:cubicBezTo>
                    <a:pt x="12660" y="13968"/>
                    <a:pt x="13286" y="15840"/>
                    <a:pt x="14460" y="17424"/>
                  </a:cubicBezTo>
                  <a:cubicBezTo>
                    <a:pt x="15634" y="19008"/>
                    <a:pt x="17355" y="20304"/>
                    <a:pt x="190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65857" y="5844833"/>
              <a:ext cx="158751" cy="16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3100"/>
                  </a:moveTo>
                  <a:cubicBezTo>
                    <a:pt x="864" y="1992"/>
                    <a:pt x="1728" y="885"/>
                    <a:pt x="3168" y="331"/>
                  </a:cubicBezTo>
                  <a:cubicBezTo>
                    <a:pt x="4608" y="-223"/>
                    <a:pt x="6624" y="-223"/>
                    <a:pt x="8064" y="1439"/>
                  </a:cubicBezTo>
                  <a:cubicBezTo>
                    <a:pt x="9504" y="3100"/>
                    <a:pt x="10368" y="6423"/>
                    <a:pt x="9792" y="9469"/>
                  </a:cubicBezTo>
                  <a:cubicBezTo>
                    <a:pt x="9216" y="12515"/>
                    <a:pt x="7200" y="15285"/>
                    <a:pt x="5760" y="17223"/>
                  </a:cubicBezTo>
                  <a:cubicBezTo>
                    <a:pt x="4320" y="19162"/>
                    <a:pt x="3456" y="20269"/>
                    <a:pt x="4032" y="20823"/>
                  </a:cubicBezTo>
                  <a:cubicBezTo>
                    <a:pt x="4608" y="21377"/>
                    <a:pt x="6624" y="21377"/>
                    <a:pt x="9792" y="20685"/>
                  </a:cubicBezTo>
                  <a:cubicBezTo>
                    <a:pt x="12960" y="19992"/>
                    <a:pt x="17280" y="18608"/>
                    <a:pt x="21600" y="17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41878" y="5331972"/>
              <a:ext cx="185880" cy="17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09" fill="norm" stroke="1" extrusionOk="0">
                  <a:moveTo>
                    <a:pt x="8207" y="8663"/>
                  </a:moveTo>
                  <a:cubicBezTo>
                    <a:pt x="6751" y="10672"/>
                    <a:pt x="5295" y="12681"/>
                    <a:pt x="4324" y="14440"/>
                  </a:cubicBezTo>
                  <a:cubicBezTo>
                    <a:pt x="3353" y="16198"/>
                    <a:pt x="2868" y="17705"/>
                    <a:pt x="2261" y="18961"/>
                  </a:cubicBezTo>
                  <a:cubicBezTo>
                    <a:pt x="1655" y="20216"/>
                    <a:pt x="926" y="21221"/>
                    <a:pt x="441" y="20970"/>
                  </a:cubicBezTo>
                  <a:cubicBezTo>
                    <a:pt x="-44" y="20719"/>
                    <a:pt x="-287" y="19212"/>
                    <a:pt x="562" y="16574"/>
                  </a:cubicBezTo>
                  <a:cubicBezTo>
                    <a:pt x="1412" y="13937"/>
                    <a:pt x="3353" y="10170"/>
                    <a:pt x="5538" y="7156"/>
                  </a:cubicBezTo>
                  <a:cubicBezTo>
                    <a:pt x="7722" y="4142"/>
                    <a:pt x="10149" y="1881"/>
                    <a:pt x="11969" y="751"/>
                  </a:cubicBezTo>
                  <a:cubicBezTo>
                    <a:pt x="13789" y="-379"/>
                    <a:pt x="15003" y="-379"/>
                    <a:pt x="16459" y="1756"/>
                  </a:cubicBezTo>
                  <a:cubicBezTo>
                    <a:pt x="17915" y="3891"/>
                    <a:pt x="19614" y="8161"/>
                    <a:pt x="21313" y="1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97657" y="5665331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947873" y="5766931"/>
              <a:ext cx="165685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873" fill="norm" stroke="1" extrusionOk="0">
                  <a:moveTo>
                    <a:pt x="1694" y="0"/>
                  </a:moveTo>
                  <a:cubicBezTo>
                    <a:pt x="614" y="7200"/>
                    <a:pt x="-466" y="14400"/>
                    <a:pt x="209" y="18000"/>
                  </a:cubicBezTo>
                  <a:cubicBezTo>
                    <a:pt x="884" y="21600"/>
                    <a:pt x="3314" y="21600"/>
                    <a:pt x="7094" y="19200"/>
                  </a:cubicBezTo>
                  <a:cubicBezTo>
                    <a:pt x="10874" y="16800"/>
                    <a:pt x="16004" y="12000"/>
                    <a:pt x="21134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535562" y="5487020"/>
              <a:ext cx="200296" cy="36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10" fill="norm" stroke="1" extrusionOk="0">
                  <a:moveTo>
                    <a:pt x="21515" y="1140"/>
                  </a:moveTo>
                  <a:cubicBezTo>
                    <a:pt x="20833" y="647"/>
                    <a:pt x="20151" y="153"/>
                    <a:pt x="18332" y="29"/>
                  </a:cubicBezTo>
                  <a:cubicBezTo>
                    <a:pt x="16513" y="-94"/>
                    <a:pt x="13557" y="153"/>
                    <a:pt x="10715" y="1017"/>
                  </a:cubicBezTo>
                  <a:cubicBezTo>
                    <a:pt x="7873" y="1881"/>
                    <a:pt x="5144" y="3362"/>
                    <a:pt x="3439" y="5645"/>
                  </a:cubicBezTo>
                  <a:cubicBezTo>
                    <a:pt x="1734" y="7929"/>
                    <a:pt x="1052" y="11015"/>
                    <a:pt x="597" y="13483"/>
                  </a:cubicBezTo>
                  <a:cubicBezTo>
                    <a:pt x="142" y="15952"/>
                    <a:pt x="-85" y="17803"/>
                    <a:pt x="29" y="19037"/>
                  </a:cubicBezTo>
                  <a:cubicBezTo>
                    <a:pt x="142" y="20272"/>
                    <a:pt x="597" y="20889"/>
                    <a:pt x="1507" y="21197"/>
                  </a:cubicBezTo>
                  <a:cubicBezTo>
                    <a:pt x="2416" y="21506"/>
                    <a:pt x="3780" y="21506"/>
                    <a:pt x="6963" y="21012"/>
                  </a:cubicBezTo>
                  <a:cubicBezTo>
                    <a:pt x="10147" y="20519"/>
                    <a:pt x="15149" y="19531"/>
                    <a:pt x="20151" y="1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507257" y="5678031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830550" y="5456941"/>
              <a:ext cx="206202" cy="3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82" fill="norm" stroke="1" extrusionOk="0">
                  <a:moveTo>
                    <a:pt x="21003" y="2482"/>
                  </a:moveTo>
                  <a:cubicBezTo>
                    <a:pt x="21221" y="1633"/>
                    <a:pt x="21439" y="783"/>
                    <a:pt x="21003" y="359"/>
                  </a:cubicBezTo>
                  <a:cubicBezTo>
                    <a:pt x="20566" y="-66"/>
                    <a:pt x="19475" y="-66"/>
                    <a:pt x="17730" y="116"/>
                  </a:cubicBezTo>
                  <a:cubicBezTo>
                    <a:pt x="15984" y="298"/>
                    <a:pt x="13584" y="662"/>
                    <a:pt x="11512" y="1330"/>
                  </a:cubicBezTo>
                  <a:cubicBezTo>
                    <a:pt x="9439" y="1997"/>
                    <a:pt x="7694" y="2968"/>
                    <a:pt x="6275" y="5031"/>
                  </a:cubicBezTo>
                  <a:cubicBezTo>
                    <a:pt x="4857" y="7094"/>
                    <a:pt x="3766" y="10249"/>
                    <a:pt x="2894" y="12736"/>
                  </a:cubicBezTo>
                  <a:cubicBezTo>
                    <a:pt x="2021" y="15224"/>
                    <a:pt x="1366" y="17044"/>
                    <a:pt x="821" y="18258"/>
                  </a:cubicBezTo>
                  <a:cubicBezTo>
                    <a:pt x="275" y="19471"/>
                    <a:pt x="-161" y="20078"/>
                    <a:pt x="57" y="20563"/>
                  </a:cubicBezTo>
                  <a:cubicBezTo>
                    <a:pt x="275" y="21049"/>
                    <a:pt x="1148" y="21413"/>
                    <a:pt x="3112" y="21473"/>
                  </a:cubicBezTo>
                  <a:cubicBezTo>
                    <a:pt x="5075" y="21534"/>
                    <a:pt x="8130" y="21291"/>
                    <a:pt x="11184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059707" y="5582781"/>
              <a:ext cx="177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1543"/>
                    <a:pt x="5657" y="3086"/>
                    <a:pt x="8871" y="6000"/>
                  </a:cubicBezTo>
                  <a:cubicBezTo>
                    <a:pt x="12086" y="8914"/>
                    <a:pt x="15686" y="13200"/>
                    <a:pt x="17871" y="16029"/>
                  </a:cubicBezTo>
                  <a:cubicBezTo>
                    <a:pt x="20057" y="18857"/>
                    <a:pt x="20829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078757" y="5585246"/>
              <a:ext cx="203201" cy="26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21600" y="312"/>
                  </a:moveTo>
                  <a:cubicBezTo>
                    <a:pt x="20475" y="-28"/>
                    <a:pt x="19350" y="-368"/>
                    <a:pt x="17100" y="908"/>
                  </a:cubicBezTo>
                  <a:cubicBezTo>
                    <a:pt x="14850" y="2183"/>
                    <a:pt x="11475" y="5075"/>
                    <a:pt x="8550" y="8136"/>
                  </a:cubicBezTo>
                  <a:cubicBezTo>
                    <a:pt x="5625" y="11197"/>
                    <a:pt x="3150" y="14429"/>
                    <a:pt x="1800" y="16640"/>
                  </a:cubicBezTo>
                  <a:cubicBezTo>
                    <a:pt x="450" y="18851"/>
                    <a:pt x="225" y="20041"/>
                    <a:pt x="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266813" y="5447314"/>
              <a:ext cx="78645" cy="12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35" fill="norm" stroke="1" extrusionOk="0">
                  <a:moveTo>
                    <a:pt x="657" y="6840"/>
                  </a:moveTo>
                  <a:cubicBezTo>
                    <a:pt x="88" y="5040"/>
                    <a:pt x="-480" y="3240"/>
                    <a:pt x="657" y="1980"/>
                  </a:cubicBezTo>
                  <a:cubicBezTo>
                    <a:pt x="1794" y="720"/>
                    <a:pt x="4636" y="0"/>
                    <a:pt x="7478" y="0"/>
                  </a:cubicBezTo>
                  <a:cubicBezTo>
                    <a:pt x="10320" y="0"/>
                    <a:pt x="13162" y="720"/>
                    <a:pt x="14867" y="1980"/>
                  </a:cubicBezTo>
                  <a:cubicBezTo>
                    <a:pt x="16573" y="3240"/>
                    <a:pt x="17141" y="5040"/>
                    <a:pt x="16857" y="7740"/>
                  </a:cubicBezTo>
                  <a:cubicBezTo>
                    <a:pt x="16573" y="10440"/>
                    <a:pt x="15436" y="14040"/>
                    <a:pt x="12878" y="16560"/>
                  </a:cubicBezTo>
                  <a:cubicBezTo>
                    <a:pt x="10320" y="19080"/>
                    <a:pt x="6341" y="20520"/>
                    <a:pt x="6057" y="21060"/>
                  </a:cubicBezTo>
                  <a:cubicBezTo>
                    <a:pt x="5773" y="21600"/>
                    <a:pt x="9183" y="21240"/>
                    <a:pt x="12309" y="20880"/>
                  </a:cubicBezTo>
                  <a:cubicBezTo>
                    <a:pt x="15436" y="20520"/>
                    <a:pt x="18278" y="20160"/>
                    <a:pt x="2112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2383557" y="5435512"/>
              <a:ext cx="160758" cy="45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57" fill="norm" stroke="1" extrusionOk="0">
                  <a:moveTo>
                    <a:pt x="2525" y="1875"/>
                  </a:moveTo>
                  <a:cubicBezTo>
                    <a:pt x="3366" y="1370"/>
                    <a:pt x="4208" y="865"/>
                    <a:pt x="6732" y="512"/>
                  </a:cubicBezTo>
                  <a:cubicBezTo>
                    <a:pt x="9257" y="159"/>
                    <a:pt x="13465" y="-43"/>
                    <a:pt x="16130" y="7"/>
                  </a:cubicBezTo>
                  <a:cubicBezTo>
                    <a:pt x="18795" y="58"/>
                    <a:pt x="19917" y="361"/>
                    <a:pt x="20618" y="1219"/>
                  </a:cubicBezTo>
                  <a:cubicBezTo>
                    <a:pt x="21319" y="2077"/>
                    <a:pt x="21600" y="3490"/>
                    <a:pt x="20899" y="5307"/>
                  </a:cubicBezTo>
                  <a:cubicBezTo>
                    <a:pt x="20197" y="7123"/>
                    <a:pt x="18514" y="9344"/>
                    <a:pt x="17673" y="11564"/>
                  </a:cubicBezTo>
                  <a:cubicBezTo>
                    <a:pt x="16831" y="13785"/>
                    <a:pt x="16831" y="16006"/>
                    <a:pt x="16831" y="17469"/>
                  </a:cubicBezTo>
                  <a:cubicBezTo>
                    <a:pt x="16831" y="18933"/>
                    <a:pt x="16831" y="19639"/>
                    <a:pt x="14026" y="20194"/>
                  </a:cubicBezTo>
                  <a:cubicBezTo>
                    <a:pt x="11221" y="20750"/>
                    <a:pt x="5610" y="21153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2048460" y="5152347"/>
              <a:ext cx="176348" cy="1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70" fill="norm" stroke="1" extrusionOk="0">
                  <a:moveTo>
                    <a:pt x="5224" y="9464"/>
                  </a:moveTo>
                  <a:cubicBezTo>
                    <a:pt x="4453" y="11076"/>
                    <a:pt x="3681" y="12688"/>
                    <a:pt x="2781" y="14783"/>
                  </a:cubicBezTo>
                  <a:cubicBezTo>
                    <a:pt x="1881" y="16879"/>
                    <a:pt x="853" y="19458"/>
                    <a:pt x="338" y="19780"/>
                  </a:cubicBezTo>
                  <a:cubicBezTo>
                    <a:pt x="-176" y="20103"/>
                    <a:pt x="-176" y="18169"/>
                    <a:pt x="853" y="15267"/>
                  </a:cubicBezTo>
                  <a:cubicBezTo>
                    <a:pt x="1881" y="12366"/>
                    <a:pt x="3938" y="8497"/>
                    <a:pt x="5353" y="5918"/>
                  </a:cubicBezTo>
                  <a:cubicBezTo>
                    <a:pt x="6767" y="3339"/>
                    <a:pt x="7538" y="2049"/>
                    <a:pt x="8567" y="1082"/>
                  </a:cubicBezTo>
                  <a:cubicBezTo>
                    <a:pt x="9595" y="115"/>
                    <a:pt x="10881" y="-530"/>
                    <a:pt x="12038" y="598"/>
                  </a:cubicBezTo>
                  <a:cubicBezTo>
                    <a:pt x="13195" y="1727"/>
                    <a:pt x="14224" y="4628"/>
                    <a:pt x="15767" y="8336"/>
                  </a:cubicBezTo>
                  <a:cubicBezTo>
                    <a:pt x="17310" y="12043"/>
                    <a:pt x="19367" y="16557"/>
                    <a:pt x="21424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745507" y="560183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783607" y="5697081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385152" y="5406683"/>
              <a:ext cx="211256" cy="23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98" fill="norm" stroke="1" extrusionOk="0">
                  <a:moveTo>
                    <a:pt x="21345" y="993"/>
                  </a:moveTo>
                  <a:cubicBezTo>
                    <a:pt x="20490" y="419"/>
                    <a:pt x="19634" y="-154"/>
                    <a:pt x="18137" y="37"/>
                  </a:cubicBezTo>
                  <a:cubicBezTo>
                    <a:pt x="16640" y="228"/>
                    <a:pt x="14501" y="1184"/>
                    <a:pt x="12470" y="2140"/>
                  </a:cubicBezTo>
                  <a:cubicBezTo>
                    <a:pt x="10438" y="3096"/>
                    <a:pt x="8513" y="4051"/>
                    <a:pt x="7444" y="5007"/>
                  </a:cubicBezTo>
                  <a:cubicBezTo>
                    <a:pt x="6375" y="5963"/>
                    <a:pt x="6161" y="6919"/>
                    <a:pt x="6695" y="7588"/>
                  </a:cubicBezTo>
                  <a:cubicBezTo>
                    <a:pt x="7230" y="8257"/>
                    <a:pt x="8513" y="8639"/>
                    <a:pt x="9690" y="8926"/>
                  </a:cubicBezTo>
                  <a:cubicBezTo>
                    <a:pt x="10866" y="9212"/>
                    <a:pt x="11935" y="9404"/>
                    <a:pt x="12791" y="9881"/>
                  </a:cubicBezTo>
                  <a:cubicBezTo>
                    <a:pt x="13646" y="10359"/>
                    <a:pt x="14288" y="11124"/>
                    <a:pt x="14074" y="11984"/>
                  </a:cubicBezTo>
                  <a:cubicBezTo>
                    <a:pt x="13860" y="12844"/>
                    <a:pt x="12791" y="13800"/>
                    <a:pt x="10545" y="15042"/>
                  </a:cubicBezTo>
                  <a:cubicBezTo>
                    <a:pt x="8299" y="16285"/>
                    <a:pt x="4878" y="17814"/>
                    <a:pt x="2739" y="18865"/>
                  </a:cubicBezTo>
                  <a:cubicBezTo>
                    <a:pt x="600" y="19917"/>
                    <a:pt x="-255" y="20490"/>
                    <a:pt x="66" y="20873"/>
                  </a:cubicBezTo>
                  <a:cubicBezTo>
                    <a:pt x="387" y="21255"/>
                    <a:pt x="1884" y="21446"/>
                    <a:pt x="5519" y="21159"/>
                  </a:cubicBezTo>
                  <a:cubicBezTo>
                    <a:pt x="9155" y="20873"/>
                    <a:pt x="14929" y="20108"/>
                    <a:pt x="20703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678957" y="5436731"/>
              <a:ext cx="133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4413"/>
                    <a:pt x="7543" y="8826"/>
                    <a:pt x="11143" y="12426"/>
                  </a:cubicBezTo>
                  <a:cubicBezTo>
                    <a:pt x="14743" y="16026"/>
                    <a:pt x="18171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687231" y="5422303"/>
              <a:ext cx="182227" cy="22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61" fill="norm" stroke="1" extrusionOk="0">
                  <a:moveTo>
                    <a:pt x="21374" y="165"/>
                  </a:moveTo>
                  <a:cubicBezTo>
                    <a:pt x="20133" y="-37"/>
                    <a:pt x="18891" y="-239"/>
                    <a:pt x="16408" y="770"/>
                  </a:cubicBezTo>
                  <a:cubicBezTo>
                    <a:pt x="13926" y="1780"/>
                    <a:pt x="10202" y="4000"/>
                    <a:pt x="7222" y="6927"/>
                  </a:cubicBezTo>
                  <a:cubicBezTo>
                    <a:pt x="4243" y="9854"/>
                    <a:pt x="2008" y="13488"/>
                    <a:pt x="891" y="15911"/>
                  </a:cubicBezTo>
                  <a:cubicBezTo>
                    <a:pt x="-226" y="18333"/>
                    <a:pt x="-226" y="19544"/>
                    <a:pt x="519" y="20251"/>
                  </a:cubicBezTo>
                  <a:cubicBezTo>
                    <a:pt x="1264" y="20957"/>
                    <a:pt x="2753" y="21159"/>
                    <a:pt x="4243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907557" y="5582781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895800" y="5481181"/>
              <a:ext cx="49047" cy="4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0" h="21098" fill="norm" stroke="1" extrusionOk="0">
                  <a:moveTo>
                    <a:pt x="7391" y="2700"/>
                  </a:moveTo>
                  <a:cubicBezTo>
                    <a:pt x="3935" y="5400"/>
                    <a:pt x="479" y="8100"/>
                    <a:pt x="47" y="11250"/>
                  </a:cubicBezTo>
                  <a:cubicBezTo>
                    <a:pt x="-385" y="14400"/>
                    <a:pt x="2207" y="18000"/>
                    <a:pt x="5663" y="19800"/>
                  </a:cubicBezTo>
                  <a:cubicBezTo>
                    <a:pt x="9119" y="21600"/>
                    <a:pt x="13439" y="21600"/>
                    <a:pt x="16463" y="19350"/>
                  </a:cubicBezTo>
                  <a:cubicBezTo>
                    <a:pt x="19487" y="17100"/>
                    <a:pt x="21215" y="12600"/>
                    <a:pt x="19055" y="9000"/>
                  </a:cubicBezTo>
                  <a:cubicBezTo>
                    <a:pt x="16895" y="5400"/>
                    <a:pt x="10847" y="2700"/>
                    <a:pt x="47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926607" y="5298039"/>
              <a:ext cx="120651" cy="11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5504"/>
                  </a:moveTo>
                  <a:cubicBezTo>
                    <a:pt x="0" y="3609"/>
                    <a:pt x="0" y="1715"/>
                    <a:pt x="1326" y="767"/>
                  </a:cubicBezTo>
                  <a:cubicBezTo>
                    <a:pt x="2653" y="-180"/>
                    <a:pt x="5305" y="-180"/>
                    <a:pt x="7389" y="388"/>
                  </a:cubicBezTo>
                  <a:cubicBezTo>
                    <a:pt x="9474" y="957"/>
                    <a:pt x="10989" y="2094"/>
                    <a:pt x="11558" y="4557"/>
                  </a:cubicBezTo>
                  <a:cubicBezTo>
                    <a:pt x="12126" y="7020"/>
                    <a:pt x="11747" y="10809"/>
                    <a:pt x="10421" y="13273"/>
                  </a:cubicBezTo>
                  <a:cubicBezTo>
                    <a:pt x="9095" y="15736"/>
                    <a:pt x="6821" y="16873"/>
                    <a:pt x="8526" y="18009"/>
                  </a:cubicBezTo>
                  <a:cubicBezTo>
                    <a:pt x="10232" y="19146"/>
                    <a:pt x="15916" y="20283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355107" y="5779631"/>
              <a:ext cx="520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9" y="15429"/>
                    <a:pt x="6498" y="9257"/>
                    <a:pt x="9834" y="6171"/>
                  </a:cubicBezTo>
                  <a:cubicBezTo>
                    <a:pt x="13171" y="3086"/>
                    <a:pt x="16595" y="3086"/>
                    <a:pt x="18571" y="2571"/>
                  </a:cubicBezTo>
                  <a:cubicBezTo>
                    <a:pt x="20546" y="2057"/>
                    <a:pt x="2107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585118" y="5874881"/>
              <a:ext cx="160333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338" y="5457"/>
                  </a:moveTo>
                  <a:cubicBezTo>
                    <a:pt x="2338" y="9777"/>
                    <a:pt x="2338" y="14097"/>
                    <a:pt x="1917" y="17053"/>
                  </a:cubicBezTo>
                  <a:cubicBezTo>
                    <a:pt x="1496" y="20008"/>
                    <a:pt x="655" y="21600"/>
                    <a:pt x="234" y="21600"/>
                  </a:cubicBezTo>
                  <a:cubicBezTo>
                    <a:pt x="-187" y="21600"/>
                    <a:pt x="-187" y="20008"/>
                    <a:pt x="1496" y="16371"/>
                  </a:cubicBezTo>
                  <a:cubicBezTo>
                    <a:pt x="3179" y="12733"/>
                    <a:pt x="6545" y="7048"/>
                    <a:pt x="9070" y="3865"/>
                  </a:cubicBezTo>
                  <a:cubicBezTo>
                    <a:pt x="11595" y="682"/>
                    <a:pt x="13278" y="0"/>
                    <a:pt x="14821" y="0"/>
                  </a:cubicBezTo>
                  <a:cubicBezTo>
                    <a:pt x="16364" y="0"/>
                    <a:pt x="17766" y="682"/>
                    <a:pt x="18888" y="3524"/>
                  </a:cubicBezTo>
                  <a:cubicBezTo>
                    <a:pt x="20010" y="6366"/>
                    <a:pt x="20852" y="11368"/>
                    <a:pt x="21132" y="14438"/>
                  </a:cubicBezTo>
                  <a:cubicBezTo>
                    <a:pt x="21413" y="17507"/>
                    <a:pt x="21132" y="18644"/>
                    <a:pt x="20852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6165229" y="5536214"/>
              <a:ext cx="265396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0645" y="1588"/>
                  </a:moveTo>
                  <a:cubicBezTo>
                    <a:pt x="20815" y="794"/>
                    <a:pt x="20985" y="0"/>
                    <a:pt x="21155" y="0"/>
                  </a:cubicBezTo>
                  <a:cubicBezTo>
                    <a:pt x="21325" y="0"/>
                    <a:pt x="21495" y="794"/>
                    <a:pt x="20985" y="2859"/>
                  </a:cubicBezTo>
                  <a:cubicBezTo>
                    <a:pt x="20475" y="4924"/>
                    <a:pt x="19284" y="8259"/>
                    <a:pt x="17158" y="10879"/>
                  </a:cubicBezTo>
                  <a:cubicBezTo>
                    <a:pt x="15032" y="13500"/>
                    <a:pt x="11971" y="15406"/>
                    <a:pt x="9334" y="16200"/>
                  </a:cubicBezTo>
                  <a:cubicBezTo>
                    <a:pt x="6698" y="16994"/>
                    <a:pt x="4487" y="16676"/>
                    <a:pt x="3041" y="16200"/>
                  </a:cubicBezTo>
                  <a:cubicBezTo>
                    <a:pt x="1596" y="15724"/>
                    <a:pt x="915" y="15088"/>
                    <a:pt x="490" y="14294"/>
                  </a:cubicBezTo>
                  <a:cubicBezTo>
                    <a:pt x="65" y="13500"/>
                    <a:pt x="-105" y="12547"/>
                    <a:pt x="65" y="11753"/>
                  </a:cubicBezTo>
                  <a:cubicBezTo>
                    <a:pt x="235" y="10959"/>
                    <a:pt x="745" y="10324"/>
                    <a:pt x="2191" y="9688"/>
                  </a:cubicBezTo>
                  <a:cubicBezTo>
                    <a:pt x="3637" y="9053"/>
                    <a:pt x="6018" y="8418"/>
                    <a:pt x="7889" y="8576"/>
                  </a:cubicBezTo>
                  <a:cubicBezTo>
                    <a:pt x="9760" y="8735"/>
                    <a:pt x="11120" y="9688"/>
                    <a:pt x="12736" y="11356"/>
                  </a:cubicBezTo>
                  <a:cubicBezTo>
                    <a:pt x="14352" y="13024"/>
                    <a:pt x="16223" y="15406"/>
                    <a:pt x="17668" y="17232"/>
                  </a:cubicBezTo>
                  <a:cubicBezTo>
                    <a:pt x="19114" y="19059"/>
                    <a:pt x="20134" y="20329"/>
                    <a:pt x="211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6511057" y="5749427"/>
              <a:ext cx="171451" cy="14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552"/>
                  </a:moveTo>
                  <a:cubicBezTo>
                    <a:pt x="1067" y="1626"/>
                    <a:pt x="2133" y="701"/>
                    <a:pt x="3333" y="238"/>
                  </a:cubicBezTo>
                  <a:cubicBezTo>
                    <a:pt x="4533" y="-225"/>
                    <a:pt x="5867" y="-225"/>
                    <a:pt x="6667" y="2244"/>
                  </a:cubicBezTo>
                  <a:cubicBezTo>
                    <a:pt x="7467" y="4712"/>
                    <a:pt x="7733" y="9649"/>
                    <a:pt x="7467" y="12889"/>
                  </a:cubicBezTo>
                  <a:cubicBezTo>
                    <a:pt x="7200" y="16129"/>
                    <a:pt x="6400" y="17672"/>
                    <a:pt x="6533" y="18906"/>
                  </a:cubicBezTo>
                  <a:cubicBezTo>
                    <a:pt x="6667" y="20141"/>
                    <a:pt x="7733" y="21066"/>
                    <a:pt x="10400" y="21221"/>
                  </a:cubicBezTo>
                  <a:cubicBezTo>
                    <a:pt x="13067" y="21375"/>
                    <a:pt x="17333" y="20758"/>
                    <a:pt x="2160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765088" y="5512931"/>
              <a:ext cx="10792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fill="norm" stroke="1" extrusionOk="0">
                  <a:moveTo>
                    <a:pt x="18334" y="0"/>
                  </a:moveTo>
                  <a:cubicBezTo>
                    <a:pt x="15073" y="831"/>
                    <a:pt x="11813" y="1662"/>
                    <a:pt x="8756" y="3877"/>
                  </a:cubicBezTo>
                  <a:cubicBezTo>
                    <a:pt x="5700" y="6092"/>
                    <a:pt x="2847" y="9692"/>
                    <a:pt x="1217" y="12323"/>
                  </a:cubicBezTo>
                  <a:cubicBezTo>
                    <a:pt x="-413" y="14954"/>
                    <a:pt x="-821" y="16615"/>
                    <a:pt x="2643" y="18000"/>
                  </a:cubicBezTo>
                  <a:cubicBezTo>
                    <a:pt x="6107" y="19385"/>
                    <a:pt x="13443" y="20492"/>
                    <a:pt x="20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930157" y="5588000"/>
              <a:ext cx="247651" cy="20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20407"/>
                  </a:moveTo>
                  <a:cubicBezTo>
                    <a:pt x="1846" y="15825"/>
                    <a:pt x="3692" y="11243"/>
                    <a:pt x="4708" y="8189"/>
                  </a:cubicBezTo>
                  <a:cubicBezTo>
                    <a:pt x="5723" y="5134"/>
                    <a:pt x="5908" y="3607"/>
                    <a:pt x="6000" y="2298"/>
                  </a:cubicBezTo>
                  <a:cubicBezTo>
                    <a:pt x="6092" y="989"/>
                    <a:pt x="6092" y="-102"/>
                    <a:pt x="6000" y="7"/>
                  </a:cubicBezTo>
                  <a:cubicBezTo>
                    <a:pt x="5908" y="116"/>
                    <a:pt x="5723" y="1425"/>
                    <a:pt x="5354" y="4043"/>
                  </a:cubicBezTo>
                  <a:cubicBezTo>
                    <a:pt x="4985" y="6662"/>
                    <a:pt x="4431" y="10589"/>
                    <a:pt x="4338" y="13643"/>
                  </a:cubicBezTo>
                  <a:cubicBezTo>
                    <a:pt x="4246" y="16698"/>
                    <a:pt x="4615" y="18880"/>
                    <a:pt x="5262" y="20080"/>
                  </a:cubicBezTo>
                  <a:cubicBezTo>
                    <a:pt x="5908" y="21280"/>
                    <a:pt x="6831" y="21498"/>
                    <a:pt x="8400" y="20080"/>
                  </a:cubicBezTo>
                  <a:cubicBezTo>
                    <a:pt x="9969" y="18662"/>
                    <a:pt x="12185" y="15607"/>
                    <a:pt x="13477" y="13425"/>
                  </a:cubicBezTo>
                  <a:cubicBezTo>
                    <a:pt x="14769" y="11243"/>
                    <a:pt x="15138" y="9934"/>
                    <a:pt x="15508" y="8407"/>
                  </a:cubicBezTo>
                  <a:cubicBezTo>
                    <a:pt x="15877" y="6880"/>
                    <a:pt x="16246" y="5134"/>
                    <a:pt x="16338" y="4807"/>
                  </a:cubicBezTo>
                  <a:cubicBezTo>
                    <a:pt x="16431" y="4480"/>
                    <a:pt x="16246" y="5571"/>
                    <a:pt x="16246" y="7207"/>
                  </a:cubicBezTo>
                  <a:cubicBezTo>
                    <a:pt x="16246" y="8843"/>
                    <a:pt x="16431" y="11025"/>
                    <a:pt x="17354" y="12771"/>
                  </a:cubicBezTo>
                  <a:cubicBezTo>
                    <a:pt x="18277" y="14516"/>
                    <a:pt x="19938" y="15825"/>
                    <a:pt x="21600" y="17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7241307" y="5798681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7357956" y="5676816"/>
              <a:ext cx="277052" cy="8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986" fill="norm" stroke="1" extrusionOk="0">
                  <a:moveTo>
                    <a:pt x="4727" y="3464"/>
                  </a:moveTo>
                  <a:cubicBezTo>
                    <a:pt x="4891" y="6625"/>
                    <a:pt x="5054" y="9786"/>
                    <a:pt x="4891" y="12420"/>
                  </a:cubicBezTo>
                  <a:cubicBezTo>
                    <a:pt x="4727" y="15054"/>
                    <a:pt x="4236" y="17161"/>
                    <a:pt x="3500" y="18742"/>
                  </a:cubicBezTo>
                  <a:cubicBezTo>
                    <a:pt x="2763" y="20322"/>
                    <a:pt x="1782" y="21376"/>
                    <a:pt x="1045" y="20849"/>
                  </a:cubicBezTo>
                  <a:cubicBezTo>
                    <a:pt x="309" y="20322"/>
                    <a:pt x="-182" y="18215"/>
                    <a:pt x="63" y="14791"/>
                  </a:cubicBezTo>
                  <a:cubicBezTo>
                    <a:pt x="309" y="11366"/>
                    <a:pt x="1291" y="6625"/>
                    <a:pt x="3909" y="3727"/>
                  </a:cubicBezTo>
                  <a:cubicBezTo>
                    <a:pt x="6527" y="830"/>
                    <a:pt x="10782" y="-224"/>
                    <a:pt x="13973" y="39"/>
                  </a:cubicBezTo>
                  <a:cubicBezTo>
                    <a:pt x="17163" y="303"/>
                    <a:pt x="19291" y="1883"/>
                    <a:pt x="21418" y="3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7603257" y="5526907"/>
              <a:ext cx="146051" cy="1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3557"/>
                  </a:moveTo>
                  <a:cubicBezTo>
                    <a:pt x="1252" y="2286"/>
                    <a:pt x="2504" y="1016"/>
                    <a:pt x="3913" y="380"/>
                  </a:cubicBezTo>
                  <a:cubicBezTo>
                    <a:pt x="5322" y="-255"/>
                    <a:pt x="6887" y="-255"/>
                    <a:pt x="8139" y="1651"/>
                  </a:cubicBezTo>
                  <a:cubicBezTo>
                    <a:pt x="9391" y="3557"/>
                    <a:pt x="10330" y="7369"/>
                    <a:pt x="9861" y="10545"/>
                  </a:cubicBezTo>
                  <a:cubicBezTo>
                    <a:pt x="9391" y="13721"/>
                    <a:pt x="7513" y="16263"/>
                    <a:pt x="7826" y="17533"/>
                  </a:cubicBezTo>
                  <a:cubicBezTo>
                    <a:pt x="8139" y="18804"/>
                    <a:pt x="10643" y="18804"/>
                    <a:pt x="13304" y="19227"/>
                  </a:cubicBezTo>
                  <a:cubicBezTo>
                    <a:pt x="15965" y="19651"/>
                    <a:pt x="18783" y="20498"/>
                    <a:pt x="2160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7742957" y="5516604"/>
              <a:ext cx="102263" cy="37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511" fill="norm" stroke="1" extrusionOk="0">
                  <a:moveTo>
                    <a:pt x="6353" y="152"/>
                  </a:moveTo>
                  <a:cubicBezTo>
                    <a:pt x="8471" y="32"/>
                    <a:pt x="10588" y="-89"/>
                    <a:pt x="12282" y="92"/>
                  </a:cubicBezTo>
                  <a:cubicBezTo>
                    <a:pt x="13976" y="273"/>
                    <a:pt x="15247" y="756"/>
                    <a:pt x="17153" y="2566"/>
                  </a:cubicBezTo>
                  <a:cubicBezTo>
                    <a:pt x="19059" y="4376"/>
                    <a:pt x="21600" y="7513"/>
                    <a:pt x="19906" y="10711"/>
                  </a:cubicBezTo>
                  <a:cubicBezTo>
                    <a:pt x="18212" y="13909"/>
                    <a:pt x="12282" y="17167"/>
                    <a:pt x="8259" y="18977"/>
                  </a:cubicBezTo>
                  <a:cubicBezTo>
                    <a:pt x="4235" y="20787"/>
                    <a:pt x="2118" y="21149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8136657" y="5620881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8104907" y="5728831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8619692" y="5416549"/>
              <a:ext cx="266266" cy="43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20" fill="norm" stroke="1" extrusionOk="0">
                  <a:moveTo>
                    <a:pt x="21395" y="994"/>
                  </a:moveTo>
                  <a:cubicBezTo>
                    <a:pt x="20715" y="473"/>
                    <a:pt x="20034" y="-49"/>
                    <a:pt x="17738" y="3"/>
                  </a:cubicBezTo>
                  <a:cubicBezTo>
                    <a:pt x="15442" y="55"/>
                    <a:pt x="11530" y="681"/>
                    <a:pt x="8979" y="1621"/>
                  </a:cubicBezTo>
                  <a:cubicBezTo>
                    <a:pt x="6428" y="2560"/>
                    <a:pt x="5238" y="3812"/>
                    <a:pt x="4472" y="6055"/>
                  </a:cubicBezTo>
                  <a:cubicBezTo>
                    <a:pt x="3707" y="8299"/>
                    <a:pt x="3367" y="11534"/>
                    <a:pt x="2771" y="13934"/>
                  </a:cubicBezTo>
                  <a:cubicBezTo>
                    <a:pt x="2176" y="16334"/>
                    <a:pt x="1326" y="17899"/>
                    <a:pt x="730" y="19047"/>
                  </a:cubicBezTo>
                  <a:cubicBezTo>
                    <a:pt x="135" y="20194"/>
                    <a:pt x="-205" y="20925"/>
                    <a:pt x="135" y="21238"/>
                  </a:cubicBezTo>
                  <a:cubicBezTo>
                    <a:pt x="475" y="21551"/>
                    <a:pt x="1496" y="21447"/>
                    <a:pt x="4472" y="21029"/>
                  </a:cubicBezTo>
                  <a:cubicBezTo>
                    <a:pt x="7449" y="20612"/>
                    <a:pt x="12381" y="19881"/>
                    <a:pt x="15357" y="19360"/>
                  </a:cubicBezTo>
                  <a:cubicBezTo>
                    <a:pt x="18334" y="18838"/>
                    <a:pt x="19354" y="18525"/>
                    <a:pt x="20375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8657357" y="5671681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4400"/>
                    <a:pt x="1543" y="7200"/>
                    <a:pt x="5143" y="3600"/>
                  </a:cubicBezTo>
                  <a:cubicBezTo>
                    <a:pt x="8743" y="0"/>
                    <a:pt x="15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9028507" y="5394398"/>
              <a:ext cx="155901" cy="44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37" fill="norm" stroke="1" extrusionOk="0">
                  <a:moveTo>
                    <a:pt x="19484" y="1413"/>
                  </a:moveTo>
                  <a:cubicBezTo>
                    <a:pt x="20348" y="1009"/>
                    <a:pt x="21212" y="606"/>
                    <a:pt x="20348" y="353"/>
                  </a:cubicBezTo>
                  <a:cubicBezTo>
                    <a:pt x="19484" y="101"/>
                    <a:pt x="16892" y="0"/>
                    <a:pt x="14012" y="0"/>
                  </a:cubicBezTo>
                  <a:cubicBezTo>
                    <a:pt x="11132" y="0"/>
                    <a:pt x="7964" y="101"/>
                    <a:pt x="5804" y="303"/>
                  </a:cubicBezTo>
                  <a:cubicBezTo>
                    <a:pt x="3644" y="505"/>
                    <a:pt x="2492" y="807"/>
                    <a:pt x="2204" y="1716"/>
                  </a:cubicBezTo>
                  <a:cubicBezTo>
                    <a:pt x="1916" y="2624"/>
                    <a:pt x="2492" y="4138"/>
                    <a:pt x="2780" y="6258"/>
                  </a:cubicBezTo>
                  <a:cubicBezTo>
                    <a:pt x="3068" y="8378"/>
                    <a:pt x="3068" y="11103"/>
                    <a:pt x="2780" y="13121"/>
                  </a:cubicBezTo>
                  <a:cubicBezTo>
                    <a:pt x="2492" y="15140"/>
                    <a:pt x="1916" y="16452"/>
                    <a:pt x="1196" y="17764"/>
                  </a:cubicBezTo>
                  <a:cubicBezTo>
                    <a:pt x="476" y="19077"/>
                    <a:pt x="-388" y="20389"/>
                    <a:pt x="188" y="20994"/>
                  </a:cubicBezTo>
                  <a:cubicBezTo>
                    <a:pt x="764" y="21600"/>
                    <a:pt x="2780" y="21499"/>
                    <a:pt x="6524" y="21196"/>
                  </a:cubicBezTo>
                  <a:cubicBezTo>
                    <a:pt x="10268" y="20893"/>
                    <a:pt x="15740" y="20389"/>
                    <a:pt x="21212" y="19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9217247" y="5499099"/>
              <a:ext cx="258836" cy="25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64" fill="norm" stroke="1" extrusionOk="0">
                  <a:moveTo>
                    <a:pt x="5178" y="4416"/>
                  </a:moveTo>
                  <a:cubicBezTo>
                    <a:pt x="4300" y="8736"/>
                    <a:pt x="3422" y="13056"/>
                    <a:pt x="2808" y="15666"/>
                  </a:cubicBezTo>
                  <a:cubicBezTo>
                    <a:pt x="2193" y="18276"/>
                    <a:pt x="1842" y="19176"/>
                    <a:pt x="1403" y="19986"/>
                  </a:cubicBezTo>
                  <a:cubicBezTo>
                    <a:pt x="964" y="20796"/>
                    <a:pt x="437" y="21516"/>
                    <a:pt x="173" y="21336"/>
                  </a:cubicBezTo>
                  <a:cubicBezTo>
                    <a:pt x="-90" y="21156"/>
                    <a:pt x="-90" y="20076"/>
                    <a:pt x="437" y="17286"/>
                  </a:cubicBezTo>
                  <a:cubicBezTo>
                    <a:pt x="964" y="14496"/>
                    <a:pt x="2017" y="9996"/>
                    <a:pt x="2808" y="7206"/>
                  </a:cubicBezTo>
                  <a:cubicBezTo>
                    <a:pt x="3598" y="4416"/>
                    <a:pt x="4125" y="3336"/>
                    <a:pt x="4739" y="2526"/>
                  </a:cubicBezTo>
                  <a:cubicBezTo>
                    <a:pt x="5354" y="1716"/>
                    <a:pt x="6056" y="1176"/>
                    <a:pt x="6759" y="1356"/>
                  </a:cubicBezTo>
                  <a:cubicBezTo>
                    <a:pt x="7461" y="1536"/>
                    <a:pt x="8164" y="2436"/>
                    <a:pt x="9042" y="5316"/>
                  </a:cubicBezTo>
                  <a:cubicBezTo>
                    <a:pt x="9920" y="8196"/>
                    <a:pt x="10973" y="13056"/>
                    <a:pt x="11676" y="15936"/>
                  </a:cubicBezTo>
                  <a:cubicBezTo>
                    <a:pt x="12378" y="18816"/>
                    <a:pt x="12730" y="19716"/>
                    <a:pt x="13344" y="19986"/>
                  </a:cubicBezTo>
                  <a:cubicBezTo>
                    <a:pt x="13959" y="20256"/>
                    <a:pt x="14837" y="19896"/>
                    <a:pt x="16154" y="17826"/>
                  </a:cubicBezTo>
                  <a:cubicBezTo>
                    <a:pt x="17471" y="15756"/>
                    <a:pt x="19227" y="11976"/>
                    <a:pt x="20193" y="9096"/>
                  </a:cubicBezTo>
                  <a:cubicBezTo>
                    <a:pt x="21159" y="6216"/>
                    <a:pt x="21334" y="4236"/>
                    <a:pt x="21422" y="2706"/>
                  </a:cubicBezTo>
                  <a:cubicBezTo>
                    <a:pt x="21510" y="1176"/>
                    <a:pt x="21510" y="96"/>
                    <a:pt x="21247" y="6"/>
                  </a:cubicBezTo>
                  <a:cubicBezTo>
                    <a:pt x="20983" y="-84"/>
                    <a:pt x="20456" y="816"/>
                    <a:pt x="19930" y="1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476507" y="5639931"/>
              <a:ext cx="50296" cy="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00" fill="norm" stroke="1" extrusionOk="0">
                  <a:moveTo>
                    <a:pt x="13500" y="2880"/>
                  </a:moveTo>
                  <a:cubicBezTo>
                    <a:pt x="9000" y="3840"/>
                    <a:pt x="4500" y="4800"/>
                    <a:pt x="2250" y="6720"/>
                  </a:cubicBezTo>
                  <a:cubicBezTo>
                    <a:pt x="0" y="8640"/>
                    <a:pt x="0" y="11520"/>
                    <a:pt x="0" y="14160"/>
                  </a:cubicBezTo>
                  <a:cubicBezTo>
                    <a:pt x="0" y="16800"/>
                    <a:pt x="0" y="19200"/>
                    <a:pt x="2250" y="20400"/>
                  </a:cubicBezTo>
                  <a:cubicBezTo>
                    <a:pt x="4500" y="21600"/>
                    <a:pt x="9000" y="21600"/>
                    <a:pt x="12150" y="20400"/>
                  </a:cubicBezTo>
                  <a:cubicBezTo>
                    <a:pt x="15300" y="19200"/>
                    <a:pt x="17100" y="16800"/>
                    <a:pt x="18450" y="14400"/>
                  </a:cubicBezTo>
                  <a:cubicBezTo>
                    <a:pt x="19800" y="12000"/>
                    <a:pt x="20700" y="9600"/>
                    <a:pt x="21150" y="7200"/>
                  </a:cubicBezTo>
                  <a:cubicBezTo>
                    <a:pt x="21600" y="4800"/>
                    <a:pt x="21600" y="2400"/>
                    <a:pt x="19350" y="1200"/>
                  </a:cubicBezTo>
                  <a:cubicBezTo>
                    <a:pt x="17100" y="0"/>
                    <a:pt x="12600" y="0"/>
                    <a:pt x="81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9552707" y="5570081"/>
              <a:ext cx="177801" cy="16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7477"/>
                  </a:moveTo>
                  <a:cubicBezTo>
                    <a:pt x="1029" y="6646"/>
                    <a:pt x="2057" y="5815"/>
                    <a:pt x="3214" y="5677"/>
                  </a:cubicBezTo>
                  <a:cubicBezTo>
                    <a:pt x="4371" y="5538"/>
                    <a:pt x="5657" y="6092"/>
                    <a:pt x="6686" y="7892"/>
                  </a:cubicBezTo>
                  <a:cubicBezTo>
                    <a:pt x="7714" y="9692"/>
                    <a:pt x="8486" y="12738"/>
                    <a:pt x="8871" y="14954"/>
                  </a:cubicBezTo>
                  <a:cubicBezTo>
                    <a:pt x="9257" y="17169"/>
                    <a:pt x="9257" y="18554"/>
                    <a:pt x="8743" y="19662"/>
                  </a:cubicBezTo>
                  <a:cubicBezTo>
                    <a:pt x="8229" y="20769"/>
                    <a:pt x="7200" y="21600"/>
                    <a:pt x="6686" y="21046"/>
                  </a:cubicBezTo>
                  <a:cubicBezTo>
                    <a:pt x="6171" y="20492"/>
                    <a:pt x="6171" y="18554"/>
                    <a:pt x="7200" y="15231"/>
                  </a:cubicBezTo>
                  <a:cubicBezTo>
                    <a:pt x="8229" y="11908"/>
                    <a:pt x="10286" y="7200"/>
                    <a:pt x="12857" y="4431"/>
                  </a:cubicBezTo>
                  <a:cubicBezTo>
                    <a:pt x="15429" y="1662"/>
                    <a:pt x="18514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690290" y="5328242"/>
              <a:ext cx="141818" cy="11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3224" y="3634"/>
                  </a:moveTo>
                  <a:cubicBezTo>
                    <a:pt x="4191" y="2063"/>
                    <a:pt x="5158" y="492"/>
                    <a:pt x="6448" y="100"/>
                  </a:cubicBezTo>
                  <a:cubicBezTo>
                    <a:pt x="7737" y="-293"/>
                    <a:pt x="9349" y="492"/>
                    <a:pt x="10155" y="2063"/>
                  </a:cubicBezTo>
                  <a:cubicBezTo>
                    <a:pt x="10961" y="3634"/>
                    <a:pt x="10961" y="5991"/>
                    <a:pt x="9672" y="8740"/>
                  </a:cubicBezTo>
                  <a:cubicBezTo>
                    <a:pt x="8382" y="11489"/>
                    <a:pt x="5803" y="14631"/>
                    <a:pt x="3707" y="16594"/>
                  </a:cubicBezTo>
                  <a:cubicBezTo>
                    <a:pt x="1612" y="18558"/>
                    <a:pt x="0" y="19343"/>
                    <a:pt x="0" y="19932"/>
                  </a:cubicBezTo>
                  <a:cubicBezTo>
                    <a:pt x="0" y="20522"/>
                    <a:pt x="1612" y="20914"/>
                    <a:pt x="5481" y="21111"/>
                  </a:cubicBezTo>
                  <a:cubicBezTo>
                    <a:pt x="9349" y="21307"/>
                    <a:pt x="15475" y="21307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863857" y="5473693"/>
              <a:ext cx="139701" cy="30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21600" y="2761"/>
                  </a:moveTo>
                  <a:cubicBezTo>
                    <a:pt x="21600" y="1719"/>
                    <a:pt x="21600" y="676"/>
                    <a:pt x="20782" y="229"/>
                  </a:cubicBezTo>
                  <a:cubicBezTo>
                    <a:pt x="19964" y="-218"/>
                    <a:pt x="18327" y="-69"/>
                    <a:pt x="15382" y="1197"/>
                  </a:cubicBezTo>
                  <a:cubicBezTo>
                    <a:pt x="12436" y="2463"/>
                    <a:pt x="8182" y="4847"/>
                    <a:pt x="5073" y="7752"/>
                  </a:cubicBezTo>
                  <a:cubicBezTo>
                    <a:pt x="1964" y="10656"/>
                    <a:pt x="0" y="14083"/>
                    <a:pt x="0" y="16466"/>
                  </a:cubicBezTo>
                  <a:cubicBezTo>
                    <a:pt x="0" y="18850"/>
                    <a:pt x="1964" y="20190"/>
                    <a:pt x="4909" y="20786"/>
                  </a:cubicBezTo>
                  <a:cubicBezTo>
                    <a:pt x="7855" y="21382"/>
                    <a:pt x="11782" y="21233"/>
                    <a:pt x="15709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990857" y="5560468"/>
              <a:ext cx="279401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1636" y="18634"/>
                    <a:pt x="3273" y="15768"/>
                    <a:pt x="4745" y="12572"/>
                  </a:cubicBezTo>
                  <a:cubicBezTo>
                    <a:pt x="6218" y="9377"/>
                    <a:pt x="7527" y="5850"/>
                    <a:pt x="8264" y="3536"/>
                  </a:cubicBezTo>
                  <a:cubicBezTo>
                    <a:pt x="9000" y="1221"/>
                    <a:pt x="9164" y="119"/>
                    <a:pt x="9000" y="9"/>
                  </a:cubicBezTo>
                  <a:cubicBezTo>
                    <a:pt x="8836" y="-101"/>
                    <a:pt x="8345" y="781"/>
                    <a:pt x="7855" y="2985"/>
                  </a:cubicBezTo>
                  <a:cubicBezTo>
                    <a:pt x="7364" y="5189"/>
                    <a:pt x="6873" y="8715"/>
                    <a:pt x="6627" y="11360"/>
                  </a:cubicBezTo>
                  <a:cubicBezTo>
                    <a:pt x="6382" y="14005"/>
                    <a:pt x="6382" y="15768"/>
                    <a:pt x="6791" y="16760"/>
                  </a:cubicBezTo>
                  <a:cubicBezTo>
                    <a:pt x="7200" y="17752"/>
                    <a:pt x="8018" y="17972"/>
                    <a:pt x="9491" y="16540"/>
                  </a:cubicBezTo>
                  <a:cubicBezTo>
                    <a:pt x="10964" y="15107"/>
                    <a:pt x="13091" y="12021"/>
                    <a:pt x="14400" y="9817"/>
                  </a:cubicBezTo>
                  <a:cubicBezTo>
                    <a:pt x="15709" y="7613"/>
                    <a:pt x="16200" y="6291"/>
                    <a:pt x="16609" y="4968"/>
                  </a:cubicBezTo>
                  <a:cubicBezTo>
                    <a:pt x="17018" y="3646"/>
                    <a:pt x="17345" y="2323"/>
                    <a:pt x="17427" y="2213"/>
                  </a:cubicBezTo>
                  <a:cubicBezTo>
                    <a:pt x="17509" y="2103"/>
                    <a:pt x="17345" y="3205"/>
                    <a:pt x="17427" y="5079"/>
                  </a:cubicBezTo>
                  <a:cubicBezTo>
                    <a:pt x="17509" y="6952"/>
                    <a:pt x="17836" y="9597"/>
                    <a:pt x="18573" y="11470"/>
                  </a:cubicBezTo>
                  <a:cubicBezTo>
                    <a:pt x="19309" y="13344"/>
                    <a:pt x="20455" y="14446"/>
                    <a:pt x="21600" y="15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0302007" y="5697081"/>
              <a:ext cx="373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2400"/>
                    <a:pt x="21600" y="4800"/>
                    <a:pt x="18758" y="8400"/>
                  </a:cubicBezTo>
                  <a:cubicBezTo>
                    <a:pt x="15916" y="12000"/>
                    <a:pt x="7958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0459137" y="5552121"/>
              <a:ext cx="230221" cy="15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29" fill="norm" stroke="1" extrusionOk="0">
                  <a:moveTo>
                    <a:pt x="3685" y="8492"/>
                  </a:moveTo>
                  <a:cubicBezTo>
                    <a:pt x="4078" y="7052"/>
                    <a:pt x="4471" y="5612"/>
                    <a:pt x="5060" y="5324"/>
                  </a:cubicBezTo>
                  <a:cubicBezTo>
                    <a:pt x="5649" y="5036"/>
                    <a:pt x="6434" y="5900"/>
                    <a:pt x="6631" y="7052"/>
                  </a:cubicBezTo>
                  <a:cubicBezTo>
                    <a:pt x="6827" y="8204"/>
                    <a:pt x="6434" y="9644"/>
                    <a:pt x="5649" y="11804"/>
                  </a:cubicBezTo>
                  <a:cubicBezTo>
                    <a:pt x="4863" y="13964"/>
                    <a:pt x="3685" y="16844"/>
                    <a:pt x="2703" y="18716"/>
                  </a:cubicBezTo>
                  <a:cubicBezTo>
                    <a:pt x="1722" y="20588"/>
                    <a:pt x="936" y="21452"/>
                    <a:pt x="445" y="21020"/>
                  </a:cubicBezTo>
                  <a:cubicBezTo>
                    <a:pt x="-46" y="20588"/>
                    <a:pt x="-242" y="18860"/>
                    <a:pt x="445" y="15980"/>
                  </a:cubicBezTo>
                  <a:cubicBezTo>
                    <a:pt x="1133" y="13100"/>
                    <a:pt x="2703" y="9068"/>
                    <a:pt x="5453" y="6188"/>
                  </a:cubicBezTo>
                  <a:cubicBezTo>
                    <a:pt x="8202" y="3308"/>
                    <a:pt x="12129" y="1580"/>
                    <a:pt x="14583" y="716"/>
                  </a:cubicBezTo>
                  <a:cubicBezTo>
                    <a:pt x="17038" y="-148"/>
                    <a:pt x="18020" y="-148"/>
                    <a:pt x="18903" y="284"/>
                  </a:cubicBezTo>
                  <a:cubicBezTo>
                    <a:pt x="19787" y="716"/>
                    <a:pt x="20573" y="1580"/>
                    <a:pt x="20965" y="2156"/>
                  </a:cubicBezTo>
                  <a:cubicBezTo>
                    <a:pt x="21358" y="2732"/>
                    <a:pt x="21358" y="3020"/>
                    <a:pt x="21358" y="3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721107" y="5396114"/>
              <a:ext cx="127001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7440"/>
                  </a:moveTo>
                  <a:cubicBezTo>
                    <a:pt x="360" y="5142"/>
                    <a:pt x="720" y="2844"/>
                    <a:pt x="1800" y="1465"/>
                  </a:cubicBezTo>
                  <a:cubicBezTo>
                    <a:pt x="2880" y="87"/>
                    <a:pt x="4680" y="-373"/>
                    <a:pt x="6120" y="316"/>
                  </a:cubicBezTo>
                  <a:cubicBezTo>
                    <a:pt x="7560" y="1006"/>
                    <a:pt x="8640" y="2844"/>
                    <a:pt x="9180" y="4912"/>
                  </a:cubicBezTo>
                  <a:cubicBezTo>
                    <a:pt x="9720" y="6980"/>
                    <a:pt x="9720" y="9278"/>
                    <a:pt x="8820" y="12036"/>
                  </a:cubicBezTo>
                  <a:cubicBezTo>
                    <a:pt x="7920" y="14793"/>
                    <a:pt x="6120" y="18010"/>
                    <a:pt x="6300" y="19389"/>
                  </a:cubicBezTo>
                  <a:cubicBezTo>
                    <a:pt x="6480" y="20767"/>
                    <a:pt x="8640" y="20308"/>
                    <a:pt x="11520" y="20308"/>
                  </a:cubicBezTo>
                  <a:cubicBezTo>
                    <a:pt x="14400" y="20308"/>
                    <a:pt x="18000" y="20767"/>
                    <a:pt x="21600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854457" y="5436731"/>
              <a:ext cx="13796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0800" y="0"/>
                  </a:moveTo>
                  <a:cubicBezTo>
                    <a:pt x="12764" y="153"/>
                    <a:pt x="14727" y="306"/>
                    <a:pt x="16527" y="1226"/>
                  </a:cubicBezTo>
                  <a:cubicBezTo>
                    <a:pt x="18327" y="2145"/>
                    <a:pt x="19964" y="3830"/>
                    <a:pt x="20782" y="5974"/>
                  </a:cubicBezTo>
                  <a:cubicBezTo>
                    <a:pt x="21600" y="8119"/>
                    <a:pt x="21600" y="10723"/>
                    <a:pt x="20127" y="13021"/>
                  </a:cubicBezTo>
                  <a:cubicBezTo>
                    <a:pt x="18655" y="15319"/>
                    <a:pt x="15709" y="17311"/>
                    <a:pt x="12109" y="18689"/>
                  </a:cubicBezTo>
                  <a:cubicBezTo>
                    <a:pt x="8509" y="20068"/>
                    <a:pt x="4255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981457" y="5366881"/>
              <a:ext cx="192618" cy="45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4985" y="904"/>
                  </a:moveTo>
                  <a:cubicBezTo>
                    <a:pt x="5934" y="603"/>
                    <a:pt x="6884" y="301"/>
                    <a:pt x="8782" y="151"/>
                  </a:cubicBezTo>
                  <a:cubicBezTo>
                    <a:pt x="10681" y="0"/>
                    <a:pt x="13530" y="0"/>
                    <a:pt x="15666" y="0"/>
                  </a:cubicBezTo>
                  <a:cubicBezTo>
                    <a:pt x="17802" y="0"/>
                    <a:pt x="19226" y="0"/>
                    <a:pt x="20176" y="251"/>
                  </a:cubicBezTo>
                  <a:cubicBezTo>
                    <a:pt x="21125" y="502"/>
                    <a:pt x="21600" y="1005"/>
                    <a:pt x="21600" y="2512"/>
                  </a:cubicBezTo>
                  <a:cubicBezTo>
                    <a:pt x="21600" y="4019"/>
                    <a:pt x="21125" y="6530"/>
                    <a:pt x="19938" y="9042"/>
                  </a:cubicBezTo>
                  <a:cubicBezTo>
                    <a:pt x="18752" y="11553"/>
                    <a:pt x="16853" y="14065"/>
                    <a:pt x="15903" y="15622"/>
                  </a:cubicBezTo>
                  <a:cubicBezTo>
                    <a:pt x="14954" y="17180"/>
                    <a:pt x="14954" y="17782"/>
                    <a:pt x="15073" y="18687"/>
                  </a:cubicBezTo>
                  <a:cubicBezTo>
                    <a:pt x="15191" y="19591"/>
                    <a:pt x="15429" y="20796"/>
                    <a:pt x="13886" y="21198"/>
                  </a:cubicBezTo>
                  <a:cubicBezTo>
                    <a:pt x="12343" y="21600"/>
                    <a:pt x="9020" y="21198"/>
                    <a:pt x="6409" y="20847"/>
                  </a:cubicBezTo>
                  <a:cubicBezTo>
                    <a:pt x="3798" y="20495"/>
                    <a:pt x="1899" y="20193"/>
                    <a:pt x="0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8092207" y="6401931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21600"/>
                    <a:pt x="8562" y="21600"/>
                    <a:pt x="12162" y="18000"/>
                  </a:cubicBezTo>
                  <a:cubicBezTo>
                    <a:pt x="15762" y="14400"/>
                    <a:pt x="1868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8168407" y="6507437"/>
              <a:ext cx="196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181" y="12582"/>
                    <a:pt x="8361" y="4867"/>
                    <a:pt x="11961" y="1782"/>
                  </a:cubicBezTo>
                  <a:cubicBezTo>
                    <a:pt x="15561" y="-1304"/>
                    <a:pt x="1858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777123" y="6389231"/>
              <a:ext cx="312035" cy="15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18" fill="norm" stroke="1" extrusionOk="0">
                  <a:moveTo>
                    <a:pt x="6150" y="0"/>
                  </a:moveTo>
                  <a:cubicBezTo>
                    <a:pt x="5860" y="5838"/>
                    <a:pt x="5570" y="11676"/>
                    <a:pt x="5207" y="15178"/>
                  </a:cubicBezTo>
                  <a:cubicBezTo>
                    <a:pt x="4845" y="18681"/>
                    <a:pt x="4410" y="19849"/>
                    <a:pt x="3830" y="20578"/>
                  </a:cubicBezTo>
                  <a:cubicBezTo>
                    <a:pt x="3250" y="21308"/>
                    <a:pt x="2525" y="21600"/>
                    <a:pt x="1873" y="20432"/>
                  </a:cubicBezTo>
                  <a:cubicBezTo>
                    <a:pt x="1221" y="19265"/>
                    <a:pt x="641" y="16638"/>
                    <a:pt x="278" y="14157"/>
                  </a:cubicBezTo>
                  <a:cubicBezTo>
                    <a:pt x="-84" y="11676"/>
                    <a:pt x="-229" y="9341"/>
                    <a:pt x="713" y="7005"/>
                  </a:cubicBezTo>
                  <a:cubicBezTo>
                    <a:pt x="1656" y="4670"/>
                    <a:pt x="3685" y="2335"/>
                    <a:pt x="6512" y="1459"/>
                  </a:cubicBezTo>
                  <a:cubicBezTo>
                    <a:pt x="9339" y="584"/>
                    <a:pt x="12963" y="1168"/>
                    <a:pt x="15572" y="1314"/>
                  </a:cubicBezTo>
                  <a:cubicBezTo>
                    <a:pt x="18182" y="1459"/>
                    <a:pt x="19776" y="1168"/>
                    <a:pt x="21371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089157" y="6187039"/>
              <a:ext cx="203201" cy="12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5229"/>
                  </a:moveTo>
                  <a:cubicBezTo>
                    <a:pt x="450" y="3429"/>
                    <a:pt x="900" y="1629"/>
                    <a:pt x="1912" y="729"/>
                  </a:cubicBezTo>
                  <a:cubicBezTo>
                    <a:pt x="2925" y="-171"/>
                    <a:pt x="4500" y="-171"/>
                    <a:pt x="5738" y="369"/>
                  </a:cubicBezTo>
                  <a:cubicBezTo>
                    <a:pt x="6975" y="909"/>
                    <a:pt x="7875" y="1989"/>
                    <a:pt x="7987" y="4509"/>
                  </a:cubicBezTo>
                  <a:cubicBezTo>
                    <a:pt x="8100" y="7029"/>
                    <a:pt x="7425" y="10989"/>
                    <a:pt x="6637" y="13509"/>
                  </a:cubicBezTo>
                  <a:cubicBezTo>
                    <a:pt x="5850" y="16029"/>
                    <a:pt x="4950" y="17109"/>
                    <a:pt x="3938" y="18189"/>
                  </a:cubicBezTo>
                  <a:cubicBezTo>
                    <a:pt x="2925" y="19269"/>
                    <a:pt x="1800" y="20349"/>
                    <a:pt x="1800" y="20889"/>
                  </a:cubicBezTo>
                  <a:cubicBezTo>
                    <a:pt x="1800" y="21429"/>
                    <a:pt x="2925" y="21429"/>
                    <a:pt x="6412" y="20889"/>
                  </a:cubicBezTo>
                  <a:cubicBezTo>
                    <a:pt x="9900" y="20349"/>
                    <a:pt x="15750" y="19269"/>
                    <a:pt x="2160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9324107" y="6516231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9444757" y="6452731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628907" y="6398276"/>
              <a:ext cx="292101" cy="24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21365"/>
                  </a:moveTo>
                  <a:cubicBezTo>
                    <a:pt x="157" y="20257"/>
                    <a:pt x="313" y="19150"/>
                    <a:pt x="1252" y="17396"/>
                  </a:cubicBezTo>
                  <a:cubicBezTo>
                    <a:pt x="2191" y="15642"/>
                    <a:pt x="3913" y="13242"/>
                    <a:pt x="5165" y="10842"/>
                  </a:cubicBezTo>
                  <a:cubicBezTo>
                    <a:pt x="6417" y="8442"/>
                    <a:pt x="7200" y="6042"/>
                    <a:pt x="7670" y="4011"/>
                  </a:cubicBezTo>
                  <a:cubicBezTo>
                    <a:pt x="8139" y="1980"/>
                    <a:pt x="8296" y="319"/>
                    <a:pt x="8217" y="42"/>
                  </a:cubicBezTo>
                  <a:cubicBezTo>
                    <a:pt x="8139" y="-235"/>
                    <a:pt x="7826" y="873"/>
                    <a:pt x="7278" y="2996"/>
                  </a:cubicBezTo>
                  <a:cubicBezTo>
                    <a:pt x="6730" y="5119"/>
                    <a:pt x="5948" y="8257"/>
                    <a:pt x="5557" y="10288"/>
                  </a:cubicBezTo>
                  <a:cubicBezTo>
                    <a:pt x="5165" y="12319"/>
                    <a:pt x="5165" y="13242"/>
                    <a:pt x="5243" y="14165"/>
                  </a:cubicBezTo>
                  <a:cubicBezTo>
                    <a:pt x="5322" y="15088"/>
                    <a:pt x="5478" y="16011"/>
                    <a:pt x="6026" y="16565"/>
                  </a:cubicBezTo>
                  <a:cubicBezTo>
                    <a:pt x="6574" y="17119"/>
                    <a:pt x="7513" y="17303"/>
                    <a:pt x="9078" y="16288"/>
                  </a:cubicBezTo>
                  <a:cubicBezTo>
                    <a:pt x="10643" y="15273"/>
                    <a:pt x="12835" y="13057"/>
                    <a:pt x="14400" y="11211"/>
                  </a:cubicBezTo>
                  <a:cubicBezTo>
                    <a:pt x="15965" y="9365"/>
                    <a:pt x="16904" y="7888"/>
                    <a:pt x="17452" y="6688"/>
                  </a:cubicBezTo>
                  <a:cubicBezTo>
                    <a:pt x="18000" y="5488"/>
                    <a:pt x="18157" y="4565"/>
                    <a:pt x="18078" y="4657"/>
                  </a:cubicBezTo>
                  <a:cubicBezTo>
                    <a:pt x="18000" y="4750"/>
                    <a:pt x="17687" y="5857"/>
                    <a:pt x="17452" y="7611"/>
                  </a:cubicBezTo>
                  <a:cubicBezTo>
                    <a:pt x="17217" y="9365"/>
                    <a:pt x="17061" y="11765"/>
                    <a:pt x="17217" y="13334"/>
                  </a:cubicBezTo>
                  <a:cubicBezTo>
                    <a:pt x="17374" y="14903"/>
                    <a:pt x="17843" y="15642"/>
                    <a:pt x="18626" y="16103"/>
                  </a:cubicBezTo>
                  <a:cubicBezTo>
                    <a:pt x="19409" y="16565"/>
                    <a:pt x="20504" y="16750"/>
                    <a:pt x="21600" y="16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9965457" y="6272381"/>
              <a:ext cx="158751" cy="12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555"/>
                  </a:moveTo>
                  <a:cubicBezTo>
                    <a:pt x="864" y="2162"/>
                    <a:pt x="1728" y="768"/>
                    <a:pt x="3024" y="246"/>
                  </a:cubicBezTo>
                  <a:cubicBezTo>
                    <a:pt x="4320" y="-277"/>
                    <a:pt x="6048" y="71"/>
                    <a:pt x="7344" y="942"/>
                  </a:cubicBezTo>
                  <a:cubicBezTo>
                    <a:pt x="8640" y="1813"/>
                    <a:pt x="9504" y="3207"/>
                    <a:pt x="9216" y="5471"/>
                  </a:cubicBezTo>
                  <a:cubicBezTo>
                    <a:pt x="8928" y="7736"/>
                    <a:pt x="7488" y="10871"/>
                    <a:pt x="6048" y="13136"/>
                  </a:cubicBezTo>
                  <a:cubicBezTo>
                    <a:pt x="4608" y="15400"/>
                    <a:pt x="3168" y="16794"/>
                    <a:pt x="3312" y="17665"/>
                  </a:cubicBezTo>
                  <a:cubicBezTo>
                    <a:pt x="3456" y="18536"/>
                    <a:pt x="5184" y="18884"/>
                    <a:pt x="8496" y="19407"/>
                  </a:cubicBezTo>
                  <a:cubicBezTo>
                    <a:pt x="11808" y="19929"/>
                    <a:pt x="16704" y="20626"/>
                    <a:pt x="216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361457" y="6269206"/>
              <a:ext cx="527051" cy="6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3210" y="14207"/>
                    <a:pt x="6419" y="7007"/>
                    <a:pt x="9802" y="3407"/>
                  </a:cubicBezTo>
                  <a:cubicBezTo>
                    <a:pt x="13186" y="-193"/>
                    <a:pt x="16742" y="-193"/>
                    <a:pt x="18737" y="134"/>
                  </a:cubicBezTo>
                  <a:cubicBezTo>
                    <a:pt x="20733" y="462"/>
                    <a:pt x="21166" y="1116"/>
                    <a:pt x="21600" y="1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439554" y="6415337"/>
              <a:ext cx="556904" cy="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448" fill="norm" stroke="1" extrusionOk="0">
                  <a:moveTo>
                    <a:pt x="1400" y="20448"/>
                  </a:moveTo>
                  <a:cubicBezTo>
                    <a:pt x="745" y="19584"/>
                    <a:pt x="91" y="18720"/>
                    <a:pt x="9" y="17856"/>
                  </a:cubicBezTo>
                  <a:cubicBezTo>
                    <a:pt x="-73" y="16992"/>
                    <a:pt x="418" y="16128"/>
                    <a:pt x="2300" y="12672"/>
                  </a:cubicBezTo>
                  <a:cubicBezTo>
                    <a:pt x="4182" y="9216"/>
                    <a:pt x="7454" y="3168"/>
                    <a:pt x="10891" y="1008"/>
                  </a:cubicBezTo>
                  <a:cubicBezTo>
                    <a:pt x="14327" y="-1152"/>
                    <a:pt x="17927" y="576"/>
                    <a:pt x="21527" y="2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676407" y="6741951"/>
              <a:ext cx="1054101" cy="7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11948"/>
                  </a:moveTo>
                  <a:cubicBezTo>
                    <a:pt x="1431" y="9479"/>
                    <a:pt x="2863" y="7011"/>
                    <a:pt x="4316" y="4851"/>
                  </a:cubicBezTo>
                  <a:cubicBezTo>
                    <a:pt x="5769" y="2691"/>
                    <a:pt x="7243" y="839"/>
                    <a:pt x="9065" y="222"/>
                  </a:cubicBezTo>
                  <a:cubicBezTo>
                    <a:pt x="10887" y="-395"/>
                    <a:pt x="13055" y="222"/>
                    <a:pt x="14877" y="2691"/>
                  </a:cubicBezTo>
                  <a:cubicBezTo>
                    <a:pt x="16699" y="5159"/>
                    <a:pt x="18173" y="9479"/>
                    <a:pt x="19236" y="12874"/>
                  </a:cubicBezTo>
                  <a:cubicBezTo>
                    <a:pt x="20299" y="16268"/>
                    <a:pt x="20949" y="18736"/>
                    <a:pt x="21600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873257" y="6860073"/>
              <a:ext cx="565151" cy="7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3333"/>
                  </a:moveTo>
                  <a:cubicBezTo>
                    <a:pt x="2103" y="1533"/>
                    <a:pt x="4207" y="-267"/>
                    <a:pt x="6796" y="33"/>
                  </a:cubicBezTo>
                  <a:cubicBezTo>
                    <a:pt x="9384" y="333"/>
                    <a:pt x="12458" y="2733"/>
                    <a:pt x="15007" y="6633"/>
                  </a:cubicBezTo>
                  <a:cubicBezTo>
                    <a:pt x="17555" y="10533"/>
                    <a:pt x="19578" y="159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988728" y="6928981"/>
              <a:ext cx="267830" cy="22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51" fill="norm" stroke="1" extrusionOk="0">
                  <a:moveTo>
                    <a:pt x="21521" y="0"/>
                  </a:moveTo>
                  <a:cubicBezTo>
                    <a:pt x="18630" y="1211"/>
                    <a:pt x="15738" y="2422"/>
                    <a:pt x="12592" y="3836"/>
                  </a:cubicBezTo>
                  <a:cubicBezTo>
                    <a:pt x="9445" y="5249"/>
                    <a:pt x="6044" y="6864"/>
                    <a:pt x="3918" y="7974"/>
                  </a:cubicBezTo>
                  <a:cubicBezTo>
                    <a:pt x="1792" y="9084"/>
                    <a:pt x="941" y="9690"/>
                    <a:pt x="941" y="10093"/>
                  </a:cubicBezTo>
                  <a:cubicBezTo>
                    <a:pt x="941" y="10497"/>
                    <a:pt x="1792" y="10699"/>
                    <a:pt x="3152" y="10699"/>
                  </a:cubicBezTo>
                  <a:cubicBezTo>
                    <a:pt x="4513" y="10699"/>
                    <a:pt x="6384" y="10497"/>
                    <a:pt x="7830" y="10497"/>
                  </a:cubicBezTo>
                  <a:cubicBezTo>
                    <a:pt x="9275" y="10497"/>
                    <a:pt x="10296" y="10699"/>
                    <a:pt x="10551" y="11204"/>
                  </a:cubicBezTo>
                  <a:cubicBezTo>
                    <a:pt x="10806" y="11708"/>
                    <a:pt x="10296" y="12516"/>
                    <a:pt x="8765" y="13828"/>
                  </a:cubicBezTo>
                  <a:cubicBezTo>
                    <a:pt x="7234" y="15140"/>
                    <a:pt x="4683" y="16957"/>
                    <a:pt x="2897" y="18269"/>
                  </a:cubicBezTo>
                  <a:cubicBezTo>
                    <a:pt x="1112" y="19581"/>
                    <a:pt x="91" y="20389"/>
                    <a:pt x="6" y="20893"/>
                  </a:cubicBezTo>
                  <a:cubicBezTo>
                    <a:pt x="-79" y="21398"/>
                    <a:pt x="771" y="21600"/>
                    <a:pt x="3748" y="20893"/>
                  </a:cubicBezTo>
                  <a:cubicBezTo>
                    <a:pt x="6724" y="20187"/>
                    <a:pt x="11827" y="18572"/>
                    <a:pt x="16929" y="16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332757" y="6954381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877"/>
                    <a:pt x="10200" y="9755"/>
                    <a:pt x="13500" y="13239"/>
                  </a:cubicBezTo>
                  <a:cubicBezTo>
                    <a:pt x="16800" y="16723"/>
                    <a:pt x="18300" y="18813"/>
                    <a:pt x="19350" y="19974"/>
                  </a:cubicBezTo>
                  <a:cubicBezTo>
                    <a:pt x="20400" y="21135"/>
                    <a:pt x="21000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331644" y="6903581"/>
              <a:ext cx="140814" cy="26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97" fill="norm" stroke="1" extrusionOk="0">
                  <a:moveTo>
                    <a:pt x="21132" y="0"/>
                  </a:moveTo>
                  <a:cubicBezTo>
                    <a:pt x="16685" y="4493"/>
                    <a:pt x="12238" y="8986"/>
                    <a:pt x="9061" y="12096"/>
                  </a:cubicBezTo>
                  <a:cubicBezTo>
                    <a:pt x="5885" y="15206"/>
                    <a:pt x="3979" y="16934"/>
                    <a:pt x="2391" y="18403"/>
                  </a:cubicBezTo>
                  <a:cubicBezTo>
                    <a:pt x="803" y="19872"/>
                    <a:pt x="-468" y="21082"/>
                    <a:pt x="167" y="21341"/>
                  </a:cubicBezTo>
                  <a:cubicBezTo>
                    <a:pt x="803" y="21600"/>
                    <a:pt x="3344" y="20909"/>
                    <a:pt x="5885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580407" y="7081381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584313" y="6986131"/>
              <a:ext cx="19794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62" h="20780" fill="norm" stroke="1" extrusionOk="0">
                  <a:moveTo>
                    <a:pt x="2267" y="3600"/>
                  </a:moveTo>
                  <a:cubicBezTo>
                    <a:pt x="304" y="9600"/>
                    <a:pt x="-1660" y="15600"/>
                    <a:pt x="2267" y="18600"/>
                  </a:cubicBezTo>
                  <a:cubicBezTo>
                    <a:pt x="6195" y="21600"/>
                    <a:pt x="16013" y="21600"/>
                    <a:pt x="17976" y="18000"/>
                  </a:cubicBezTo>
                  <a:cubicBezTo>
                    <a:pt x="19940" y="14400"/>
                    <a:pt x="14049" y="7200"/>
                    <a:pt x="81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2580407" y="6763873"/>
              <a:ext cx="120651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4470"/>
                  </a:moveTo>
                  <a:cubicBezTo>
                    <a:pt x="1137" y="2608"/>
                    <a:pt x="2274" y="746"/>
                    <a:pt x="3789" y="188"/>
                  </a:cubicBezTo>
                  <a:cubicBezTo>
                    <a:pt x="5305" y="-371"/>
                    <a:pt x="7200" y="374"/>
                    <a:pt x="8526" y="1677"/>
                  </a:cubicBezTo>
                  <a:cubicBezTo>
                    <a:pt x="9853" y="2981"/>
                    <a:pt x="10611" y="4843"/>
                    <a:pt x="10800" y="6705"/>
                  </a:cubicBezTo>
                  <a:cubicBezTo>
                    <a:pt x="10989" y="8567"/>
                    <a:pt x="10611" y="10429"/>
                    <a:pt x="9474" y="12291"/>
                  </a:cubicBezTo>
                  <a:cubicBezTo>
                    <a:pt x="8337" y="14153"/>
                    <a:pt x="6442" y="16015"/>
                    <a:pt x="6442" y="16946"/>
                  </a:cubicBezTo>
                  <a:cubicBezTo>
                    <a:pt x="6442" y="17877"/>
                    <a:pt x="8337" y="17877"/>
                    <a:pt x="11179" y="18436"/>
                  </a:cubicBezTo>
                  <a:cubicBezTo>
                    <a:pt x="14021" y="18995"/>
                    <a:pt x="17811" y="20112"/>
                    <a:pt x="2160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015257" y="7195681"/>
              <a:ext cx="635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4" y="19200"/>
                    <a:pt x="3888" y="16800"/>
                    <a:pt x="6192" y="14100"/>
                  </a:cubicBezTo>
                  <a:cubicBezTo>
                    <a:pt x="8496" y="11400"/>
                    <a:pt x="11160" y="8400"/>
                    <a:pt x="13788" y="6000"/>
                  </a:cubicBezTo>
                  <a:cubicBezTo>
                    <a:pt x="16416" y="3600"/>
                    <a:pt x="1900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339107" y="7283537"/>
              <a:ext cx="152401" cy="18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7318"/>
                  </a:moveTo>
                  <a:cubicBezTo>
                    <a:pt x="600" y="9718"/>
                    <a:pt x="1200" y="12118"/>
                    <a:pt x="1500" y="14038"/>
                  </a:cubicBezTo>
                  <a:cubicBezTo>
                    <a:pt x="1800" y="15958"/>
                    <a:pt x="1800" y="17398"/>
                    <a:pt x="1500" y="18718"/>
                  </a:cubicBezTo>
                  <a:cubicBezTo>
                    <a:pt x="1200" y="20038"/>
                    <a:pt x="600" y="21238"/>
                    <a:pt x="300" y="20998"/>
                  </a:cubicBezTo>
                  <a:cubicBezTo>
                    <a:pt x="0" y="20758"/>
                    <a:pt x="0" y="19078"/>
                    <a:pt x="600" y="16078"/>
                  </a:cubicBezTo>
                  <a:cubicBezTo>
                    <a:pt x="1200" y="13078"/>
                    <a:pt x="2400" y="8758"/>
                    <a:pt x="4050" y="5638"/>
                  </a:cubicBezTo>
                  <a:cubicBezTo>
                    <a:pt x="5700" y="2518"/>
                    <a:pt x="7800" y="598"/>
                    <a:pt x="10500" y="118"/>
                  </a:cubicBezTo>
                  <a:cubicBezTo>
                    <a:pt x="13200" y="-362"/>
                    <a:pt x="16500" y="598"/>
                    <a:pt x="18450" y="3358"/>
                  </a:cubicBezTo>
                  <a:cubicBezTo>
                    <a:pt x="20400" y="6118"/>
                    <a:pt x="21000" y="10678"/>
                    <a:pt x="21600" y="15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2936007" y="7142764"/>
              <a:ext cx="1143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0800"/>
                    <a:pt x="8800" y="0"/>
                    <a:pt x="12400" y="0"/>
                  </a:cubicBezTo>
                  <a:cubicBezTo>
                    <a:pt x="16000" y="0"/>
                    <a:pt x="18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2897907" y="7246481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3456173" y="7073782"/>
              <a:ext cx="279935" cy="18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853" fill="norm" stroke="1" extrusionOk="0">
                  <a:moveTo>
                    <a:pt x="5401" y="3784"/>
                  </a:moveTo>
                  <a:cubicBezTo>
                    <a:pt x="6050" y="4755"/>
                    <a:pt x="6700" y="5725"/>
                    <a:pt x="6456" y="8395"/>
                  </a:cubicBezTo>
                  <a:cubicBezTo>
                    <a:pt x="6213" y="11065"/>
                    <a:pt x="5076" y="15433"/>
                    <a:pt x="3939" y="17982"/>
                  </a:cubicBezTo>
                  <a:cubicBezTo>
                    <a:pt x="2802" y="20530"/>
                    <a:pt x="1665" y="21258"/>
                    <a:pt x="935" y="20651"/>
                  </a:cubicBezTo>
                  <a:cubicBezTo>
                    <a:pt x="204" y="20045"/>
                    <a:pt x="-121" y="18103"/>
                    <a:pt x="41" y="15433"/>
                  </a:cubicBezTo>
                  <a:cubicBezTo>
                    <a:pt x="204" y="12764"/>
                    <a:pt x="853" y="9366"/>
                    <a:pt x="3208" y="6575"/>
                  </a:cubicBezTo>
                  <a:cubicBezTo>
                    <a:pt x="5563" y="3784"/>
                    <a:pt x="9623" y="1600"/>
                    <a:pt x="12628" y="629"/>
                  </a:cubicBezTo>
                  <a:cubicBezTo>
                    <a:pt x="15632" y="-342"/>
                    <a:pt x="17581" y="-99"/>
                    <a:pt x="18881" y="750"/>
                  </a:cubicBezTo>
                  <a:cubicBezTo>
                    <a:pt x="20180" y="1600"/>
                    <a:pt x="20829" y="3056"/>
                    <a:pt x="21479" y="4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825007" y="6966518"/>
              <a:ext cx="139701" cy="10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1383"/>
                  </a:moveTo>
                  <a:cubicBezTo>
                    <a:pt x="1636" y="536"/>
                    <a:pt x="3273" y="-311"/>
                    <a:pt x="4582" y="113"/>
                  </a:cubicBezTo>
                  <a:cubicBezTo>
                    <a:pt x="5891" y="536"/>
                    <a:pt x="6873" y="2230"/>
                    <a:pt x="7364" y="4136"/>
                  </a:cubicBezTo>
                  <a:cubicBezTo>
                    <a:pt x="7855" y="6042"/>
                    <a:pt x="7855" y="8160"/>
                    <a:pt x="7364" y="10277"/>
                  </a:cubicBezTo>
                  <a:cubicBezTo>
                    <a:pt x="6873" y="12395"/>
                    <a:pt x="5891" y="14513"/>
                    <a:pt x="4582" y="16418"/>
                  </a:cubicBezTo>
                  <a:cubicBezTo>
                    <a:pt x="3273" y="18324"/>
                    <a:pt x="1636" y="20018"/>
                    <a:pt x="1636" y="20654"/>
                  </a:cubicBezTo>
                  <a:cubicBezTo>
                    <a:pt x="1636" y="21289"/>
                    <a:pt x="3273" y="20865"/>
                    <a:pt x="6873" y="20442"/>
                  </a:cubicBezTo>
                  <a:cubicBezTo>
                    <a:pt x="10473" y="20018"/>
                    <a:pt x="16036" y="19595"/>
                    <a:pt x="21600" y="1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3600640" y="6878181"/>
              <a:ext cx="122768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4841" y="8100"/>
                  </a:moveTo>
                  <a:cubicBezTo>
                    <a:pt x="3724" y="11475"/>
                    <a:pt x="2607" y="14850"/>
                    <a:pt x="1676" y="17381"/>
                  </a:cubicBezTo>
                  <a:cubicBezTo>
                    <a:pt x="745" y="19912"/>
                    <a:pt x="0" y="21600"/>
                    <a:pt x="0" y="21431"/>
                  </a:cubicBezTo>
                  <a:cubicBezTo>
                    <a:pt x="0" y="21262"/>
                    <a:pt x="745" y="19237"/>
                    <a:pt x="2607" y="16031"/>
                  </a:cubicBezTo>
                  <a:cubicBezTo>
                    <a:pt x="4469" y="12825"/>
                    <a:pt x="7448" y="8437"/>
                    <a:pt x="10241" y="5231"/>
                  </a:cubicBezTo>
                  <a:cubicBezTo>
                    <a:pt x="13034" y="2025"/>
                    <a:pt x="15641" y="0"/>
                    <a:pt x="17317" y="0"/>
                  </a:cubicBezTo>
                  <a:cubicBezTo>
                    <a:pt x="18993" y="0"/>
                    <a:pt x="19738" y="2025"/>
                    <a:pt x="20297" y="5062"/>
                  </a:cubicBezTo>
                  <a:cubicBezTo>
                    <a:pt x="20855" y="8100"/>
                    <a:pt x="21228" y="1215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249873" y="7233781"/>
              <a:ext cx="19108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1473" y="21600"/>
                  </a:moveTo>
                  <a:cubicBezTo>
                    <a:pt x="534" y="17280"/>
                    <a:pt x="-405" y="12960"/>
                    <a:pt x="182" y="9360"/>
                  </a:cubicBezTo>
                  <a:cubicBezTo>
                    <a:pt x="769" y="5760"/>
                    <a:pt x="2882" y="2880"/>
                    <a:pt x="6638" y="1440"/>
                  </a:cubicBezTo>
                  <a:cubicBezTo>
                    <a:pt x="10395" y="0"/>
                    <a:pt x="15795" y="0"/>
                    <a:pt x="211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4368990" y="7157581"/>
              <a:ext cx="84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17"/>
                    <a:pt x="0" y="9434"/>
                    <a:pt x="0" y="13034"/>
                  </a:cubicBezTo>
                  <a:cubicBezTo>
                    <a:pt x="0" y="16634"/>
                    <a:pt x="108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650507" y="7138267"/>
              <a:ext cx="209551" cy="17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873" y="19091"/>
                    <a:pt x="1745" y="16804"/>
                    <a:pt x="2727" y="13882"/>
                  </a:cubicBezTo>
                  <a:cubicBezTo>
                    <a:pt x="3709" y="10959"/>
                    <a:pt x="4800" y="7402"/>
                    <a:pt x="5455" y="4733"/>
                  </a:cubicBezTo>
                  <a:cubicBezTo>
                    <a:pt x="6109" y="2065"/>
                    <a:pt x="6327" y="286"/>
                    <a:pt x="6109" y="32"/>
                  </a:cubicBezTo>
                  <a:cubicBezTo>
                    <a:pt x="5891" y="-222"/>
                    <a:pt x="5236" y="1049"/>
                    <a:pt x="4800" y="3844"/>
                  </a:cubicBezTo>
                  <a:cubicBezTo>
                    <a:pt x="4364" y="6639"/>
                    <a:pt x="4145" y="10959"/>
                    <a:pt x="4145" y="13754"/>
                  </a:cubicBezTo>
                  <a:cubicBezTo>
                    <a:pt x="4145" y="16550"/>
                    <a:pt x="4364" y="17820"/>
                    <a:pt x="5018" y="18583"/>
                  </a:cubicBezTo>
                  <a:cubicBezTo>
                    <a:pt x="5673" y="19345"/>
                    <a:pt x="6764" y="19599"/>
                    <a:pt x="8291" y="18837"/>
                  </a:cubicBezTo>
                  <a:cubicBezTo>
                    <a:pt x="9818" y="18074"/>
                    <a:pt x="11782" y="16296"/>
                    <a:pt x="13527" y="14263"/>
                  </a:cubicBezTo>
                  <a:cubicBezTo>
                    <a:pt x="15273" y="12230"/>
                    <a:pt x="16800" y="9943"/>
                    <a:pt x="17782" y="7656"/>
                  </a:cubicBezTo>
                  <a:cubicBezTo>
                    <a:pt x="18764" y="5369"/>
                    <a:pt x="19200" y="3082"/>
                    <a:pt x="19200" y="2700"/>
                  </a:cubicBezTo>
                  <a:cubicBezTo>
                    <a:pt x="19200" y="2319"/>
                    <a:pt x="18764" y="3844"/>
                    <a:pt x="18436" y="5877"/>
                  </a:cubicBezTo>
                  <a:cubicBezTo>
                    <a:pt x="18109" y="7910"/>
                    <a:pt x="17891" y="10451"/>
                    <a:pt x="18436" y="12484"/>
                  </a:cubicBezTo>
                  <a:cubicBezTo>
                    <a:pt x="18982" y="14517"/>
                    <a:pt x="20291" y="16042"/>
                    <a:pt x="21600" y="17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735962" y="6981667"/>
              <a:ext cx="85996" cy="10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07" fill="norm" stroke="1" extrusionOk="0">
                  <a:moveTo>
                    <a:pt x="5599" y="10187"/>
                  </a:moveTo>
                  <a:cubicBezTo>
                    <a:pt x="4019" y="12391"/>
                    <a:pt x="2438" y="14595"/>
                    <a:pt x="1384" y="16799"/>
                  </a:cubicBezTo>
                  <a:cubicBezTo>
                    <a:pt x="331" y="19003"/>
                    <a:pt x="-196" y="21207"/>
                    <a:pt x="67" y="21207"/>
                  </a:cubicBezTo>
                  <a:cubicBezTo>
                    <a:pt x="331" y="21207"/>
                    <a:pt x="1384" y="19003"/>
                    <a:pt x="2965" y="16358"/>
                  </a:cubicBezTo>
                  <a:cubicBezTo>
                    <a:pt x="4545" y="13713"/>
                    <a:pt x="6653" y="10627"/>
                    <a:pt x="8760" y="7321"/>
                  </a:cubicBezTo>
                  <a:cubicBezTo>
                    <a:pt x="10867" y="4015"/>
                    <a:pt x="12975" y="489"/>
                    <a:pt x="14292" y="48"/>
                  </a:cubicBezTo>
                  <a:cubicBezTo>
                    <a:pt x="15609" y="-393"/>
                    <a:pt x="16136" y="2252"/>
                    <a:pt x="17189" y="5999"/>
                  </a:cubicBezTo>
                  <a:cubicBezTo>
                    <a:pt x="18243" y="9746"/>
                    <a:pt x="19824" y="14595"/>
                    <a:pt x="21404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916940" y="6956083"/>
              <a:ext cx="101868" cy="9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38" fill="norm" stroke="1" extrusionOk="0">
                  <a:moveTo>
                    <a:pt x="56" y="2338"/>
                  </a:moveTo>
                  <a:cubicBezTo>
                    <a:pt x="1819" y="988"/>
                    <a:pt x="3582" y="-362"/>
                    <a:pt x="4905" y="88"/>
                  </a:cubicBezTo>
                  <a:cubicBezTo>
                    <a:pt x="6227" y="538"/>
                    <a:pt x="7109" y="2788"/>
                    <a:pt x="7329" y="5038"/>
                  </a:cubicBezTo>
                  <a:cubicBezTo>
                    <a:pt x="7550" y="7288"/>
                    <a:pt x="7109" y="9538"/>
                    <a:pt x="5346" y="12013"/>
                  </a:cubicBezTo>
                  <a:cubicBezTo>
                    <a:pt x="3582" y="14488"/>
                    <a:pt x="497" y="17188"/>
                    <a:pt x="56" y="18538"/>
                  </a:cubicBezTo>
                  <a:cubicBezTo>
                    <a:pt x="-385" y="19888"/>
                    <a:pt x="1819" y="19888"/>
                    <a:pt x="5786" y="20113"/>
                  </a:cubicBezTo>
                  <a:cubicBezTo>
                    <a:pt x="9754" y="20338"/>
                    <a:pt x="15484" y="20788"/>
                    <a:pt x="21215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466607" y="3993388"/>
              <a:ext cx="749301" cy="22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3179"/>
                  </a:moveTo>
                  <a:cubicBezTo>
                    <a:pt x="305" y="7979"/>
                    <a:pt x="610" y="12779"/>
                    <a:pt x="824" y="15679"/>
                  </a:cubicBezTo>
                  <a:cubicBezTo>
                    <a:pt x="1037" y="18579"/>
                    <a:pt x="1159" y="19579"/>
                    <a:pt x="1373" y="20279"/>
                  </a:cubicBezTo>
                  <a:cubicBezTo>
                    <a:pt x="1586" y="20979"/>
                    <a:pt x="1892" y="21379"/>
                    <a:pt x="2502" y="20479"/>
                  </a:cubicBezTo>
                  <a:cubicBezTo>
                    <a:pt x="3112" y="19579"/>
                    <a:pt x="4027" y="17379"/>
                    <a:pt x="5492" y="14579"/>
                  </a:cubicBezTo>
                  <a:cubicBezTo>
                    <a:pt x="6956" y="11779"/>
                    <a:pt x="8969" y="8379"/>
                    <a:pt x="11014" y="5779"/>
                  </a:cubicBezTo>
                  <a:cubicBezTo>
                    <a:pt x="13058" y="3179"/>
                    <a:pt x="15132" y="1379"/>
                    <a:pt x="16902" y="579"/>
                  </a:cubicBezTo>
                  <a:cubicBezTo>
                    <a:pt x="18671" y="-221"/>
                    <a:pt x="20136" y="-21"/>
                    <a:pt x="21600" y="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5590307" y="7329031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08" y="0"/>
                    <a:pt x="11815" y="0"/>
                    <a:pt x="15415" y="3600"/>
                  </a:cubicBezTo>
                  <a:cubicBezTo>
                    <a:pt x="19015" y="7200"/>
                    <a:pt x="2030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545857" y="7424281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5793507" y="7278231"/>
              <a:ext cx="17091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600" fill="norm" stroke="1" extrusionOk="0">
                  <a:moveTo>
                    <a:pt x="0" y="0"/>
                  </a:moveTo>
                  <a:cubicBezTo>
                    <a:pt x="3904" y="1800"/>
                    <a:pt x="7807" y="3600"/>
                    <a:pt x="11451" y="5738"/>
                  </a:cubicBezTo>
                  <a:cubicBezTo>
                    <a:pt x="15094" y="7875"/>
                    <a:pt x="18477" y="10350"/>
                    <a:pt x="20039" y="12150"/>
                  </a:cubicBezTo>
                  <a:cubicBezTo>
                    <a:pt x="21600" y="13950"/>
                    <a:pt x="21340" y="15075"/>
                    <a:pt x="18867" y="16538"/>
                  </a:cubicBezTo>
                  <a:cubicBezTo>
                    <a:pt x="16395" y="18000"/>
                    <a:pt x="11711" y="19800"/>
                    <a:pt x="70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139764" y="7341731"/>
              <a:ext cx="333194" cy="15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38" fill="norm" stroke="1" extrusionOk="0">
                  <a:moveTo>
                    <a:pt x="6306" y="0"/>
                  </a:moveTo>
                  <a:cubicBezTo>
                    <a:pt x="6034" y="4670"/>
                    <a:pt x="5762" y="9341"/>
                    <a:pt x="5151" y="12843"/>
                  </a:cubicBezTo>
                  <a:cubicBezTo>
                    <a:pt x="4540" y="16346"/>
                    <a:pt x="3589" y="18681"/>
                    <a:pt x="2774" y="19995"/>
                  </a:cubicBezTo>
                  <a:cubicBezTo>
                    <a:pt x="1959" y="21308"/>
                    <a:pt x="1279" y="21600"/>
                    <a:pt x="736" y="20286"/>
                  </a:cubicBezTo>
                  <a:cubicBezTo>
                    <a:pt x="193" y="18973"/>
                    <a:pt x="-215" y="16054"/>
                    <a:pt x="125" y="12989"/>
                  </a:cubicBezTo>
                  <a:cubicBezTo>
                    <a:pt x="464" y="9924"/>
                    <a:pt x="1551" y="6714"/>
                    <a:pt x="3249" y="4962"/>
                  </a:cubicBezTo>
                  <a:cubicBezTo>
                    <a:pt x="4947" y="3211"/>
                    <a:pt x="7257" y="2919"/>
                    <a:pt x="10381" y="3503"/>
                  </a:cubicBezTo>
                  <a:cubicBezTo>
                    <a:pt x="13506" y="4086"/>
                    <a:pt x="17445" y="5546"/>
                    <a:pt x="21385" y="7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467623" y="7228374"/>
              <a:ext cx="125985" cy="9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80" fill="norm" stroke="1" extrusionOk="0">
                  <a:moveTo>
                    <a:pt x="907" y="4106"/>
                  </a:moveTo>
                  <a:cubicBezTo>
                    <a:pt x="1987" y="2186"/>
                    <a:pt x="3067" y="266"/>
                    <a:pt x="4327" y="26"/>
                  </a:cubicBezTo>
                  <a:cubicBezTo>
                    <a:pt x="5587" y="-214"/>
                    <a:pt x="7027" y="1226"/>
                    <a:pt x="7927" y="3146"/>
                  </a:cubicBezTo>
                  <a:cubicBezTo>
                    <a:pt x="8827" y="5066"/>
                    <a:pt x="9187" y="7466"/>
                    <a:pt x="8827" y="9626"/>
                  </a:cubicBezTo>
                  <a:cubicBezTo>
                    <a:pt x="8467" y="11786"/>
                    <a:pt x="7387" y="13706"/>
                    <a:pt x="5227" y="15626"/>
                  </a:cubicBezTo>
                  <a:cubicBezTo>
                    <a:pt x="3067" y="17546"/>
                    <a:pt x="-173" y="19466"/>
                    <a:pt x="7" y="20426"/>
                  </a:cubicBezTo>
                  <a:cubicBezTo>
                    <a:pt x="187" y="21386"/>
                    <a:pt x="3787" y="21386"/>
                    <a:pt x="7927" y="21146"/>
                  </a:cubicBezTo>
                  <a:cubicBezTo>
                    <a:pt x="12067" y="20906"/>
                    <a:pt x="16747" y="20426"/>
                    <a:pt x="21427" y="19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304962" y="7072914"/>
              <a:ext cx="117196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8627" y="9847"/>
                  </a:moveTo>
                  <a:cubicBezTo>
                    <a:pt x="6699" y="12706"/>
                    <a:pt x="4770" y="15565"/>
                    <a:pt x="3227" y="17788"/>
                  </a:cubicBezTo>
                  <a:cubicBezTo>
                    <a:pt x="1685" y="20012"/>
                    <a:pt x="527" y="21600"/>
                    <a:pt x="142" y="21600"/>
                  </a:cubicBezTo>
                  <a:cubicBezTo>
                    <a:pt x="-244" y="21600"/>
                    <a:pt x="142" y="20012"/>
                    <a:pt x="1492" y="16676"/>
                  </a:cubicBezTo>
                  <a:cubicBezTo>
                    <a:pt x="2842" y="13341"/>
                    <a:pt x="5156" y="8259"/>
                    <a:pt x="6892" y="4924"/>
                  </a:cubicBezTo>
                  <a:cubicBezTo>
                    <a:pt x="8627" y="1588"/>
                    <a:pt x="9785" y="0"/>
                    <a:pt x="10942" y="0"/>
                  </a:cubicBezTo>
                  <a:cubicBezTo>
                    <a:pt x="12099" y="0"/>
                    <a:pt x="13256" y="1588"/>
                    <a:pt x="14992" y="4765"/>
                  </a:cubicBezTo>
                  <a:cubicBezTo>
                    <a:pt x="16727" y="7941"/>
                    <a:pt x="19042" y="12706"/>
                    <a:pt x="21356" y="17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6771407" y="7398881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6777757" y="7481431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4400"/>
                    <a:pt x="6261" y="7200"/>
                    <a:pt x="9861" y="3600"/>
                  </a:cubicBezTo>
                  <a:cubicBezTo>
                    <a:pt x="13461" y="0"/>
                    <a:pt x="175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331204" y="7221081"/>
              <a:ext cx="23395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7032" y="1626"/>
                    <a:pt x="12557" y="3252"/>
                    <a:pt x="9443" y="4413"/>
                  </a:cubicBezTo>
                  <a:cubicBezTo>
                    <a:pt x="6330" y="5574"/>
                    <a:pt x="4578" y="6271"/>
                    <a:pt x="3216" y="6968"/>
                  </a:cubicBezTo>
                  <a:cubicBezTo>
                    <a:pt x="1854" y="7665"/>
                    <a:pt x="881" y="8361"/>
                    <a:pt x="881" y="8826"/>
                  </a:cubicBezTo>
                  <a:cubicBezTo>
                    <a:pt x="881" y="9290"/>
                    <a:pt x="1854" y="9523"/>
                    <a:pt x="3508" y="9523"/>
                  </a:cubicBezTo>
                  <a:cubicBezTo>
                    <a:pt x="5162" y="9523"/>
                    <a:pt x="7497" y="9290"/>
                    <a:pt x="9249" y="9290"/>
                  </a:cubicBezTo>
                  <a:cubicBezTo>
                    <a:pt x="11000" y="9290"/>
                    <a:pt x="12167" y="9523"/>
                    <a:pt x="12557" y="10219"/>
                  </a:cubicBezTo>
                  <a:cubicBezTo>
                    <a:pt x="12946" y="10916"/>
                    <a:pt x="12557" y="12077"/>
                    <a:pt x="10805" y="13587"/>
                  </a:cubicBezTo>
                  <a:cubicBezTo>
                    <a:pt x="9054" y="15097"/>
                    <a:pt x="5940" y="16955"/>
                    <a:pt x="3703" y="18348"/>
                  </a:cubicBezTo>
                  <a:cubicBezTo>
                    <a:pt x="1465" y="19742"/>
                    <a:pt x="103" y="20671"/>
                    <a:pt x="5" y="21135"/>
                  </a:cubicBezTo>
                  <a:cubicBezTo>
                    <a:pt x="-92" y="21600"/>
                    <a:pt x="1076" y="21600"/>
                    <a:pt x="3703" y="21600"/>
                  </a:cubicBezTo>
                  <a:cubicBezTo>
                    <a:pt x="6330" y="21600"/>
                    <a:pt x="10416" y="21600"/>
                    <a:pt x="14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7609607" y="7240131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4608"/>
                    <a:pt x="11782" y="9216"/>
                    <a:pt x="15382" y="12816"/>
                  </a:cubicBezTo>
                  <a:cubicBezTo>
                    <a:pt x="18982" y="16416"/>
                    <a:pt x="20291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610549" y="7245286"/>
              <a:ext cx="151459" cy="19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34" fill="norm" stroke="1" extrusionOk="0">
                  <a:moveTo>
                    <a:pt x="21466" y="828"/>
                  </a:moveTo>
                  <a:cubicBezTo>
                    <a:pt x="20266" y="131"/>
                    <a:pt x="19066" y="-566"/>
                    <a:pt x="17266" y="711"/>
                  </a:cubicBezTo>
                  <a:cubicBezTo>
                    <a:pt x="15466" y="1989"/>
                    <a:pt x="13066" y="5240"/>
                    <a:pt x="10516" y="8376"/>
                  </a:cubicBezTo>
                  <a:cubicBezTo>
                    <a:pt x="7966" y="11511"/>
                    <a:pt x="5266" y="14531"/>
                    <a:pt x="3316" y="16505"/>
                  </a:cubicBezTo>
                  <a:cubicBezTo>
                    <a:pt x="1366" y="18479"/>
                    <a:pt x="166" y="19408"/>
                    <a:pt x="16" y="19989"/>
                  </a:cubicBezTo>
                  <a:cubicBezTo>
                    <a:pt x="-134" y="20569"/>
                    <a:pt x="766" y="20802"/>
                    <a:pt x="1666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7763015" y="7367131"/>
              <a:ext cx="3074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1662"/>
                    <a:pt x="6514" y="3323"/>
                    <a:pt x="2914" y="5815"/>
                  </a:cubicBezTo>
                  <a:cubicBezTo>
                    <a:pt x="-686" y="8308"/>
                    <a:pt x="-686" y="11631"/>
                    <a:pt x="1474" y="14400"/>
                  </a:cubicBezTo>
                  <a:cubicBezTo>
                    <a:pt x="3634" y="17169"/>
                    <a:pt x="7954" y="19385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7795459" y="7309981"/>
              <a:ext cx="30057" cy="3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0" h="20264" fill="norm" stroke="1" extrusionOk="0">
                  <a:moveTo>
                    <a:pt x="7015" y="0"/>
                  </a:moveTo>
                  <a:cubicBezTo>
                    <a:pt x="2965" y="5400"/>
                    <a:pt x="-1085" y="10800"/>
                    <a:pt x="265" y="14850"/>
                  </a:cubicBezTo>
                  <a:cubicBezTo>
                    <a:pt x="1615" y="18900"/>
                    <a:pt x="8365" y="21600"/>
                    <a:pt x="13090" y="19575"/>
                  </a:cubicBezTo>
                  <a:cubicBezTo>
                    <a:pt x="17815" y="17550"/>
                    <a:pt x="20515" y="10800"/>
                    <a:pt x="18490" y="7425"/>
                  </a:cubicBezTo>
                  <a:cubicBezTo>
                    <a:pt x="16465" y="4050"/>
                    <a:pt x="9715" y="4050"/>
                    <a:pt x="2965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7831857" y="7166825"/>
              <a:ext cx="101601" cy="11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629"/>
                  </a:moveTo>
                  <a:cubicBezTo>
                    <a:pt x="2250" y="244"/>
                    <a:pt x="4500" y="-142"/>
                    <a:pt x="6750" y="51"/>
                  </a:cubicBezTo>
                  <a:cubicBezTo>
                    <a:pt x="9000" y="244"/>
                    <a:pt x="11250" y="1015"/>
                    <a:pt x="11475" y="3522"/>
                  </a:cubicBezTo>
                  <a:cubicBezTo>
                    <a:pt x="11700" y="6029"/>
                    <a:pt x="9900" y="10272"/>
                    <a:pt x="8100" y="12972"/>
                  </a:cubicBezTo>
                  <a:cubicBezTo>
                    <a:pt x="6300" y="15672"/>
                    <a:pt x="4500" y="16829"/>
                    <a:pt x="4725" y="17601"/>
                  </a:cubicBezTo>
                  <a:cubicBezTo>
                    <a:pt x="4950" y="18372"/>
                    <a:pt x="7200" y="18758"/>
                    <a:pt x="10350" y="19337"/>
                  </a:cubicBezTo>
                  <a:cubicBezTo>
                    <a:pt x="13500" y="19915"/>
                    <a:pt x="17550" y="20687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7317507" y="7513181"/>
              <a:ext cx="508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21600"/>
                    <a:pt x="6840" y="21600"/>
                    <a:pt x="10440" y="18000"/>
                  </a:cubicBezTo>
                  <a:cubicBezTo>
                    <a:pt x="14040" y="14400"/>
                    <a:pt x="178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7541874" y="7539722"/>
              <a:ext cx="156634" cy="15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2335" y="6848"/>
                  </a:moveTo>
                  <a:cubicBezTo>
                    <a:pt x="1751" y="9767"/>
                    <a:pt x="1168" y="12686"/>
                    <a:pt x="730" y="15313"/>
                  </a:cubicBezTo>
                  <a:cubicBezTo>
                    <a:pt x="292" y="17940"/>
                    <a:pt x="0" y="20275"/>
                    <a:pt x="0" y="20713"/>
                  </a:cubicBezTo>
                  <a:cubicBezTo>
                    <a:pt x="0" y="21151"/>
                    <a:pt x="292" y="19692"/>
                    <a:pt x="1897" y="16043"/>
                  </a:cubicBezTo>
                  <a:cubicBezTo>
                    <a:pt x="3503" y="12394"/>
                    <a:pt x="6422" y="6556"/>
                    <a:pt x="8757" y="3346"/>
                  </a:cubicBezTo>
                  <a:cubicBezTo>
                    <a:pt x="11092" y="135"/>
                    <a:pt x="12843" y="-449"/>
                    <a:pt x="14886" y="281"/>
                  </a:cubicBezTo>
                  <a:cubicBezTo>
                    <a:pt x="16930" y="1010"/>
                    <a:pt x="19265" y="3054"/>
                    <a:pt x="20432" y="5827"/>
                  </a:cubicBezTo>
                  <a:cubicBezTo>
                    <a:pt x="21600" y="8600"/>
                    <a:pt x="21600" y="12102"/>
                    <a:pt x="21600" y="15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8073157" y="7461818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0" y="11375"/>
                    <a:pt x="12000" y="2735"/>
                    <a:pt x="15600" y="575"/>
                  </a:cubicBezTo>
                  <a:cubicBezTo>
                    <a:pt x="19200" y="-1585"/>
                    <a:pt x="20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8503708" y="7274839"/>
              <a:ext cx="179050" cy="41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74" fill="norm" stroke="1" extrusionOk="0">
                  <a:moveTo>
                    <a:pt x="21246" y="502"/>
                  </a:moveTo>
                  <a:cubicBezTo>
                    <a:pt x="19990" y="284"/>
                    <a:pt x="18734" y="66"/>
                    <a:pt x="17479" y="12"/>
                  </a:cubicBezTo>
                  <a:cubicBezTo>
                    <a:pt x="16223" y="-43"/>
                    <a:pt x="14967" y="66"/>
                    <a:pt x="13083" y="1157"/>
                  </a:cubicBezTo>
                  <a:cubicBezTo>
                    <a:pt x="11199" y="2248"/>
                    <a:pt x="8688" y="4321"/>
                    <a:pt x="6302" y="7266"/>
                  </a:cubicBezTo>
                  <a:cubicBezTo>
                    <a:pt x="3916" y="10212"/>
                    <a:pt x="1655" y="14030"/>
                    <a:pt x="651" y="16484"/>
                  </a:cubicBezTo>
                  <a:cubicBezTo>
                    <a:pt x="-354" y="18939"/>
                    <a:pt x="-103" y="20030"/>
                    <a:pt x="776" y="20684"/>
                  </a:cubicBezTo>
                  <a:cubicBezTo>
                    <a:pt x="1655" y="21339"/>
                    <a:pt x="3162" y="21557"/>
                    <a:pt x="5548" y="21448"/>
                  </a:cubicBezTo>
                  <a:cubicBezTo>
                    <a:pt x="7934" y="21339"/>
                    <a:pt x="11199" y="20902"/>
                    <a:pt x="14465" y="20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8730293" y="7309981"/>
              <a:ext cx="174715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8618" y="547"/>
                    <a:pt x="15756" y="1094"/>
                    <a:pt x="12893" y="2051"/>
                  </a:cubicBezTo>
                  <a:cubicBezTo>
                    <a:pt x="10030" y="3008"/>
                    <a:pt x="7168" y="4375"/>
                    <a:pt x="5216" y="5605"/>
                  </a:cubicBezTo>
                  <a:cubicBezTo>
                    <a:pt x="3264" y="6835"/>
                    <a:pt x="2223" y="7929"/>
                    <a:pt x="2223" y="8886"/>
                  </a:cubicBezTo>
                  <a:cubicBezTo>
                    <a:pt x="2223" y="9843"/>
                    <a:pt x="3264" y="10663"/>
                    <a:pt x="4565" y="11210"/>
                  </a:cubicBezTo>
                  <a:cubicBezTo>
                    <a:pt x="5867" y="11757"/>
                    <a:pt x="7428" y="12030"/>
                    <a:pt x="8859" y="12304"/>
                  </a:cubicBezTo>
                  <a:cubicBezTo>
                    <a:pt x="10291" y="12577"/>
                    <a:pt x="11592" y="12851"/>
                    <a:pt x="11592" y="13534"/>
                  </a:cubicBezTo>
                  <a:cubicBezTo>
                    <a:pt x="11592" y="14218"/>
                    <a:pt x="10291" y="15311"/>
                    <a:pt x="8469" y="16132"/>
                  </a:cubicBezTo>
                  <a:cubicBezTo>
                    <a:pt x="6647" y="16952"/>
                    <a:pt x="4305" y="17499"/>
                    <a:pt x="2614" y="18182"/>
                  </a:cubicBezTo>
                  <a:cubicBezTo>
                    <a:pt x="922" y="18866"/>
                    <a:pt x="-119" y="19686"/>
                    <a:pt x="11" y="20370"/>
                  </a:cubicBezTo>
                  <a:cubicBezTo>
                    <a:pt x="141" y="21053"/>
                    <a:pt x="1442" y="21600"/>
                    <a:pt x="4565" y="21600"/>
                  </a:cubicBezTo>
                  <a:cubicBezTo>
                    <a:pt x="7688" y="21600"/>
                    <a:pt x="12633" y="21053"/>
                    <a:pt x="17577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8981207" y="7341731"/>
              <a:ext cx="88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4500"/>
                    <a:pt x="11314" y="9000"/>
                    <a:pt x="14914" y="12600"/>
                  </a:cubicBezTo>
                  <a:cubicBezTo>
                    <a:pt x="18514" y="16200"/>
                    <a:pt x="20057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8951161" y="7309981"/>
              <a:ext cx="163397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83" fill="norm" stroke="1" extrusionOk="0">
                  <a:moveTo>
                    <a:pt x="21377" y="0"/>
                  </a:moveTo>
                  <a:cubicBezTo>
                    <a:pt x="18608" y="2004"/>
                    <a:pt x="15839" y="4008"/>
                    <a:pt x="13069" y="6680"/>
                  </a:cubicBezTo>
                  <a:cubicBezTo>
                    <a:pt x="10300" y="9353"/>
                    <a:pt x="7531" y="12693"/>
                    <a:pt x="5592" y="14808"/>
                  </a:cubicBezTo>
                  <a:cubicBezTo>
                    <a:pt x="3654" y="16924"/>
                    <a:pt x="2546" y="17814"/>
                    <a:pt x="1577" y="18816"/>
                  </a:cubicBezTo>
                  <a:cubicBezTo>
                    <a:pt x="608" y="19819"/>
                    <a:pt x="-223" y="20932"/>
                    <a:pt x="54" y="21266"/>
                  </a:cubicBezTo>
                  <a:cubicBezTo>
                    <a:pt x="331" y="21600"/>
                    <a:pt x="1715" y="21155"/>
                    <a:pt x="31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9159007" y="7436981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184407" y="7354431"/>
              <a:ext cx="55445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616" fill="norm" stroke="1" extrusionOk="0">
                  <a:moveTo>
                    <a:pt x="12000" y="0"/>
                  </a:moveTo>
                  <a:cubicBezTo>
                    <a:pt x="8800" y="2945"/>
                    <a:pt x="5600" y="5891"/>
                    <a:pt x="4400" y="9818"/>
                  </a:cubicBezTo>
                  <a:cubicBezTo>
                    <a:pt x="3200" y="13745"/>
                    <a:pt x="4000" y="18655"/>
                    <a:pt x="6400" y="20127"/>
                  </a:cubicBezTo>
                  <a:cubicBezTo>
                    <a:pt x="8800" y="21600"/>
                    <a:pt x="12800" y="19636"/>
                    <a:pt x="16000" y="15709"/>
                  </a:cubicBezTo>
                  <a:cubicBezTo>
                    <a:pt x="19200" y="11782"/>
                    <a:pt x="21600" y="5891"/>
                    <a:pt x="20800" y="2945"/>
                  </a:cubicBezTo>
                  <a:cubicBezTo>
                    <a:pt x="20000" y="0"/>
                    <a:pt x="16000" y="0"/>
                    <a:pt x="12000" y="982"/>
                  </a:cubicBezTo>
                  <a:cubicBezTo>
                    <a:pt x="8000" y="1964"/>
                    <a:pt x="4000" y="3927"/>
                    <a:pt x="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714507" y="7589381"/>
              <a:ext cx="381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4400"/>
                    <a:pt x="9360" y="7200"/>
                    <a:pt x="12960" y="3600"/>
                  </a:cubicBezTo>
                  <a:cubicBezTo>
                    <a:pt x="16560" y="0"/>
                    <a:pt x="190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8924694" y="7614781"/>
              <a:ext cx="16848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3120" y="0"/>
                  </a:moveTo>
                  <a:cubicBezTo>
                    <a:pt x="2320" y="1200"/>
                    <a:pt x="1520" y="2400"/>
                    <a:pt x="1120" y="4500"/>
                  </a:cubicBezTo>
                  <a:cubicBezTo>
                    <a:pt x="720" y="6600"/>
                    <a:pt x="720" y="9600"/>
                    <a:pt x="587" y="12600"/>
                  </a:cubicBezTo>
                  <a:cubicBezTo>
                    <a:pt x="453" y="15600"/>
                    <a:pt x="187" y="18600"/>
                    <a:pt x="53" y="19350"/>
                  </a:cubicBezTo>
                  <a:cubicBezTo>
                    <a:pt x="-80" y="20100"/>
                    <a:pt x="-80" y="18600"/>
                    <a:pt x="1520" y="15750"/>
                  </a:cubicBezTo>
                  <a:cubicBezTo>
                    <a:pt x="3120" y="12900"/>
                    <a:pt x="6320" y="8700"/>
                    <a:pt x="9253" y="6150"/>
                  </a:cubicBezTo>
                  <a:cubicBezTo>
                    <a:pt x="12187" y="3600"/>
                    <a:pt x="14853" y="2700"/>
                    <a:pt x="16987" y="3450"/>
                  </a:cubicBezTo>
                  <a:cubicBezTo>
                    <a:pt x="19120" y="4200"/>
                    <a:pt x="20720" y="6600"/>
                    <a:pt x="21120" y="9900"/>
                  </a:cubicBezTo>
                  <a:cubicBezTo>
                    <a:pt x="21520" y="13200"/>
                    <a:pt x="20720" y="17400"/>
                    <a:pt x="199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9273307" y="7329031"/>
              <a:ext cx="10904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7336" y="0"/>
                  </a:moveTo>
                  <a:cubicBezTo>
                    <a:pt x="11004" y="1482"/>
                    <a:pt x="14672" y="2965"/>
                    <a:pt x="17321" y="5029"/>
                  </a:cubicBezTo>
                  <a:cubicBezTo>
                    <a:pt x="19970" y="7094"/>
                    <a:pt x="21600" y="9741"/>
                    <a:pt x="20785" y="12388"/>
                  </a:cubicBezTo>
                  <a:cubicBezTo>
                    <a:pt x="19970" y="15035"/>
                    <a:pt x="16709" y="17682"/>
                    <a:pt x="12838" y="19218"/>
                  </a:cubicBezTo>
                  <a:cubicBezTo>
                    <a:pt x="8966" y="20753"/>
                    <a:pt x="4483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9451107" y="7227431"/>
              <a:ext cx="127001" cy="10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700"/>
                  </a:moveTo>
                  <a:cubicBezTo>
                    <a:pt x="1440" y="1350"/>
                    <a:pt x="2880" y="0"/>
                    <a:pt x="4320" y="0"/>
                  </a:cubicBezTo>
                  <a:cubicBezTo>
                    <a:pt x="5760" y="0"/>
                    <a:pt x="7200" y="1350"/>
                    <a:pt x="8100" y="3150"/>
                  </a:cubicBezTo>
                  <a:cubicBezTo>
                    <a:pt x="9000" y="4950"/>
                    <a:pt x="9360" y="7200"/>
                    <a:pt x="8820" y="9675"/>
                  </a:cubicBezTo>
                  <a:cubicBezTo>
                    <a:pt x="8280" y="12150"/>
                    <a:pt x="6840" y="14850"/>
                    <a:pt x="5220" y="16875"/>
                  </a:cubicBezTo>
                  <a:cubicBezTo>
                    <a:pt x="3600" y="18900"/>
                    <a:pt x="1800" y="20250"/>
                    <a:pt x="2520" y="20925"/>
                  </a:cubicBezTo>
                  <a:cubicBezTo>
                    <a:pt x="3240" y="21600"/>
                    <a:pt x="6480" y="21600"/>
                    <a:pt x="10080" y="21375"/>
                  </a:cubicBezTo>
                  <a:cubicBezTo>
                    <a:pt x="13680" y="21150"/>
                    <a:pt x="17640" y="2070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7188244" y="6903944"/>
              <a:ext cx="2737954" cy="96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49" fill="norm" stroke="1" extrusionOk="0">
                  <a:moveTo>
                    <a:pt x="4571" y="1407"/>
                  </a:moveTo>
                  <a:cubicBezTo>
                    <a:pt x="4554" y="1171"/>
                    <a:pt x="4538" y="935"/>
                    <a:pt x="4504" y="723"/>
                  </a:cubicBezTo>
                  <a:cubicBezTo>
                    <a:pt x="4471" y="511"/>
                    <a:pt x="4421" y="322"/>
                    <a:pt x="4354" y="228"/>
                  </a:cubicBezTo>
                  <a:cubicBezTo>
                    <a:pt x="4287" y="133"/>
                    <a:pt x="4204" y="133"/>
                    <a:pt x="3970" y="228"/>
                  </a:cubicBezTo>
                  <a:cubicBezTo>
                    <a:pt x="3737" y="322"/>
                    <a:pt x="3353" y="511"/>
                    <a:pt x="2986" y="912"/>
                  </a:cubicBezTo>
                  <a:cubicBezTo>
                    <a:pt x="2619" y="1313"/>
                    <a:pt x="2269" y="1926"/>
                    <a:pt x="1944" y="2562"/>
                  </a:cubicBezTo>
                  <a:cubicBezTo>
                    <a:pt x="1619" y="3199"/>
                    <a:pt x="1318" y="3859"/>
                    <a:pt x="1085" y="4590"/>
                  </a:cubicBezTo>
                  <a:cubicBezTo>
                    <a:pt x="851" y="5321"/>
                    <a:pt x="685" y="6123"/>
                    <a:pt x="576" y="6925"/>
                  </a:cubicBezTo>
                  <a:cubicBezTo>
                    <a:pt x="468" y="7726"/>
                    <a:pt x="418" y="8528"/>
                    <a:pt x="359" y="9448"/>
                  </a:cubicBezTo>
                  <a:cubicBezTo>
                    <a:pt x="301" y="10368"/>
                    <a:pt x="234" y="11405"/>
                    <a:pt x="184" y="12490"/>
                  </a:cubicBezTo>
                  <a:cubicBezTo>
                    <a:pt x="134" y="13575"/>
                    <a:pt x="101" y="14706"/>
                    <a:pt x="76" y="15508"/>
                  </a:cubicBezTo>
                  <a:cubicBezTo>
                    <a:pt x="51" y="16310"/>
                    <a:pt x="34" y="16782"/>
                    <a:pt x="17" y="17135"/>
                  </a:cubicBezTo>
                  <a:cubicBezTo>
                    <a:pt x="1" y="17489"/>
                    <a:pt x="-16" y="17725"/>
                    <a:pt x="26" y="17866"/>
                  </a:cubicBezTo>
                  <a:cubicBezTo>
                    <a:pt x="67" y="18008"/>
                    <a:pt x="167" y="18055"/>
                    <a:pt x="293" y="18220"/>
                  </a:cubicBezTo>
                  <a:cubicBezTo>
                    <a:pt x="418" y="18385"/>
                    <a:pt x="568" y="18668"/>
                    <a:pt x="743" y="18833"/>
                  </a:cubicBezTo>
                  <a:cubicBezTo>
                    <a:pt x="918" y="18998"/>
                    <a:pt x="1118" y="19045"/>
                    <a:pt x="1343" y="19234"/>
                  </a:cubicBezTo>
                  <a:cubicBezTo>
                    <a:pt x="1569" y="19423"/>
                    <a:pt x="1819" y="19753"/>
                    <a:pt x="2127" y="19941"/>
                  </a:cubicBezTo>
                  <a:cubicBezTo>
                    <a:pt x="2436" y="20130"/>
                    <a:pt x="2803" y="20177"/>
                    <a:pt x="3345" y="20201"/>
                  </a:cubicBezTo>
                  <a:cubicBezTo>
                    <a:pt x="3887" y="20224"/>
                    <a:pt x="4604" y="20224"/>
                    <a:pt x="5246" y="20271"/>
                  </a:cubicBezTo>
                  <a:cubicBezTo>
                    <a:pt x="5889" y="20319"/>
                    <a:pt x="6456" y="20413"/>
                    <a:pt x="6973" y="20437"/>
                  </a:cubicBezTo>
                  <a:cubicBezTo>
                    <a:pt x="7490" y="20460"/>
                    <a:pt x="7957" y="20413"/>
                    <a:pt x="8416" y="20437"/>
                  </a:cubicBezTo>
                  <a:cubicBezTo>
                    <a:pt x="8874" y="20460"/>
                    <a:pt x="9325" y="20554"/>
                    <a:pt x="9792" y="20649"/>
                  </a:cubicBezTo>
                  <a:cubicBezTo>
                    <a:pt x="10259" y="20743"/>
                    <a:pt x="10742" y="20837"/>
                    <a:pt x="11326" y="20885"/>
                  </a:cubicBezTo>
                  <a:cubicBezTo>
                    <a:pt x="11910" y="20932"/>
                    <a:pt x="12594" y="20932"/>
                    <a:pt x="13211" y="20955"/>
                  </a:cubicBezTo>
                  <a:cubicBezTo>
                    <a:pt x="13828" y="20979"/>
                    <a:pt x="14378" y="21026"/>
                    <a:pt x="14912" y="21120"/>
                  </a:cubicBezTo>
                  <a:cubicBezTo>
                    <a:pt x="15446" y="21215"/>
                    <a:pt x="15963" y="21356"/>
                    <a:pt x="16455" y="21451"/>
                  </a:cubicBezTo>
                  <a:cubicBezTo>
                    <a:pt x="16947" y="21545"/>
                    <a:pt x="17414" y="21592"/>
                    <a:pt x="17823" y="21498"/>
                  </a:cubicBezTo>
                  <a:cubicBezTo>
                    <a:pt x="18231" y="21403"/>
                    <a:pt x="18582" y="21168"/>
                    <a:pt x="18957" y="20625"/>
                  </a:cubicBezTo>
                  <a:cubicBezTo>
                    <a:pt x="19332" y="20083"/>
                    <a:pt x="19733" y="19234"/>
                    <a:pt x="20033" y="18291"/>
                  </a:cubicBezTo>
                  <a:cubicBezTo>
                    <a:pt x="20333" y="17347"/>
                    <a:pt x="20533" y="16310"/>
                    <a:pt x="20750" y="15107"/>
                  </a:cubicBezTo>
                  <a:cubicBezTo>
                    <a:pt x="20967" y="13905"/>
                    <a:pt x="21200" y="12537"/>
                    <a:pt x="21342" y="11476"/>
                  </a:cubicBezTo>
                  <a:cubicBezTo>
                    <a:pt x="21484" y="10415"/>
                    <a:pt x="21534" y="9660"/>
                    <a:pt x="21559" y="8929"/>
                  </a:cubicBezTo>
                  <a:cubicBezTo>
                    <a:pt x="21584" y="8198"/>
                    <a:pt x="21584" y="7491"/>
                    <a:pt x="21526" y="6972"/>
                  </a:cubicBezTo>
                  <a:cubicBezTo>
                    <a:pt x="21467" y="6453"/>
                    <a:pt x="21350" y="6123"/>
                    <a:pt x="21117" y="5793"/>
                  </a:cubicBezTo>
                  <a:cubicBezTo>
                    <a:pt x="20883" y="5463"/>
                    <a:pt x="20533" y="5133"/>
                    <a:pt x="20083" y="4779"/>
                  </a:cubicBezTo>
                  <a:cubicBezTo>
                    <a:pt x="19632" y="4425"/>
                    <a:pt x="19082" y="4048"/>
                    <a:pt x="18673" y="3694"/>
                  </a:cubicBezTo>
                  <a:cubicBezTo>
                    <a:pt x="18265" y="3340"/>
                    <a:pt x="17998" y="3010"/>
                    <a:pt x="17623" y="2727"/>
                  </a:cubicBezTo>
                  <a:cubicBezTo>
                    <a:pt x="17247" y="2444"/>
                    <a:pt x="16764" y="2209"/>
                    <a:pt x="16322" y="1949"/>
                  </a:cubicBezTo>
                  <a:cubicBezTo>
                    <a:pt x="15880" y="1690"/>
                    <a:pt x="15479" y="1407"/>
                    <a:pt x="15071" y="1171"/>
                  </a:cubicBezTo>
                  <a:cubicBezTo>
                    <a:pt x="14662" y="935"/>
                    <a:pt x="14245" y="747"/>
                    <a:pt x="13786" y="582"/>
                  </a:cubicBezTo>
                  <a:cubicBezTo>
                    <a:pt x="13328" y="416"/>
                    <a:pt x="12827" y="275"/>
                    <a:pt x="12268" y="181"/>
                  </a:cubicBezTo>
                  <a:cubicBezTo>
                    <a:pt x="11710" y="86"/>
                    <a:pt x="11093" y="39"/>
                    <a:pt x="10450" y="16"/>
                  </a:cubicBezTo>
                  <a:cubicBezTo>
                    <a:pt x="9808" y="-8"/>
                    <a:pt x="9141" y="-8"/>
                    <a:pt x="8532" y="39"/>
                  </a:cubicBezTo>
                  <a:cubicBezTo>
                    <a:pt x="7923" y="86"/>
                    <a:pt x="7373" y="181"/>
                    <a:pt x="6756" y="228"/>
                  </a:cubicBezTo>
                  <a:cubicBezTo>
                    <a:pt x="6139" y="275"/>
                    <a:pt x="5455" y="275"/>
                    <a:pt x="4771" y="275"/>
                  </a:cubicBezTo>
                  <a:cubicBezTo>
                    <a:pt x="4087" y="275"/>
                    <a:pt x="3403" y="275"/>
                    <a:pt x="2953" y="393"/>
                  </a:cubicBezTo>
                  <a:cubicBezTo>
                    <a:pt x="2503" y="511"/>
                    <a:pt x="2286" y="747"/>
                    <a:pt x="2069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0156462" y="7081381"/>
              <a:ext cx="189996" cy="15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17" fill="norm" stroke="1" extrusionOk="0">
                  <a:moveTo>
                    <a:pt x="663" y="0"/>
                  </a:moveTo>
                  <a:cubicBezTo>
                    <a:pt x="423" y="5254"/>
                    <a:pt x="183" y="10508"/>
                    <a:pt x="63" y="14157"/>
                  </a:cubicBezTo>
                  <a:cubicBezTo>
                    <a:pt x="-57" y="17805"/>
                    <a:pt x="-57" y="19849"/>
                    <a:pt x="543" y="20724"/>
                  </a:cubicBezTo>
                  <a:cubicBezTo>
                    <a:pt x="1143" y="21600"/>
                    <a:pt x="2343" y="21308"/>
                    <a:pt x="3783" y="19849"/>
                  </a:cubicBezTo>
                  <a:cubicBezTo>
                    <a:pt x="5223" y="18389"/>
                    <a:pt x="6903" y="15762"/>
                    <a:pt x="8223" y="12989"/>
                  </a:cubicBezTo>
                  <a:cubicBezTo>
                    <a:pt x="9543" y="10216"/>
                    <a:pt x="10503" y="7297"/>
                    <a:pt x="11103" y="5108"/>
                  </a:cubicBezTo>
                  <a:cubicBezTo>
                    <a:pt x="11703" y="2919"/>
                    <a:pt x="11943" y="1459"/>
                    <a:pt x="12303" y="1605"/>
                  </a:cubicBezTo>
                  <a:cubicBezTo>
                    <a:pt x="12663" y="1751"/>
                    <a:pt x="13143" y="3503"/>
                    <a:pt x="13623" y="5838"/>
                  </a:cubicBezTo>
                  <a:cubicBezTo>
                    <a:pt x="14103" y="8173"/>
                    <a:pt x="14583" y="11092"/>
                    <a:pt x="15423" y="13135"/>
                  </a:cubicBezTo>
                  <a:cubicBezTo>
                    <a:pt x="16263" y="15178"/>
                    <a:pt x="17463" y="16346"/>
                    <a:pt x="18543" y="16492"/>
                  </a:cubicBezTo>
                  <a:cubicBezTo>
                    <a:pt x="19623" y="16638"/>
                    <a:pt x="20583" y="15762"/>
                    <a:pt x="21543" y="14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0355701" y="7049111"/>
              <a:ext cx="86007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12" fill="norm" stroke="1" extrusionOk="0">
                  <a:moveTo>
                    <a:pt x="861" y="7701"/>
                  </a:moveTo>
                  <a:cubicBezTo>
                    <a:pt x="1387" y="10878"/>
                    <a:pt x="1914" y="14054"/>
                    <a:pt x="1914" y="16595"/>
                  </a:cubicBezTo>
                  <a:cubicBezTo>
                    <a:pt x="1914" y="19136"/>
                    <a:pt x="1387" y="21042"/>
                    <a:pt x="861" y="21201"/>
                  </a:cubicBezTo>
                  <a:cubicBezTo>
                    <a:pt x="334" y="21360"/>
                    <a:pt x="-193" y="19772"/>
                    <a:pt x="70" y="16436"/>
                  </a:cubicBezTo>
                  <a:cubicBezTo>
                    <a:pt x="334" y="13101"/>
                    <a:pt x="1387" y="8019"/>
                    <a:pt x="2705" y="4842"/>
                  </a:cubicBezTo>
                  <a:cubicBezTo>
                    <a:pt x="4022" y="1666"/>
                    <a:pt x="5602" y="395"/>
                    <a:pt x="7709" y="78"/>
                  </a:cubicBezTo>
                  <a:cubicBezTo>
                    <a:pt x="9817" y="-240"/>
                    <a:pt x="12451" y="395"/>
                    <a:pt x="14822" y="2301"/>
                  </a:cubicBezTo>
                  <a:cubicBezTo>
                    <a:pt x="17192" y="4207"/>
                    <a:pt x="19300" y="7384"/>
                    <a:pt x="20353" y="10401"/>
                  </a:cubicBezTo>
                  <a:cubicBezTo>
                    <a:pt x="21407" y="13419"/>
                    <a:pt x="21407" y="16278"/>
                    <a:pt x="21407" y="19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0497577" y="7051585"/>
              <a:ext cx="109231" cy="13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88" fill="norm" stroke="1" extrusionOk="0">
                  <a:moveTo>
                    <a:pt x="17363" y="4750"/>
                  </a:moveTo>
                  <a:cubicBezTo>
                    <a:pt x="16956" y="3063"/>
                    <a:pt x="16548" y="1375"/>
                    <a:pt x="15325" y="532"/>
                  </a:cubicBezTo>
                  <a:cubicBezTo>
                    <a:pt x="14103" y="-312"/>
                    <a:pt x="12065" y="-312"/>
                    <a:pt x="9416" y="1713"/>
                  </a:cubicBezTo>
                  <a:cubicBezTo>
                    <a:pt x="6767" y="3738"/>
                    <a:pt x="3506" y="7788"/>
                    <a:pt x="1673" y="10826"/>
                  </a:cubicBezTo>
                  <a:cubicBezTo>
                    <a:pt x="-161" y="13863"/>
                    <a:pt x="-569" y="15888"/>
                    <a:pt x="857" y="17744"/>
                  </a:cubicBezTo>
                  <a:cubicBezTo>
                    <a:pt x="2284" y="19601"/>
                    <a:pt x="5544" y="21288"/>
                    <a:pt x="9212" y="21288"/>
                  </a:cubicBezTo>
                  <a:cubicBezTo>
                    <a:pt x="12880" y="21288"/>
                    <a:pt x="16956" y="19601"/>
                    <a:pt x="21031" y="179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0639152" y="7063273"/>
              <a:ext cx="81964" cy="8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648" fill="norm" stroke="1" extrusionOk="0">
                  <a:moveTo>
                    <a:pt x="12808" y="2927"/>
                  </a:moveTo>
                  <a:cubicBezTo>
                    <a:pt x="10648" y="1346"/>
                    <a:pt x="8488" y="-234"/>
                    <a:pt x="6598" y="29"/>
                  </a:cubicBezTo>
                  <a:cubicBezTo>
                    <a:pt x="4708" y="293"/>
                    <a:pt x="3088" y="2400"/>
                    <a:pt x="2008" y="4771"/>
                  </a:cubicBezTo>
                  <a:cubicBezTo>
                    <a:pt x="928" y="7142"/>
                    <a:pt x="388" y="9776"/>
                    <a:pt x="118" y="12410"/>
                  </a:cubicBezTo>
                  <a:cubicBezTo>
                    <a:pt x="-152" y="15044"/>
                    <a:pt x="-152" y="17678"/>
                    <a:pt x="2278" y="19259"/>
                  </a:cubicBezTo>
                  <a:cubicBezTo>
                    <a:pt x="4708" y="20839"/>
                    <a:pt x="9568" y="21366"/>
                    <a:pt x="13348" y="19259"/>
                  </a:cubicBezTo>
                  <a:cubicBezTo>
                    <a:pt x="17128" y="17151"/>
                    <a:pt x="19828" y="12410"/>
                    <a:pt x="20638" y="8722"/>
                  </a:cubicBezTo>
                  <a:cubicBezTo>
                    <a:pt x="21448" y="5034"/>
                    <a:pt x="20368" y="2400"/>
                    <a:pt x="18478" y="1610"/>
                  </a:cubicBezTo>
                  <a:cubicBezTo>
                    <a:pt x="16588" y="820"/>
                    <a:pt x="13888" y="1873"/>
                    <a:pt x="11188" y="2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0759207" y="7017881"/>
              <a:ext cx="114301" cy="11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5786"/>
                  </a:moveTo>
                  <a:cubicBezTo>
                    <a:pt x="1200" y="4243"/>
                    <a:pt x="2400" y="2700"/>
                    <a:pt x="4000" y="2507"/>
                  </a:cubicBezTo>
                  <a:cubicBezTo>
                    <a:pt x="5600" y="2314"/>
                    <a:pt x="7600" y="3471"/>
                    <a:pt x="9200" y="4821"/>
                  </a:cubicBezTo>
                  <a:cubicBezTo>
                    <a:pt x="10800" y="6171"/>
                    <a:pt x="12000" y="7714"/>
                    <a:pt x="12600" y="9643"/>
                  </a:cubicBezTo>
                  <a:cubicBezTo>
                    <a:pt x="13200" y="11571"/>
                    <a:pt x="13200" y="13886"/>
                    <a:pt x="12800" y="16007"/>
                  </a:cubicBezTo>
                  <a:cubicBezTo>
                    <a:pt x="12400" y="18129"/>
                    <a:pt x="11600" y="20057"/>
                    <a:pt x="10200" y="20829"/>
                  </a:cubicBezTo>
                  <a:cubicBezTo>
                    <a:pt x="8800" y="21600"/>
                    <a:pt x="6800" y="21214"/>
                    <a:pt x="5800" y="19864"/>
                  </a:cubicBezTo>
                  <a:cubicBezTo>
                    <a:pt x="4800" y="18514"/>
                    <a:pt x="4800" y="16200"/>
                    <a:pt x="7600" y="12729"/>
                  </a:cubicBezTo>
                  <a:cubicBezTo>
                    <a:pt x="10400" y="9257"/>
                    <a:pt x="160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0905257" y="6998831"/>
              <a:ext cx="88901" cy="11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2400"/>
                  </a:moveTo>
                  <a:cubicBezTo>
                    <a:pt x="2571" y="2800"/>
                    <a:pt x="5143" y="3200"/>
                    <a:pt x="6943" y="4600"/>
                  </a:cubicBezTo>
                  <a:cubicBezTo>
                    <a:pt x="8743" y="6000"/>
                    <a:pt x="9771" y="8400"/>
                    <a:pt x="10286" y="11000"/>
                  </a:cubicBezTo>
                  <a:cubicBezTo>
                    <a:pt x="10800" y="13600"/>
                    <a:pt x="10800" y="16400"/>
                    <a:pt x="9771" y="18400"/>
                  </a:cubicBezTo>
                  <a:cubicBezTo>
                    <a:pt x="8743" y="20400"/>
                    <a:pt x="6686" y="21600"/>
                    <a:pt x="5143" y="20600"/>
                  </a:cubicBezTo>
                  <a:cubicBezTo>
                    <a:pt x="3600" y="19600"/>
                    <a:pt x="2571" y="16400"/>
                    <a:pt x="3600" y="12800"/>
                  </a:cubicBezTo>
                  <a:cubicBezTo>
                    <a:pt x="4629" y="9200"/>
                    <a:pt x="7714" y="5200"/>
                    <a:pt x="11057" y="3000"/>
                  </a:cubicBezTo>
                  <a:cubicBezTo>
                    <a:pt x="14400" y="800"/>
                    <a:pt x="18000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1007494" y="6974378"/>
              <a:ext cx="75564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33" fill="norm" stroke="1" extrusionOk="0">
                  <a:moveTo>
                    <a:pt x="7019" y="8560"/>
                  </a:moveTo>
                  <a:cubicBezTo>
                    <a:pt x="9419" y="7593"/>
                    <a:pt x="11819" y="6626"/>
                    <a:pt x="14519" y="5014"/>
                  </a:cubicBezTo>
                  <a:cubicBezTo>
                    <a:pt x="17219" y="3402"/>
                    <a:pt x="20219" y="1145"/>
                    <a:pt x="20219" y="339"/>
                  </a:cubicBezTo>
                  <a:cubicBezTo>
                    <a:pt x="20219" y="-467"/>
                    <a:pt x="17219" y="178"/>
                    <a:pt x="13619" y="2112"/>
                  </a:cubicBezTo>
                  <a:cubicBezTo>
                    <a:pt x="10019" y="4046"/>
                    <a:pt x="5819" y="7270"/>
                    <a:pt x="3419" y="9849"/>
                  </a:cubicBezTo>
                  <a:cubicBezTo>
                    <a:pt x="1019" y="12429"/>
                    <a:pt x="419" y="14363"/>
                    <a:pt x="119" y="16136"/>
                  </a:cubicBezTo>
                  <a:cubicBezTo>
                    <a:pt x="-181" y="17909"/>
                    <a:pt x="-181" y="19521"/>
                    <a:pt x="3419" y="20327"/>
                  </a:cubicBezTo>
                  <a:cubicBezTo>
                    <a:pt x="7019" y="21133"/>
                    <a:pt x="14219" y="21133"/>
                    <a:pt x="21419" y="211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1146000" y="6994183"/>
              <a:ext cx="64058" cy="11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094" fill="norm" stroke="1" extrusionOk="0">
                  <a:moveTo>
                    <a:pt x="16905" y="2078"/>
                  </a:moveTo>
                  <a:cubicBezTo>
                    <a:pt x="14118" y="878"/>
                    <a:pt x="11331" y="-322"/>
                    <a:pt x="8892" y="78"/>
                  </a:cubicBezTo>
                  <a:cubicBezTo>
                    <a:pt x="6454" y="478"/>
                    <a:pt x="4363" y="2478"/>
                    <a:pt x="2621" y="4478"/>
                  </a:cubicBezTo>
                  <a:cubicBezTo>
                    <a:pt x="880" y="6478"/>
                    <a:pt x="-514" y="8478"/>
                    <a:pt x="183" y="11278"/>
                  </a:cubicBezTo>
                  <a:cubicBezTo>
                    <a:pt x="880" y="14078"/>
                    <a:pt x="3667" y="17678"/>
                    <a:pt x="6802" y="19478"/>
                  </a:cubicBezTo>
                  <a:cubicBezTo>
                    <a:pt x="9938" y="21278"/>
                    <a:pt x="13421" y="21278"/>
                    <a:pt x="15860" y="20878"/>
                  </a:cubicBezTo>
                  <a:cubicBezTo>
                    <a:pt x="18299" y="20478"/>
                    <a:pt x="19692" y="19678"/>
                    <a:pt x="21086" y="18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1271186" y="6821031"/>
              <a:ext cx="91272" cy="24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16" fill="norm" stroke="1" extrusionOk="0">
                  <a:moveTo>
                    <a:pt x="15277" y="0"/>
                  </a:moveTo>
                  <a:cubicBezTo>
                    <a:pt x="11350" y="3295"/>
                    <a:pt x="7423" y="6590"/>
                    <a:pt x="4968" y="9427"/>
                  </a:cubicBezTo>
                  <a:cubicBezTo>
                    <a:pt x="2513" y="12264"/>
                    <a:pt x="1532" y="14644"/>
                    <a:pt x="795" y="16475"/>
                  </a:cubicBezTo>
                  <a:cubicBezTo>
                    <a:pt x="59" y="18305"/>
                    <a:pt x="-432" y="19586"/>
                    <a:pt x="550" y="20410"/>
                  </a:cubicBezTo>
                  <a:cubicBezTo>
                    <a:pt x="1532" y="21234"/>
                    <a:pt x="3986" y="21600"/>
                    <a:pt x="7668" y="21325"/>
                  </a:cubicBezTo>
                  <a:cubicBezTo>
                    <a:pt x="11350" y="21051"/>
                    <a:pt x="16259" y="20136"/>
                    <a:pt x="21168" y="192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1240501" y="6941681"/>
              <a:ext cx="12195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226" y="21600"/>
                  </a:moveTo>
                  <a:cubicBezTo>
                    <a:pt x="-140" y="16457"/>
                    <a:pt x="-506" y="11314"/>
                    <a:pt x="2972" y="7714"/>
                  </a:cubicBezTo>
                  <a:cubicBezTo>
                    <a:pt x="6450" y="4114"/>
                    <a:pt x="13772" y="2057"/>
                    <a:pt x="2109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1432307" y="6932437"/>
              <a:ext cx="101601" cy="12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9287"/>
                  </a:moveTo>
                  <a:cubicBezTo>
                    <a:pt x="4500" y="8554"/>
                    <a:pt x="9000" y="7822"/>
                    <a:pt x="12150" y="6358"/>
                  </a:cubicBezTo>
                  <a:cubicBezTo>
                    <a:pt x="15300" y="4893"/>
                    <a:pt x="17100" y="2697"/>
                    <a:pt x="16875" y="1415"/>
                  </a:cubicBezTo>
                  <a:cubicBezTo>
                    <a:pt x="16650" y="134"/>
                    <a:pt x="14400" y="-232"/>
                    <a:pt x="12375" y="134"/>
                  </a:cubicBezTo>
                  <a:cubicBezTo>
                    <a:pt x="10350" y="500"/>
                    <a:pt x="8550" y="1599"/>
                    <a:pt x="6300" y="4527"/>
                  </a:cubicBezTo>
                  <a:cubicBezTo>
                    <a:pt x="4050" y="7456"/>
                    <a:pt x="1350" y="12215"/>
                    <a:pt x="1125" y="15327"/>
                  </a:cubicBezTo>
                  <a:cubicBezTo>
                    <a:pt x="900" y="18439"/>
                    <a:pt x="3150" y="19904"/>
                    <a:pt x="6975" y="20636"/>
                  </a:cubicBezTo>
                  <a:cubicBezTo>
                    <a:pt x="10800" y="21368"/>
                    <a:pt x="16200" y="21368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1579397" y="6762191"/>
              <a:ext cx="131841" cy="28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22" fill="norm" stroke="1" extrusionOk="0">
                  <a:moveTo>
                    <a:pt x="15260" y="15374"/>
                  </a:moveTo>
                  <a:cubicBezTo>
                    <a:pt x="13888" y="14738"/>
                    <a:pt x="12517" y="14103"/>
                    <a:pt x="10288" y="14024"/>
                  </a:cubicBezTo>
                  <a:cubicBezTo>
                    <a:pt x="8060" y="13944"/>
                    <a:pt x="4974" y="14421"/>
                    <a:pt x="3088" y="15135"/>
                  </a:cubicBezTo>
                  <a:cubicBezTo>
                    <a:pt x="1202" y="15850"/>
                    <a:pt x="517" y="16803"/>
                    <a:pt x="174" y="17915"/>
                  </a:cubicBezTo>
                  <a:cubicBezTo>
                    <a:pt x="-169" y="19027"/>
                    <a:pt x="-169" y="20297"/>
                    <a:pt x="1717" y="20853"/>
                  </a:cubicBezTo>
                  <a:cubicBezTo>
                    <a:pt x="3602" y="21409"/>
                    <a:pt x="7374" y="21250"/>
                    <a:pt x="10802" y="18947"/>
                  </a:cubicBezTo>
                  <a:cubicBezTo>
                    <a:pt x="14231" y="16644"/>
                    <a:pt x="17317" y="12197"/>
                    <a:pt x="19031" y="9100"/>
                  </a:cubicBezTo>
                  <a:cubicBezTo>
                    <a:pt x="20745" y="6003"/>
                    <a:pt x="21088" y="4256"/>
                    <a:pt x="21260" y="2827"/>
                  </a:cubicBezTo>
                  <a:cubicBezTo>
                    <a:pt x="21431" y="1397"/>
                    <a:pt x="21431" y="285"/>
                    <a:pt x="20745" y="47"/>
                  </a:cubicBezTo>
                  <a:cubicBezTo>
                    <a:pt x="20060" y="-191"/>
                    <a:pt x="18688" y="444"/>
                    <a:pt x="17831" y="2509"/>
                  </a:cubicBezTo>
                  <a:cubicBezTo>
                    <a:pt x="16974" y="4574"/>
                    <a:pt x="16631" y="8068"/>
                    <a:pt x="16631" y="10688"/>
                  </a:cubicBezTo>
                  <a:cubicBezTo>
                    <a:pt x="16631" y="13309"/>
                    <a:pt x="16974" y="15056"/>
                    <a:pt x="17317" y="168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982766" y="7592821"/>
              <a:ext cx="77942" cy="173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138" fill="norm" stroke="1" extrusionOk="0">
                  <a:moveTo>
                    <a:pt x="20931" y="4210"/>
                  </a:moveTo>
                  <a:cubicBezTo>
                    <a:pt x="20363" y="2925"/>
                    <a:pt x="19794" y="1639"/>
                    <a:pt x="18089" y="868"/>
                  </a:cubicBezTo>
                  <a:cubicBezTo>
                    <a:pt x="16384" y="96"/>
                    <a:pt x="13542" y="-161"/>
                    <a:pt x="10984" y="96"/>
                  </a:cubicBezTo>
                  <a:cubicBezTo>
                    <a:pt x="8426" y="353"/>
                    <a:pt x="6152" y="1125"/>
                    <a:pt x="3878" y="2668"/>
                  </a:cubicBezTo>
                  <a:cubicBezTo>
                    <a:pt x="1605" y="4210"/>
                    <a:pt x="-669" y="6525"/>
                    <a:pt x="184" y="8582"/>
                  </a:cubicBezTo>
                  <a:cubicBezTo>
                    <a:pt x="1036" y="10639"/>
                    <a:pt x="5015" y="12439"/>
                    <a:pt x="7857" y="13853"/>
                  </a:cubicBezTo>
                  <a:cubicBezTo>
                    <a:pt x="10699" y="15268"/>
                    <a:pt x="12405" y="16296"/>
                    <a:pt x="13542" y="17582"/>
                  </a:cubicBezTo>
                  <a:cubicBezTo>
                    <a:pt x="14678" y="18868"/>
                    <a:pt x="15247" y="20410"/>
                    <a:pt x="13542" y="20925"/>
                  </a:cubicBezTo>
                  <a:cubicBezTo>
                    <a:pt x="11836" y="21439"/>
                    <a:pt x="7857" y="20925"/>
                    <a:pt x="3878" y="20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0131062" y="7603261"/>
              <a:ext cx="94746" cy="14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11" fill="norm" stroke="1" extrusionOk="0">
                  <a:moveTo>
                    <a:pt x="15725" y="3635"/>
                  </a:moveTo>
                  <a:cubicBezTo>
                    <a:pt x="14285" y="2364"/>
                    <a:pt x="12845" y="1094"/>
                    <a:pt x="10925" y="458"/>
                  </a:cubicBezTo>
                  <a:cubicBezTo>
                    <a:pt x="9005" y="-177"/>
                    <a:pt x="6605" y="-177"/>
                    <a:pt x="4925" y="617"/>
                  </a:cubicBezTo>
                  <a:cubicBezTo>
                    <a:pt x="3245" y="1411"/>
                    <a:pt x="2285" y="2999"/>
                    <a:pt x="1565" y="5541"/>
                  </a:cubicBezTo>
                  <a:cubicBezTo>
                    <a:pt x="845" y="8082"/>
                    <a:pt x="365" y="11576"/>
                    <a:pt x="125" y="14276"/>
                  </a:cubicBezTo>
                  <a:cubicBezTo>
                    <a:pt x="-115" y="16976"/>
                    <a:pt x="-115" y="18882"/>
                    <a:pt x="1085" y="19994"/>
                  </a:cubicBezTo>
                  <a:cubicBezTo>
                    <a:pt x="2285" y="21105"/>
                    <a:pt x="4685" y="21423"/>
                    <a:pt x="6605" y="20788"/>
                  </a:cubicBezTo>
                  <a:cubicBezTo>
                    <a:pt x="8525" y="20152"/>
                    <a:pt x="9965" y="18564"/>
                    <a:pt x="11405" y="15864"/>
                  </a:cubicBezTo>
                  <a:cubicBezTo>
                    <a:pt x="12845" y="13164"/>
                    <a:pt x="14285" y="9352"/>
                    <a:pt x="15485" y="6494"/>
                  </a:cubicBezTo>
                  <a:cubicBezTo>
                    <a:pt x="16685" y="3635"/>
                    <a:pt x="17645" y="1729"/>
                    <a:pt x="18125" y="1729"/>
                  </a:cubicBezTo>
                  <a:cubicBezTo>
                    <a:pt x="18605" y="1729"/>
                    <a:pt x="18605" y="3635"/>
                    <a:pt x="19085" y="6970"/>
                  </a:cubicBezTo>
                  <a:cubicBezTo>
                    <a:pt x="19565" y="10305"/>
                    <a:pt x="20525" y="15070"/>
                    <a:pt x="21485" y="198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0308357" y="7589381"/>
              <a:ext cx="127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" y="2880"/>
                    <a:pt x="720" y="5760"/>
                    <a:pt x="1260" y="6000"/>
                  </a:cubicBezTo>
                  <a:cubicBezTo>
                    <a:pt x="1800" y="6240"/>
                    <a:pt x="2520" y="3840"/>
                    <a:pt x="3780" y="2880"/>
                  </a:cubicBezTo>
                  <a:cubicBezTo>
                    <a:pt x="5040" y="1920"/>
                    <a:pt x="6840" y="2400"/>
                    <a:pt x="7920" y="3840"/>
                  </a:cubicBezTo>
                  <a:cubicBezTo>
                    <a:pt x="9000" y="5280"/>
                    <a:pt x="9360" y="7680"/>
                    <a:pt x="9540" y="10320"/>
                  </a:cubicBezTo>
                  <a:cubicBezTo>
                    <a:pt x="9720" y="12960"/>
                    <a:pt x="9720" y="15840"/>
                    <a:pt x="9900" y="16080"/>
                  </a:cubicBezTo>
                  <a:cubicBezTo>
                    <a:pt x="10080" y="16320"/>
                    <a:pt x="10440" y="13920"/>
                    <a:pt x="10980" y="11280"/>
                  </a:cubicBezTo>
                  <a:cubicBezTo>
                    <a:pt x="11520" y="8640"/>
                    <a:pt x="12240" y="5760"/>
                    <a:pt x="13320" y="3600"/>
                  </a:cubicBezTo>
                  <a:cubicBezTo>
                    <a:pt x="14400" y="1440"/>
                    <a:pt x="15840" y="0"/>
                    <a:pt x="16920" y="480"/>
                  </a:cubicBezTo>
                  <a:cubicBezTo>
                    <a:pt x="18000" y="960"/>
                    <a:pt x="18720" y="3360"/>
                    <a:pt x="19440" y="7200"/>
                  </a:cubicBezTo>
                  <a:cubicBezTo>
                    <a:pt x="20160" y="11040"/>
                    <a:pt x="20880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0517907" y="7519523"/>
              <a:ext cx="102817" cy="21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291" fill="norm" stroke="1" extrusionOk="0">
                  <a:moveTo>
                    <a:pt x="0" y="6725"/>
                  </a:moveTo>
                  <a:cubicBezTo>
                    <a:pt x="882" y="12227"/>
                    <a:pt x="1763" y="17729"/>
                    <a:pt x="1984" y="19563"/>
                  </a:cubicBezTo>
                  <a:cubicBezTo>
                    <a:pt x="2204" y="21397"/>
                    <a:pt x="1763" y="19563"/>
                    <a:pt x="2424" y="16303"/>
                  </a:cubicBezTo>
                  <a:cubicBezTo>
                    <a:pt x="3086" y="13042"/>
                    <a:pt x="4849" y="8355"/>
                    <a:pt x="6171" y="5503"/>
                  </a:cubicBezTo>
                  <a:cubicBezTo>
                    <a:pt x="7494" y="2650"/>
                    <a:pt x="8376" y="1631"/>
                    <a:pt x="10580" y="918"/>
                  </a:cubicBezTo>
                  <a:cubicBezTo>
                    <a:pt x="12784" y="205"/>
                    <a:pt x="16310" y="-203"/>
                    <a:pt x="18514" y="103"/>
                  </a:cubicBezTo>
                  <a:cubicBezTo>
                    <a:pt x="20718" y="408"/>
                    <a:pt x="21600" y="1427"/>
                    <a:pt x="21380" y="3057"/>
                  </a:cubicBezTo>
                  <a:cubicBezTo>
                    <a:pt x="21159" y="4688"/>
                    <a:pt x="19837" y="6929"/>
                    <a:pt x="18514" y="8457"/>
                  </a:cubicBezTo>
                  <a:cubicBezTo>
                    <a:pt x="17192" y="9986"/>
                    <a:pt x="15869" y="10801"/>
                    <a:pt x="14327" y="11514"/>
                  </a:cubicBezTo>
                  <a:cubicBezTo>
                    <a:pt x="12784" y="12227"/>
                    <a:pt x="11020" y="12839"/>
                    <a:pt x="9478" y="12533"/>
                  </a:cubicBezTo>
                  <a:cubicBezTo>
                    <a:pt x="7935" y="12227"/>
                    <a:pt x="6612" y="11005"/>
                    <a:pt x="5290" y="9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0657607" y="7367131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7" y="2031"/>
                    <a:pt x="554" y="4062"/>
                    <a:pt x="554" y="6923"/>
                  </a:cubicBezTo>
                  <a:cubicBezTo>
                    <a:pt x="554" y="9785"/>
                    <a:pt x="277" y="13477"/>
                    <a:pt x="415" y="15785"/>
                  </a:cubicBezTo>
                  <a:cubicBezTo>
                    <a:pt x="554" y="18092"/>
                    <a:pt x="1108" y="19015"/>
                    <a:pt x="2077" y="19385"/>
                  </a:cubicBezTo>
                  <a:cubicBezTo>
                    <a:pt x="3046" y="19754"/>
                    <a:pt x="4431" y="19569"/>
                    <a:pt x="6508" y="18092"/>
                  </a:cubicBezTo>
                  <a:cubicBezTo>
                    <a:pt x="8585" y="16615"/>
                    <a:pt x="11354" y="13846"/>
                    <a:pt x="13015" y="12000"/>
                  </a:cubicBezTo>
                  <a:cubicBezTo>
                    <a:pt x="14677" y="10154"/>
                    <a:pt x="15231" y="9231"/>
                    <a:pt x="14954" y="9231"/>
                  </a:cubicBezTo>
                  <a:cubicBezTo>
                    <a:pt x="14677" y="9231"/>
                    <a:pt x="13569" y="10154"/>
                    <a:pt x="12462" y="11538"/>
                  </a:cubicBezTo>
                  <a:cubicBezTo>
                    <a:pt x="11354" y="12923"/>
                    <a:pt x="10246" y="14769"/>
                    <a:pt x="9692" y="16338"/>
                  </a:cubicBezTo>
                  <a:cubicBezTo>
                    <a:pt x="9138" y="17908"/>
                    <a:pt x="9138" y="19200"/>
                    <a:pt x="11215" y="20031"/>
                  </a:cubicBezTo>
                  <a:cubicBezTo>
                    <a:pt x="13292" y="20862"/>
                    <a:pt x="17446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0311714" y="7595731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91"/>
                    <a:pt x="-1582" y="11782"/>
                    <a:pt x="1118" y="15382"/>
                  </a:cubicBezTo>
                  <a:cubicBezTo>
                    <a:pt x="3818" y="18982"/>
                    <a:pt x="11918" y="2029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1197357" y="7415814"/>
              <a:ext cx="762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1200" y="10681"/>
                    <a:pt x="2400" y="14716"/>
                    <a:pt x="3600" y="17446"/>
                  </a:cubicBezTo>
                  <a:cubicBezTo>
                    <a:pt x="4800" y="20176"/>
                    <a:pt x="6000" y="21600"/>
                    <a:pt x="7200" y="21600"/>
                  </a:cubicBezTo>
                  <a:cubicBezTo>
                    <a:pt x="8400" y="21600"/>
                    <a:pt x="9600" y="20176"/>
                    <a:pt x="11400" y="16734"/>
                  </a:cubicBezTo>
                  <a:cubicBezTo>
                    <a:pt x="13200" y="13292"/>
                    <a:pt x="15600" y="7833"/>
                    <a:pt x="17100" y="4510"/>
                  </a:cubicBezTo>
                  <a:cubicBezTo>
                    <a:pt x="18600" y="1187"/>
                    <a:pt x="19200" y="0"/>
                    <a:pt x="19800" y="0"/>
                  </a:cubicBezTo>
                  <a:cubicBezTo>
                    <a:pt x="20400" y="0"/>
                    <a:pt x="21000" y="1187"/>
                    <a:pt x="21600" y="2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1287265" y="7439936"/>
              <a:ext cx="100593" cy="13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36" fill="norm" stroke="1" extrusionOk="0">
                  <a:moveTo>
                    <a:pt x="10586" y="10502"/>
                  </a:moveTo>
                  <a:cubicBezTo>
                    <a:pt x="11036" y="8841"/>
                    <a:pt x="11486" y="7179"/>
                    <a:pt x="11711" y="5185"/>
                  </a:cubicBezTo>
                  <a:cubicBezTo>
                    <a:pt x="11936" y="3191"/>
                    <a:pt x="11936" y="865"/>
                    <a:pt x="11036" y="201"/>
                  </a:cubicBezTo>
                  <a:cubicBezTo>
                    <a:pt x="10136" y="-464"/>
                    <a:pt x="8336" y="533"/>
                    <a:pt x="6311" y="3025"/>
                  </a:cubicBezTo>
                  <a:cubicBezTo>
                    <a:pt x="4286" y="5518"/>
                    <a:pt x="2036" y="9505"/>
                    <a:pt x="911" y="12330"/>
                  </a:cubicBezTo>
                  <a:cubicBezTo>
                    <a:pt x="-214" y="15154"/>
                    <a:pt x="-214" y="16816"/>
                    <a:pt x="461" y="18311"/>
                  </a:cubicBezTo>
                  <a:cubicBezTo>
                    <a:pt x="1136" y="19807"/>
                    <a:pt x="2486" y="21136"/>
                    <a:pt x="3836" y="21136"/>
                  </a:cubicBezTo>
                  <a:cubicBezTo>
                    <a:pt x="5186" y="21136"/>
                    <a:pt x="6536" y="19807"/>
                    <a:pt x="7886" y="18311"/>
                  </a:cubicBezTo>
                  <a:cubicBezTo>
                    <a:pt x="9236" y="16816"/>
                    <a:pt x="10586" y="15154"/>
                    <a:pt x="12386" y="13161"/>
                  </a:cubicBezTo>
                  <a:cubicBezTo>
                    <a:pt x="14186" y="11167"/>
                    <a:pt x="16436" y="8841"/>
                    <a:pt x="17561" y="9173"/>
                  </a:cubicBezTo>
                  <a:cubicBezTo>
                    <a:pt x="18686" y="9505"/>
                    <a:pt x="18686" y="12496"/>
                    <a:pt x="19136" y="14822"/>
                  </a:cubicBezTo>
                  <a:cubicBezTo>
                    <a:pt x="19586" y="17148"/>
                    <a:pt x="20486" y="18810"/>
                    <a:pt x="21386" y="20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1419607" y="7360781"/>
              <a:ext cx="12700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93"/>
                  </a:moveTo>
                  <a:cubicBezTo>
                    <a:pt x="1440" y="7902"/>
                    <a:pt x="2880" y="7112"/>
                    <a:pt x="4320" y="7244"/>
                  </a:cubicBezTo>
                  <a:cubicBezTo>
                    <a:pt x="5760" y="7376"/>
                    <a:pt x="7200" y="8429"/>
                    <a:pt x="8820" y="10537"/>
                  </a:cubicBezTo>
                  <a:cubicBezTo>
                    <a:pt x="10440" y="12644"/>
                    <a:pt x="12240" y="15805"/>
                    <a:pt x="12780" y="18044"/>
                  </a:cubicBezTo>
                  <a:cubicBezTo>
                    <a:pt x="13320" y="20283"/>
                    <a:pt x="12600" y="21600"/>
                    <a:pt x="11700" y="21600"/>
                  </a:cubicBezTo>
                  <a:cubicBezTo>
                    <a:pt x="10800" y="21600"/>
                    <a:pt x="9720" y="20283"/>
                    <a:pt x="10440" y="16859"/>
                  </a:cubicBezTo>
                  <a:cubicBezTo>
                    <a:pt x="11160" y="13434"/>
                    <a:pt x="13680" y="7902"/>
                    <a:pt x="15840" y="4741"/>
                  </a:cubicBezTo>
                  <a:cubicBezTo>
                    <a:pt x="18000" y="1580"/>
                    <a:pt x="19800" y="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528759" y="3603406"/>
              <a:ext cx="157049" cy="27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34" fill="norm" stroke="1" extrusionOk="0">
                  <a:moveTo>
                    <a:pt x="21368" y="350"/>
                  </a:moveTo>
                  <a:cubicBezTo>
                    <a:pt x="17624" y="22"/>
                    <a:pt x="13880" y="-305"/>
                    <a:pt x="10280" y="513"/>
                  </a:cubicBezTo>
                  <a:cubicBezTo>
                    <a:pt x="6680" y="1331"/>
                    <a:pt x="3224" y="3295"/>
                    <a:pt x="1496" y="4850"/>
                  </a:cubicBezTo>
                  <a:cubicBezTo>
                    <a:pt x="-232" y="6404"/>
                    <a:pt x="-232" y="7550"/>
                    <a:pt x="344" y="8368"/>
                  </a:cubicBezTo>
                  <a:cubicBezTo>
                    <a:pt x="920" y="9186"/>
                    <a:pt x="2072" y="9677"/>
                    <a:pt x="4520" y="10495"/>
                  </a:cubicBezTo>
                  <a:cubicBezTo>
                    <a:pt x="6968" y="11313"/>
                    <a:pt x="10712" y="12459"/>
                    <a:pt x="13016" y="13359"/>
                  </a:cubicBezTo>
                  <a:cubicBezTo>
                    <a:pt x="15320" y="14259"/>
                    <a:pt x="16184" y="14913"/>
                    <a:pt x="16616" y="15650"/>
                  </a:cubicBezTo>
                  <a:cubicBezTo>
                    <a:pt x="17048" y="16386"/>
                    <a:pt x="17048" y="17204"/>
                    <a:pt x="16328" y="18022"/>
                  </a:cubicBezTo>
                  <a:cubicBezTo>
                    <a:pt x="15608" y="18840"/>
                    <a:pt x="14168" y="19659"/>
                    <a:pt x="12584" y="20231"/>
                  </a:cubicBezTo>
                  <a:cubicBezTo>
                    <a:pt x="11000" y="20804"/>
                    <a:pt x="9272" y="21131"/>
                    <a:pt x="7544" y="21213"/>
                  </a:cubicBezTo>
                  <a:cubicBezTo>
                    <a:pt x="5816" y="21295"/>
                    <a:pt x="4088" y="21131"/>
                    <a:pt x="3368" y="20640"/>
                  </a:cubicBezTo>
                  <a:cubicBezTo>
                    <a:pt x="2648" y="20150"/>
                    <a:pt x="2936" y="19331"/>
                    <a:pt x="3224" y="18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668858" y="3663498"/>
              <a:ext cx="156650" cy="14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915" fill="norm" stroke="1" extrusionOk="0">
                  <a:moveTo>
                    <a:pt x="13538" y="5704"/>
                  </a:moveTo>
                  <a:cubicBezTo>
                    <a:pt x="13250" y="4183"/>
                    <a:pt x="12962" y="2661"/>
                    <a:pt x="12242" y="1445"/>
                  </a:cubicBezTo>
                  <a:cubicBezTo>
                    <a:pt x="11522" y="228"/>
                    <a:pt x="10370" y="-685"/>
                    <a:pt x="8210" y="684"/>
                  </a:cubicBezTo>
                  <a:cubicBezTo>
                    <a:pt x="6050" y="2053"/>
                    <a:pt x="2882" y="5704"/>
                    <a:pt x="1298" y="8746"/>
                  </a:cubicBezTo>
                  <a:cubicBezTo>
                    <a:pt x="-286" y="11788"/>
                    <a:pt x="-286" y="14222"/>
                    <a:pt x="578" y="16504"/>
                  </a:cubicBezTo>
                  <a:cubicBezTo>
                    <a:pt x="1442" y="18785"/>
                    <a:pt x="3170" y="20915"/>
                    <a:pt x="5474" y="20915"/>
                  </a:cubicBezTo>
                  <a:cubicBezTo>
                    <a:pt x="7778" y="20915"/>
                    <a:pt x="10658" y="18785"/>
                    <a:pt x="12530" y="16960"/>
                  </a:cubicBezTo>
                  <a:cubicBezTo>
                    <a:pt x="14402" y="15135"/>
                    <a:pt x="15266" y="13614"/>
                    <a:pt x="15986" y="11940"/>
                  </a:cubicBezTo>
                  <a:cubicBezTo>
                    <a:pt x="16706" y="10267"/>
                    <a:pt x="17282" y="8442"/>
                    <a:pt x="17282" y="8442"/>
                  </a:cubicBezTo>
                  <a:cubicBezTo>
                    <a:pt x="17282" y="8442"/>
                    <a:pt x="16706" y="10267"/>
                    <a:pt x="16850" y="11788"/>
                  </a:cubicBezTo>
                  <a:cubicBezTo>
                    <a:pt x="16994" y="13309"/>
                    <a:pt x="17858" y="14526"/>
                    <a:pt x="18722" y="15135"/>
                  </a:cubicBezTo>
                  <a:cubicBezTo>
                    <a:pt x="19586" y="15743"/>
                    <a:pt x="20450" y="15743"/>
                    <a:pt x="21314" y="15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895357" y="3686941"/>
              <a:ext cx="203201" cy="14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270"/>
                  </a:moveTo>
                  <a:cubicBezTo>
                    <a:pt x="0" y="11147"/>
                    <a:pt x="0" y="20023"/>
                    <a:pt x="113" y="20615"/>
                  </a:cubicBezTo>
                  <a:cubicBezTo>
                    <a:pt x="225" y="21207"/>
                    <a:pt x="450" y="13514"/>
                    <a:pt x="1012" y="8632"/>
                  </a:cubicBezTo>
                  <a:cubicBezTo>
                    <a:pt x="1575" y="3749"/>
                    <a:pt x="2475" y="1678"/>
                    <a:pt x="3487" y="643"/>
                  </a:cubicBezTo>
                  <a:cubicBezTo>
                    <a:pt x="4500" y="-393"/>
                    <a:pt x="5625" y="-393"/>
                    <a:pt x="6750" y="2270"/>
                  </a:cubicBezTo>
                  <a:cubicBezTo>
                    <a:pt x="7875" y="4933"/>
                    <a:pt x="9000" y="10259"/>
                    <a:pt x="9450" y="13662"/>
                  </a:cubicBezTo>
                  <a:cubicBezTo>
                    <a:pt x="9900" y="17065"/>
                    <a:pt x="9675" y="18544"/>
                    <a:pt x="9563" y="18544"/>
                  </a:cubicBezTo>
                  <a:cubicBezTo>
                    <a:pt x="9450" y="18544"/>
                    <a:pt x="9450" y="17065"/>
                    <a:pt x="10238" y="14402"/>
                  </a:cubicBezTo>
                  <a:cubicBezTo>
                    <a:pt x="11025" y="11739"/>
                    <a:pt x="12600" y="7892"/>
                    <a:pt x="13838" y="5525"/>
                  </a:cubicBezTo>
                  <a:cubicBezTo>
                    <a:pt x="15075" y="3158"/>
                    <a:pt x="15975" y="2270"/>
                    <a:pt x="16650" y="2566"/>
                  </a:cubicBezTo>
                  <a:cubicBezTo>
                    <a:pt x="17325" y="2862"/>
                    <a:pt x="17775" y="4341"/>
                    <a:pt x="18113" y="7004"/>
                  </a:cubicBezTo>
                  <a:cubicBezTo>
                    <a:pt x="18450" y="9667"/>
                    <a:pt x="18675" y="13514"/>
                    <a:pt x="19238" y="15881"/>
                  </a:cubicBezTo>
                  <a:cubicBezTo>
                    <a:pt x="19800" y="18248"/>
                    <a:pt x="20700" y="19136"/>
                    <a:pt x="21600" y="20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137127" y="3652117"/>
              <a:ext cx="83303" cy="43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59" fill="norm" stroke="1" extrusionOk="0">
                  <a:moveTo>
                    <a:pt x="6360" y="3457"/>
                  </a:moveTo>
                  <a:cubicBezTo>
                    <a:pt x="5820" y="6379"/>
                    <a:pt x="5280" y="9300"/>
                    <a:pt x="4470" y="12013"/>
                  </a:cubicBezTo>
                  <a:cubicBezTo>
                    <a:pt x="3660" y="14726"/>
                    <a:pt x="2580" y="17231"/>
                    <a:pt x="1770" y="18900"/>
                  </a:cubicBezTo>
                  <a:cubicBezTo>
                    <a:pt x="960" y="20570"/>
                    <a:pt x="420" y="21405"/>
                    <a:pt x="150" y="21457"/>
                  </a:cubicBezTo>
                  <a:cubicBezTo>
                    <a:pt x="-120" y="21509"/>
                    <a:pt x="-120" y="20779"/>
                    <a:pt x="960" y="18900"/>
                  </a:cubicBezTo>
                  <a:cubicBezTo>
                    <a:pt x="2040" y="17022"/>
                    <a:pt x="4200" y="13996"/>
                    <a:pt x="6630" y="10918"/>
                  </a:cubicBezTo>
                  <a:cubicBezTo>
                    <a:pt x="9060" y="7839"/>
                    <a:pt x="11760" y="4709"/>
                    <a:pt x="13920" y="2779"/>
                  </a:cubicBezTo>
                  <a:cubicBezTo>
                    <a:pt x="16080" y="848"/>
                    <a:pt x="17700" y="118"/>
                    <a:pt x="19050" y="13"/>
                  </a:cubicBezTo>
                  <a:cubicBezTo>
                    <a:pt x="20400" y="-91"/>
                    <a:pt x="21480" y="431"/>
                    <a:pt x="21210" y="1631"/>
                  </a:cubicBezTo>
                  <a:cubicBezTo>
                    <a:pt x="20940" y="2831"/>
                    <a:pt x="19320" y="4709"/>
                    <a:pt x="17430" y="5909"/>
                  </a:cubicBezTo>
                  <a:cubicBezTo>
                    <a:pt x="15540" y="7109"/>
                    <a:pt x="13380" y="7631"/>
                    <a:pt x="10950" y="7996"/>
                  </a:cubicBezTo>
                  <a:cubicBezTo>
                    <a:pt x="8520" y="8361"/>
                    <a:pt x="5820" y="8570"/>
                    <a:pt x="4200" y="8413"/>
                  </a:cubicBezTo>
                  <a:cubicBezTo>
                    <a:pt x="2580" y="8257"/>
                    <a:pt x="2040" y="7735"/>
                    <a:pt x="2040" y="7213"/>
                  </a:cubicBezTo>
                  <a:cubicBezTo>
                    <a:pt x="2040" y="6692"/>
                    <a:pt x="2580" y="6170"/>
                    <a:pt x="3120" y="56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8283177" y="3474581"/>
              <a:ext cx="170981" cy="32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16" fill="norm" stroke="1" extrusionOk="0">
                  <a:moveTo>
                    <a:pt x="3941" y="0"/>
                  </a:moveTo>
                  <a:cubicBezTo>
                    <a:pt x="3674" y="1403"/>
                    <a:pt x="3408" y="2805"/>
                    <a:pt x="2741" y="5610"/>
                  </a:cubicBezTo>
                  <a:cubicBezTo>
                    <a:pt x="2074" y="8416"/>
                    <a:pt x="1008" y="12623"/>
                    <a:pt x="474" y="15148"/>
                  </a:cubicBezTo>
                  <a:cubicBezTo>
                    <a:pt x="-59" y="17673"/>
                    <a:pt x="-59" y="18514"/>
                    <a:pt x="74" y="19356"/>
                  </a:cubicBezTo>
                  <a:cubicBezTo>
                    <a:pt x="208" y="20197"/>
                    <a:pt x="474" y="21039"/>
                    <a:pt x="1274" y="21319"/>
                  </a:cubicBezTo>
                  <a:cubicBezTo>
                    <a:pt x="2074" y="21600"/>
                    <a:pt x="3408" y="21319"/>
                    <a:pt x="5941" y="19777"/>
                  </a:cubicBezTo>
                  <a:cubicBezTo>
                    <a:pt x="8474" y="18234"/>
                    <a:pt x="12208" y="15429"/>
                    <a:pt x="14208" y="13675"/>
                  </a:cubicBezTo>
                  <a:cubicBezTo>
                    <a:pt x="16208" y="11922"/>
                    <a:pt x="16474" y="11221"/>
                    <a:pt x="15941" y="11151"/>
                  </a:cubicBezTo>
                  <a:cubicBezTo>
                    <a:pt x="15408" y="11081"/>
                    <a:pt x="14074" y="11642"/>
                    <a:pt x="12208" y="12904"/>
                  </a:cubicBezTo>
                  <a:cubicBezTo>
                    <a:pt x="10341" y="14166"/>
                    <a:pt x="7941" y="16130"/>
                    <a:pt x="6741" y="17532"/>
                  </a:cubicBezTo>
                  <a:cubicBezTo>
                    <a:pt x="5541" y="18935"/>
                    <a:pt x="5541" y="19777"/>
                    <a:pt x="8208" y="20268"/>
                  </a:cubicBezTo>
                  <a:cubicBezTo>
                    <a:pt x="10874" y="20758"/>
                    <a:pt x="16208" y="20899"/>
                    <a:pt x="21541" y="210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628657" y="4138488"/>
              <a:ext cx="215901" cy="19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3837"/>
                  </a:moveTo>
                  <a:cubicBezTo>
                    <a:pt x="847" y="4776"/>
                    <a:pt x="1694" y="5716"/>
                    <a:pt x="2118" y="8181"/>
                  </a:cubicBezTo>
                  <a:cubicBezTo>
                    <a:pt x="2541" y="10646"/>
                    <a:pt x="2541" y="14637"/>
                    <a:pt x="2329" y="17337"/>
                  </a:cubicBezTo>
                  <a:cubicBezTo>
                    <a:pt x="2118" y="20037"/>
                    <a:pt x="1694" y="21446"/>
                    <a:pt x="1482" y="21446"/>
                  </a:cubicBezTo>
                  <a:cubicBezTo>
                    <a:pt x="1271" y="21446"/>
                    <a:pt x="1271" y="20037"/>
                    <a:pt x="2012" y="16868"/>
                  </a:cubicBezTo>
                  <a:cubicBezTo>
                    <a:pt x="2753" y="13698"/>
                    <a:pt x="4235" y="8768"/>
                    <a:pt x="5400" y="5833"/>
                  </a:cubicBezTo>
                  <a:cubicBezTo>
                    <a:pt x="6565" y="2898"/>
                    <a:pt x="7412" y="1959"/>
                    <a:pt x="7941" y="2076"/>
                  </a:cubicBezTo>
                  <a:cubicBezTo>
                    <a:pt x="8471" y="2194"/>
                    <a:pt x="8682" y="3368"/>
                    <a:pt x="8788" y="4776"/>
                  </a:cubicBezTo>
                  <a:cubicBezTo>
                    <a:pt x="8894" y="6185"/>
                    <a:pt x="8894" y="7829"/>
                    <a:pt x="8894" y="9237"/>
                  </a:cubicBezTo>
                  <a:cubicBezTo>
                    <a:pt x="8894" y="10646"/>
                    <a:pt x="8894" y="11820"/>
                    <a:pt x="9106" y="11820"/>
                  </a:cubicBezTo>
                  <a:cubicBezTo>
                    <a:pt x="9318" y="11820"/>
                    <a:pt x="9741" y="10646"/>
                    <a:pt x="10800" y="8768"/>
                  </a:cubicBezTo>
                  <a:cubicBezTo>
                    <a:pt x="11859" y="6889"/>
                    <a:pt x="13553" y="4307"/>
                    <a:pt x="14929" y="2663"/>
                  </a:cubicBezTo>
                  <a:cubicBezTo>
                    <a:pt x="16306" y="1020"/>
                    <a:pt x="17365" y="316"/>
                    <a:pt x="18424" y="81"/>
                  </a:cubicBezTo>
                  <a:cubicBezTo>
                    <a:pt x="19482" y="-154"/>
                    <a:pt x="20541" y="81"/>
                    <a:pt x="21071" y="1372"/>
                  </a:cubicBezTo>
                  <a:cubicBezTo>
                    <a:pt x="21600" y="2663"/>
                    <a:pt x="21600" y="5011"/>
                    <a:pt x="21600" y="7476"/>
                  </a:cubicBezTo>
                  <a:cubicBezTo>
                    <a:pt x="21600" y="9942"/>
                    <a:pt x="21600" y="12524"/>
                    <a:pt x="21600" y="151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914407" y="4133768"/>
              <a:ext cx="419101" cy="14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0214"/>
                  </a:moveTo>
                  <a:cubicBezTo>
                    <a:pt x="1309" y="8084"/>
                    <a:pt x="2618" y="5955"/>
                    <a:pt x="3436" y="4129"/>
                  </a:cubicBezTo>
                  <a:cubicBezTo>
                    <a:pt x="4255" y="2304"/>
                    <a:pt x="4582" y="783"/>
                    <a:pt x="4418" y="326"/>
                  </a:cubicBezTo>
                  <a:cubicBezTo>
                    <a:pt x="4255" y="-130"/>
                    <a:pt x="3600" y="478"/>
                    <a:pt x="3000" y="2152"/>
                  </a:cubicBezTo>
                  <a:cubicBezTo>
                    <a:pt x="2400" y="3825"/>
                    <a:pt x="1855" y="6563"/>
                    <a:pt x="1691" y="9605"/>
                  </a:cubicBezTo>
                  <a:cubicBezTo>
                    <a:pt x="1527" y="12647"/>
                    <a:pt x="1745" y="15994"/>
                    <a:pt x="2400" y="17819"/>
                  </a:cubicBezTo>
                  <a:cubicBezTo>
                    <a:pt x="3055" y="19645"/>
                    <a:pt x="4145" y="19949"/>
                    <a:pt x="5400" y="18276"/>
                  </a:cubicBezTo>
                  <a:cubicBezTo>
                    <a:pt x="6655" y="16602"/>
                    <a:pt x="8073" y="12952"/>
                    <a:pt x="8945" y="10518"/>
                  </a:cubicBezTo>
                  <a:cubicBezTo>
                    <a:pt x="9818" y="8084"/>
                    <a:pt x="10145" y="6867"/>
                    <a:pt x="10036" y="6411"/>
                  </a:cubicBezTo>
                  <a:cubicBezTo>
                    <a:pt x="9927" y="5955"/>
                    <a:pt x="9382" y="6259"/>
                    <a:pt x="8727" y="7476"/>
                  </a:cubicBezTo>
                  <a:cubicBezTo>
                    <a:pt x="8073" y="8693"/>
                    <a:pt x="7309" y="10822"/>
                    <a:pt x="6927" y="13104"/>
                  </a:cubicBezTo>
                  <a:cubicBezTo>
                    <a:pt x="6545" y="15385"/>
                    <a:pt x="6545" y="17819"/>
                    <a:pt x="6818" y="18884"/>
                  </a:cubicBezTo>
                  <a:cubicBezTo>
                    <a:pt x="7091" y="19949"/>
                    <a:pt x="7636" y="19645"/>
                    <a:pt x="8127" y="18732"/>
                  </a:cubicBezTo>
                  <a:cubicBezTo>
                    <a:pt x="8618" y="17819"/>
                    <a:pt x="9055" y="16298"/>
                    <a:pt x="9382" y="14777"/>
                  </a:cubicBezTo>
                  <a:cubicBezTo>
                    <a:pt x="9709" y="13256"/>
                    <a:pt x="9927" y="11735"/>
                    <a:pt x="9982" y="11735"/>
                  </a:cubicBezTo>
                  <a:cubicBezTo>
                    <a:pt x="10036" y="11735"/>
                    <a:pt x="9927" y="13256"/>
                    <a:pt x="9927" y="14777"/>
                  </a:cubicBezTo>
                  <a:cubicBezTo>
                    <a:pt x="9927" y="16298"/>
                    <a:pt x="10036" y="17819"/>
                    <a:pt x="10364" y="18428"/>
                  </a:cubicBezTo>
                  <a:cubicBezTo>
                    <a:pt x="10691" y="19036"/>
                    <a:pt x="11236" y="18732"/>
                    <a:pt x="11782" y="17515"/>
                  </a:cubicBezTo>
                  <a:cubicBezTo>
                    <a:pt x="12327" y="16298"/>
                    <a:pt x="12873" y="14169"/>
                    <a:pt x="13309" y="12191"/>
                  </a:cubicBezTo>
                  <a:cubicBezTo>
                    <a:pt x="13745" y="10214"/>
                    <a:pt x="14073" y="8388"/>
                    <a:pt x="14291" y="8693"/>
                  </a:cubicBezTo>
                  <a:cubicBezTo>
                    <a:pt x="14509" y="8997"/>
                    <a:pt x="14618" y="11431"/>
                    <a:pt x="14727" y="13408"/>
                  </a:cubicBezTo>
                  <a:cubicBezTo>
                    <a:pt x="14836" y="15385"/>
                    <a:pt x="14945" y="16907"/>
                    <a:pt x="15000" y="18428"/>
                  </a:cubicBezTo>
                  <a:cubicBezTo>
                    <a:pt x="15055" y="19949"/>
                    <a:pt x="15055" y="21470"/>
                    <a:pt x="15109" y="21470"/>
                  </a:cubicBezTo>
                  <a:cubicBezTo>
                    <a:pt x="15164" y="21470"/>
                    <a:pt x="15273" y="19949"/>
                    <a:pt x="15545" y="16450"/>
                  </a:cubicBezTo>
                  <a:cubicBezTo>
                    <a:pt x="15818" y="12952"/>
                    <a:pt x="16255" y="7476"/>
                    <a:pt x="16691" y="4281"/>
                  </a:cubicBezTo>
                  <a:cubicBezTo>
                    <a:pt x="17127" y="1087"/>
                    <a:pt x="17564" y="174"/>
                    <a:pt x="18055" y="22"/>
                  </a:cubicBezTo>
                  <a:cubicBezTo>
                    <a:pt x="18545" y="-130"/>
                    <a:pt x="19091" y="478"/>
                    <a:pt x="19691" y="2456"/>
                  </a:cubicBezTo>
                  <a:cubicBezTo>
                    <a:pt x="20291" y="4433"/>
                    <a:pt x="20945" y="7780"/>
                    <a:pt x="21273" y="10822"/>
                  </a:cubicBezTo>
                  <a:cubicBezTo>
                    <a:pt x="21600" y="13864"/>
                    <a:pt x="21600" y="16602"/>
                    <a:pt x="21600" y="19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241057" y="5760581"/>
              <a:ext cx="660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2" y="18900"/>
                    <a:pt x="1523" y="16200"/>
                    <a:pt x="3219" y="15300"/>
                  </a:cubicBezTo>
                  <a:cubicBezTo>
                    <a:pt x="4915" y="14400"/>
                    <a:pt x="7546" y="15300"/>
                    <a:pt x="10246" y="14850"/>
                  </a:cubicBezTo>
                  <a:cubicBezTo>
                    <a:pt x="12946" y="14400"/>
                    <a:pt x="15715" y="12600"/>
                    <a:pt x="17619" y="9900"/>
                  </a:cubicBezTo>
                  <a:cubicBezTo>
                    <a:pt x="19523" y="7200"/>
                    <a:pt x="2056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800855" y="5630738"/>
              <a:ext cx="229748" cy="33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12" fill="norm" stroke="1" extrusionOk="0">
                  <a:moveTo>
                    <a:pt x="2827" y="985"/>
                  </a:moveTo>
                  <a:cubicBezTo>
                    <a:pt x="1465" y="583"/>
                    <a:pt x="103" y="180"/>
                    <a:pt x="5" y="46"/>
                  </a:cubicBezTo>
                  <a:cubicBezTo>
                    <a:pt x="-92" y="-88"/>
                    <a:pt x="1076" y="46"/>
                    <a:pt x="4092" y="784"/>
                  </a:cubicBezTo>
                  <a:cubicBezTo>
                    <a:pt x="7108" y="1522"/>
                    <a:pt x="11973" y="2864"/>
                    <a:pt x="15281" y="4205"/>
                  </a:cubicBezTo>
                  <a:cubicBezTo>
                    <a:pt x="18589" y="5547"/>
                    <a:pt x="20340" y="6888"/>
                    <a:pt x="20924" y="8230"/>
                  </a:cubicBezTo>
                  <a:cubicBezTo>
                    <a:pt x="21508" y="9572"/>
                    <a:pt x="20924" y="10913"/>
                    <a:pt x="17422" y="13127"/>
                  </a:cubicBezTo>
                  <a:cubicBezTo>
                    <a:pt x="13919" y="15341"/>
                    <a:pt x="7497" y="18426"/>
                    <a:pt x="1076" y="21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12" name="Drawing"/>
          <p:cNvGrpSpPr/>
          <p:nvPr/>
        </p:nvGrpSpPr>
        <p:grpSpPr>
          <a:xfrm>
            <a:off x="8896349" y="1525600"/>
            <a:ext cx="2878990" cy="701958"/>
            <a:chOff x="0" y="0"/>
            <a:chExt cx="2878988" cy="701956"/>
          </a:xfrm>
        </p:grpSpPr>
        <p:sp>
          <p:nvSpPr>
            <p:cNvPr id="1295" name="Line"/>
            <p:cNvSpPr/>
            <p:nvPr/>
          </p:nvSpPr>
          <p:spPr>
            <a:xfrm>
              <a:off x="0" y="312671"/>
              <a:ext cx="254000" cy="25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20288"/>
                  </a:moveTo>
                  <a:cubicBezTo>
                    <a:pt x="720" y="16073"/>
                    <a:pt x="1440" y="11858"/>
                    <a:pt x="2070" y="8961"/>
                  </a:cubicBezTo>
                  <a:cubicBezTo>
                    <a:pt x="2700" y="6063"/>
                    <a:pt x="3240" y="4483"/>
                    <a:pt x="3600" y="2990"/>
                  </a:cubicBezTo>
                  <a:cubicBezTo>
                    <a:pt x="3960" y="1497"/>
                    <a:pt x="4140" y="93"/>
                    <a:pt x="4230" y="5"/>
                  </a:cubicBezTo>
                  <a:cubicBezTo>
                    <a:pt x="4320" y="-83"/>
                    <a:pt x="4320" y="1146"/>
                    <a:pt x="4050" y="3956"/>
                  </a:cubicBezTo>
                  <a:cubicBezTo>
                    <a:pt x="3780" y="6766"/>
                    <a:pt x="3240" y="11156"/>
                    <a:pt x="3060" y="14229"/>
                  </a:cubicBezTo>
                  <a:cubicBezTo>
                    <a:pt x="2880" y="17302"/>
                    <a:pt x="3060" y="19058"/>
                    <a:pt x="3600" y="20112"/>
                  </a:cubicBezTo>
                  <a:cubicBezTo>
                    <a:pt x="4140" y="21166"/>
                    <a:pt x="5040" y="21517"/>
                    <a:pt x="6390" y="20727"/>
                  </a:cubicBezTo>
                  <a:cubicBezTo>
                    <a:pt x="7740" y="19937"/>
                    <a:pt x="9540" y="18005"/>
                    <a:pt x="11430" y="14844"/>
                  </a:cubicBezTo>
                  <a:cubicBezTo>
                    <a:pt x="13320" y="11683"/>
                    <a:pt x="15300" y="7293"/>
                    <a:pt x="16470" y="4658"/>
                  </a:cubicBezTo>
                  <a:cubicBezTo>
                    <a:pt x="17640" y="2024"/>
                    <a:pt x="18000" y="1146"/>
                    <a:pt x="18000" y="1146"/>
                  </a:cubicBezTo>
                  <a:cubicBezTo>
                    <a:pt x="18000" y="1146"/>
                    <a:pt x="17640" y="2024"/>
                    <a:pt x="17910" y="4307"/>
                  </a:cubicBezTo>
                  <a:cubicBezTo>
                    <a:pt x="18180" y="6590"/>
                    <a:pt x="19080" y="10278"/>
                    <a:pt x="19800" y="12473"/>
                  </a:cubicBezTo>
                  <a:cubicBezTo>
                    <a:pt x="20520" y="14668"/>
                    <a:pt x="21060" y="15371"/>
                    <a:pt x="21600" y="16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5983" y="91279"/>
              <a:ext cx="173568" cy="14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5005" y="6924"/>
                  </a:moveTo>
                  <a:cubicBezTo>
                    <a:pt x="3688" y="10367"/>
                    <a:pt x="2371" y="13811"/>
                    <a:pt x="1449" y="16472"/>
                  </a:cubicBezTo>
                  <a:cubicBezTo>
                    <a:pt x="527" y="19133"/>
                    <a:pt x="0" y="21011"/>
                    <a:pt x="0" y="21167"/>
                  </a:cubicBezTo>
                  <a:cubicBezTo>
                    <a:pt x="0" y="21324"/>
                    <a:pt x="527" y="19759"/>
                    <a:pt x="1844" y="16472"/>
                  </a:cubicBezTo>
                  <a:cubicBezTo>
                    <a:pt x="3161" y="13185"/>
                    <a:pt x="5268" y="8176"/>
                    <a:pt x="6717" y="5046"/>
                  </a:cubicBezTo>
                  <a:cubicBezTo>
                    <a:pt x="8166" y="1915"/>
                    <a:pt x="8956" y="663"/>
                    <a:pt x="10010" y="194"/>
                  </a:cubicBezTo>
                  <a:cubicBezTo>
                    <a:pt x="11063" y="-276"/>
                    <a:pt x="12380" y="37"/>
                    <a:pt x="13698" y="1915"/>
                  </a:cubicBezTo>
                  <a:cubicBezTo>
                    <a:pt x="15015" y="3794"/>
                    <a:pt x="16332" y="7237"/>
                    <a:pt x="17649" y="9428"/>
                  </a:cubicBezTo>
                  <a:cubicBezTo>
                    <a:pt x="18966" y="11620"/>
                    <a:pt x="20283" y="12559"/>
                    <a:pt x="21600" y="13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67229" y="504661"/>
              <a:ext cx="126471" cy="19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756" fill="norm" stroke="1" extrusionOk="0">
                  <a:moveTo>
                    <a:pt x="2070" y="13543"/>
                  </a:moveTo>
                  <a:cubicBezTo>
                    <a:pt x="1350" y="16661"/>
                    <a:pt x="630" y="19778"/>
                    <a:pt x="270" y="20558"/>
                  </a:cubicBezTo>
                  <a:cubicBezTo>
                    <a:pt x="-90" y="21337"/>
                    <a:pt x="-90" y="19778"/>
                    <a:pt x="270" y="16549"/>
                  </a:cubicBezTo>
                  <a:cubicBezTo>
                    <a:pt x="630" y="13321"/>
                    <a:pt x="1350" y="8422"/>
                    <a:pt x="2250" y="5193"/>
                  </a:cubicBezTo>
                  <a:cubicBezTo>
                    <a:pt x="3150" y="1964"/>
                    <a:pt x="4230" y="405"/>
                    <a:pt x="5310" y="71"/>
                  </a:cubicBezTo>
                  <a:cubicBezTo>
                    <a:pt x="6390" y="-263"/>
                    <a:pt x="7470" y="628"/>
                    <a:pt x="8190" y="1630"/>
                  </a:cubicBezTo>
                  <a:cubicBezTo>
                    <a:pt x="8910" y="2632"/>
                    <a:pt x="9270" y="3745"/>
                    <a:pt x="10350" y="4970"/>
                  </a:cubicBezTo>
                  <a:cubicBezTo>
                    <a:pt x="11430" y="6195"/>
                    <a:pt x="13230" y="7531"/>
                    <a:pt x="14850" y="7419"/>
                  </a:cubicBezTo>
                  <a:cubicBezTo>
                    <a:pt x="16470" y="7308"/>
                    <a:pt x="17910" y="5749"/>
                    <a:pt x="18990" y="4413"/>
                  </a:cubicBezTo>
                  <a:cubicBezTo>
                    <a:pt x="20070" y="3077"/>
                    <a:pt x="20790" y="1964"/>
                    <a:pt x="21150" y="1964"/>
                  </a:cubicBezTo>
                  <a:cubicBezTo>
                    <a:pt x="21510" y="1964"/>
                    <a:pt x="21510" y="3077"/>
                    <a:pt x="21510" y="5527"/>
                  </a:cubicBezTo>
                  <a:cubicBezTo>
                    <a:pt x="21510" y="7976"/>
                    <a:pt x="21510" y="11762"/>
                    <a:pt x="21510" y="15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50849" y="508097"/>
              <a:ext cx="114301" cy="16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3600" y="6111"/>
                  </a:moveTo>
                  <a:cubicBezTo>
                    <a:pt x="2400" y="10326"/>
                    <a:pt x="1200" y="14540"/>
                    <a:pt x="600" y="17306"/>
                  </a:cubicBezTo>
                  <a:cubicBezTo>
                    <a:pt x="0" y="20072"/>
                    <a:pt x="0" y="21389"/>
                    <a:pt x="0" y="20994"/>
                  </a:cubicBezTo>
                  <a:cubicBezTo>
                    <a:pt x="0" y="20599"/>
                    <a:pt x="0" y="18491"/>
                    <a:pt x="200" y="15330"/>
                  </a:cubicBezTo>
                  <a:cubicBezTo>
                    <a:pt x="400" y="12169"/>
                    <a:pt x="800" y="7955"/>
                    <a:pt x="1000" y="5057"/>
                  </a:cubicBezTo>
                  <a:cubicBezTo>
                    <a:pt x="1200" y="2160"/>
                    <a:pt x="1200" y="579"/>
                    <a:pt x="2200" y="448"/>
                  </a:cubicBezTo>
                  <a:cubicBezTo>
                    <a:pt x="3200" y="316"/>
                    <a:pt x="5200" y="1633"/>
                    <a:pt x="7200" y="2028"/>
                  </a:cubicBezTo>
                  <a:cubicBezTo>
                    <a:pt x="9200" y="2423"/>
                    <a:pt x="11200" y="1896"/>
                    <a:pt x="13000" y="1238"/>
                  </a:cubicBezTo>
                  <a:cubicBezTo>
                    <a:pt x="14800" y="579"/>
                    <a:pt x="16400" y="-211"/>
                    <a:pt x="17200" y="52"/>
                  </a:cubicBezTo>
                  <a:cubicBezTo>
                    <a:pt x="18000" y="316"/>
                    <a:pt x="18000" y="1633"/>
                    <a:pt x="18000" y="3872"/>
                  </a:cubicBezTo>
                  <a:cubicBezTo>
                    <a:pt x="18000" y="6111"/>
                    <a:pt x="18000" y="9272"/>
                    <a:pt x="18600" y="11379"/>
                  </a:cubicBezTo>
                  <a:cubicBezTo>
                    <a:pt x="19200" y="13487"/>
                    <a:pt x="20400" y="14540"/>
                    <a:pt x="21600" y="15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01895" y="519099"/>
              <a:ext cx="83906" cy="14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31" fill="norm" stroke="1" extrusionOk="0">
                  <a:moveTo>
                    <a:pt x="19303" y="0"/>
                  </a:moveTo>
                  <a:cubicBezTo>
                    <a:pt x="16668" y="0"/>
                    <a:pt x="14034" y="0"/>
                    <a:pt x="10610" y="2035"/>
                  </a:cubicBezTo>
                  <a:cubicBezTo>
                    <a:pt x="7185" y="4070"/>
                    <a:pt x="2971" y="8139"/>
                    <a:pt x="1127" y="11739"/>
                  </a:cubicBezTo>
                  <a:cubicBezTo>
                    <a:pt x="-717" y="15339"/>
                    <a:pt x="-190" y="18470"/>
                    <a:pt x="1917" y="20035"/>
                  </a:cubicBezTo>
                  <a:cubicBezTo>
                    <a:pt x="4024" y="21600"/>
                    <a:pt x="7712" y="21600"/>
                    <a:pt x="11137" y="20817"/>
                  </a:cubicBezTo>
                  <a:cubicBezTo>
                    <a:pt x="14561" y="20035"/>
                    <a:pt x="17722" y="18470"/>
                    <a:pt x="20883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28650" y="569899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63600" y="66726"/>
              <a:ext cx="181995" cy="29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66" fill="norm" stroke="1" extrusionOk="0">
                  <a:moveTo>
                    <a:pt x="0" y="2425"/>
                  </a:moveTo>
                  <a:cubicBezTo>
                    <a:pt x="736" y="1653"/>
                    <a:pt x="1473" y="882"/>
                    <a:pt x="3927" y="419"/>
                  </a:cubicBezTo>
                  <a:cubicBezTo>
                    <a:pt x="6382" y="-44"/>
                    <a:pt x="10555" y="-198"/>
                    <a:pt x="13868" y="342"/>
                  </a:cubicBezTo>
                  <a:cubicBezTo>
                    <a:pt x="17182" y="882"/>
                    <a:pt x="19636" y="2116"/>
                    <a:pt x="20618" y="3813"/>
                  </a:cubicBezTo>
                  <a:cubicBezTo>
                    <a:pt x="21600" y="5511"/>
                    <a:pt x="21109" y="7671"/>
                    <a:pt x="19023" y="10293"/>
                  </a:cubicBezTo>
                  <a:cubicBezTo>
                    <a:pt x="16936" y="12916"/>
                    <a:pt x="13255" y="16002"/>
                    <a:pt x="11045" y="17931"/>
                  </a:cubicBezTo>
                  <a:cubicBezTo>
                    <a:pt x="8836" y="19859"/>
                    <a:pt x="8100" y="20631"/>
                    <a:pt x="8468" y="21016"/>
                  </a:cubicBezTo>
                  <a:cubicBezTo>
                    <a:pt x="8836" y="21402"/>
                    <a:pt x="10309" y="21402"/>
                    <a:pt x="12027" y="21325"/>
                  </a:cubicBezTo>
                  <a:cubicBezTo>
                    <a:pt x="13745" y="21248"/>
                    <a:pt x="15709" y="21093"/>
                    <a:pt x="17673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971550" y="544499"/>
              <a:ext cx="38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772606" y="258749"/>
              <a:ext cx="348294" cy="15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83" fill="norm" stroke="1" extrusionOk="0">
                  <a:moveTo>
                    <a:pt x="8478" y="8526"/>
                  </a:moveTo>
                  <a:cubicBezTo>
                    <a:pt x="7314" y="12505"/>
                    <a:pt x="6150" y="16484"/>
                    <a:pt x="5245" y="18758"/>
                  </a:cubicBezTo>
                  <a:cubicBezTo>
                    <a:pt x="4339" y="21032"/>
                    <a:pt x="3693" y="21600"/>
                    <a:pt x="2852" y="21316"/>
                  </a:cubicBezTo>
                  <a:cubicBezTo>
                    <a:pt x="2011" y="21032"/>
                    <a:pt x="976" y="19895"/>
                    <a:pt x="394" y="18047"/>
                  </a:cubicBezTo>
                  <a:cubicBezTo>
                    <a:pt x="-188" y="16200"/>
                    <a:pt x="-317" y="13642"/>
                    <a:pt x="1364" y="10800"/>
                  </a:cubicBezTo>
                  <a:cubicBezTo>
                    <a:pt x="3046" y="7958"/>
                    <a:pt x="6538" y="4832"/>
                    <a:pt x="10160" y="2984"/>
                  </a:cubicBezTo>
                  <a:cubicBezTo>
                    <a:pt x="13781" y="1137"/>
                    <a:pt x="17532" y="568"/>
                    <a:pt x="212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094926" y="89629"/>
              <a:ext cx="108525" cy="9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0975" fill="norm" stroke="1" extrusionOk="0">
                  <a:moveTo>
                    <a:pt x="1333" y="2352"/>
                  </a:moveTo>
                  <a:cubicBezTo>
                    <a:pt x="2963" y="912"/>
                    <a:pt x="4593" y="-528"/>
                    <a:pt x="5816" y="192"/>
                  </a:cubicBezTo>
                  <a:cubicBezTo>
                    <a:pt x="7038" y="912"/>
                    <a:pt x="7853" y="3792"/>
                    <a:pt x="7242" y="6912"/>
                  </a:cubicBezTo>
                  <a:cubicBezTo>
                    <a:pt x="6631" y="10032"/>
                    <a:pt x="4593" y="13392"/>
                    <a:pt x="2759" y="15792"/>
                  </a:cubicBezTo>
                  <a:cubicBezTo>
                    <a:pt x="925" y="18192"/>
                    <a:pt x="-705" y="19632"/>
                    <a:pt x="314" y="20352"/>
                  </a:cubicBezTo>
                  <a:cubicBezTo>
                    <a:pt x="1333" y="21072"/>
                    <a:pt x="5001" y="21072"/>
                    <a:pt x="8872" y="20832"/>
                  </a:cubicBezTo>
                  <a:cubicBezTo>
                    <a:pt x="12744" y="20592"/>
                    <a:pt x="16820" y="20112"/>
                    <a:pt x="20895" y="1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842872" y="0"/>
              <a:ext cx="144679" cy="14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883" fill="norm" stroke="1" extrusionOk="0">
                  <a:moveTo>
                    <a:pt x="5432" y="9950"/>
                  </a:moveTo>
                  <a:cubicBezTo>
                    <a:pt x="4806" y="11493"/>
                    <a:pt x="4180" y="13036"/>
                    <a:pt x="3240" y="15196"/>
                  </a:cubicBezTo>
                  <a:cubicBezTo>
                    <a:pt x="2301" y="17356"/>
                    <a:pt x="1049" y="20133"/>
                    <a:pt x="423" y="20750"/>
                  </a:cubicBezTo>
                  <a:cubicBezTo>
                    <a:pt x="-203" y="21367"/>
                    <a:pt x="-203" y="19824"/>
                    <a:pt x="893" y="16430"/>
                  </a:cubicBezTo>
                  <a:cubicBezTo>
                    <a:pt x="1988" y="13036"/>
                    <a:pt x="4180" y="7790"/>
                    <a:pt x="5901" y="4704"/>
                  </a:cubicBezTo>
                  <a:cubicBezTo>
                    <a:pt x="7623" y="1618"/>
                    <a:pt x="8875" y="693"/>
                    <a:pt x="10284" y="230"/>
                  </a:cubicBezTo>
                  <a:cubicBezTo>
                    <a:pt x="11693" y="-233"/>
                    <a:pt x="13258" y="-233"/>
                    <a:pt x="15136" y="2544"/>
                  </a:cubicBezTo>
                  <a:cubicBezTo>
                    <a:pt x="17014" y="5321"/>
                    <a:pt x="19206" y="10876"/>
                    <a:pt x="21397" y="16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083505" y="414238"/>
              <a:ext cx="138145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07" fill="norm" stroke="1" extrusionOk="0">
                  <a:moveTo>
                    <a:pt x="860" y="21507"/>
                  </a:moveTo>
                  <a:cubicBezTo>
                    <a:pt x="215" y="20498"/>
                    <a:pt x="-430" y="19488"/>
                    <a:pt x="376" y="16157"/>
                  </a:cubicBezTo>
                  <a:cubicBezTo>
                    <a:pt x="1182" y="12827"/>
                    <a:pt x="3439" y="7174"/>
                    <a:pt x="5051" y="3944"/>
                  </a:cubicBezTo>
                  <a:cubicBezTo>
                    <a:pt x="6663" y="714"/>
                    <a:pt x="7630" y="-93"/>
                    <a:pt x="8113" y="8"/>
                  </a:cubicBezTo>
                  <a:cubicBezTo>
                    <a:pt x="8597" y="109"/>
                    <a:pt x="8597" y="1118"/>
                    <a:pt x="8597" y="2128"/>
                  </a:cubicBezTo>
                  <a:cubicBezTo>
                    <a:pt x="8597" y="3137"/>
                    <a:pt x="8597" y="4146"/>
                    <a:pt x="9080" y="5055"/>
                  </a:cubicBezTo>
                  <a:cubicBezTo>
                    <a:pt x="9564" y="5963"/>
                    <a:pt x="10531" y="6771"/>
                    <a:pt x="11660" y="6871"/>
                  </a:cubicBezTo>
                  <a:cubicBezTo>
                    <a:pt x="12788" y="6972"/>
                    <a:pt x="14077" y="6367"/>
                    <a:pt x="15689" y="5458"/>
                  </a:cubicBezTo>
                  <a:cubicBezTo>
                    <a:pt x="17301" y="4550"/>
                    <a:pt x="19236" y="3339"/>
                    <a:pt x="20203" y="3238"/>
                  </a:cubicBezTo>
                  <a:cubicBezTo>
                    <a:pt x="21170" y="3137"/>
                    <a:pt x="21170" y="4146"/>
                    <a:pt x="20848" y="6165"/>
                  </a:cubicBezTo>
                  <a:cubicBezTo>
                    <a:pt x="20525" y="8184"/>
                    <a:pt x="19880" y="11212"/>
                    <a:pt x="19236" y="14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273299" y="441158"/>
              <a:ext cx="133351" cy="12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1029" y="5696"/>
                  </a:moveTo>
                  <a:cubicBezTo>
                    <a:pt x="686" y="9656"/>
                    <a:pt x="343" y="13616"/>
                    <a:pt x="171" y="16496"/>
                  </a:cubicBezTo>
                  <a:cubicBezTo>
                    <a:pt x="0" y="19376"/>
                    <a:pt x="0" y="21176"/>
                    <a:pt x="0" y="21176"/>
                  </a:cubicBezTo>
                  <a:cubicBezTo>
                    <a:pt x="0" y="21176"/>
                    <a:pt x="0" y="19376"/>
                    <a:pt x="514" y="16316"/>
                  </a:cubicBezTo>
                  <a:cubicBezTo>
                    <a:pt x="1029" y="13256"/>
                    <a:pt x="2057" y="8936"/>
                    <a:pt x="3086" y="5696"/>
                  </a:cubicBezTo>
                  <a:cubicBezTo>
                    <a:pt x="4114" y="2456"/>
                    <a:pt x="5143" y="296"/>
                    <a:pt x="5486" y="116"/>
                  </a:cubicBezTo>
                  <a:cubicBezTo>
                    <a:pt x="5829" y="-64"/>
                    <a:pt x="5486" y="1736"/>
                    <a:pt x="6000" y="3176"/>
                  </a:cubicBezTo>
                  <a:cubicBezTo>
                    <a:pt x="6514" y="4616"/>
                    <a:pt x="7886" y="5696"/>
                    <a:pt x="9086" y="5516"/>
                  </a:cubicBezTo>
                  <a:cubicBezTo>
                    <a:pt x="10286" y="5336"/>
                    <a:pt x="11314" y="3896"/>
                    <a:pt x="12857" y="2456"/>
                  </a:cubicBezTo>
                  <a:cubicBezTo>
                    <a:pt x="14400" y="1016"/>
                    <a:pt x="16457" y="-424"/>
                    <a:pt x="17486" y="116"/>
                  </a:cubicBezTo>
                  <a:cubicBezTo>
                    <a:pt x="18514" y="656"/>
                    <a:pt x="18514" y="3176"/>
                    <a:pt x="18514" y="6236"/>
                  </a:cubicBezTo>
                  <a:cubicBezTo>
                    <a:pt x="18514" y="9296"/>
                    <a:pt x="18514" y="12896"/>
                    <a:pt x="19029" y="15416"/>
                  </a:cubicBezTo>
                  <a:cubicBezTo>
                    <a:pt x="19543" y="17936"/>
                    <a:pt x="20571" y="19376"/>
                    <a:pt x="21600" y="2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459566" y="418444"/>
              <a:ext cx="112184" cy="14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16709" y="2639"/>
                  </a:moveTo>
                  <a:cubicBezTo>
                    <a:pt x="15487" y="1405"/>
                    <a:pt x="14264" y="171"/>
                    <a:pt x="12838" y="16"/>
                  </a:cubicBezTo>
                  <a:cubicBezTo>
                    <a:pt x="11411" y="-138"/>
                    <a:pt x="9781" y="788"/>
                    <a:pt x="7743" y="3102"/>
                  </a:cubicBezTo>
                  <a:cubicBezTo>
                    <a:pt x="5706" y="5416"/>
                    <a:pt x="3260" y="9119"/>
                    <a:pt x="1834" y="11742"/>
                  </a:cubicBezTo>
                  <a:cubicBezTo>
                    <a:pt x="408" y="14365"/>
                    <a:pt x="0" y="15908"/>
                    <a:pt x="0" y="17451"/>
                  </a:cubicBezTo>
                  <a:cubicBezTo>
                    <a:pt x="0" y="18993"/>
                    <a:pt x="408" y="20536"/>
                    <a:pt x="4075" y="20999"/>
                  </a:cubicBezTo>
                  <a:cubicBezTo>
                    <a:pt x="7743" y="21462"/>
                    <a:pt x="14672" y="20845"/>
                    <a:pt x="21600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527300" y="474649"/>
              <a:ext cx="69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7100"/>
                    <a:pt x="2618" y="12600"/>
                    <a:pt x="6218" y="9000"/>
                  </a:cubicBezTo>
                  <a:cubicBezTo>
                    <a:pt x="9818" y="5400"/>
                    <a:pt x="1570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774950" y="82668"/>
              <a:ext cx="104039" cy="27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67" fill="norm" stroke="1" extrusionOk="0">
                  <a:moveTo>
                    <a:pt x="0" y="1831"/>
                  </a:moveTo>
                  <a:cubicBezTo>
                    <a:pt x="1728" y="1012"/>
                    <a:pt x="3456" y="194"/>
                    <a:pt x="6480" y="31"/>
                  </a:cubicBezTo>
                  <a:cubicBezTo>
                    <a:pt x="9504" y="-133"/>
                    <a:pt x="13824" y="358"/>
                    <a:pt x="16848" y="1503"/>
                  </a:cubicBezTo>
                  <a:cubicBezTo>
                    <a:pt x="19872" y="2649"/>
                    <a:pt x="21600" y="4449"/>
                    <a:pt x="21168" y="6822"/>
                  </a:cubicBezTo>
                  <a:cubicBezTo>
                    <a:pt x="20736" y="9194"/>
                    <a:pt x="18144" y="12140"/>
                    <a:pt x="15552" y="14676"/>
                  </a:cubicBezTo>
                  <a:cubicBezTo>
                    <a:pt x="12960" y="17212"/>
                    <a:pt x="10368" y="19340"/>
                    <a:pt x="7776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851150" y="538149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1" name="Drawing"/>
          <p:cNvGrpSpPr/>
          <p:nvPr/>
        </p:nvGrpSpPr>
        <p:grpSpPr>
          <a:xfrm>
            <a:off x="1379433" y="1487488"/>
            <a:ext cx="11047517" cy="3484562"/>
            <a:chOff x="0" y="0"/>
            <a:chExt cx="11047516" cy="3484561"/>
          </a:xfrm>
        </p:grpSpPr>
        <p:sp>
          <p:nvSpPr>
            <p:cNvPr id="1314" name="Line"/>
            <p:cNvSpPr/>
            <p:nvPr/>
          </p:nvSpPr>
          <p:spPr>
            <a:xfrm>
              <a:off x="0" y="378280"/>
              <a:ext cx="328717" cy="60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29" fill="norm" stroke="1" extrusionOk="0">
                  <a:moveTo>
                    <a:pt x="1149" y="2058"/>
                  </a:moveTo>
                  <a:cubicBezTo>
                    <a:pt x="734" y="1759"/>
                    <a:pt x="318" y="1460"/>
                    <a:pt x="111" y="1572"/>
                  </a:cubicBezTo>
                  <a:cubicBezTo>
                    <a:pt x="-97" y="1684"/>
                    <a:pt x="-97" y="2207"/>
                    <a:pt x="872" y="3739"/>
                  </a:cubicBezTo>
                  <a:cubicBezTo>
                    <a:pt x="1841" y="5272"/>
                    <a:pt x="3780" y="7813"/>
                    <a:pt x="5718" y="10279"/>
                  </a:cubicBezTo>
                  <a:cubicBezTo>
                    <a:pt x="7657" y="12746"/>
                    <a:pt x="9595" y="15137"/>
                    <a:pt x="10911" y="16782"/>
                  </a:cubicBezTo>
                  <a:cubicBezTo>
                    <a:pt x="12226" y="18426"/>
                    <a:pt x="12918" y="19323"/>
                    <a:pt x="13611" y="20108"/>
                  </a:cubicBezTo>
                  <a:cubicBezTo>
                    <a:pt x="14303" y="20892"/>
                    <a:pt x="14995" y="21565"/>
                    <a:pt x="15341" y="21528"/>
                  </a:cubicBezTo>
                  <a:cubicBezTo>
                    <a:pt x="15688" y="21490"/>
                    <a:pt x="15688" y="20743"/>
                    <a:pt x="15618" y="18912"/>
                  </a:cubicBezTo>
                  <a:cubicBezTo>
                    <a:pt x="15549" y="17081"/>
                    <a:pt x="15411" y="14166"/>
                    <a:pt x="15480" y="11475"/>
                  </a:cubicBezTo>
                  <a:cubicBezTo>
                    <a:pt x="15549" y="8784"/>
                    <a:pt x="15826" y="6318"/>
                    <a:pt x="16103" y="4562"/>
                  </a:cubicBezTo>
                  <a:cubicBezTo>
                    <a:pt x="16380" y="2805"/>
                    <a:pt x="16657" y="1759"/>
                    <a:pt x="17003" y="1049"/>
                  </a:cubicBezTo>
                  <a:cubicBezTo>
                    <a:pt x="17349" y="339"/>
                    <a:pt x="17765" y="-35"/>
                    <a:pt x="18526" y="2"/>
                  </a:cubicBezTo>
                  <a:cubicBezTo>
                    <a:pt x="19288" y="40"/>
                    <a:pt x="20395" y="488"/>
                    <a:pt x="21503" y="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32022" y="658266"/>
              <a:ext cx="182445" cy="25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77" fill="norm" stroke="1" extrusionOk="0">
                  <a:moveTo>
                    <a:pt x="12462" y="3233"/>
                  </a:moveTo>
                  <a:cubicBezTo>
                    <a:pt x="11221" y="2348"/>
                    <a:pt x="9979" y="1462"/>
                    <a:pt x="8738" y="843"/>
                  </a:cubicBezTo>
                  <a:cubicBezTo>
                    <a:pt x="7497" y="223"/>
                    <a:pt x="6255" y="-131"/>
                    <a:pt x="5262" y="46"/>
                  </a:cubicBezTo>
                  <a:cubicBezTo>
                    <a:pt x="4269" y="223"/>
                    <a:pt x="3524" y="931"/>
                    <a:pt x="2531" y="3941"/>
                  </a:cubicBezTo>
                  <a:cubicBezTo>
                    <a:pt x="1538" y="6951"/>
                    <a:pt x="297" y="12262"/>
                    <a:pt x="48" y="15449"/>
                  </a:cubicBezTo>
                  <a:cubicBezTo>
                    <a:pt x="-200" y="18636"/>
                    <a:pt x="545" y="19699"/>
                    <a:pt x="1538" y="20407"/>
                  </a:cubicBezTo>
                  <a:cubicBezTo>
                    <a:pt x="2531" y="21115"/>
                    <a:pt x="3772" y="21469"/>
                    <a:pt x="5510" y="20407"/>
                  </a:cubicBezTo>
                  <a:cubicBezTo>
                    <a:pt x="7248" y="19344"/>
                    <a:pt x="9483" y="16866"/>
                    <a:pt x="10972" y="14476"/>
                  </a:cubicBezTo>
                  <a:cubicBezTo>
                    <a:pt x="12462" y="12085"/>
                    <a:pt x="13207" y="9784"/>
                    <a:pt x="13952" y="9164"/>
                  </a:cubicBezTo>
                  <a:cubicBezTo>
                    <a:pt x="14697" y="8544"/>
                    <a:pt x="15441" y="9607"/>
                    <a:pt x="16683" y="10758"/>
                  </a:cubicBezTo>
                  <a:cubicBezTo>
                    <a:pt x="17924" y="11908"/>
                    <a:pt x="19662" y="13148"/>
                    <a:pt x="21400" y="14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71616" y="582611"/>
              <a:ext cx="16510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71"/>
                  </a:moveTo>
                  <a:cubicBezTo>
                    <a:pt x="831" y="5574"/>
                    <a:pt x="1662" y="4877"/>
                    <a:pt x="2908" y="5139"/>
                  </a:cubicBezTo>
                  <a:cubicBezTo>
                    <a:pt x="4154" y="5400"/>
                    <a:pt x="5815" y="6619"/>
                    <a:pt x="7615" y="9232"/>
                  </a:cubicBezTo>
                  <a:cubicBezTo>
                    <a:pt x="9415" y="11845"/>
                    <a:pt x="11354" y="15852"/>
                    <a:pt x="12323" y="18290"/>
                  </a:cubicBezTo>
                  <a:cubicBezTo>
                    <a:pt x="13292" y="20729"/>
                    <a:pt x="13292" y="21600"/>
                    <a:pt x="13292" y="21600"/>
                  </a:cubicBezTo>
                  <a:cubicBezTo>
                    <a:pt x="13292" y="21600"/>
                    <a:pt x="13292" y="20729"/>
                    <a:pt x="13985" y="17419"/>
                  </a:cubicBezTo>
                  <a:cubicBezTo>
                    <a:pt x="14677" y="14110"/>
                    <a:pt x="16062" y="8361"/>
                    <a:pt x="17446" y="5052"/>
                  </a:cubicBezTo>
                  <a:cubicBezTo>
                    <a:pt x="18831" y="1742"/>
                    <a:pt x="20215" y="8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973545" y="362113"/>
              <a:ext cx="129872" cy="45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04" fill="norm" stroke="1" extrusionOk="0">
                  <a:moveTo>
                    <a:pt x="15893" y="4377"/>
                  </a:moveTo>
                  <a:cubicBezTo>
                    <a:pt x="16236" y="3287"/>
                    <a:pt x="16579" y="2197"/>
                    <a:pt x="16750" y="1404"/>
                  </a:cubicBezTo>
                  <a:cubicBezTo>
                    <a:pt x="16922" y="612"/>
                    <a:pt x="16922" y="116"/>
                    <a:pt x="15893" y="17"/>
                  </a:cubicBezTo>
                  <a:cubicBezTo>
                    <a:pt x="14865" y="-82"/>
                    <a:pt x="12807" y="215"/>
                    <a:pt x="9893" y="1850"/>
                  </a:cubicBezTo>
                  <a:cubicBezTo>
                    <a:pt x="6979" y="3485"/>
                    <a:pt x="3207" y="6457"/>
                    <a:pt x="1322" y="9479"/>
                  </a:cubicBezTo>
                  <a:cubicBezTo>
                    <a:pt x="-564" y="12501"/>
                    <a:pt x="-564" y="15573"/>
                    <a:pt x="2179" y="17604"/>
                  </a:cubicBezTo>
                  <a:cubicBezTo>
                    <a:pt x="4922" y="19635"/>
                    <a:pt x="10407" y="20626"/>
                    <a:pt x="14007" y="21072"/>
                  </a:cubicBezTo>
                  <a:cubicBezTo>
                    <a:pt x="17607" y="21518"/>
                    <a:pt x="19322" y="21419"/>
                    <a:pt x="21036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249466" y="423861"/>
              <a:ext cx="171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2957"/>
                    <a:pt x="5867" y="5914"/>
                    <a:pt x="9067" y="9257"/>
                  </a:cubicBezTo>
                  <a:cubicBezTo>
                    <a:pt x="12267" y="12600"/>
                    <a:pt x="15733" y="16329"/>
                    <a:pt x="17867" y="18450"/>
                  </a:cubicBezTo>
                  <a:cubicBezTo>
                    <a:pt x="20000" y="20571"/>
                    <a:pt x="2080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293332" y="449261"/>
              <a:ext cx="1720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21151" y="771"/>
                  </a:moveTo>
                  <a:cubicBezTo>
                    <a:pt x="20110" y="386"/>
                    <a:pt x="19069" y="0"/>
                    <a:pt x="18028" y="0"/>
                  </a:cubicBezTo>
                  <a:cubicBezTo>
                    <a:pt x="16987" y="0"/>
                    <a:pt x="15946" y="386"/>
                    <a:pt x="13864" y="2250"/>
                  </a:cubicBezTo>
                  <a:cubicBezTo>
                    <a:pt x="11782" y="4114"/>
                    <a:pt x="8659" y="7457"/>
                    <a:pt x="5927" y="10671"/>
                  </a:cubicBezTo>
                  <a:cubicBezTo>
                    <a:pt x="3194" y="13886"/>
                    <a:pt x="852" y="16971"/>
                    <a:pt x="202" y="18771"/>
                  </a:cubicBezTo>
                  <a:cubicBezTo>
                    <a:pt x="-449" y="20571"/>
                    <a:pt x="592" y="21086"/>
                    <a:pt x="16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535216" y="347661"/>
              <a:ext cx="125824" cy="50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507" fill="norm" stroke="1" extrusionOk="0">
                  <a:moveTo>
                    <a:pt x="0" y="0"/>
                  </a:moveTo>
                  <a:cubicBezTo>
                    <a:pt x="3135" y="904"/>
                    <a:pt x="6271" y="1808"/>
                    <a:pt x="10103" y="3931"/>
                  </a:cubicBezTo>
                  <a:cubicBezTo>
                    <a:pt x="13935" y="6055"/>
                    <a:pt x="18465" y="9399"/>
                    <a:pt x="20032" y="12110"/>
                  </a:cubicBezTo>
                  <a:cubicBezTo>
                    <a:pt x="21600" y="14822"/>
                    <a:pt x="20206" y="16900"/>
                    <a:pt x="18290" y="18346"/>
                  </a:cubicBezTo>
                  <a:cubicBezTo>
                    <a:pt x="16374" y="19792"/>
                    <a:pt x="13935" y="20606"/>
                    <a:pt x="11845" y="21058"/>
                  </a:cubicBezTo>
                  <a:cubicBezTo>
                    <a:pt x="9755" y="21510"/>
                    <a:pt x="8013" y="21600"/>
                    <a:pt x="6968" y="21419"/>
                  </a:cubicBezTo>
                  <a:cubicBezTo>
                    <a:pt x="5923" y="21238"/>
                    <a:pt x="5574" y="20787"/>
                    <a:pt x="5226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897166" y="541246"/>
              <a:ext cx="1206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516" y="6957"/>
                    <a:pt x="3032" y="-898"/>
                    <a:pt x="6632" y="84"/>
                  </a:cubicBezTo>
                  <a:cubicBezTo>
                    <a:pt x="10232" y="1066"/>
                    <a:pt x="15916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884466" y="70961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0800"/>
                    <a:pt x="11077" y="0"/>
                    <a:pt x="14677" y="0"/>
                  </a:cubicBezTo>
                  <a:cubicBezTo>
                    <a:pt x="18277" y="0"/>
                    <a:pt x="1993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529903" y="311211"/>
              <a:ext cx="223808" cy="45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91" fill="norm" stroke="1" extrusionOk="0">
                  <a:moveTo>
                    <a:pt x="20614" y="2322"/>
                  </a:moveTo>
                  <a:cubicBezTo>
                    <a:pt x="21014" y="1522"/>
                    <a:pt x="21414" y="722"/>
                    <a:pt x="20914" y="322"/>
                  </a:cubicBezTo>
                  <a:cubicBezTo>
                    <a:pt x="20414" y="-78"/>
                    <a:pt x="19014" y="-78"/>
                    <a:pt x="16414" y="172"/>
                  </a:cubicBezTo>
                  <a:cubicBezTo>
                    <a:pt x="13814" y="422"/>
                    <a:pt x="10014" y="922"/>
                    <a:pt x="7214" y="1722"/>
                  </a:cubicBezTo>
                  <a:cubicBezTo>
                    <a:pt x="4414" y="2522"/>
                    <a:pt x="2614" y="3622"/>
                    <a:pt x="1714" y="5372"/>
                  </a:cubicBezTo>
                  <a:cubicBezTo>
                    <a:pt x="814" y="7122"/>
                    <a:pt x="814" y="9522"/>
                    <a:pt x="714" y="11822"/>
                  </a:cubicBezTo>
                  <a:cubicBezTo>
                    <a:pt x="614" y="14122"/>
                    <a:pt x="414" y="16322"/>
                    <a:pt x="214" y="17922"/>
                  </a:cubicBezTo>
                  <a:cubicBezTo>
                    <a:pt x="14" y="19522"/>
                    <a:pt x="-186" y="20522"/>
                    <a:pt x="314" y="21022"/>
                  </a:cubicBezTo>
                  <a:cubicBezTo>
                    <a:pt x="814" y="21522"/>
                    <a:pt x="2014" y="21522"/>
                    <a:pt x="5414" y="20972"/>
                  </a:cubicBezTo>
                  <a:cubicBezTo>
                    <a:pt x="8814" y="20422"/>
                    <a:pt x="14414" y="19322"/>
                    <a:pt x="20014" y="18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576616" y="582611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200"/>
                    <a:pt x="6480" y="10800"/>
                    <a:pt x="10080" y="7200"/>
                  </a:cubicBezTo>
                  <a:cubicBezTo>
                    <a:pt x="13680" y="3600"/>
                    <a:pt x="176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920524" y="284188"/>
              <a:ext cx="291093" cy="47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43" fill="norm" stroke="1" extrusionOk="0">
                  <a:moveTo>
                    <a:pt x="21525" y="1145"/>
                  </a:moveTo>
                  <a:cubicBezTo>
                    <a:pt x="19177" y="668"/>
                    <a:pt x="16829" y="190"/>
                    <a:pt x="14325" y="46"/>
                  </a:cubicBezTo>
                  <a:cubicBezTo>
                    <a:pt x="11821" y="-97"/>
                    <a:pt x="9160" y="94"/>
                    <a:pt x="7282" y="572"/>
                  </a:cubicBezTo>
                  <a:cubicBezTo>
                    <a:pt x="5403" y="1050"/>
                    <a:pt x="4308" y="1815"/>
                    <a:pt x="3916" y="3248"/>
                  </a:cubicBezTo>
                  <a:cubicBezTo>
                    <a:pt x="3525" y="4682"/>
                    <a:pt x="3838" y="6784"/>
                    <a:pt x="3525" y="9317"/>
                  </a:cubicBezTo>
                  <a:cubicBezTo>
                    <a:pt x="3212" y="11850"/>
                    <a:pt x="2273" y="14813"/>
                    <a:pt x="1568" y="16676"/>
                  </a:cubicBezTo>
                  <a:cubicBezTo>
                    <a:pt x="864" y="18540"/>
                    <a:pt x="395" y="19305"/>
                    <a:pt x="160" y="19926"/>
                  </a:cubicBezTo>
                  <a:cubicBezTo>
                    <a:pt x="-75" y="20547"/>
                    <a:pt x="-75" y="21025"/>
                    <a:pt x="316" y="21264"/>
                  </a:cubicBezTo>
                  <a:cubicBezTo>
                    <a:pt x="708" y="21503"/>
                    <a:pt x="1490" y="21503"/>
                    <a:pt x="3682" y="21264"/>
                  </a:cubicBezTo>
                  <a:cubicBezTo>
                    <a:pt x="5873" y="21025"/>
                    <a:pt x="9473" y="20547"/>
                    <a:pt x="13073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344966" y="392111"/>
              <a:ext cx="146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168"/>
                    <a:pt x="7513" y="6336"/>
                    <a:pt x="10487" y="9648"/>
                  </a:cubicBezTo>
                  <a:cubicBezTo>
                    <a:pt x="13461" y="12960"/>
                    <a:pt x="15652" y="16416"/>
                    <a:pt x="17374" y="18432"/>
                  </a:cubicBezTo>
                  <a:cubicBezTo>
                    <a:pt x="19096" y="20448"/>
                    <a:pt x="20348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351316" y="398461"/>
              <a:ext cx="203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7550" y="947"/>
                  </a:cubicBezTo>
                  <a:cubicBezTo>
                    <a:pt x="15750" y="1895"/>
                    <a:pt x="13275" y="3789"/>
                    <a:pt x="10575" y="6758"/>
                  </a:cubicBezTo>
                  <a:cubicBezTo>
                    <a:pt x="7875" y="9726"/>
                    <a:pt x="4950" y="13768"/>
                    <a:pt x="3150" y="16421"/>
                  </a:cubicBezTo>
                  <a:cubicBezTo>
                    <a:pt x="1350" y="19074"/>
                    <a:pt x="675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554516" y="230096"/>
              <a:ext cx="158751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9187"/>
                  </a:moveTo>
                  <a:cubicBezTo>
                    <a:pt x="288" y="7149"/>
                    <a:pt x="576" y="5111"/>
                    <a:pt x="2448" y="3277"/>
                  </a:cubicBezTo>
                  <a:cubicBezTo>
                    <a:pt x="4320" y="1443"/>
                    <a:pt x="7776" y="-187"/>
                    <a:pt x="9792" y="17"/>
                  </a:cubicBezTo>
                  <a:cubicBezTo>
                    <a:pt x="11808" y="221"/>
                    <a:pt x="12384" y="2258"/>
                    <a:pt x="12240" y="5111"/>
                  </a:cubicBezTo>
                  <a:cubicBezTo>
                    <a:pt x="12096" y="7964"/>
                    <a:pt x="11232" y="11632"/>
                    <a:pt x="10224" y="14485"/>
                  </a:cubicBezTo>
                  <a:cubicBezTo>
                    <a:pt x="9216" y="17338"/>
                    <a:pt x="8064" y="19375"/>
                    <a:pt x="8208" y="20394"/>
                  </a:cubicBezTo>
                  <a:cubicBezTo>
                    <a:pt x="8352" y="21413"/>
                    <a:pt x="9792" y="21413"/>
                    <a:pt x="12240" y="21413"/>
                  </a:cubicBezTo>
                  <a:cubicBezTo>
                    <a:pt x="14688" y="21413"/>
                    <a:pt x="18144" y="21413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738666" y="240800"/>
              <a:ext cx="192659" cy="54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17" fill="norm" stroke="1" extrusionOk="0">
                  <a:moveTo>
                    <a:pt x="4930" y="1715"/>
                  </a:moveTo>
                  <a:cubicBezTo>
                    <a:pt x="5635" y="1380"/>
                    <a:pt x="6339" y="1045"/>
                    <a:pt x="8335" y="752"/>
                  </a:cubicBezTo>
                  <a:cubicBezTo>
                    <a:pt x="10330" y="459"/>
                    <a:pt x="13617" y="208"/>
                    <a:pt x="15965" y="83"/>
                  </a:cubicBezTo>
                  <a:cubicBezTo>
                    <a:pt x="18313" y="-43"/>
                    <a:pt x="19722" y="-43"/>
                    <a:pt x="20543" y="208"/>
                  </a:cubicBezTo>
                  <a:cubicBezTo>
                    <a:pt x="21365" y="459"/>
                    <a:pt x="21600" y="962"/>
                    <a:pt x="21130" y="2427"/>
                  </a:cubicBezTo>
                  <a:cubicBezTo>
                    <a:pt x="20661" y="3892"/>
                    <a:pt x="19487" y="6320"/>
                    <a:pt x="18665" y="8915"/>
                  </a:cubicBezTo>
                  <a:cubicBezTo>
                    <a:pt x="17843" y="11510"/>
                    <a:pt x="17374" y="14273"/>
                    <a:pt x="17374" y="16199"/>
                  </a:cubicBezTo>
                  <a:cubicBezTo>
                    <a:pt x="17374" y="18124"/>
                    <a:pt x="17843" y="19213"/>
                    <a:pt x="18078" y="19966"/>
                  </a:cubicBezTo>
                  <a:cubicBezTo>
                    <a:pt x="18313" y="20720"/>
                    <a:pt x="18313" y="21138"/>
                    <a:pt x="17726" y="21348"/>
                  </a:cubicBezTo>
                  <a:cubicBezTo>
                    <a:pt x="17139" y="21557"/>
                    <a:pt x="15965" y="21557"/>
                    <a:pt x="12913" y="21431"/>
                  </a:cubicBezTo>
                  <a:cubicBezTo>
                    <a:pt x="9861" y="21306"/>
                    <a:pt x="4930" y="21055"/>
                    <a:pt x="0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386366" y="512761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5300"/>
                    <a:pt x="8182" y="9000"/>
                    <a:pt x="11782" y="5400"/>
                  </a:cubicBezTo>
                  <a:cubicBezTo>
                    <a:pt x="15382" y="1800"/>
                    <a:pt x="1849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898842" y="207973"/>
              <a:ext cx="224125" cy="46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23" fill="norm" stroke="1" extrusionOk="0">
                  <a:moveTo>
                    <a:pt x="19377" y="1759"/>
                  </a:moveTo>
                  <a:cubicBezTo>
                    <a:pt x="18777" y="1172"/>
                    <a:pt x="18177" y="586"/>
                    <a:pt x="17377" y="244"/>
                  </a:cubicBezTo>
                  <a:cubicBezTo>
                    <a:pt x="16577" y="-98"/>
                    <a:pt x="15577" y="-196"/>
                    <a:pt x="13477" y="733"/>
                  </a:cubicBezTo>
                  <a:cubicBezTo>
                    <a:pt x="11377" y="1661"/>
                    <a:pt x="8177" y="3616"/>
                    <a:pt x="5577" y="5961"/>
                  </a:cubicBezTo>
                  <a:cubicBezTo>
                    <a:pt x="2977" y="8307"/>
                    <a:pt x="977" y="11044"/>
                    <a:pt x="277" y="13585"/>
                  </a:cubicBezTo>
                  <a:cubicBezTo>
                    <a:pt x="-423" y="16126"/>
                    <a:pt x="177" y="18472"/>
                    <a:pt x="2377" y="19791"/>
                  </a:cubicBezTo>
                  <a:cubicBezTo>
                    <a:pt x="4577" y="21111"/>
                    <a:pt x="8377" y="21404"/>
                    <a:pt x="11777" y="21306"/>
                  </a:cubicBezTo>
                  <a:cubicBezTo>
                    <a:pt x="15177" y="21209"/>
                    <a:pt x="18177" y="20720"/>
                    <a:pt x="21177" y="20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333524" y="260585"/>
              <a:ext cx="186573" cy="37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97" fill="norm" stroke="1" extrusionOk="0">
                  <a:moveTo>
                    <a:pt x="20271" y="5657"/>
                  </a:moveTo>
                  <a:cubicBezTo>
                    <a:pt x="20756" y="4457"/>
                    <a:pt x="21241" y="3257"/>
                    <a:pt x="21363" y="2297"/>
                  </a:cubicBezTo>
                  <a:cubicBezTo>
                    <a:pt x="21484" y="1337"/>
                    <a:pt x="21241" y="617"/>
                    <a:pt x="20392" y="257"/>
                  </a:cubicBezTo>
                  <a:cubicBezTo>
                    <a:pt x="19542" y="-103"/>
                    <a:pt x="18086" y="-103"/>
                    <a:pt x="15174" y="377"/>
                  </a:cubicBezTo>
                  <a:cubicBezTo>
                    <a:pt x="12262" y="857"/>
                    <a:pt x="7893" y="1817"/>
                    <a:pt x="5102" y="3137"/>
                  </a:cubicBezTo>
                  <a:cubicBezTo>
                    <a:pt x="2311" y="4457"/>
                    <a:pt x="1097" y="6137"/>
                    <a:pt x="491" y="8537"/>
                  </a:cubicBezTo>
                  <a:cubicBezTo>
                    <a:pt x="-116" y="10937"/>
                    <a:pt x="-116" y="14057"/>
                    <a:pt x="248" y="16217"/>
                  </a:cubicBezTo>
                  <a:cubicBezTo>
                    <a:pt x="612" y="18377"/>
                    <a:pt x="1340" y="19577"/>
                    <a:pt x="4617" y="20297"/>
                  </a:cubicBezTo>
                  <a:cubicBezTo>
                    <a:pt x="7893" y="21017"/>
                    <a:pt x="13718" y="21257"/>
                    <a:pt x="19542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368499" y="474661"/>
              <a:ext cx="1481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20160"/>
                    <a:pt x="0" y="18720"/>
                    <a:pt x="0" y="15840"/>
                  </a:cubicBezTo>
                  <a:cubicBezTo>
                    <a:pt x="0" y="12960"/>
                    <a:pt x="1543" y="8640"/>
                    <a:pt x="5400" y="576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657940" y="229354"/>
              <a:ext cx="258777" cy="45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8" fill="norm" stroke="1" extrusionOk="0">
                  <a:moveTo>
                    <a:pt x="21469" y="2008"/>
                  </a:moveTo>
                  <a:cubicBezTo>
                    <a:pt x="21469" y="1503"/>
                    <a:pt x="21469" y="998"/>
                    <a:pt x="20854" y="595"/>
                  </a:cubicBezTo>
                  <a:cubicBezTo>
                    <a:pt x="20240" y="191"/>
                    <a:pt x="19010" y="-112"/>
                    <a:pt x="16552" y="39"/>
                  </a:cubicBezTo>
                  <a:cubicBezTo>
                    <a:pt x="14093" y="191"/>
                    <a:pt x="10406" y="796"/>
                    <a:pt x="8210" y="1251"/>
                  </a:cubicBezTo>
                  <a:cubicBezTo>
                    <a:pt x="6015" y="1705"/>
                    <a:pt x="5313" y="2008"/>
                    <a:pt x="4962" y="2916"/>
                  </a:cubicBezTo>
                  <a:cubicBezTo>
                    <a:pt x="4610" y="3824"/>
                    <a:pt x="4610" y="5338"/>
                    <a:pt x="4084" y="7559"/>
                  </a:cubicBezTo>
                  <a:cubicBezTo>
                    <a:pt x="3557" y="9780"/>
                    <a:pt x="2503" y="12707"/>
                    <a:pt x="1713" y="14776"/>
                  </a:cubicBezTo>
                  <a:cubicBezTo>
                    <a:pt x="923" y="16845"/>
                    <a:pt x="396" y="18056"/>
                    <a:pt x="132" y="18965"/>
                  </a:cubicBezTo>
                  <a:cubicBezTo>
                    <a:pt x="-131" y="19873"/>
                    <a:pt x="-131" y="20479"/>
                    <a:pt x="1362" y="20882"/>
                  </a:cubicBezTo>
                  <a:cubicBezTo>
                    <a:pt x="2854" y="21286"/>
                    <a:pt x="5840" y="21488"/>
                    <a:pt x="7771" y="21488"/>
                  </a:cubicBezTo>
                  <a:cubicBezTo>
                    <a:pt x="9703" y="21488"/>
                    <a:pt x="10581" y="21286"/>
                    <a:pt x="11459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986566" y="341311"/>
              <a:ext cx="139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27"/>
                    <a:pt x="7200" y="7053"/>
                    <a:pt x="10800" y="10653"/>
                  </a:cubicBezTo>
                  <a:cubicBezTo>
                    <a:pt x="14400" y="14253"/>
                    <a:pt x="18000" y="17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973866" y="370298"/>
              <a:ext cx="222251" cy="31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059"/>
                  </a:moveTo>
                  <a:cubicBezTo>
                    <a:pt x="20571" y="624"/>
                    <a:pt x="19543" y="189"/>
                    <a:pt x="18514" y="44"/>
                  </a:cubicBezTo>
                  <a:cubicBezTo>
                    <a:pt x="17486" y="-101"/>
                    <a:pt x="16457" y="44"/>
                    <a:pt x="14400" y="1494"/>
                  </a:cubicBezTo>
                  <a:cubicBezTo>
                    <a:pt x="12343" y="2943"/>
                    <a:pt x="9257" y="5698"/>
                    <a:pt x="6686" y="8887"/>
                  </a:cubicBezTo>
                  <a:cubicBezTo>
                    <a:pt x="4114" y="12076"/>
                    <a:pt x="2057" y="15700"/>
                    <a:pt x="1029" y="17875"/>
                  </a:cubicBezTo>
                  <a:cubicBezTo>
                    <a:pt x="0" y="20049"/>
                    <a:pt x="0" y="20774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215166" y="239976"/>
              <a:ext cx="220600" cy="50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48" fill="norm" stroke="1" extrusionOk="0">
                  <a:moveTo>
                    <a:pt x="1234" y="2723"/>
                  </a:moveTo>
                  <a:cubicBezTo>
                    <a:pt x="617" y="2267"/>
                    <a:pt x="0" y="1812"/>
                    <a:pt x="0" y="1402"/>
                  </a:cubicBezTo>
                  <a:cubicBezTo>
                    <a:pt x="0" y="992"/>
                    <a:pt x="617" y="627"/>
                    <a:pt x="2880" y="399"/>
                  </a:cubicBezTo>
                  <a:cubicBezTo>
                    <a:pt x="5143" y="171"/>
                    <a:pt x="9051" y="80"/>
                    <a:pt x="11623" y="35"/>
                  </a:cubicBezTo>
                  <a:cubicBezTo>
                    <a:pt x="14194" y="-11"/>
                    <a:pt x="15429" y="-11"/>
                    <a:pt x="16869" y="35"/>
                  </a:cubicBezTo>
                  <a:cubicBezTo>
                    <a:pt x="18309" y="80"/>
                    <a:pt x="19954" y="171"/>
                    <a:pt x="20777" y="581"/>
                  </a:cubicBezTo>
                  <a:cubicBezTo>
                    <a:pt x="21600" y="992"/>
                    <a:pt x="21600" y="1721"/>
                    <a:pt x="21086" y="3680"/>
                  </a:cubicBezTo>
                  <a:cubicBezTo>
                    <a:pt x="20571" y="5640"/>
                    <a:pt x="19543" y="8830"/>
                    <a:pt x="18411" y="11700"/>
                  </a:cubicBezTo>
                  <a:cubicBezTo>
                    <a:pt x="17280" y="14571"/>
                    <a:pt x="16046" y="17123"/>
                    <a:pt x="15429" y="18627"/>
                  </a:cubicBezTo>
                  <a:cubicBezTo>
                    <a:pt x="14811" y="20131"/>
                    <a:pt x="14811" y="20586"/>
                    <a:pt x="14400" y="20951"/>
                  </a:cubicBezTo>
                  <a:cubicBezTo>
                    <a:pt x="13989" y="21316"/>
                    <a:pt x="13166" y="21589"/>
                    <a:pt x="12857" y="21543"/>
                  </a:cubicBezTo>
                  <a:cubicBezTo>
                    <a:pt x="12549" y="21498"/>
                    <a:pt x="12754" y="21133"/>
                    <a:pt x="12960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539016" y="195261"/>
              <a:ext cx="11496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8100" y="0"/>
                  </a:moveTo>
                  <a:cubicBezTo>
                    <a:pt x="10029" y="0"/>
                    <a:pt x="11957" y="0"/>
                    <a:pt x="14079" y="554"/>
                  </a:cubicBezTo>
                  <a:cubicBezTo>
                    <a:pt x="16200" y="1108"/>
                    <a:pt x="18514" y="2215"/>
                    <a:pt x="19864" y="4292"/>
                  </a:cubicBezTo>
                  <a:cubicBezTo>
                    <a:pt x="21214" y="6369"/>
                    <a:pt x="21600" y="9415"/>
                    <a:pt x="19286" y="12323"/>
                  </a:cubicBezTo>
                  <a:cubicBezTo>
                    <a:pt x="16971" y="15231"/>
                    <a:pt x="11957" y="18000"/>
                    <a:pt x="8293" y="19523"/>
                  </a:cubicBezTo>
                  <a:cubicBezTo>
                    <a:pt x="4629" y="21046"/>
                    <a:pt x="2314" y="21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748566" y="0"/>
              <a:ext cx="190501" cy="16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3115"/>
                  </a:moveTo>
                  <a:cubicBezTo>
                    <a:pt x="2880" y="2007"/>
                    <a:pt x="5760" y="900"/>
                    <a:pt x="7800" y="346"/>
                  </a:cubicBezTo>
                  <a:cubicBezTo>
                    <a:pt x="9840" y="-208"/>
                    <a:pt x="11040" y="-208"/>
                    <a:pt x="12000" y="1177"/>
                  </a:cubicBezTo>
                  <a:cubicBezTo>
                    <a:pt x="12960" y="2561"/>
                    <a:pt x="13680" y="5330"/>
                    <a:pt x="13320" y="7961"/>
                  </a:cubicBezTo>
                  <a:cubicBezTo>
                    <a:pt x="12960" y="10592"/>
                    <a:pt x="11520" y="13084"/>
                    <a:pt x="10320" y="15161"/>
                  </a:cubicBezTo>
                  <a:cubicBezTo>
                    <a:pt x="9120" y="17238"/>
                    <a:pt x="8160" y="18900"/>
                    <a:pt x="8280" y="19869"/>
                  </a:cubicBezTo>
                  <a:cubicBezTo>
                    <a:pt x="8400" y="20838"/>
                    <a:pt x="9600" y="21115"/>
                    <a:pt x="12000" y="21254"/>
                  </a:cubicBezTo>
                  <a:cubicBezTo>
                    <a:pt x="14400" y="21392"/>
                    <a:pt x="18000" y="21392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401866" y="1839911"/>
              <a:ext cx="2921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83" y="0"/>
                    <a:pt x="1565" y="0"/>
                    <a:pt x="2896" y="1140"/>
                  </a:cubicBezTo>
                  <a:cubicBezTo>
                    <a:pt x="4226" y="2280"/>
                    <a:pt x="6104" y="4560"/>
                    <a:pt x="8609" y="7680"/>
                  </a:cubicBezTo>
                  <a:cubicBezTo>
                    <a:pt x="11113" y="10800"/>
                    <a:pt x="14243" y="14760"/>
                    <a:pt x="16513" y="17220"/>
                  </a:cubicBezTo>
                  <a:cubicBezTo>
                    <a:pt x="18783" y="19680"/>
                    <a:pt x="20191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420916" y="1813059"/>
              <a:ext cx="330201" cy="46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67"/>
                  </a:moveTo>
                  <a:cubicBezTo>
                    <a:pt x="20769" y="-30"/>
                    <a:pt x="19938" y="-128"/>
                    <a:pt x="18762" y="605"/>
                  </a:cubicBezTo>
                  <a:cubicBezTo>
                    <a:pt x="17585" y="1338"/>
                    <a:pt x="16062" y="2902"/>
                    <a:pt x="13985" y="5345"/>
                  </a:cubicBezTo>
                  <a:cubicBezTo>
                    <a:pt x="11908" y="7789"/>
                    <a:pt x="9277" y="11112"/>
                    <a:pt x="6854" y="13946"/>
                  </a:cubicBezTo>
                  <a:cubicBezTo>
                    <a:pt x="4431" y="16781"/>
                    <a:pt x="2215" y="19126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835705" y="1998661"/>
              <a:ext cx="347212" cy="1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70" fill="norm" stroke="1" extrusionOk="0">
                  <a:moveTo>
                    <a:pt x="4950" y="17192"/>
                  </a:moveTo>
                  <a:cubicBezTo>
                    <a:pt x="4299" y="18073"/>
                    <a:pt x="3649" y="18955"/>
                    <a:pt x="2868" y="19837"/>
                  </a:cubicBezTo>
                  <a:cubicBezTo>
                    <a:pt x="2087" y="20718"/>
                    <a:pt x="1176" y="21600"/>
                    <a:pt x="591" y="20939"/>
                  </a:cubicBezTo>
                  <a:cubicBezTo>
                    <a:pt x="5" y="20278"/>
                    <a:pt x="-255" y="18073"/>
                    <a:pt x="331" y="14106"/>
                  </a:cubicBezTo>
                  <a:cubicBezTo>
                    <a:pt x="916" y="10139"/>
                    <a:pt x="2347" y="4408"/>
                    <a:pt x="4494" y="2204"/>
                  </a:cubicBezTo>
                  <a:cubicBezTo>
                    <a:pt x="6641" y="0"/>
                    <a:pt x="9504" y="1322"/>
                    <a:pt x="11326" y="3086"/>
                  </a:cubicBezTo>
                  <a:cubicBezTo>
                    <a:pt x="13147" y="4849"/>
                    <a:pt x="13928" y="7053"/>
                    <a:pt x="14579" y="8816"/>
                  </a:cubicBezTo>
                  <a:cubicBezTo>
                    <a:pt x="15229" y="10580"/>
                    <a:pt x="15750" y="11902"/>
                    <a:pt x="16335" y="12343"/>
                  </a:cubicBezTo>
                  <a:cubicBezTo>
                    <a:pt x="16921" y="12784"/>
                    <a:pt x="17572" y="12343"/>
                    <a:pt x="18417" y="10139"/>
                  </a:cubicBezTo>
                  <a:cubicBezTo>
                    <a:pt x="19263" y="7935"/>
                    <a:pt x="20304" y="3967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360716" y="1815508"/>
              <a:ext cx="203201" cy="32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3673"/>
                  </a:moveTo>
                  <a:cubicBezTo>
                    <a:pt x="0" y="6443"/>
                    <a:pt x="0" y="9212"/>
                    <a:pt x="113" y="11912"/>
                  </a:cubicBezTo>
                  <a:cubicBezTo>
                    <a:pt x="225" y="14612"/>
                    <a:pt x="450" y="17243"/>
                    <a:pt x="562" y="18973"/>
                  </a:cubicBezTo>
                  <a:cubicBezTo>
                    <a:pt x="675" y="20704"/>
                    <a:pt x="675" y="21535"/>
                    <a:pt x="562" y="21397"/>
                  </a:cubicBezTo>
                  <a:cubicBezTo>
                    <a:pt x="450" y="21258"/>
                    <a:pt x="225" y="20150"/>
                    <a:pt x="113" y="17104"/>
                  </a:cubicBezTo>
                  <a:cubicBezTo>
                    <a:pt x="0" y="14058"/>
                    <a:pt x="0" y="9073"/>
                    <a:pt x="113" y="5958"/>
                  </a:cubicBezTo>
                  <a:cubicBezTo>
                    <a:pt x="225" y="2843"/>
                    <a:pt x="450" y="1597"/>
                    <a:pt x="1125" y="1112"/>
                  </a:cubicBezTo>
                  <a:cubicBezTo>
                    <a:pt x="1800" y="627"/>
                    <a:pt x="2925" y="904"/>
                    <a:pt x="4162" y="2012"/>
                  </a:cubicBezTo>
                  <a:cubicBezTo>
                    <a:pt x="5400" y="3120"/>
                    <a:pt x="6750" y="5058"/>
                    <a:pt x="8325" y="7897"/>
                  </a:cubicBezTo>
                  <a:cubicBezTo>
                    <a:pt x="9900" y="10735"/>
                    <a:pt x="11700" y="14473"/>
                    <a:pt x="13050" y="16689"/>
                  </a:cubicBezTo>
                  <a:cubicBezTo>
                    <a:pt x="14400" y="18904"/>
                    <a:pt x="15300" y="19597"/>
                    <a:pt x="16088" y="19666"/>
                  </a:cubicBezTo>
                  <a:cubicBezTo>
                    <a:pt x="16875" y="19735"/>
                    <a:pt x="17550" y="19181"/>
                    <a:pt x="18337" y="17173"/>
                  </a:cubicBezTo>
                  <a:cubicBezTo>
                    <a:pt x="19125" y="15166"/>
                    <a:pt x="20025" y="11704"/>
                    <a:pt x="20475" y="8866"/>
                  </a:cubicBezTo>
                  <a:cubicBezTo>
                    <a:pt x="20925" y="6027"/>
                    <a:pt x="20925" y="3812"/>
                    <a:pt x="20925" y="2289"/>
                  </a:cubicBezTo>
                  <a:cubicBezTo>
                    <a:pt x="20925" y="766"/>
                    <a:pt x="20925" y="-65"/>
                    <a:pt x="21037" y="4"/>
                  </a:cubicBezTo>
                  <a:cubicBezTo>
                    <a:pt x="21150" y="73"/>
                    <a:pt x="21375" y="1043"/>
                    <a:pt x="21600" y="2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635475" y="1958608"/>
              <a:ext cx="79898" cy="13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767" fill="norm" stroke="1" extrusionOk="0">
                  <a:moveTo>
                    <a:pt x="19491" y="4294"/>
                  </a:moveTo>
                  <a:cubicBezTo>
                    <a:pt x="17276" y="2633"/>
                    <a:pt x="15061" y="971"/>
                    <a:pt x="12291" y="307"/>
                  </a:cubicBezTo>
                  <a:cubicBezTo>
                    <a:pt x="9522" y="-358"/>
                    <a:pt x="6199" y="-26"/>
                    <a:pt x="3707" y="2134"/>
                  </a:cubicBezTo>
                  <a:cubicBezTo>
                    <a:pt x="1215" y="4294"/>
                    <a:pt x="-447" y="8282"/>
                    <a:pt x="107" y="11771"/>
                  </a:cubicBezTo>
                  <a:cubicBezTo>
                    <a:pt x="661" y="15260"/>
                    <a:pt x="3430" y="18251"/>
                    <a:pt x="6753" y="19747"/>
                  </a:cubicBezTo>
                  <a:cubicBezTo>
                    <a:pt x="10076" y="21242"/>
                    <a:pt x="13953" y="21242"/>
                    <a:pt x="16722" y="18750"/>
                  </a:cubicBezTo>
                  <a:cubicBezTo>
                    <a:pt x="19491" y="16257"/>
                    <a:pt x="21153" y="11273"/>
                    <a:pt x="20876" y="7950"/>
                  </a:cubicBezTo>
                  <a:cubicBezTo>
                    <a:pt x="20599" y="4627"/>
                    <a:pt x="18384" y="2965"/>
                    <a:pt x="16168" y="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729016" y="1909761"/>
              <a:ext cx="1460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62"/>
                  </a:moveTo>
                  <a:cubicBezTo>
                    <a:pt x="1565" y="6015"/>
                    <a:pt x="3130" y="5468"/>
                    <a:pt x="5478" y="6289"/>
                  </a:cubicBezTo>
                  <a:cubicBezTo>
                    <a:pt x="7826" y="7109"/>
                    <a:pt x="10957" y="9296"/>
                    <a:pt x="12522" y="11620"/>
                  </a:cubicBezTo>
                  <a:cubicBezTo>
                    <a:pt x="14087" y="13944"/>
                    <a:pt x="14087" y="16405"/>
                    <a:pt x="14087" y="18319"/>
                  </a:cubicBezTo>
                  <a:cubicBezTo>
                    <a:pt x="14087" y="20233"/>
                    <a:pt x="14087" y="21600"/>
                    <a:pt x="13774" y="21600"/>
                  </a:cubicBezTo>
                  <a:cubicBezTo>
                    <a:pt x="13461" y="21600"/>
                    <a:pt x="12835" y="20233"/>
                    <a:pt x="12522" y="17362"/>
                  </a:cubicBezTo>
                  <a:cubicBezTo>
                    <a:pt x="12209" y="14491"/>
                    <a:pt x="12209" y="10116"/>
                    <a:pt x="13774" y="6972"/>
                  </a:cubicBezTo>
                  <a:cubicBezTo>
                    <a:pt x="15339" y="3828"/>
                    <a:pt x="18470" y="1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971632" y="1786869"/>
              <a:ext cx="115978" cy="32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69" fill="norm" stroke="1" extrusionOk="0">
                  <a:moveTo>
                    <a:pt x="20227" y="3492"/>
                  </a:moveTo>
                  <a:cubicBezTo>
                    <a:pt x="20606" y="2795"/>
                    <a:pt x="20985" y="2099"/>
                    <a:pt x="20606" y="1472"/>
                  </a:cubicBezTo>
                  <a:cubicBezTo>
                    <a:pt x="20227" y="844"/>
                    <a:pt x="19090" y="287"/>
                    <a:pt x="17574" y="78"/>
                  </a:cubicBezTo>
                  <a:cubicBezTo>
                    <a:pt x="16059" y="-131"/>
                    <a:pt x="14164" y="8"/>
                    <a:pt x="11322" y="1402"/>
                  </a:cubicBezTo>
                  <a:cubicBezTo>
                    <a:pt x="8480" y="2795"/>
                    <a:pt x="4690" y="5443"/>
                    <a:pt x="2417" y="8300"/>
                  </a:cubicBezTo>
                  <a:cubicBezTo>
                    <a:pt x="143" y="11157"/>
                    <a:pt x="-615" y="14223"/>
                    <a:pt x="522" y="16383"/>
                  </a:cubicBezTo>
                  <a:cubicBezTo>
                    <a:pt x="1659" y="18543"/>
                    <a:pt x="4690" y="19797"/>
                    <a:pt x="7532" y="20494"/>
                  </a:cubicBezTo>
                  <a:cubicBezTo>
                    <a:pt x="10374" y="21190"/>
                    <a:pt x="13027" y="21330"/>
                    <a:pt x="1568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148116" y="1879900"/>
              <a:ext cx="228601" cy="18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0" y="20186"/>
                    <a:pt x="0" y="18986"/>
                    <a:pt x="1100" y="16106"/>
                  </a:cubicBezTo>
                  <a:cubicBezTo>
                    <a:pt x="2200" y="13226"/>
                    <a:pt x="4400" y="8666"/>
                    <a:pt x="5700" y="5426"/>
                  </a:cubicBezTo>
                  <a:cubicBezTo>
                    <a:pt x="7000" y="2186"/>
                    <a:pt x="7400" y="266"/>
                    <a:pt x="7400" y="26"/>
                  </a:cubicBezTo>
                  <a:cubicBezTo>
                    <a:pt x="7400" y="-214"/>
                    <a:pt x="7000" y="1226"/>
                    <a:pt x="6600" y="3986"/>
                  </a:cubicBezTo>
                  <a:cubicBezTo>
                    <a:pt x="6200" y="6746"/>
                    <a:pt x="5800" y="10826"/>
                    <a:pt x="5900" y="13346"/>
                  </a:cubicBezTo>
                  <a:cubicBezTo>
                    <a:pt x="6000" y="15866"/>
                    <a:pt x="6600" y="16826"/>
                    <a:pt x="8200" y="16706"/>
                  </a:cubicBezTo>
                  <a:cubicBezTo>
                    <a:pt x="9800" y="16586"/>
                    <a:pt x="12400" y="15386"/>
                    <a:pt x="14100" y="13946"/>
                  </a:cubicBezTo>
                  <a:cubicBezTo>
                    <a:pt x="15800" y="12506"/>
                    <a:pt x="16600" y="10826"/>
                    <a:pt x="17300" y="10586"/>
                  </a:cubicBezTo>
                  <a:cubicBezTo>
                    <a:pt x="18000" y="10346"/>
                    <a:pt x="18600" y="11546"/>
                    <a:pt x="19300" y="13226"/>
                  </a:cubicBezTo>
                  <a:cubicBezTo>
                    <a:pt x="20000" y="14906"/>
                    <a:pt x="20800" y="17066"/>
                    <a:pt x="21600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459266" y="2062161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680307" y="1912688"/>
              <a:ext cx="274260" cy="13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24" fill="norm" stroke="1" extrusionOk="0">
                  <a:moveTo>
                    <a:pt x="5080" y="8513"/>
                  </a:moveTo>
                  <a:cubicBezTo>
                    <a:pt x="4581" y="12168"/>
                    <a:pt x="4083" y="15824"/>
                    <a:pt x="3418" y="18150"/>
                  </a:cubicBezTo>
                  <a:cubicBezTo>
                    <a:pt x="2754" y="20476"/>
                    <a:pt x="1923" y="21473"/>
                    <a:pt x="1258" y="21307"/>
                  </a:cubicBezTo>
                  <a:cubicBezTo>
                    <a:pt x="594" y="21141"/>
                    <a:pt x="95" y="19811"/>
                    <a:pt x="12" y="17485"/>
                  </a:cubicBezTo>
                  <a:cubicBezTo>
                    <a:pt x="-71" y="15159"/>
                    <a:pt x="261" y="11836"/>
                    <a:pt x="1757" y="8845"/>
                  </a:cubicBezTo>
                  <a:cubicBezTo>
                    <a:pt x="3252" y="5855"/>
                    <a:pt x="5911" y="3196"/>
                    <a:pt x="9067" y="1701"/>
                  </a:cubicBezTo>
                  <a:cubicBezTo>
                    <a:pt x="12224" y="205"/>
                    <a:pt x="15880" y="-127"/>
                    <a:pt x="18040" y="39"/>
                  </a:cubicBezTo>
                  <a:cubicBezTo>
                    <a:pt x="20200" y="205"/>
                    <a:pt x="20864" y="870"/>
                    <a:pt x="21529" y="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986316" y="1694773"/>
              <a:ext cx="158751" cy="15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3471"/>
                  </a:moveTo>
                  <a:cubicBezTo>
                    <a:pt x="864" y="2271"/>
                    <a:pt x="1728" y="1071"/>
                    <a:pt x="2880" y="471"/>
                  </a:cubicBezTo>
                  <a:cubicBezTo>
                    <a:pt x="4032" y="-129"/>
                    <a:pt x="5472" y="-129"/>
                    <a:pt x="7488" y="321"/>
                  </a:cubicBezTo>
                  <a:cubicBezTo>
                    <a:pt x="9504" y="771"/>
                    <a:pt x="12096" y="1671"/>
                    <a:pt x="13392" y="2871"/>
                  </a:cubicBezTo>
                  <a:cubicBezTo>
                    <a:pt x="14688" y="4071"/>
                    <a:pt x="14688" y="5571"/>
                    <a:pt x="13680" y="7521"/>
                  </a:cubicBezTo>
                  <a:cubicBezTo>
                    <a:pt x="12672" y="9471"/>
                    <a:pt x="10656" y="11871"/>
                    <a:pt x="8928" y="14271"/>
                  </a:cubicBezTo>
                  <a:cubicBezTo>
                    <a:pt x="7200" y="16671"/>
                    <a:pt x="5760" y="19071"/>
                    <a:pt x="6336" y="20271"/>
                  </a:cubicBezTo>
                  <a:cubicBezTo>
                    <a:pt x="6912" y="21471"/>
                    <a:pt x="9504" y="21471"/>
                    <a:pt x="12384" y="21021"/>
                  </a:cubicBezTo>
                  <a:cubicBezTo>
                    <a:pt x="15264" y="20571"/>
                    <a:pt x="18432" y="19671"/>
                    <a:pt x="21600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170466" y="1706561"/>
              <a:ext cx="14335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5026" y="0"/>
                  </a:moveTo>
                  <a:cubicBezTo>
                    <a:pt x="17843" y="3654"/>
                    <a:pt x="20661" y="7307"/>
                    <a:pt x="21130" y="10316"/>
                  </a:cubicBezTo>
                  <a:cubicBezTo>
                    <a:pt x="21600" y="13325"/>
                    <a:pt x="19722" y="15690"/>
                    <a:pt x="15809" y="17463"/>
                  </a:cubicBezTo>
                  <a:cubicBezTo>
                    <a:pt x="11896" y="19236"/>
                    <a:pt x="5948" y="20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358865" y="2982911"/>
              <a:ext cx="33510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17024" y="0"/>
                  </a:moveTo>
                  <a:cubicBezTo>
                    <a:pt x="17567" y="424"/>
                    <a:pt x="18111" y="847"/>
                    <a:pt x="18382" y="1553"/>
                  </a:cubicBezTo>
                  <a:cubicBezTo>
                    <a:pt x="18654" y="2259"/>
                    <a:pt x="18654" y="3247"/>
                    <a:pt x="17771" y="5082"/>
                  </a:cubicBezTo>
                  <a:cubicBezTo>
                    <a:pt x="16888" y="6918"/>
                    <a:pt x="15122" y="9600"/>
                    <a:pt x="12609" y="11506"/>
                  </a:cubicBezTo>
                  <a:cubicBezTo>
                    <a:pt x="10096" y="13412"/>
                    <a:pt x="6835" y="14541"/>
                    <a:pt x="4798" y="15035"/>
                  </a:cubicBezTo>
                  <a:cubicBezTo>
                    <a:pt x="2760" y="15529"/>
                    <a:pt x="1945" y="15388"/>
                    <a:pt x="1333" y="15035"/>
                  </a:cubicBezTo>
                  <a:cubicBezTo>
                    <a:pt x="722" y="14682"/>
                    <a:pt x="315" y="14118"/>
                    <a:pt x="111" y="13412"/>
                  </a:cubicBezTo>
                  <a:cubicBezTo>
                    <a:pt x="-93" y="12706"/>
                    <a:pt x="-93" y="11859"/>
                    <a:pt x="790" y="11012"/>
                  </a:cubicBezTo>
                  <a:cubicBezTo>
                    <a:pt x="1673" y="10165"/>
                    <a:pt x="3439" y="9318"/>
                    <a:pt x="6020" y="9459"/>
                  </a:cubicBezTo>
                  <a:cubicBezTo>
                    <a:pt x="8601" y="9600"/>
                    <a:pt x="11998" y="10729"/>
                    <a:pt x="14715" y="12918"/>
                  </a:cubicBezTo>
                  <a:cubicBezTo>
                    <a:pt x="17432" y="15106"/>
                    <a:pt x="19469" y="18353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782862" y="3232359"/>
              <a:ext cx="184155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44" fill="norm" stroke="1" extrusionOk="0">
                  <a:moveTo>
                    <a:pt x="0" y="2706"/>
                  </a:moveTo>
                  <a:cubicBezTo>
                    <a:pt x="728" y="1736"/>
                    <a:pt x="1457" y="765"/>
                    <a:pt x="2549" y="279"/>
                  </a:cubicBezTo>
                  <a:cubicBezTo>
                    <a:pt x="3641" y="-206"/>
                    <a:pt x="5097" y="-206"/>
                    <a:pt x="6311" y="1493"/>
                  </a:cubicBezTo>
                  <a:cubicBezTo>
                    <a:pt x="7524" y="3192"/>
                    <a:pt x="8495" y="6590"/>
                    <a:pt x="7645" y="9866"/>
                  </a:cubicBezTo>
                  <a:cubicBezTo>
                    <a:pt x="6796" y="13142"/>
                    <a:pt x="4126" y="16297"/>
                    <a:pt x="2306" y="18239"/>
                  </a:cubicBezTo>
                  <a:cubicBezTo>
                    <a:pt x="486" y="20181"/>
                    <a:pt x="-485" y="20909"/>
                    <a:pt x="243" y="21151"/>
                  </a:cubicBezTo>
                  <a:cubicBezTo>
                    <a:pt x="971" y="21394"/>
                    <a:pt x="3398" y="21151"/>
                    <a:pt x="7160" y="20545"/>
                  </a:cubicBezTo>
                  <a:cubicBezTo>
                    <a:pt x="10922" y="19938"/>
                    <a:pt x="16018" y="18967"/>
                    <a:pt x="21115" y="17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122116" y="2863873"/>
              <a:ext cx="124301" cy="42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12" fill="norm" stroke="1" extrusionOk="0">
                  <a:moveTo>
                    <a:pt x="15483" y="2164"/>
                  </a:moveTo>
                  <a:cubicBezTo>
                    <a:pt x="15837" y="1309"/>
                    <a:pt x="16191" y="454"/>
                    <a:pt x="15483" y="133"/>
                  </a:cubicBezTo>
                  <a:cubicBezTo>
                    <a:pt x="14774" y="-188"/>
                    <a:pt x="13004" y="26"/>
                    <a:pt x="10348" y="1309"/>
                  </a:cubicBezTo>
                  <a:cubicBezTo>
                    <a:pt x="7692" y="2592"/>
                    <a:pt x="4151" y="4945"/>
                    <a:pt x="2027" y="7511"/>
                  </a:cubicBezTo>
                  <a:cubicBezTo>
                    <a:pt x="-98" y="10077"/>
                    <a:pt x="-806" y="12858"/>
                    <a:pt x="1142" y="15050"/>
                  </a:cubicBezTo>
                  <a:cubicBezTo>
                    <a:pt x="3089" y="17242"/>
                    <a:pt x="7692" y="18846"/>
                    <a:pt x="11410" y="19808"/>
                  </a:cubicBezTo>
                  <a:cubicBezTo>
                    <a:pt x="15128" y="20770"/>
                    <a:pt x="17961" y="21091"/>
                    <a:pt x="20794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379766" y="2960599"/>
              <a:ext cx="298451" cy="2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1226" y="16435"/>
                    <a:pt x="2451" y="11352"/>
                    <a:pt x="3140" y="8085"/>
                  </a:cubicBezTo>
                  <a:cubicBezTo>
                    <a:pt x="3830" y="4818"/>
                    <a:pt x="3983" y="3366"/>
                    <a:pt x="4136" y="2186"/>
                  </a:cubicBezTo>
                  <a:cubicBezTo>
                    <a:pt x="4289" y="1006"/>
                    <a:pt x="4443" y="99"/>
                    <a:pt x="4289" y="8"/>
                  </a:cubicBezTo>
                  <a:cubicBezTo>
                    <a:pt x="4136" y="-83"/>
                    <a:pt x="3677" y="643"/>
                    <a:pt x="3370" y="3003"/>
                  </a:cubicBezTo>
                  <a:cubicBezTo>
                    <a:pt x="3064" y="5362"/>
                    <a:pt x="2911" y="9356"/>
                    <a:pt x="2911" y="11897"/>
                  </a:cubicBezTo>
                  <a:cubicBezTo>
                    <a:pt x="2911" y="14438"/>
                    <a:pt x="3064" y="15527"/>
                    <a:pt x="3370" y="16525"/>
                  </a:cubicBezTo>
                  <a:cubicBezTo>
                    <a:pt x="3677" y="17524"/>
                    <a:pt x="4136" y="18431"/>
                    <a:pt x="4749" y="18976"/>
                  </a:cubicBezTo>
                  <a:cubicBezTo>
                    <a:pt x="5362" y="19520"/>
                    <a:pt x="6128" y="19702"/>
                    <a:pt x="7506" y="18704"/>
                  </a:cubicBezTo>
                  <a:cubicBezTo>
                    <a:pt x="8885" y="17705"/>
                    <a:pt x="10877" y="15527"/>
                    <a:pt x="12179" y="13530"/>
                  </a:cubicBezTo>
                  <a:cubicBezTo>
                    <a:pt x="13481" y="11534"/>
                    <a:pt x="14094" y="9719"/>
                    <a:pt x="14477" y="8085"/>
                  </a:cubicBezTo>
                  <a:cubicBezTo>
                    <a:pt x="14860" y="6451"/>
                    <a:pt x="15013" y="4999"/>
                    <a:pt x="15166" y="4727"/>
                  </a:cubicBezTo>
                  <a:cubicBezTo>
                    <a:pt x="15319" y="4455"/>
                    <a:pt x="15472" y="5362"/>
                    <a:pt x="16545" y="7268"/>
                  </a:cubicBezTo>
                  <a:cubicBezTo>
                    <a:pt x="17617" y="9174"/>
                    <a:pt x="19609" y="12078"/>
                    <a:pt x="21600" y="14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767116" y="3141661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936049" y="3076938"/>
              <a:ext cx="269218" cy="10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65" fill="norm" stroke="1" extrusionOk="0">
                  <a:moveTo>
                    <a:pt x="7288" y="240"/>
                  </a:moveTo>
                  <a:cubicBezTo>
                    <a:pt x="6444" y="5225"/>
                    <a:pt x="5601" y="10210"/>
                    <a:pt x="4841" y="13740"/>
                  </a:cubicBezTo>
                  <a:cubicBezTo>
                    <a:pt x="4082" y="17271"/>
                    <a:pt x="3407" y="19348"/>
                    <a:pt x="2647" y="20387"/>
                  </a:cubicBezTo>
                  <a:cubicBezTo>
                    <a:pt x="1888" y="21425"/>
                    <a:pt x="1044" y="21425"/>
                    <a:pt x="538" y="20387"/>
                  </a:cubicBezTo>
                  <a:cubicBezTo>
                    <a:pt x="32" y="19348"/>
                    <a:pt x="-137" y="17271"/>
                    <a:pt x="116" y="14156"/>
                  </a:cubicBezTo>
                  <a:cubicBezTo>
                    <a:pt x="369" y="11040"/>
                    <a:pt x="1044" y="6887"/>
                    <a:pt x="3322" y="4187"/>
                  </a:cubicBezTo>
                  <a:cubicBezTo>
                    <a:pt x="5601" y="1487"/>
                    <a:pt x="9482" y="240"/>
                    <a:pt x="12772" y="33"/>
                  </a:cubicBezTo>
                  <a:cubicBezTo>
                    <a:pt x="16063" y="-175"/>
                    <a:pt x="18763" y="656"/>
                    <a:pt x="21463" y="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198916" y="2883428"/>
              <a:ext cx="15240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60"/>
                  </a:moveTo>
                  <a:cubicBezTo>
                    <a:pt x="900" y="1630"/>
                    <a:pt x="1800" y="0"/>
                    <a:pt x="3900" y="0"/>
                  </a:cubicBezTo>
                  <a:cubicBezTo>
                    <a:pt x="6000" y="0"/>
                    <a:pt x="9300" y="1630"/>
                    <a:pt x="11100" y="3464"/>
                  </a:cubicBezTo>
                  <a:cubicBezTo>
                    <a:pt x="12900" y="5298"/>
                    <a:pt x="13200" y="7336"/>
                    <a:pt x="12900" y="9374"/>
                  </a:cubicBezTo>
                  <a:cubicBezTo>
                    <a:pt x="12600" y="11411"/>
                    <a:pt x="11700" y="13449"/>
                    <a:pt x="10650" y="15079"/>
                  </a:cubicBezTo>
                  <a:cubicBezTo>
                    <a:pt x="9600" y="16709"/>
                    <a:pt x="8400" y="17932"/>
                    <a:pt x="8550" y="18747"/>
                  </a:cubicBezTo>
                  <a:cubicBezTo>
                    <a:pt x="8700" y="19562"/>
                    <a:pt x="10200" y="19970"/>
                    <a:pt x="12600" y="20377"/>
                  </a:cubicBezTo>
                  <a:cubicBezTo>
                    <a:pt x="15000" y="20785"/>
                    <a:pt x="18300" y="211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427516" y="2817811"/>
              <a:ext cx="10883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600" fill="norm" stroke="1" extrusionOk="0">
                  <a:moveTo>
                    <a:pt x="9600" y="0"/>
                  </a:moveTo>
                  <a:cubicBezTo>
                    <a:pt x="12800" y="2900"/>
                    <a:pt x="16000" y="5800"/>
                    <a:pt x="18200" y="8750"/>
                  </a:cubicBezTo>
                  <a:cubicBezTo>
                    <a:pt x="20400" y="11700"/>
                    <a:pt x="21600" y="14700"/>
                    <a:pt x="19400" y="16850"/>
                  </a:cubicBezTo>
                  <a:cubicBezTo>
                    <a:pt x="17200" y="19000"/>
                    <a:pt x="11600" y="20300"/>
                    <a:pt x="7800" y="20950"/>
                  </a:cubicBezTo>
                  <a:cubicBezTo>
                    <a:pt x="4000" y="21600"/>
                    <a:pt x="20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967266" y="3046361"/>
              <a:ext cx="1397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55" y="11670"/>
                    <a:pt x="1309" y="3363"/>
                    <a:pt x="4909" y="870"/>
                  </a:cubicBezTo>
                  <a:cubicBezTo>
                    <a:pt x="8509" y="-1622"/>
                    <a:pt x="1505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973616" y="3160711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6457"/>
                    <a:pt x="10667" y="11314"/>
                    <a:pt x="14267" y="7714"/>
                  </a:cubicBezTo>
                  <a:cubicBezTo>
                    <a:pt x="17867" y="4114"/>
                    <a:pt x="1973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806260" y="2849511"/>
              <a:ext cx="304007" cy="42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67" fill="norm" stroke="1" extrusionOk="0">
                  <a:moveTo>
                    <a:pt x="21544" y="325"/>
                  </a:moveTo>
                  <a:cubicBezTo>
                    <a:pt x="18694" y="110"/>
                    <a:pt x="15844" y="-105"/>
                    <a:pt x="13219" y="56"/>
                  </a:cubicBezTo>
                  <a:cubicBezTo>
                    <a:pt x="10594" y="217"/>
                    <a:pt x="8194" y="755"/>
                    <a:pt x="6544" y="1561"/>
                  </a:cubicBezTo>
                  <a:cubicBezTo>
                    <a:pt x="4894" y="2367"/>
                    <a:pt x="3994" y="3441"/>
                    <a:pt x="3169" y="5591"/>
                  </a:cubicBezTo>
                  <a:cubicBezTo>
                    <a:pt x="2344" y="7740"/>
                    <a:pt x="1594" y="10964"/>
                    <a:pt x="1069" y="13489"/>
                  </a:cubicBezTo>
                  <a:cubicBezTo>
                    <a:pt x="544" y="16014"/>
                    <a:pt x="244" y="17841"/>
                    <a:pt x="94" y="19023"/>
                  </a:cubicBezTo>
                  <a:cubicBezTo>
                    <a:pt x="-56" y="20205"/>
                    <a:pt x="-56" y="20743"/>
                    <a:pt x="319" y="21065"/>
                  </a:cubicBezTo>
                  <a:cubicBezTo>
                    <a:pt x="694" y="21388"/>
                    <a:pt x="1444" y="21495"/>
                    <a:pt x="3769" y="21173"/>
                  </a:cubicBezTo>
                  <a:cubicBezTo>
                    <a:pt x="6094" y="20850"/>
                    <a:pt x="9994" y="20098"/>
                    <a:pt x="13894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818166" y="3103561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184214" y="2860144"/>
              <a:ext cx="319753" cy="41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8" fill="norm" stroke="1" extrusionOk="0">
                  <a:moveTo>
                    <a:pt x="21467" y="441"/>
                  </a:moveTo>
                  <a:cubicBezTo>
                    <a:pt x="19051" y="220"/>
                    <a:pt x="16635" y="0"/>
                    <a:pt x="14504" y="0"/>
                  </a:cubicBezTo>
                  <a:cubicBezTo>
                    <a:pt x="12372" y="0"/>
                    <a:pt x="10525" y="220"/>
                    <a:pt x="9317" y="496"/>
                  </a:cubicBezTo>
                  <a:cubicBezTo>
                    <a:pt x="8109" y="771"/>
                    <a:pt x="7541" y="1102"/>
                    <a:pt x="7043" y="1984"/>
                  </a:cubicBezTo>
                  <a:cubicBezTo>
                    <a:pt x="6546" y="2865"/>
                    <a:pt x="6120" y="4298"/>
                    <a:pt x="5267" y="6778"/>
                  </a:cubicBezTo>
                  <a:cubicBezTo>
                    <a:pt x="4414" y="9257"/>
                    <a:pt x="3135" y="12784"/>
                    <a:pt x="2212" y="15153"/>
                  </a:cubicBezTo>
                  <a:cubicBezTo>
                    <a:pt x="1288" y="17522"/>
                    <a:pt x="720" y="18735"/>
                    <a:pt x="364" y="19616"/>
                  </a:cubicBezTo>
                  <a:cubicBezTo>
                    <a:pt x="9" y="20498"/>
                    <a:pt x="-133" y="21049"/>
                    <a:pt x="151" y="21324"/>
                  </a:cubicBezTo>
                  <a:cubicBezTo>
                    <a:pt x="435" y="21600"/>
                    <a:pt x="1146" y="21600"/>
                    <a:pt x="2993" y="21435"/>
                  </a:cubicBezTo>
                  <a:cubicBezTo>
                    <a:pt x="4841" y="21269"/>
                    <a:pt x="7825" y="20939"/>
                    <a:pt x="10809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5535716" y="3001961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250"/>
                    <a:pt x="6400" y="4500"/>
                    <a:pt x="9467" y="7425"/>
                  </a:cubicBezTo>
                  <a:cubicBezTo>
                    <a:pt x="12533" y="10350"/>
                    <a:pt x="15467" y="13950"/>
                    <a:pt x="17467" y="16425"/>
                  </a:cubicBezTo>
                  <a:cubicBezTo>
                    <a:pt x="19467" y="18900"/>
                    <a:pt x="20533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548416" y="3021011"/>
              <a:ext cx="2032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473"/>
                    <a:pt x="16200" y="2945"/>
                    <a:pt x="12937" y="5564"/>
                  </a:cubicBezTo>
                  <a:cubicBezTo>
                    <a:pt x="9675" y="8182"/>
                    <a:pt x="5850" y="11945"/>
                    <a:pt x="3600" y="14809"/>
                  </a:cubicBezTo>
                  <a:cubicBezTo>
                    <a:pt x="1350" y="17673"/>
                    <a:pt x="675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738916" y="2857364"/>
              <a:ext cx="171451" cy="16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6217"/>
                  </a:moveTo>
                  <a:cubicBezTo>
                    <a:pt x="2400" y="4084"/>
                    <a:pt x="4800" y="1950"/>
                    <a:pt x="6667" y="884"/>
                  </a:cubicBezTo>
                  <a:cubicBezTo>
                    <a:pt x="8533" y="-183"/>
                    <a:pt x="9867" y="-183"/>
                    <a:pt x="10933" y="350"/>
                  </a:cubicBezTo>
                  <a:cubicBezTo>
                    <a:pt x="12000" y="884"/>
                    <a:pt x="12800" y="1950"/>
                    <a:pt x="12533" y="4884"/>
                  </a:cubicBezTo>
                  <a:cubicBezTo>
                    <a:pt x="12267" y="7817"/>
                    <a:pt x="10933" y="12617"/>
                    <a:pt x="9467" y="15684"/>
                  </a:cubicBezTo>
                  <a:cubicBezTo>
                    <a:pt x="8000" y="18750"/>
                    <a:pt x="6400" y="20084"/>
                    <a:pt x="6800" y="20750"/>
                  </a:cubicBezTo>
                  <a:cubicBezTo>
                    <a:pt x="7200" y="21417"/>
                    <a:pt x="9600" y="21417"/>
                    <a:pt x="12400" y="21284"/>
                  </a:cubicBezTo>
                  <a:cubicBezTo>
                    <a:pt x="15200" y="21150"/>
                    <a:pt x="18400" y="20884"/>
                    <a:pt x="21600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000794" y="2968420"/>
              <a:ext cx="163068" cy="37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61" fill="norm" stroke="1" extrusionOk="0">
                  <a:moveTo>
                    <a:pt x="20309" y="3360"/>
                  </a:moveTo>
                  <a:cubicBezTo>
                    <a:pt x="20582" y="2757"/>
                    <a:pt x="20856" y="2154"/>
                    <a:pt x="20992" y="1550"/>
                  </a:cubicBezTo>
                  <a:cubicBezTo>
                    <a:pt x="21129" y="947"/>
                    <a:pt x="21129" y="344"/>
                    <a:pt x="20445" y="102"/>
                  </a:cubicBezTo>
                  <a:cubicBezTo>
                    <a:pt x="19762" y="-139"/>
                    <a:pt x="18395" y="-18"/>
                    <a:pt x="15797" y="1188"/>
                  </a:cubicBezTo>
                  <a:cubicBezTo>
                    <a:pt x="13200" y="2395"/>
                    <a:pt x="9372" y="4688"/>
                    <a:pt x="6364" y="7343"/>
                  </a:cubicBezTo>
                  <a:cubicBezTo>
                    <a:pt x="3357" y="9997"/>
                    <a:pt x="1170" y="13014"/>
                    <a:pt x="349" y="15307"/>
                  </a:cubicBezTo>
                  <a:cubicBezTo>
                    <a:pt x="-471" y="17600"/>
                    <a:pt x="76" y="19168"/>
                    <a:pt x="2810" y="20073"/>
                  </a:cubicBezTo>
                  <a:cubicBezTo>
                    <a:pt x="5544" y="20978"/>
                    <a:pt x="10466" y="21220"/>
                    <a:pt x="15387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6196116" y="3092594"/>
              <a:ext cx="266701" cy="20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1421"/>
                  </a:moveTo>
                  <a:cubicBezTo>
                    <a:pt x="2057" y="16185"/>
                    <a:pt x="4114" y="10948"/>
                    <a:pt x="5314" y="7785"/>
                  </a:cubicBezTo>
                  <a:cubicBezTo>
                    <a:pt x="6514" y="4621"/>
                    <a:pt x="6857" y="3530"/>
                    <a:pt x="7114" y="2439"/>
                  </a:cubicBezTo>
                  <a:cubicBezTo>
                    <a:pt x="7371" y="1348"/>
                    <a:pt x="7543" y="257"/>
                    <a:pt x="7286" y="39"/>
                  </a:cubicBezTo>
                  <a:cubicBezTo>
                    <a:pt x="7029" y="-179"/>
                    <a:pt x="6343" y="476"/>
                    <a:pt x="5743" y="2766"/>
                  </a:cubicBezTo>
                  <a:cubicBezTo>
                    <a:pt x="5143" y="5057"/>
                    <a:pt x="4629" y="8985"/>
                    <a:pt x="4371" y="11603"/>
                  </a:cubicBezTo>
                  <a:cubicBezTo>
                    <a:pt x="4114" y="14221"/>
                    <a:pt x="4114" y="15530"/>
                    <a:pt x="4371" y="16730"/>
                  </a:cubicBezTo>
                  <a:cubicBezTo>
                    <a:pt x="4629" y="17930"/>
                    <a:pt x="5143" y="19021"/>
                    <a:pt x="5829" y="19676"/>
                  </a:cubicBezTo>
                  <a:cubicBezTo>
                    <a:pt x="6514" y="20330"/>
                    <a:pt x="7371" y="20548"/>
                    <a:pt x="8657" y="19894"/>
                  </a:cubicBezTo>
                  <a:cubicBezTo>
                    <a:pt x="9943" y="19239"/>
                    <a:pt x="11657" y="17712"/>
                    <a:pt x="13286" y="14985"/>
                  </a:cubicBezTo>
                  <a:cubicBezTo>
                    <a:pt x="14914" y="12257"/>
                    <a:pt x="16457" y="8330"/>
                    <a:pt x="17143" y="5821"/>
                  </a:cubicBezTo>
                  <a:cubicBezTo>
                    <a:pt x="17829" y="3312"/>
                    <a:pt x="17657" y="2221"/>
                    <a:pt x="17486" y="2330"/>
                  </a:cubicBezTo>
                  <a:cubicBezTo>
                    <a:pt x="17314" y="2439"/>
                    <a:pt x="17143" y="3748"/>
                    <a:pt x="17829" y="6366"/>
                  </a:cubicBezTo>
                  <a:cubicBezTo>
                    <a:pt x="18514" y="8985"/>
                    <a:pt x="20057" y="12912"/>
                    <a:pt x="21600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551716" y="3268661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717759" y="3160711"/>
              <a:ext cx="265758" cy="10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973" fill="norm" stroke="1" extrusionOk="0">
                  <a:moveTo>
                    <a:pt x="6095" y="0"/>
                  </a:moveTo>
                  <a:cubicBezTo>
                    <a:pt x="6095" y="4075"/>
                    <a:pt x="6095" y="8151"/>
                    <a:pt x="5667" y="11615"/>
                  </a:cubicBezTo>
                  <a:cubicBezTo>
                    <a:pt x="5238" y="15079"/>
                    <a:pt x="4381" y="17932"/>
                    <a:pt x="3524" y="19562"/>
                  </a:cubicBezTo>
                  <a:cubicBezTo>
                    <a:pt x="2667" y="21192"/>
                    <a:pt x="1810" y="21600"/>
                    <a:pt x="1124" y="19766"/>
                  </a:cubicBezTo>
                  <a:cubicBezTo>
                    <a:pt x="438" y="17932"/>
                    <a:pt x="-76" y="13857"/>
                    <a:pt x="10" y="10800"/>
                  </a:cubicBezTo>
                  <a:cubicBezTo>
                    <a:pt x="95" y="7743"/>
                    <a:pt x="781" y="5706"/>
                    <a:pt x="3610" y="4075"/>
                  </a:cubicBezTo>
                  <a:cubicBezTo>
                    <a:pt x="6438" y="2445"/>
                    <a:pt x="11410" y="1223"/>
                    <a:pt x="14753" y="1834"/>
                  </a:cubicBezTo>
                  <a:cubicBezTo>
                    <a:pt x="18095" y="2445"/>
                    <a:pt x="19810" y="4891"/>
                    <a:pt x="21524" y="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015266" y="2967694"/>
              <a:ext cx="133351" cy="16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4371"/>
                  </a:moveTo>
                  <a:cubicBezTo>
                    <a:pt x="343" y="3021"/>
                    <a:pt x="686" y="1671"/>
                    <a:pt x="2400" y="861"/>
                  </a:cubicBezTo>
                  <a:cubicBezTo>
                    <a:pt x="4114" y="51"/>
                    <a:pt x="7200" y="-219"/>
                    <a:pt x="9600" y="186"/>
                  </a:cubicBezTo>
                  <a:cubicBezTo>
                    <a:pt x="12000" y="591"/>
                    <a:pt x="13714" y="1671"/>
                    <a:pt x="12686" y="4776"/>
                  </a:cubicBezTo>
                  <a:cubicBezTo>
                    <a:pt x="11657" y="7881"/>
                    <a:pt x="7886" y="13011"/>
                    <a:pt x="5314" y="16116"/>
                  </a:cubicBezTo>
                  <a:cubicBezTo>
                    <a:pt x="2743" y="19221"/>
                    <a:pt x="1371" y="20301"/>
                    <a:pt x="1543" y="20841"/>
                  </a:cubicBezTo>
                  <a:cubicBezTo>
                    <a:pt x="1714" y="21381"/>
                    <a:pt x="3429" y="21381"/>
                    <a:pt x="7029" y="20841"/>
                  </a:cubicBezTo>
                  <a:cubicBezTo>
                    <a:pt x="10629" y="20301"/>
                    <a:pt x="16114" y="19221"/>
                    <a:pt x="21600" y="18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199416" y="2982911"/>
              <a:ext cx="9638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9861" y="0"/>
                  </a:moveTo>
                  <a:cubicBezTo>
                    <a:pt x="12209" y="116"/>
                    <a:pt x="14557" y="232"/>
                    <a:pt x="16904" y="1452"/>
                  </a:cubicBezTo>
                  <a:cubicBezTo>
                    <a:pt x="19252" y="2671"/>
                    <a:pt x="21600" y="4994"/>
                    <a:pt x="21365" y="7723"/>
                  </a:cubicBezTo>
                  <a:cubicBezTo>
                    <a:pt x="21130" y="10452"/>
                    <a:pt x="18313" y="13587"/>
                    <a:pt x="14322" y="15968"/>
                  </a:cubicBezTo>
                  <a:cubicBezTo>
                    <a:pt x="10330" y="18348"/>
                    <a:pt x="5165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7307366" y="2882400"/>
              <a:ext cx="191052" cy="60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61" fill="norm" stroke="1" extrusionOk="0">
                  <a:moveTo>
                    <a:pt x="6409" y="1325"/>
                  </a:moveTo>
                  <a:cubicBezTo>
                    <a:pt x="9020" y="870"/>
                    <a:pt x="11631" y="416"/>
                    <a:pt x="13530" y="188"/>
                  </a:cubicBezTo>
                  <a:cubicBezTo>
                    <a:pt x="15429" y="-39"/>
                    <a:pt x="16615" y="-39"/>
                    <a:pt x="17684" y="75"/>
                  </a:cubicBezTo>
                  <a:cubicBezTo>
                    <a:pt x="18752" y="188"/>
                    <a:pt x="19701" y="416"/>
                    <a:pt x="20413" y="946"/>
                  </a:cubicBezTo>
                  <a:cubicBezTo>
                    <a:pt x="21125" y="1477"/>
                    <a:pt x="21600" y="2310"/>
                    <a:pt x="21363" y="3788"/>
                  </a:cubicBezTo>
                  <a:cubicBezTo>
                    <a:pt x="21125" y="5266"/>
                    <a:pt x="20176" y="7388"/>
                    <a:pt x="19226" y="9510"/>
                  </a:cubicBezTo>
                  <a:cubicBezTo>
                    <a:pt x="18277" y="11633"/>
                    <a:pt x="17327" y="13755"/>
                    <a:pt x="17090" y="15612"/>
                  </a:cubicBezTo>
                  <a:cubicBezTo>
                    <a:pt x="16853" y="17468"/>
                    <a:pt x="17327" y="19060"/>
                    <a:pt x="17090" y="19969"/>
                  </a:cubicBezTo>
                  <a:cubicBezTo>
                    <a:pt x="16853" y="20879"/>
                    <a:pt x="15903" y="21106"/>
                    <a:pt x="12936" y="21258"/>
                  </a:cubicBezTo>
                  <a:cubicBezTo>
                    <a:pt x="9969" y="21409"/>
                    <a:pt x="4985" y="21485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396266" y="550861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4400"/>
                    <a:pt x="8308" y="7200"/>
                    <a:pt x="11908" y="3600"/>
                  </a:cubicBezTo>
                  <a:cubicBezTo>
                    <a:pt x="15508" y="0"/>
                    <a:pt x="185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7420537" y="639761"/>
              <a:ext cx="305930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868" y="18813"/>
                  </a:moveTo>
                  <a:cubicBezTo>
                    <a:pt x="974" y="20206"/>
                    <a:pt x="80" y="21600"/>
                    <a:pt x="5" y="21600"/>
                  </a:cubicBezTo>
                  <a:cubicBezTo>
                    <a:pt x="-69" y="21600"/>
                    <a:pt x="676" y="20206"/>
                    <a:pt x="3283" y="17768"/>
                  </a:cubicBezTo>
                  <a:cubicBezTo>
                    <a:pt x="5890" y="15329"/>
                    <a:pt x="10359" y="11845"/>
                    <a:pt x="13710" y="8710"/>
                  </a:cubicBezTo>
                  <a:cubicBezTo>
                    <a:pt x="17062" y="5574"/>
                    <a:pt x="19297" y="2787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7713766" y="461961"/>
              <a:ext cx="16460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0" y="0"/>
                  </a:moveTo>
                  <a:cubicBezTo>
                    <a:pt x="1600" y="300"/>
                    <a:pt x="3200" y="600"/>
                    <a:pt x="6533" y="1425"/>
                  </a:cubicBezTo>
                  <a:cubicBezTo>
                    <a:pt x="9867" y="2250"/>
                    <a:pt x="14933" y="3600"/>
                    <a:pt x="17867" y="5250"/>
                  </a:cubicBezTo>
                  <a:cubicBezTo>
                    <a:pt x="20800" y="6900"/>
                    <a:pt x="21600" y="8850"/>
                    <a:pt x="19733" y="11625"/>
                  </a:cubicBezTo>
                  <a:cubicBezTo>
                    <a:pt x="17867" y="14400"/>
                    <a:pt x="13333" y="18000"/>
                    <a:pt x="8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288351" y="409197"/>
              <a:ext cx="181066" cy="29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14" fill="norm" stroke="1" extrusionOk="0">
                  <a:moveTo>
                    <a:pt x="21485" y="602"/>
                  </a:moveTo>
                  <a:cubicBezTo>
                    <a:pt x="18722" y="143"/>
                    <a:pt x="15959" y="-317"/>
                    <a:pt x="12820" y="296"/>
                  </a:cubicBezTo>
                  <a:cubicBezTo>
                    <a:pt x="9680" y="909"/>
                    <a:pt x="6164" y="2594"/>
                    <a:pt x="3778" y="4509"/>
                  </a:cubicBezTo>
                  <a:cubicBezTo>
                    <a:pt x="1392" y="6423"/>
                    <a:pt x="136" y="8568"/>
                    <a:pt x="11" y="11249"/>
                  </a:cubicBezTo>
                  <a:cubicBezTo>
                    <a:pt x="-115" y="13930"/>
                    <a:pt x="890" y="17147"/>
                    <a:pt x="1894" y="18985"/>
                  </a:cubicBezTo>
                  <a:cubicBezTo>
                    <a:pt x="2899" y="20823"/>
                    <a:pt x="3904" y="21283"/>
                    <a:pt x="6666" y="21206"/>
                  </a:cubicBezTo>
                  <a:cubicBezTo>
                    <a:pt x="9429" y="21130"/>
                    <a:pt x="13950" y="20517"/>
                    <a:pt x="18471" y="1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342416" y="538161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7600"/>
                    <a:pt x="758" y="13600"/>
                    <a:pt x="4358" y="10000"/>
                  </a:cubicBezTo>
                  <a:cubicBezTo>
                    <a:pt x="7958" y="6400"/>
                    <a:pt x="1477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571653" y="364994"/>
              <a:ext cx="208914" cy="28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94" fill="norm" stroke="1" extrusionOk="0">
                  <a:moveTo>
                    <a:pt x="21534" y="2511"/>
                  </a:moveTo>
                  <a:cubicBezTo>
                    <a:pt x="21316" y="1717"/>
                    <a:pt x="21098" y="923"/>
                    <a:pt x="20334" y="446"/>
                  </a:cubicBezTo>
                  <a:cubicBezTo>
                    <a:pt x="19570" y="-30"/>
                    <a:pt x="18261" y="-189"/>
                    <a:pt x="16079" y="287"/>
                  </a:cubicBezTo>
                  <a:cubicBezTo>
                    <a:pt x="13898" y="764"/>
                    <a:pt x="10843" y="1876"/>
                    <a:pt x="8007" y="3623"/>
                  </a:cubicBezTo>
                  <a:cubicBezTo>
                    <a:pt x="5170" y="5370"/>
                    <a:pt x="2552" y="7752"/>
                    <a:pt x="1243" y="10135"/>
                  </a:cubicBezTo>
                  <a:cubicBezTo>
                    <a:pt x="-66" y="12517"/>
                    <a:pt x="-66" y="14899"/>
                    <a:pt x="43" y="16487"/>
                  </a:cubicBezTo>
                  <a:cubicBezTo>
                    <a:pt x="152" y="18076"/>
                    <a:pt x="370" y="18870"/>
                    <a:pt x="1570" y="19585"/>
                  </a:cubicBezTo>
                  <a:cubicBezTo>
                    <a:pt x="2770" y="20299"/>
                    <a:pt x="4952" y="20935"/>
                    <a:pt x="7461" y="21173"/>
                  </a:cubicBezTo>
                  <a:cubicBezTo>
                    <a:pt x="9970" y="21411"/>
                    <a:pt x="12807" y="21252"/>
                    <a:pt x="15643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831366" y="436561"/>
              <a:ext cx="133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950"/>
                    <a:pt x="8914" y="9900"/>
                    <a:pt x="12514" y="13500"/>
                  </a:cubicBezTo>
                  <a:cubicBezTo>
                    <a:pt x="16114" y="17100"/>
                    <a:pt x="18857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867022" y="467116"/>
              <a:ext cx="116745" cy="17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974" fill="norm" stroke="1" extrusionOk="0">
                  <a:moveTo>
                    <a:pt x="21274" y="917"/>
                  </a:moveTo>
                  <a:cubicBezTo>
                    <a:pt x="19731" y="145"/>
                    <a:pt x="18188" y="-626"/>
                    <a:pt x="15488" y="788"/>
                  </a:cubicBezTo>
                  <a:cubicBezTo>
                    <a:pt x="12788" y="2203"/>
                    <a:pt x="8931" y="5803"/>
                    <a:pt x="6038" y="8888"/>
                  </a:cubicBezTo>
                  <a:cubicBezTo>
                    <a:pt x="3145" y="11974"/>
                    <a:pt x="1217" y="14545"/>
                    <a:pt x="445" y="16474"/>
                  </a:cubicBezTo>
                  <a:cubicBezTo>
                    <a:pt x="-326" y="18403"/>
                    <a:pt x="60" y="19688"/>
                    <a:pt x="445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971066" y="332284"/>
              <a:ext cx="107951" cy="10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536"/>
                  </a:moveTo>
                  <a:cubicBezTo>
                    <a:pt x="2118" y="113"/>
                    <a:pt x="4235" y="-311"/>
                    <a:pt x="6141" y="324"/>
                  </a:cubicBezTo>
                  <a:cubicBezTo>
                    <a:pt x="8047" y="960"/>
                    <a:pt x="9741" y="2654"/>
                    <a:pt x="10376" y="5618"/>
                  </a:cubicBezTo>
                  <a:cubicBezTo>
                    <a:pt x="11012" y="8583"/>
                    <a:pt x="10588" y="12818"/>
                    <a:pt x="9106" y="15783"/>
                  </a:cubicBezTo>
                  <a:cubicBezTo>
                    <a:pt x="7624" y="18748"/>
                    <a:pt x="5082" y="20442"/>
                    <a:pt x="5082" y="20865"/>
                  </a:cubicBezTo>
                  <a:cubicBezTo>
                    <a:pt x="5082" y="21289"/>
                    <a:pt x="7624" y="20442"/>
                    <a:pt x="10800" y="19383"/>
                  </a:cubicBezTo>
                  <a:cubicBezTo>
                    <a:pt x="13976" y="18324"/>
                    <a:pt x="17788" y="17054"/>
                    <a:pt x="21600" y="15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9136166" y="316919"/>
              <a:ext cx="111386" cy="38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1" fill="norm" stroke="1" extrusionOk="0">
                  <a:moveTo>
                    <a:pt x="0" y="1006"/>
                  </a:moveTo>
                  <a:cubicBezTo>
                    <a:pt x="4891" y="652"/>
                    <a:pt x="9781" y="298"/>
                    <a:pt x="13245" y="121"/>
                  </a:cubicBezTo>
                  <a:cubicBezTo>
                    <a:pt x="16709" y="-56"/>
                    <a:pt x="18747" y="-56"/>
                    <a:pt x="19970" y="239"/>
                  </a:cubicBezTo>
                  <a:cubicBezTo>
                    <a:pt x="21192" y="534"/>
                    <a:pt x="21600" y="1124"/>
                    <a:pt x="21396" y="3308"/>
                  </a:cubicBezTo>
                  <a:cubicBezTo>
                    <a:pt x="21192" y="5492"/>
                    <a:pt x="20377" y="9269"/>
                    <a:pt x="19766" y="12101"/>
                  </a:cubicBezTo>
                  <a:cubicBezTo>
                    <a:pt x="19155" y="14934"/>
                    <a:pt x="18747" y="16823"/>
                    <a:pt x="18747" y="18062"/>
                  </a:cubicBezTo>
                  <a:cubicBezTo>
                    <a:pt x="18747" y="19301"/>
                    <a:pt x="19155" y="19892"/>
                    <a:pt x="18747" y="20423"/>
                  </a:cubicBezTo>
                  <a:cubicBezTo>
                    <a:pt x="18340" y="20954"/>
                    <a:pt x="17117" y="21426"/>
                    <a:pt x="15691" y="21485"/>
                  </a:cubicBezTo>
                  <a:cubicBezTo>
                    <a:pt x="14264" y="21544"/>
                    <a:pt x="12634" y="21190"/>
                    <a:pt x="11615" y="20718"/>
                  </a:cubicBezTo>
                  <a:cubicBezTo>
                    <a:pt x="10596" y="20246"/>
                    <a:pt x="10189" y="19655"/>
                    <a:pt x="9781" y="1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9409216" y="481011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9375020" y="576261"/>
              <a:ext cx="9769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3289" y="0"/>
                  </a:moveTo>
                  <a:cubicBezTo>
                    <a:pt x="1450" y="4320"/>
                    <a:pt x="-388" y="8640"/>
                    <a:pt x="72" y="10800"/>
                  </a:cubicBezTo>
                  <a:cubicBezTo>
                    <a:pt x="531" y="12960"/>
                    <a:pt x="3289" y="12960"/>
                    <a:pt x="7195" y="14400"/>
                  </a:cubicBezTo>
                  <a:cubicBezTo>
                    <a:pt x="11101" y="15840"/>
                    <a:pt x="16157" y="18720"/>
                    <a:pt x="21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9682266" y="322261"/>
              <a:ext cx="177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9"/>
                  </a:moveTo>
                  <a:cubicBezTo>
                    <a:pt x="1800" y="4383"/>
                    <a:pt x="3600" y="7357"/>
                    <a:pt x="5400" y="10409"/>
                  </a:cubicBezTo>
                  <a:cubicBezTo>
                    <a:pt x="7200" y="13461"/>
                    <a:pt x="9000" y="16591"/>
                    <a:pt x="10286" y="18626"/>
                  </a:cubicBezTo>
                  <a:cubicBezTo>
                    <a:pt x="11571" y="20661"/>
                    <a:pt x="12343" y="21600"/>
                    <a:pt x="12729" y="21600"/>
                  </a:cubicBezTo>
                  <a:cubicBezTo>
                    <a:pt x="13114" y="21600"/>
                    <a:pt x="13114" y="20661"/>
                    <a:pt x="13500" y="17687"/>
                  </a:cubicBezTo>
                  <a:cubicBezTo>
                    <a:pt x="13886" y="14713"/>
                    <a:pt x="14657" y="9704"/>
                    <a:pt x="16071" y="6417"/>
                  </a:cubicBezTo>
                  <a:cubicBezTo>
                    <a:pt x="17486" y="3130"/>
                    <a:pt x="19543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9902717" y="428819"/>
              <a:ext cx="147850" cy="16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809" fill="norm" stroke="1" extrusionOk="0">
                  <a:moveTo>
                    <a:pt x="13949" y="4228"/>
                  </a:moveTo>
                  <a:cubicBezTo>
                    <a:pt x="12732" y="2608"/>
                    <a:pt x="11515" y="988"/>
                    <a:pt x="10146" y="313"/>
                  </a:cubicBezTo>
                  <a:cubicBezTo>
                    <a:pt x="8777" y="-362"/>
                    <a:pt x="7256" y="-92"/>
                    <a:pt x="5430" y="2608"/>
                  </a:cubicBezTo>
                  <a:cubicBezTo>
                    <a:pt x="3605" y="5308"/>
                    <a:pt x="1475" y="10438"/>
                    <a:pt x="563" y="13678"/>
                  </a:cubicBezTo>
                  <a:cubicBezTo>
                    <a:pt x="-350" y="16918"/>
                    <a:pt x="-46" y="18268"/>
                    <a:pt x="715" y="19348"/>
                  </a:cubicBezTo>
                  <a:cubicBezTo>
                    <a:pt x="1475" y="20428"/>
                    <a:pt x="2692" y="21238"/>
                    <a:pt x="4518" y="20563"/>
                  </a:cubicBezTo>
                  <a:cubicBezTo>
                    <a:pt x="6343" y="19888"/>
                    <a:pt x="8777" y="17728"/>
                    <a:pt x="10602" y="15973"/>
                  </a:cubicBezTo>
                  <a:cubicBezTo>
                    <a:pt x="12427" y="14218"/>
                    <a:pt x="13644" y="12868"/>
                    <a:pt x="14557" y="12868"/>
                  </a:cubicBezTo>
                  <a:cubicBezTo>
                    <a:pt x="15470" y="12868"/>
                    <a:pt x="16078" y="14218"/>
                    <a:pt x="17143" y="15163"/>
                  </a:cubicBezTo>
                  <a:cubicBezTo>
                    <a:pt x="18208" y="16108"/>
                    <a:pt x="19729" y="16648"/>
                    <a:pt x="21250" y="17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0050566" y="417511"/>
              <a:ext cx="1524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62"/>
                  </a:moveTo>
                  <a:cubicBezTo>
                    <a:pt x="0" y="7813"/>
                    <a:pt x="0" y="6664"/>
                    <a:pt x="600" y="5745"/>
                  </a:cubicBezTo>
                  <a:cubicBezTo>
                    <a:pt x="1200" y="4826"/>
                    <a:pt x="2400" y="4136"/>
                    <a:pt x="3600" y="4136"/>
                  </a:cubicBezTo>
                  <a:cubicBezTo>
                    <a:pt x="4800" y="4136"/>
                    <a:pt x="6000" y="4826"/>
                    <a:pt x="7500" y="7468"/>
                  </a:cubicBezTo>
                  <a:cubicBezTo>
                    <a:pt x="9000" y="10111"/>
                    <a:pt x="10800" y="14706"/>
                    <a:pt x="11400" y="17579"/>
                  </a:cubicBezTo>
                  <a:cubicBezTo>
                    <a:pt x="12000" y="20451"/>
                    <a:pt x="11400" y="21600"/>
                    <a:pt x="10800" y="21600"/>
                  </a:cubicBezTo>
                  <a:cubicBezTo>
                    <a:pt x="10200" y="21600"/>
                    <a:pt x="9600" y="20451"/>
                    <a:pt x="10350" y="17349"/>
                  </a:cubicBezTo>
                  <a:cubicBezTo>
                    <a:pt x="11100" y="14247"/>
                    <a:pt x="13200" y="9191"/>
                    <a:pt x="15300" y="5974"/>
                  </a:cubicBezTo>
                  <a:cubicBezTo>
                    <a:pt x="17400" y="2757"/>
                    <a:pt x="19500" y="1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0262584" y="326327"/>
              <a:ext cx="118183" cy="30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61" fill="norm" stroke="1" extrusionOk="0">
                  <a:moveTo>
                    <a:pt x="20793" y="1523"/>
                  </a:moveTo>
                  <a:cubicBezTo>
                    <a:pt x="19676" y="918"/>
                    <a:pt x="18559" y="314"/>
                    <a:pt x="17069" y="88"/>
                  </a:cubicBezTo>
                  <a:cubicBezTo>
                    <a:pt x="15579" y="-139"/>
                    <a:pt x="13717" y="12"/>
                    <a:pt x="10924" y="1296"/>
                  </a:cubicBezTo>
                  <a:cubicBezTo>
                    <a:pt x="8131" y="2580"/>
                    <a:pt x="4407" y="4997"/>
                    <a:pt x="2172" y="7640"/>
                  </a:cubicBezTo>
                  <a:cubicBezTo>
                    <a:pt x="-62" y="10283"/>
                    <a:pt x="-807" y="13153"/>
                    <a:pt x="1055" y="15495"/>
                  </a:cubicBezTo>
                  <a:cubicBezTo>
                    <a:pt x="2917" y="17836"/>
                    <a:pt x="7386" y="19648"/>
                    <a:pt x="11855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0456966" y="392111"/>
              <a:ext cx="57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0431566" y="398461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4000"/>
                    <a:pt x="8100" y="8000"/>
                    <a:pt x="4500" y="11600"/>
                  </a:cubicBezTo>
                  <a:cubicBezTo>
                    <a:pt x="900" y="15200"/>
                    <a:pt x="45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0564916" y="354011"/>
              <a:ext cx="8318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6171" y="0"/>
                  </a:moveTo>
                  <a:cubicBezTo>
                    <a:pt x="10286" y="1200"/>
                    <a:pt x="14400" y="2400"/>
                    <a:pt x="17229" y="4575"/>
                  </a:cubicBezTo>
                  <a:cubicBezTo>
                    <a:pt x="20057" y="6750"/>
                    <a:pt x="21600" y="9900"/>
                    <a:pt x="18514" y="12900"/>
                  </a:cubicBezTo>
                  <a:cubicBezTo>
                    <a:pt x="15429" y="15900"/>
                    <a:pt x="7714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0723666" y="512761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0787166" y="423861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582"/>
                    <a:pt x="10080" y="9164"/>
                    <a:pt x="6480" y="12764"/>
                  </a:cubicBezTo>
                  <a:cubicBezTo>
                    <a:pt x="2880" y="16364"/>
                    <a:pt x="144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9994702" y="927248"/>
              <a:ext cx="201915" cy="29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72" fill="norm" stroke="1" extrusionOk="0">
                  <a:moveTo>
                    <a:pt x="21463" y="2220"/>
                  </a:moveTo>
                  <a:cubicBezTo>
                    <a:pt x="21463" y="1437"/>
                    <a:pt x="21463" y="655"/>
                    <a:pt x="20900" y="263"/>
                  </a:cubicBezTo>
                  <a:cubicBezTo>
                    <a:pt x="20338" y="-128"/>
                    <a:pt x="19213" y="-128"/>
                    <a:pt x="16625" y="576"/>
                  </a:cubicBezTo>
                  <a:cubicBezTo>
                    <a:pt x="14038" y="1281"/>
                    <a:pt x="9988" y="2689"/>
                    <a:pt x="7175" y="4098"/>
                  </a:cubicBezTo>
                  <a:cubicBezTo>
                    <a:pt x="4363" y="5507"/>
                    <a:pt x="2788" y="6915"/>
                    <a:pt x="1775" y="8872"/>
                  </a:cubicBezTo>
                  <a:cubicBezTo>
                    <a:pt x="763" y="10829"/>
                    <a:pt x="313" y="13333"/>
                    <a:pt x="88" y="14976"/>
                  </a:cubicBezTo>
                  <a:cubicBezTo>
                    <a:pt x="-137" y="16620"/>
                    <a:pt x="-137" y="17402"/>
                    <a:pt x="2675" y="18342"/>
                  </a:cubicBezTo>
                  <a:cubicBezTo>
                    <a:pt x="5488" y="19281"/>
                    <a:pt x="11113" y="20376"/>
                    <a:pt x="16738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0038229" y="1109661"/>
              <a:ext cx="11393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111" y="21600"/>
                  </a:moveTo>
                  <a:cubicBezTo>
                    <a:pt x="325" y="16457"/>
                    <a:pt x="-460" y="11314"/>
                    <a:pt x="325" y="8229"/>
                  </a:cubicBezTo>
                  <a:cubicBezTo>
                    <a:pt x="1111" y="5143"/>
                    <a:pt x="3467" y="4114"/>
                    <a:pt x="7198" y="3086"/>
                  </a:cubicBezTo>
                  <a:cubicBezTo>
                    <a:pt x="10929" y="2057"/>
                    <a:pt x="16035" y="1029"/>
                    <a:pt x="211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255472" y="935879"/>
              <a:ext cx="214195" cy="27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52" fill="norm" stroke="1" extrusionOk="0">
                  <a:moveTo>
                    <a:pt x="21429" y="1666"/>
                  </a:moveTo>
                  <a:cubicBezTo>
                    <a:pt x="20794" y="1006"/>
                    <a:pt x="20158" y="347"/>
                    <a:pt x="18676" y="99"/>
                  </a:cubicBezTo>
                  <a:cubicBezTo>
                    <a:pt x="17194" y="-148"/>
                    <a:pt x="14864" y="17"/>
                    <a:pt x="12323" y="1171"/>
                  </a:cubicBezTo>
                  <a:cubicBezTo>
                    <a:pt x="9782" y="2325"/>
                    <a:pt x="7029" y="4469"/>
                    <a:pt x="5123" y="6860"/>
                  </a:cubicBezTo>
                  <a:cubicBezTo>
                    <a:pt x="3217" y="9250"/>
                    <a:pt x="2158" y="11889"/>
                    <a:pt x="1311" y="14279"/>
                  </a:cubicBezTo>
                  <a:cubicBezTo>
                    <a:pt x="464" y="16670"/>
                    <a:pt x="-171" y="18814"/>
                    <a:pt x="41" y="19968"/>
                  </a:cubicBezTo>
                  <a:cubicBezTo>
                    <a:pt x="253" y="21122"/>
                    <a:pt x="1311" y="21287"/>
                    <a:pt x="3217" y="21370"/>
                  </a:cubicBezTo>
                  <a:cubicBezTo>
                    <a:pt x="5123" y="21452"/>
                    <a:pt x="7876" y="21452"/>
                    <a:pt x="1062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0463316" y="1033461"/>
              <a:ext cx="889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0448029" y="1065211"/>
              <a:ext cx="14228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5318" y="4154"/>
                    <a:pt x="9282" y="8308"/>
                    <a:pt x="5788" y="10938"/>
                  </a:cubicBezTo>
                  <a:cubicBezTo>
                    <a:pt x="2294" y="13569"/>
                    <a:pt x="1341" y="14677"/>
                    <a:pt x="706" y="15923"/>
                  </a:cubicBezTo>
                  <a:cubicBezTo>
                    <a:pt x="71" y="17169"/>
                    <a:pt x="-247" y="18554"/>
                    <a:pt x="229" y="19523"/>
                  </a:cubicBezTo>
                  <a:cubicBezTo>
                    <a:pt x="706" y="20492"/>
                    <a:pt x="1977" y="21046"/>
                    <a:pt x="3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0603016" y="995361"/>
              <a:ext cx="119800" cy="21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70" fill="norm" stroke="1" extrusionOk="0">
                  <a:moveTo>
                    <a:pt x="0" y="3115"/>
                  </a:moveTo>
                  <a:cubicBezTo>
                    <a:pt x="379" y="2077"/>
                    <a:pt x="758" y="1038"/>
                    <a:pt x="1895" y="519"/>
                  </a:cubicBezTo>
                  <a:cubicBezTo>
                    <a:pt x="3032" y="0"/>
                    <a:pt x="4926" y="0"/>
                    <a:pt x="7200" y="0"/>
                  </a:cubicBezTo>
                  <a:cubicBezTo>
                    <a:pt x="9474" y="0"/>
                    <a:pt x="12126" y="0"/>
                    <a:pt x="14589" y="0"/>
                  </a:cubicBezTo>
                  <a:cubicBezTo>
                    <a:pt x="17053" y="0"/>
                    <a:pt x="19326" y="0"/>
                    <a:pt x="20463" y="1454"/>
                  </a:cubicBezTo>
                  <a:cubicBezTo>
                    <a:pt x="21600" y="2908"/>
                    <a:pt x="21600" y="5815"/>
                    <a:pt x="21221" y="8827"/>
                  </a:cubicBezTo>
                  <a:cubicBezTo>
                    <a:pt x="20842" y="11838"/>
                    <a:pt x="20084" y="14954"/>
                    <a:pt x="19705" y="17031"/>
                  </a:cubicBezTo>
                  <a:cubicBezTo>
                    <a:pt x="19326" y="19108"/>
                    <a:pt x="19326" y="20146"/>
                    <a:pt x="18379" y="20769"/>
                  </a:cubicBezTo>
                  <a:cubicBezTo>
                    <a:pt x="17432" y="21392"/>
                    <a:pt x="15537" y="21600"/>
                    <a:pt x="13832" y="21392"/>
                  </a:cubicBezTo>
                  <a:cubicBezTo>
                    <a:pt x="12126" y="21185"/>
                    <a:pt x="10611" y="20562"/>
                    <a:pt x="9095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0780816" y="986748"/>
              <a:ext cx="75134" cy="24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27" fill="norm" stroke="1" extrusionOk="0">
                  <a:moveTo>
                    <a:pt x="9000" y="199"/>
                  </a:moveTo>
                  <a:cubicBezTo>
                    <a:pt x="12000" y="13"/>
                    <a:pt x="15000" y="-173"/>
                    <a:pt x="17100" y="293"/>
                  </a:cubicBezTo>
                  <a:cubicBezTo>
                    <a:pt x="19200" y="758"/>
                    <a:pt x="20400" y="1875"/>
                    <a:pt x="21000" y="4482"/>
                  </a:cubicBezTo>
                  <a:cubicBezTo>
                    <a:pt x="21600" y="7089"/>
                    <a:pt x="21600" y="11186"/>
                    <a:pt x="18000" y="14258"/>
                  </a:cubicBezTo>
                  <a:cubicBezTo>
                    <a:pt x="14400" y="17330"/>
                    <a:pt x="7200" y="19379"/>
                    <a:pt x="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9815343" y="975705"/>
              <a:ext cx="216174" cy="36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63" fill="norm" stroke="1" extrusionOk="0">
                  <a:moveTo>
                    <a:pt x="17143" y="408"/>
                  </a:moveTo>
                  <a:cubicBezTo>
                    <a:pt x="14698" y="35"/>
                    <a:pt x="12253" y="-337"/>
                    <a:pt x="9400" y="532"/>
                  </a:cubicBezTo>
                  <a:cubicBezTo>
                    <a:pt x="6547" y="1401"/>
                    <a:pt x="3286" y="3511"/>
                    <a:pt x="1453" y="5994"/>
                  </a:cubicBezTo>
                  <a:cubicBezTo>
                    <a:pt x="-381" y="8477"/>
                    <a:pt x="-789" y="11332"/>
                    <a:pt x="2064" y="13939"/>
                  </a:cubicBezTo>
                  <a:cubicBezTo>
                    <a:pt x="4917" y="16546"/>
                    <a:pt x="11030" y="18904"/>
                    <a:pt x="14698" y="20084"/>
                  </a:cubicBezTo>
                  <a:cubicBezTo>
                    <a:pt x="18366" y="21263"/>
                    <a:pt x="19588" y="21263"/>
                    <a:pt x="20811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0944182" y="867798"/>
              <a:ext cx="103335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83" fill="norm" stroke="1" extrusionOk="0">
                  <a:moveTo>
                    <a:pt x="6834" y="967"/>
                  </a:moveTo>
                  <a:cubicBezTo>
                    <a:pt x="9426" y="375"/>
                    <a:pt x="12018" y="-217"/>
                    <a:pt x="14394" y="79"/>
                  </a:cubicBezTo>
                  <a:cubicBezTo>
                    <a:pt x="16770" y="375"/>
                    <a:pt x="18930" y="1558"/>
                    <a:pt x="18282" y="4073"/>
                  </a:cubicBezTo>
                  <a:cubicBezTo>
                    <a:pt x="17634" y="6588"/>
                    <a:pt x="14178" y="10435"/>
                    <a:pt x="11154" y="12802"/>
                  </a:cubicBezTo>
                  <a:cubicBezTo>
                    <a:pt x="8130" y="15169"/>
                    <a:pt x="5538" y="16057"/>
                    <a:pt x="3378" y="16945"/>
                  </a:cubicBezTo>
                  <a:cubicBezTo>
                    <a:pt x="1218" y="17832"/>
                    <a:pt x="-510" y="18720"/>
                    <a:pt x="138" y="19164"/>
                  </a:cubicBezTo>
                  <a:cubicBezTo>
                    <a:pt x="786" y="19608"/>
                    <a:pt x="3810" y="19608"/>
                    <a:pt x="7698" y="19904"/>
                  </a:cubicBezTo>
                  <a:cubicBezTo>
                    <a:pt x="11586" y="20199"/>
                    <a:pt x="16338" y="20791"/>
                    <a:pt x="2109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9409216" y="1698009"/>
              <a:ext cx="177801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257" y="14028"/>
                    <a:pt x="514" y="7675"/>
                    <a:pt x="1286" y="3863"/>
                  </a:cubicBezTo>
                  <a:cubicBezTo>
                    <a:pt x="2057" y="52"/>
                    <a:pt x="3343" y="-1219"/>
                    <a:pt x="6814" y="1322"/>
                  </a:cubicBezTo>
                  <a:cubicBezTo>
                    <a:pt x="10286" y="3863"/>
                    <a:pt x="15943" y="10216"/>
                    <a:pt x="21600" y="1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9460016" y="1801811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9799969" y="1693861"/>
              <a:ext cx="206148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8242" y="0"/>
                  </a:moveTo>
                  <a:cubicBezTo>
                    <a:pt x="6919" y="2700"/>
                    <a:pt x="5597" y="5400"/>
                    <a:pt x="4825" y="8437"/>
                  </a:cubicBezTo>
                  <a:cubicBezTo>
                    <a:pt x="4054" y="11475"/>
                    <a:pt x="3833" y="14850"/>
                    <a:pt x="3503" y="17381"/>
                  </a:cubicBezTo>
                  <a:cubicBezTo>
                    <a:pt x="3172" y="19912"/>
                    <a:pt x="2731" y="21600"/>
                    <a:pt x="2180" y="21600"/>
                  </a:cubicBezTo>
                  <a:cubicBezTo>
                    <a:pt x="1629" y="21600"/>
                    <a:pt x="968" y="19912"/>
                    <a:pt x="527" y="17212"/>
                  </a:cubicBezTo>
                  <a:cubicBezTo>
                    <a:pt x="86" y="14512"/>
                    <a:pt x="-134" y="10800"/>
                    <a:pt x="86" y="8269"/>
                  </a:cubicBezTo>
                  <a:cubicBezTo>
                    <a:pt x="307" y="5737"/>
                    <a:pt x="968" y="4387"/>
                    <a:pt x="3282" y="3206"/>
                  </a:cubicBezTo>
                  <a:cubicBezTo>
                    <a:pt x="5597" y="2025"/>
                    <a:pt x="9564" y="1012"/>
                    <a:pt x="12870" y="1350"/>
                  </a:cubicBezTo>
                  <a:cubicBezTo>
                    <a:pt x="16176" y="1687"/>
                    <a:pt x="18821" y="3375"/>
                    <a:pt x="21466" y="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0050566" y="1555623"/>
              <a:ext cx="101601" cy="11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0" fill="norm" stroke="1" extrusionOk="0">
                  <a:moveTo>
                    <a:pt x="0" y="845"/>
                  </a:moveTo>
                  <a:cubicBezTo>
                    <a:pt x="2700" y="113"/>
                    <a:pt x="5400" y="-619"/>
                    <a:pt x="8100" y="845"/>
                  </a:cubicBezTo>
                  <a:cubicBezTo>
                    <a:pt x="10800" y="2310"/>
                    <a:pt x="13500" y="5971"/>
                    <a:pt x="14850" y="8717"/>
                  </a:cubicBezTo>
                  <a:cubicBezTo>
                    <a:pt x="16200" y="11462"/>
                    <a:pt x="16200" y="13293"/>
                    <a:pt x="15300" y="14940"/>
                  </a:cubicBezTo>
                  <a:cubicBezTo>
                    <a:pt x="14400" y="16588"/>
                    <a:pt x="12600" y="18052"/>
                    <a:pt x="10575" y="19150"/>
                  </a:cubicBezTo>
                  <a:cubicBezTo>
                    <a:pt x="8550" y="20249"/>
                    <a:pt x="6300" y="20981"/>
                    <a:pt x="6075" y="20615"/>
                  </a:cubicBezTo>
                  <a:cubicBezTo>
                    <a:pt x="5850" y="20249"/>
                    <a:pt x="7650" y="18784"/>
                    <a:pt x="10575" y="17686"/>
                  </a:cubicBezTo>
                  <a:cubicBezTo>
                    <a:pt x="13500" y="16588"/>
                    <a:pt x="17550" y="15856"/>
                    <a:pt x="21600" y="15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0202966" y="1786118"/>
              <a:ext cx="2032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50" y="11918"/>
                    <a:pt x="11700" y="3818"/>
                    <a:pt x="15300" y="1118"/>
                  </a:cubicBezTo>
                  <a:cubicBezTo>
                    <a:pt x="18900" y="-1582"/>
                    <a:pt x="202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0310916" y="1725611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0444266" y="1724481"/>
              <a:ext cx="28575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1"/>
                  </a:moveTo>
                  <a:cubicBezTo>
                    <a:pt x="2560" y="15128"/>
                    <a:pt x="5120" y="8775"/>
                    <a:pt x="6480" y="4963"/>
                  </a:cubicBezTo>
                  <a:cubicBezTo>
                    <a:pt x="7840" y="1152"/>
                    <a:pt x="8000" y="-119"/>
                    <a:pt x="7760" y="8"/>
                  </a:cubicBezTo>
                  <a:cubicBezTo>
                    <a:pt x="7520" y="135"/>
                    <a:pt x="6880" y="1660"/>
                    <a:pt x="6400" y="3693"/>
                  </a:cubicBezTo>
                  <a:cubicBezTo>
                    <a:pt x="5920" y="5726"/>
                    <a:pt x="5600" y="8267"/>
                    <a:pt x="5440" y="10173"/>
                  </a:cubicBezTo>
                  <a:cubicBezTo>
                    <a:pt x="5280" y="12079"/>
                    <a:pt x="5280" y="13349"/>
                    <a:pt x="5680" y="14239"/>
                  </a:cubicBezTo>
                  <a:cubicBezTo>
                    <a:pt x="6080" y="15128"/>
                    <a:pt x="6880" y="15636"/>
                    <a:pt x="8160" y="15255"/>
                  </a:cubicBezTo>
                  <a:cubicBezTo>
                    <a:pt x="9440" y="14874"/>
                    <a:pt x="11200" y="13603"/>
                    <a:pt x="12400" y="11952"/>
                  </a:cubicBezTo>
                  <a:cubicBezTo>
                    <a:pt x="13600" y="10300"/>
                    <a:pt x="14240" y="8267"/>
                    <a:pt x="14720" y="6615"/>
                  </a:cubicBezTo>
                  <a:cubicBezTo>
                    <a:pt x="15200" y="4963"/>
                    <a:pt x="15520" y="3693"/>
                    <a:pt x="15600" y="3820"/>
                  </a:cubicBezTo>
                  <a:cubicBezTo>
                    <a:pt x="15680" y="3947"/>
                    <a:pt x="15520" y="5472"/>
                    <a:pt x="15440" y="6996"/>
                  </a:cubicBezTo>
                  <a:cubicBezTo>
                    <a:pt x="15360" y="8521"/>
                    <a:pt x="15360" y="10046"/>
                    <a:pt x="15600" y="11316"/>
                  </a:cubicBezTo>
                  <a:cubicBezTo>
                    <a:pt x="15840" y="12587"/>
                    <a:pt x="16320" y="13603"/>
                    <a:pt x="17360" y="13730"/>
                  </a:cubicBezTo>
                  <a:cubicBezTo>
                    <a:pt x="18400" y="13857"/>
                    <a:pt x="20000" y="13095"/>
                    <a:pt x="21600" y="1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0761766" y="1566861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1516" y="1271"/>
                    <a:pt x="3032" y="0"/>
                    <a:pt x="4547" y="0"/>
                  </a:cubicBezTo>
                  <a:cubicBezTo>
                    <a:pt x="6063" y="0"/>
                    <a:pt x="7579" y="1271"/>
                    <a:pt x="8337" y="2965"/>
                  </a:cubicBezTo>
                  <a:cubicBezTo>
                    <a:pt x="9095" y="4659"/>
                    <a:pt x="9095" y="6776"/>
                    <a:pt x="8716" y="8894"/>
                  </a:cubicBezTo>
                  <a:cubicBezTo>
                    <a:pt x="8337" y="11012"/>
                    <a:pt x="7579" y="13129"/>
                    <a:pt x="6442" y="15035"/>
                  </a:cubicBezTo>
                  <a:cubicBezTo>
                    <a:pt x="5305" y="16941"/>
                    <a:pt x="3789" y="18635"/>
                    <a:pt x="4737" y="19482"/>
                  </a:cubicBezTo>
                  <a:cubicBezTo>
                    <a:pt x="5684" y="20329"/>
                    <a:pt x="9095" y="20329"/>
                    <a:pt x="12316" y="20541"/>
                  </a:cubicBezTo>
                  <a:cubicBezTo>
                    <a:pt x="15537" y="20753"/>
                    <a:pt x="18568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7901820" y="3193469"/>
              <a:ext cx="148497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914" fill="norm" stroke="1" extrusionOk="0">
                  <a:moveTo>
                    <a:pt x="2177" y="20914"/>
                  </a:moveTo>
                  <a:cubicBezTo>
                    <a:pt x="960" y="13714"/>
                    <a:pt x="-257" y="6514"/>
                    <a:pt x="47" y="2914"/>
                  </a:cubicBezTo>
                  <a:cubicBezTo>
                    <a:pt x="351" y="-686"/>
                    <a:pt x="2177" y="-686"/>
                    <a:pt x="5980" y="1474"/>
                  </a:cubicBezTo>
                  <a:cubicBezTo>
                    <a:pt x="9782" y="3634"/>
                    <a:pt x="15563" y="7954"/>
                    <a:pt x="21343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919282" y="3281361"/>
              <a:ext cx="131035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0018" fill="norm" stroke="1" extrusionOk="0">
                  <a:moveTo>
                    <a:pt x="2668" y="0"/>
                  </a:moveTo>
                  <a:cubicBezTo>
                    <a:pt x="980" y="8100"/>
                    <a:pt x="-707" y="16200"/>
                    <a:pt x="305" y="18900"/>
                  </a:cubicBezTo>
                  <a:cubicBezTo>
                    <a:pt x="1318" y="21600"/>
                    <a:pt x="5030" y="18900"/>
                    <a:pt x="8912" y="16200"/>
                  </a:cubicBezTo>
                  <a:cubicBezTo>
                    <a:pt x="12793" y="13500"/>
                    <a:pt x="16843" y="10800"/>
                    <a:pt x="20893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283385" y="3179761"/>
              <a:ext cx="236832" cy="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59" fill="norm" stroke="1" extrusionOk="0">
                  <a:moveTo>
                    <a:pt x="8199" y="0"/>
                  </a:moveTo>
                  <a:cubicBezTo>
                    <a:pt x="7434" y="4596"/>
                    <a:pt x="6669" y="9191"/>
                    <a:pt x="5905" y="12638"/>
                  </a:cubicBezTo>
                  <a:cubicBezTo>
                    <a:pt x="5140" y="16085"/>
                    <a:pt x="4376" y="18383"/>
                    <a:pt x="3420" y="19762"/>
                  </a:cubicBezTo>
                  <a:cubicBezTo>
                    <a:pt x="2464" y="21140"/>
                    <a:pt x="1317" y="21600"/>
                    <a:pt x="648" y="20681"/>
                  </a:cubicBezTo>
                  <a:cubicBezTo>
                    <a:pt x="-21" y="19762"/>
                    <a:pt x="-212" y="17464"/>
                    <a:pt x="266" y="14477"/>
                  </a:cubicBezTo>
                  <a:cubicBezTo>
                    <a:pt x="744" y="11489"/>
                    <a:pt x="1891" y="7813"/>
                    <a:pt x="4949" y="5515"/>
                  </a:cubicBezTo>
                  <a:cubicBezTo>
                    <a:pt x="8007" y="3217"/>
                    <a:pt x="12977" y="2298"/>
                    <a:pt x="16036" y="2068"/>
                  </a:cubicBezTo>
                  <a:cubicBezTo>
                    <a:pt x="19094" y="1838"/>
                    <a:pt x="20241" y="2298"/>
                    <a:pt x="21388" y="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8564666" y="3037384"/>
              <a:ext cx="171451" cy="6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0" y="854"/>
                  </a:moveTo>
                  <a:cubicBezTo>
                    <a:pt x="2667" y="179"/>
                    <a:pt x="5333" y="-496"/>
                    <a:pt x="7467" y="516"/>
                  </a:cubicBezTo>
                  <a:cubicBezTo>
                    <a:pt x="9600" y="1529"/>
                    <a:pt x="11200" y="4229"/>
                    <a:pt x="11467" y="6929"/>
                  </a:cubicBezTo>
                  <a:cubicBezTo>
                    <a:pt x="11733" y="9629"/>
                    <a:pt x="10667" y="12329"/>
                    <a:pt x="9333" y="14692"/>
                  </a:cubicBezTo>
                  <a:cubicBezTo>
                    <a:pt x="8000" y="17054"/>
                    <a:pt x="6400" y="19079"/>
                    <a:pt x="6267" y="20092"/>
                  </a:cubicBezTo>
                  <a:cubicBezTo>
                    <a:pt x="6133" y="21104"/>
                    <a:pt x="7467" y="21104"/>
                    <a:pt x="10267" y="20429"/>
                  </a:cubicBezTo>
                  <a:cubicBezTo>
                    <a:pt x="13067" y="19754"/>
                    <a:pt x="17333" y="18404"/>
                    <a:pt x="21600" y="17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8767866" y="3241265"/>
              <a:ext cx="2095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364" y="13094"/>
                    <a:pt x="8727" y="5581"/>
                    <a:pt x="12327" y="2294"/>
                  </a:cubicBezTo>
                  <a:cubicBezTo>
                    <a:pt x="15927" y="-993"/>
                    <a:pt x="18764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894866" y="3179761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41"/>
                    <a:pt x="7200" y="12282"/>
                    <a:pt x="3600" y="15882"/>
                  </a:cubicBezTo>
                  <a:cubicBezTo>
                    <a:pt x="0" y="19482"/>
                    <a:pt x="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009166" y="3170977"/>
              <a:ext cx="317501" cy="19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1728" y="18583"/>
                    <a:pt x="3456" y="15765"/>
                    <a:pt x="4680" y="12713"/>
                  </a:cubicBezTo>
                  <a:cubicBezTo>
                    <a:pt x="5904" y="9661"/>
                    <a:pt x="6624" y="6374"/>
                    <a:pt x="7056" y="4026"/>
                  </a:cubicBezTo>
                  <a:cubicBezTo>
                    <a:pt x="7488" y="1678"/>
                    <a:pt x="7632" y="270"/>
                    <a:pt x="7416" y="35"/>
                  </a:cubicBezTo>
                  <a:cubicBezTo>
                    <a:pt x="7200" y="-200"/>
                    <a:pt x="6624" y="739"/>
                    <a:pt x="6264" y="2852"/>
                  </a:cubicBezTo>
                  <a:cubicBezTo>
                    <a:pt x="5904" y="4965"/>
                    <a:pt x="5760" y="8252"/>
                    <a:pt x="5904" y="10365"/>
                  </a:cubicBezTo>
                  <a:cubicBezTo>
                    <a:pt x="6048" y="12478"/>
                    <a:pt x="6480" y="13417"/>
                    <a:pt x="7200" y="13887"/>
                  </a:cubicBezTo>
                  <a:cubicBezTo>
                    <a:pt x="7920" y="14357"/>
                    <a:pt x="8928" y="14357"/>
                    <a:pt x="10224" y="13183"/>
                  </a:cubicBezTo>
                  <a:cubicBezTo>
                    <a:pt x="11520" y="12009"/>
                    <a:pt x="13104" y="9661"/>
                    <a:pt x="14112" y="7900"/>
                  </a:cubicBezTo>
                  <a:cubicBezTo>
                    <a:pt x="15120" y="6139"/>
                    <a:pt x="15552" y="4965"/>
                    <a:pt x="15840" y="3791"/>
                  </a:cubicBezTo>
                  <a:cubicBezTo>
                    <a:pt x="16128" y="2617"/>
                    <a:pt x="16272" y="1443"/>
                    <a:pt x="16344" y="1561"/>
                  </a:cubicBezTo>
                  <a:cubicBezTo>
                    <a:pt x="16416" y="1678"/>
                    <a:pt x="16416" y="3087"/>
                    <a:pt x="16632" y="4965"/>
                  </a:cubicBezTo>
                  <a:cubicBezTo>
                    <a:pt x="16848" y="6843"/>
                    <a:pt x="17280" y="9191"/>
                    <a:pt x="18144" y="10717"/>
                  </a:cubicBezTo>
                  <a:cubicBezTo>
                    <a:pt x="19008" y="12243"/>
                    <a:pt x="20304" y="12948"/>
                    <a:pt x="21600" y="13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9320316" y="3009491"/>
              <a:ext cx="120651" cy="10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846"/>
                  </a:moveTo>
                  <a:cubicBezTo>
                    <a:pt x="1137" y="3152"/>
                    <a:pt x="2274" y="1458"/>
                    <a:pt x="3789" y="611"/>
                  </a:cubicBezTo>
                  <a:cubicBezTo>
                    <a:pt x="5305" y="-236"/>
                    <a:pt x="7200" y="-236"/>
                    <a:pt x="8337" y="823"/>
                  </a:cubicBezTo>
                  <a:cubicBezTo>
                    <a:pt x="9474" y="1882"/>
                    <a:pt x="9853" y="3999"/>
                    <a:pt x="9663" y="6117"/>
                  </a:cubicBezTo>
                  <a:cubicBezTo>
                    <a:pt x="9474" y="8235"/>
                    <a:pt x="8716" y="10352"/>
                    <a:pt x="7389" y="12682"/>
                  </a:cubicBezTo>
                  <a:cubicBezTo>
                    <a:pt x="6063" y="15011"/>
                    <a:pt x="4168" y="17552"/>
                    <a:pt x="4547" y="18823"/>
                  </a:cubicBezTo>
                  <a:cubicBezTo>
                    <a:pt x="4926" y="20093"/>
                    <a:pt x="7579" y="20093"/>
                    <a:pt x="10800" y="20305"/>
                  </a:cubicBezTo>
                  <a:cubicBezTo>
                    <a:pt x="14021" y="20517"/>
                    <a:pt x="17811" y="20940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9" name="Drawing"/>
          <p:cNvGrpSpPr/>
          <p:nvPr/>
        </p:nvGrpSpPr>
        <p:grpSpPr>
          <a:xfrm>
            <a:off x="794909" y="1352975"/>
            <a:ext cx="11697445" cy="8114364"/>
            <a:chOff x="0" y="0"/>
            <a:chExt cx="11697444" cy="8114362"/>
          </a:xfrm>
        </p:grpSpPr>
        <p:sp>
          <p:nvSpPr>
            <p:cNvPr id="1423" name="Line"/>
            <p:cNvSpPr/>
            <p:nvPr/>
          </p:nvSpPr>
          <p:spPr>
            <a:xfrm>
              <a:off x="0" y="580367"/>
              <a:ext cx="229558" cy="36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44" fill="norm" stroke="1" extrusionOk="0">
                  <a:moveTo>
                    <a:pt x="4647" y="2807"/>
                  </a:moveTo>
                  <a:cubicBezTo>
                    <a:pt x="3656" y="2931"/>
                    <a:pt x="2665" y="3055"/>
                    <a:pt x="2764" y="3242"/>
                  </a:cubicBezTo>
                  <a:cubicBezTo>
                    <a:pt x="2863" y="3428"/>
                    <a:pt x="4052" y="3676"/>
                    <a:pt x="7025" y="3242"/>
                  </a:cubicBezTo>
                  <a:cubicBezTo>
                    <a:pt x="9997" y="2807"/>
                    <a:pt x="14753" y="1690"/>
                    <a:pt x="17627" y="1007"/>
                  </a:cubicBezTo>
                  <a:cubicBezTo>
                    <a:pt x="20500" y="324"/>
                    <a:pt x="21491" y="76"/>
                    <a:pt x="21491" y="14"/>
                  </a:cubicBezTo>
                  <a:cubicBezTo>
                    <a:pt x="21491" y="-48"/>
                    <a:pt x="20500" y="76"/>
                    <a:pt x="18122" y="945"/>
                  </a:cubicBezTo>
                  <a:cubicBezTo>
                    <a:pt x="15744" y="1814"/>
                    <a:pt x="11979" y="3428"/>
                    <a:pt x="9700" y="4483"/>
                  </a:cubicBezTo>
                  <a:cubicBezTo>
                    <a:pt x="7421" y="5538"/>
                    <a:pt x="6629" y="6035"/>
                    <a:pt x="6133" y="6655"/>
                  </a:cubicBezTo>
                  <a:cubicBezTo>
                    <a:pt x="5638" y="7276"/>
                    <a:pt x="5440" y="8021"/>
                    <a:pt x="5836" y="8455"/>
                  </a:cubicBezTo>
                  <a:cubicBezTo>
                    <a:pt x="6232" y="8890"/>
                    <a:pt x="7223" y="9014"/>
                    <a:pt x="8610" y="9138"/>
                  </a:cubicBezTo>
                  <a:cubicBezTo>
                    <a:pt x="9997" y="9262"/>
                    <a:pt x="11781" y="9386"/>
                    <a:pt x="12375" y="9759"/>
                  </a:cubicBezTo>
                  <a:cubicBezTo>
                    <a:pt x="12970" y="10131"/>
                    <a:pt x="12375" y="10752"/>
                    <a:pt x="10394" y="12055"/>
                  </a:cubicBezTo>
                  <a:cubicBezTo>
                    <a:pt x="8412" y="13359"/>
                    <a:pt x="5043" y="15345"/>
                    <a:pt x="3062" y="16649"/>
                  </a:cubicBezTo>
                  <a:cubicBezTo>
                    <a:pt x="1080" y="17952"/>
                    <a:pt x="485" y="18573"/>
                    <a:pt x="188" y="19193"/>
                  </a:cubicBezTo>
                  <a:cubicBezTo>
                    <a:pt x="-109" y="19814"/>
                    <a:pt x="-109" y="20435"/>
                    <a:pt x="585" y="20869"/>
                  </a:cubicBezTo>
                  <a:cubicBezTo>
                    <a:pt x="1278" y="21304"/>
                    <a:pt x="2665" y="21552"/>
                    <a:pt x="5935" y="21118"/>
                  </a:cubicBezTo>
                  <a:cubicBezTo>
                    <a:pt x="9205" y="20683"/>
                    <a:pt x="14357" y="19566"/>
                    <a:pt x="19509" y="18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02040" y="756942"/>
              <a:ext cx="285751" cy="17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5824"/>
                  </a:moveTo>
                  <a:cubicBezTo>
                    <a:pt x="480" y="4819"/>
                    <a:pt x="960" y="3815"/>
                    <a:pt x="2480" y="3689"/>
                  </a:cubicBezTo>
                  <a:cubicBezTo>
                    <a:pt x="4000" y="3563"/>
                    <a:pt x="6560" y="4317"/>
                    <a:pt x="7840" y="6829"/>
                  </a:cubicBezTo>
                  <a:cubicBezTo>
                    <a:pt x="9120" y="9340"/>
                    <a:pt x="9120" y="13610"/>
                    <a:pt x="8800" y="16247"/>
                  </a:cubicBezTo>
                  <a:cubicBezTo>
                    <a:pt x="8480" y="18884"/>
                    <a:pt x="7840" y="19889"/>
                    <a:pt x="6960" y="20517"/>
                  </a:cubicBezTo>
                  <a:cubicBezTo>
                    <a:pt x="6080" y="21145"/>
                    <a:pt x="4960" y="21396"/>
                    <a:pt x="4320" y="20894"/>
                  </a:cubicBezTo>
                  <a:cubicBezTo>
                    <a:pt x="3680" y="20391"/>
                    <a:pt x="3520" y="19136"/>
                    <a:pt x="4160" y="17001"/>
                  </a:cubicBezTo>
                  <a:cubicBezTo>
                    <a:pt x="4800" y="14866"/>
                    <a:pt x="6240" y="11852"/>
                    <a:pt x="8000" y="9089"/>
                  </a:cubicBezTo>
                  <a:cubicBezTo>
                    <a:pt x="9760" y="6326"/>
                    <a:pt x="11840" y="3815"/>
                    <a:pt x="13200" y="2182"/>
                  </a:cubicBezTo>
                  <a:cubicBezTo>
                    <a:pt x="14560" y="549"/>
                    <a:pt x="15200" y="-204"/>
                    <a:pt x="15280" y="47"/>
                  </a:cubicBezTo>
                  <a:cubicBezTo>
                    <a:pt x="15360" y="298"/>
                    <a:pt x="14880" y="1554"/>
                    <a:pt x="14240" y="3438"/>
                  </a:cubicBezTo>
                  <a:cubicBezTo>
                    <a:pt x="13600" y="5322"/>
                    <a:pt x="12800" y="7833"/>
                    <a:pt x="12400" y="9717"/>
                  </a:cubicBezTo>
                  <a:cubicBezTo>
                    <a:pt x="12000" y="11601"/>
                    <a:pt x="12000" y="12856"/>
                    <a:pt x="13600" y="13610"/>
                  </a:cubicBezTo>
                  <a:cubicBezTo>
                    <a:pt x="15200" y="14363"/>
                    <a:pt x="18400" y="14615"/>
                    <a:pt x="21600" y="14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703690" y="576211"/>
              <a:ext cx="146319" cy="28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31" fill="norm" stroke="1" extrusionOk="0">
                  <a:moveTo>
                    <a:pt x="0" y="1068"/>
                  </a:moveTo>
                  <a:cubicBezTo>
                    <a:pt x="1543" y="581"/>
                    <a:pt x="3086" y="93"/>
                    <a:pt x="4783" y="12"/>
                  </a:cubicBezTo>
                  <a:cubicBezTo>
                    <a:pt x="6480" y="-69"/>
                    <a:pt x="8331" y="256"/>
                    <a:pt x="9103" y="1311"/>
                  </a:cubicBezTo>
                  <a:cubicBezTo>
                    <a:pt x="9874" y="2367"/>
                    <a:pt x="9566" y="4154"/>
                    <a:pt x="8794" y="5372"/>
                  </a:cubicBezTo>
                  <a:cubicBezTo>
                    <a:pt x="8023" y="6590"/>
                    <a:pt x="6789" y="7239"/>
                    <a:pt x="5554" y="7889"/>
                  </a:cubicBezTo>
                  <a:cubicBezTo>
                    <a:pt x="4320" y="8539"/>
                    <a:pt x="3086" y="9188"/>
                    <a:pt x="3394" y="9432"/>
                  </a:cubicBezTo>
                  <a:cubicBezTo>
                    <a:pt x="3703" y="9675"/>
                    <a:pt x="5554" y="9513"/>
                    <a:pt x="8331" y="9351"/>
                  </a:cubicBezTo>
                  <a:cubicBezTo>
                    <a:pt x="11109" y="9188"/>
                    <a:pt x="14811" y="9026"/>
                    <a:pt x="17434" y="9188"/>
                  </a:cubicBezTo>
                  <a:cubicBezTo>
                    <a:pt x="20057" y="9351"/>
                    <a:pt x="21600" y="9838"/>
                    <a:pt x="21291" y="11381"/>
                  </a:cubicBezTo>
                  <a:cubicBezTo>
                    <a:pt x="20983" y="12923"/>
                    <a:pt x="18823" y="15522"/>
                    <a:pt x="15429" y="17390"/>
                  </a:cubicBezTo>
                  <a:cubicBezTo>
                    <a:pt x="12034" y="19257"/>
                    <a:pt x="7406" y="20394"/>
                    <a:pt x="2777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19490" y="907624"/>
              <a:ext cx="730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8144"/>
                    <a:pt x="5009" y="14688"/>
                    <a:pt x="7513" y="11664"/>
                  </a:cubicBezTo>
                  <a:cubicBezTo>
                    <a:pt x="10017" y="8640"/>
                    <a:pt x="12522" y="6048"/>
                    <a:pt x="14870" y="4176"/>
                  </a:cubicBezTo>
                  <a:cubicBezTo>
                    <a:pt x="17217" y="2304"/>
                    <a:pt x="19409" y="11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05240" y="977474"/>
              <a:ext cx="323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4" y="17673"/>
                    <a:pt x="5647" y="13745"/>
                    <a:pt x="9247" y="10145"/>
                  </a:cubicBezTo>
                  <a:cubicBezTo>
                    <a:pt x="12847" y="6545"/>
                    <a:pt x="17224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040240" y="60917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071990" y="755224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081640" y="545674"/>
              <a:ext cx="266701" cy="40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0"/>
                  </a:moveTo>
                  <a:cubicBezTo>
                    <a:pt x="3257" y="3229"/>
                    <a:pt x="6514" y="6458"/>
                    <a:pt x="9686" y="9909"/>
                  </a:cubicBezTo>
                  <a:cubicBezTo>
                    <a:pt x="12857" y="13361"/>
                    <a:pt x="15943" y="17035"/>
                    <a:pt x="17743" y="19095"/>
                  </a:cubicBezTo>
                  <a:cubicBezTo>
                    <a:pt x="19543" y="21155"/>
                    <a:pt x="20057" y="21600"/>
                    <a:pt x="20486" y="21433"/>
                  </a:cubicBezTo>
                  <a:cubicBezTo>
                    <a:pt x="20914" y="21266"/>
                    <a:pt x="21257" y="20487"/>
                    <a:pt x="21600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2121460" y="545674"/>
              <a:ext cx="271331" cy="39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63" fill="norm" stroke="1" extrusionOk="0">
                  <a:moveTo>
                    <a:pt x="21464" y="0"/>
                  </a:moveTo>
                  <a:cubicBezTo>
                    <a:pt x="20627" y="0"/>
                    <a:pt x="19790" y="0"/>
                    <a:pt x="18534" y="919"/>
                  </a:cubicBezTo>
                  <a:cubicBezTo>
                    <a:pt x="17278" y="1838"/>
                    <a:pt x="15604" y="3677"/>
                    <a:pt x="13511" y="6204"/>
                  </a:cubicBezTo>
                  <a:cubicBezTo>
                    <a:pt x="11417" y="8732"/>
                    <a:pt x="8906" y="11949"/>
                    <a:pt x="6729" y="14477"/>
                  </a:cubicBezTo>
                  <a:cubicBezTo>
                    <a:pt x="4552" y="17004"/>
                    <a:pt x="2711" y="18843"/>
                    <a:pt x="1538" y="19991"/>
                  </a:cubicBezTo>
                  <a:cubicBezTo>
                    <a:pt x="366" y="21140"/>
                    <a:pt x="-136" y="21600"/>
                    <a:pt x="31" y="21428"/>
                  </a:cubicBezTo>
                  <a:cubicBezTo>
                    <a:pt x="199" y="21255"/>
                    <a:pt x="1036" y="20451"/>
                    <a:pt x="1873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2494390" y="701431"/>
              <a:ext cx="152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00" y="11918"/>
                    <a:pt x="7800" y="3818"/>
                    <a:pt x="11400" y="1118"/>
                  </a:cubicBezTo>
                  <a:cubicBezTo>
                    <a:pt x="15000" y="-1582"/>
                    <a:pt x="183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2519790" y="812374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227719" y="353347"/>
              <a:ext cx="225522" cy="88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41" fill="norm" stroke="1" extrusionOk="0">
                  <a:moveTo>
                    <a:pt x="21309" y="1127"/>
                  </a:moveTo>
                  <a:cubicBezTo>
                    <a:pt x="21109" y="766"/>
                    <a:pt x="20909" y="405"/>
                    <a:pt x="20209" y="199"/>
                  </a:cubicBezTo>
                  <a:cubicBezTo>
                    <a:pt x="19509" y="-7"/>
                    <a:pt x="18309" y="-59"/>
                    <a:pt x="16109" y="70"/>
                  </a:cubicBezTo>
                  <a:cubicBezTo>
                    <a:pt x="13909" y="199"/>
                    <a:pt x="10709" y="508"/>
                    <a:pt x="8409" y="869"/>
                  </a:cubicBezTo>
                  <a:cubicBezTo>
                    <a:pt x="6109" y="1230"/>
                    <a:pt x="4709" y="1642"/>
                    <a:pt x="3809" y="2106"/>
                  </a:cubicBezTo>
                  <a:cubicBezTo>
                    <a:pt x="2909" y="2570"/>
                    <a:pt x="2509" y="3086"/>
                    <a:pt x="3109" y="3704"/>
                  </a:cubicBezTo>
                  <a:cubicBezTo>
                    <a:pt x="3709" y="4323"/>
                    <a:pt x="5309" y="5045"/>
                    <a:pt x="6509" y="5689"/>
                  </a:cubicBezTo>
                  <a:cubicBezTo>
                    <a:pt x="7709" y="6333"/>
                    <a:pt x="8509" y="6900"/>
                    <a:pt x="8609" y="7442"/>
                  </a:cubicBezTo>
                  <a:cubicBezTo>
                    <a:pt x="8709" y="7983"/>
                    <a:pt x="8109" y="8499"/>
                    <a:pt x="7309" y="8885"/>
                  </a:cubicBezTo>
                  <a:cubicBezTo>
                    <a:pt x="6509" y="9272"/>
                    <a:pt x="5509" y="9530"/>
                    <a:pt x="4309" y="9736"/>
                  </a:cubicBezTo>
                  <a:cubicBezTo>
                    <a:pt x="3109" y="9942"/>
                    <a:pt x="1709" y="10097"/>
                    <a:pt x="1509" y="10148"/>
                  </a:cubicBezTo>
                  <a:cubicBezTo>
                    <a:pt x="1309" y="10200"/>
                    <a:pt x="2309" y="10148"/>
                    <a:pt x="4109" y="10225"/>
                  </a:cubicBezTo>
                  <a:cubicBezTo>
                    <a:pt x="5909" y="10303"/>
                    <a:pt x="8509" y="10509"/>
                    <a:pt x="10209" y="10715"/>
                  </a:cubicBezTo>
                  <a:cubicBezTo>
                    <a:pt x="11909" y="10921"/>
                    <a:pt x="12709" y="11128"/>
                    <a:pt x="13109" y="11411"/>
                  </a:cubicBezTo>
                  <a:cubicBezTo>
                    <a:pt x="13509" y="11695"/>
                    <a:pt x="13509" y="12056"/>
                    <a:pt x="11809" y="12803"/>
                  </a:cubicBezTo>
                  <a:cubicBezTo>
                    <a:pt x="10109" y="13551"/>
                    <a:pt x="6709" y="14685"/>
                    <a:pt x="4309" y="15664"/>
                  </a:cubicBezTo>
                  <a:cubicBezTo>
                    <a:pt x="1909" y="16644"/>
                    <a:pt x="509" y="17468"/>
                    <a:pt x="109" y="18216"/>
                  </a:cubicBezTo>
                  <a:cubicBezTo>
                    <a:pt x="-291" y="18963"/>
                    <a:pt x="309" y="19634"/>
                    <a:pt x="3609" y="20175"/>
                  </a:cubicBezTo>
                  <a:cubicBezTo>
                    <a:pt x="6909" y="20716"/>
                    <a:pt x="12909" y="21129"/>
                    <a:pt x="18909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973940" y="221824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00"/>
                    <a:pt x="3600" y="9600"/>
                    <a:pt x="7200" y="13200"/>
                  </a:cubicBezTo>
                  <a:cubicBezTo>
                    <a:pt x="10800" y="16800"/>
                    <a:pt x="16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812140" y="298024"/>
              <a:ext cx="1481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03" y="1350"/>
                  </a:moveTo>
                  <a:cubicBezTo>
                    <a:pt x="2469" y="2700"/>
                    <a:pt x="1234" y="4050"/>
                    <a:pt x="617" y="5850"/>
                  </a:cubicBezTo>
                  <a:cubicBezTo>
                    <a:pt x="0" y="7650"/>
                    <a:pt x="0" y="9900"/>
                    <a:pt x="0" y="12150"/>
                  </a:cubicBezTo>
                  <a:cubicBezTo>
                    <a:pt x="0" y="14400"/>
                    <a:pt x="0" y="16650"/>
                    <a:pt x="617" y="18450"/>
                  </a:cubicBezTo>
                  <a:cubicBezTo>
                    <a:pt x="1234" y="20250"/>
                    <a:pt x="2469" y="21600"/>
                    <a:pt x="3857" y="21600"/>
                  </a:cubicBezTo>
                  <a:cubicBezTo>
                    <a:pt x="5246" y="21600"/>
                    <a:pt x="6789" y="20250"/>
                    <a:pt x="9257" y="19800"/>
                  </a:cubicBezTo>
                  <a:cubicBezTo>
                    <a:pt x="11726" y="19350"/>
                    <a:pt x="15120" y="19800"/>
                    <a:pt x="17589" y="16875"/>
                  </a:cubicBezTo>
                  <a:cubicBezTo>
                    <a:pt x="20057" y="13950"/>
                    <a:pt x="21600" y="7650"/>
                    <a:pt x="21600" y="4275"/>
                  </a:cubicBezTo>
                  <a:cubicBezTo>
                    <a:pt x="21600" y="900"/>
                    <a:pt x="20057" y="450"/>
                    <a:pt x="18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059790" y="329774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130281" y="267308"/>
              <a:ext cx="93543" cy="34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42" fill="norm" stroke="1" extrusionOk="0">
                  <a:moveTo>
                    <a:pt x="1295" y="1911"/>
                  </a:moveTo>
                  <a:cubicBezTo>
                    <a:pt x="2735" y="6389"/>
                    <a:pt x="4175" y="10867"/>
                    <a:pt x="4655" y="13831"/>
                  </a:cubicBezTo>
                  <a:cubicBezTo>
                    <a:pt x="5135" y="16794"/>
                    <a:pt x="4655" y="18243"/>
                    <a:pt x="3695" y="19363"/>
                  </a:cubicBezTo>
                  <a:cubicBezTo>
                    <a:pt x="2735" y="20482"/>
                    <a:pt x="1295" y="21272"/>
                    <a:pt x="575" y="21338"/>
                  </a:cubicBezTo>
                  <a:cubicBezTo>
                    <a:pt x="-145" y="21404"/>
                    <a:pt x="-145" y="20745"/>
                    <a:pt x="335" y="18045"/>
                  </a:cubicBezTo>
                  <a:cubicBezTo>
                    <a:pt x="815" y="15345"/>
                    <a:pt x="1775" y="10604"/>
                    <a:pt x="3695" y="7311"/>
                  </a:cubicBezTo>
                  <a:cubicBezTo>
                    <a:pt x="5615" y="4019"/>
                    <a:pt x="8495" y="2175"/>
                    <a:pt x="11135" y="1121"/>
                  </a:cubicBezTo>
                  <a:cubicBezTo>
                    <a:pt x="13775" y="67"/>
                    <a:pt x="16175" y="-196"/>
                    <a:pt x="17855" y="133"/>
                  </a:cubicBezTo>
                  <a:cubicBezTo>
                    <a:pt x="19535" y="463"/>
                    <a:pt x="20495" y="1384"/>
                    <a:pt x="20975" y="2241"/>
                  </a:cubicBezTo>
                  <a:cubicBezTo>
                    <a:pt x="21455" y="3097"/>
                    <a:pt x="21455" y="3887"/>
                    <a:pt x="18575" y="4677"/>
                  </a:cubicBezTo>
                  <a:cubicBezTo>
                    <a:pt x="15695" y="5467"/>
                    <a:pt x="9935" y="6258"/>
                    <a:pt x="4175" y="7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313790" y="336124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863329" y="209918"/>
              <a:ext cx="269612" cy="27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56" fill="norm" stroke="1" extrusionOk="0">
                  <a:moveTo>
                    <a:pt x="11876" y="2906"/>
                  </a:moveTo>
                  <a:cubicBezTo>
                    <a:pt x="11539" y="2082"/>
                    <a:pt x="11201" y="1257"/>
                    <a:pt x="10611" y="845"/>
                  </a:cubicBezTo>
                  <a:cubicBezTo>
                    <a:pt x="10020" y="433"/>
                    <a:pt x="9176" y="433"/>
                    <a:pt x="7573" y="2164"/>
                  </a:cubicBezTo>
                  <a:cubicBezTo>
                    <a:pt x="5970" y="3895"/>
                    <a:pt x="3607" y="7358"/>
                    <a:pt x="2173" y="10078"/>
                  </a:cubicBezTo>
                  <a:cubicBezTo>
                    <a:pt x="739" y="12799"/>
                    <a:pt x="232" y="14778"/>
                    <a:pt x="64" y="16509"/>
                  </a:cubicBezTo>
                  <a:cubicBezTo>
                    <a:pt x="-105" y="18240"/>
                    <a:pt x="64" y="19724"/>
                    <a:pt x="570" y="20549"/>
                  </a:cubicBezTo>
                  <a:cubicBezTo>
                    <a:pt x="1076" y="21373"/>
                    <a:pt x="1920" y="21538"/>
                    <a:pt x="3354" y="20714"/>
                  </a:cubicBezTo>
                  <a:cubicBezTo>
                    <a:pt x="4789" y="19889"/>
                    <a:pt x="6814" y="18075"/>
                    <a:pt x="8501" y="15437"/>
                  </a:cubicBezTo>
                  <a:cubicBezTo>
                    <a:pt x="10189" y="12799"/>
                    <a:pt x="11539" y="9336"/>
                    <a:pt x="12129" y="6781"/>
                  </a:cubicBezTo>
                  <a:cubicBezTo>
                    <a:pt x="12720" y="4225"/>
                    <a:pt x="12551" y="2576"/>
                    <a:pt x="11961" y="1587"/>
                  </a:cubicBezTo>
                  <a:cubicBezTo>
                    <a:pt x="11370" y="598"/>
                    <a:pt x="10358" y="268"/>
                    <a:pt x="9345" y="103"/>
                  </a:cubicBezTo>
                  <a:cubicBezTo>
                    <a:pt x="8333" y="-62"/>
                    <a:pt x="7320" y="-62"/>
                    <a:pt x="6223" y="350"/>
                  </a:cubicBezTo>
                  <a:cubicBezTo>
                    <a:pt x="5126" y="762"/>
                    <a:pt x="3945" y="1587"/>
                    <a:pt x="3354" y="2494"/>
                  </a:cubicBezTo>
                  <a:cubicBezTo>
                    <a:pt x="2764" y="3401"/>
                    <a:pt x="2764" y="4390"/>
                    <a:pt x="4029" y="5297"/>
                  </a:cubicBezTo>
                  <a:cubicBezTo>
                    <a:pt x="5295" y="6204"/>
                    <a:pt x="7826" y="7028"/>
                    <a:pt x="10948" y="6946"/>
                  </a:cubicBezTo>
                  <a:cubicBezTo>
                    <a:pt x="14070" y="6863"/>
                    <a:pt x="17783" y="5874"/>
                    <a:pt x="21495" y="4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874677" y="1129874"/>
              <a:ext cx="264364" cy="29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98" fill="norm" stroke="1" extrusionOk="0">
                  <a:moveTo>
                    <a:pt x="4954" y="3757"/>
                  </a:moveTo>
                  <a:cubicBezTo>
                    <a:pt x="4954" y="2817"/>
                    <a:pt x="4954" y="1878"/>
                    <a:pt x="5382" y="1174"/>
                  </a:cubicBezTo>
                  <a:cubicBezTo>
                    <a:pt x="5811" y="470"/>
                    <a:pt x="6668" y="0"/>
                    <a:pt x="8040" y="0"/>
                  </a:cubicBezTo>
                  <a:cubicBezTo>
                    <a:pt x="9411" y="0"/>
                    <a:pt x="11297" y="470"/>
                    <a:pt x="11897" y="2113"/>
                  </a:cubicBezTo>
                  <a:cubicBezTo>
                    <a:pt x="12497" y="3757"/>
                    <a:pt x="11811" y="6574"/>
                    <a:pt x="10097" y="9470"/>
                  </a:cubicBezTo>
                  <a:cubicBezTo>
                    <a:pt x="8382" y="12365"/>
                    <a:pt x="5640" y="15339"/>
                    <a:pt x="3925" y="17061"/>
                  </a:cubicBezTo>
                  <a:cubicBezTo>
                    <a:pt x="2211" y="18783"/>
                    <a:pt x="1525" y="19252"/>
                    <a:pt x="925" y="19800"/>
                  </a:cubicBezTo>
                  <a:cubicBezTo>
                    <a:pt x="325" y="20348"/>
                    <a:pt x="-189" y="20974"/>
                    <a:pt x="68" y="21287"/>
                  </a:cubicBezTo>
                  <a:cubicBezTo>
                    <a:pt x="325" y="21600"/>
                    <a:pt x="1354" y="21600"/>
                    <a:pt x="4611" y="21052"/>
                  </a:cubicBezTo>
                  <a:cubicBezTo>
                    <a:pt x="7868" y="20504"/>
                    <a:pt x="13354" y="19409"/>
                    <a:pt x="16525" y="18704"/>
                  </a:cubicBezTo>
                  <a:cubicBezTo>
                    <a:pt x="19697" y="18000"/>
                    <a:pt x="20554" y="17687"/>
                    <a:pt x="21411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895748" y="1187024"/>
              <a:ext cx="194239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93" fill="norm" stroke="1" extrusionOk="0">
                  <a:moveTo>
                    <a:pt x="2671" y="0"/>
                  </a:moveTo>
                  <a:cubicBezTo>
                    <a:pt x="1742" y="5520"/>
                    <a:pt x="813" y="11040"/>
                    <a:pt x="349" y="14400"/>
                  </a:cubicBezTo>
                  <a:cubicBezTo>
                    <a:pt x="-116" y="17760"/>
                    <a:pt x="-116" y="18960"/>
                    <a:pt x="349" y="19920"/>
                  </a:cubicBezTo>
                  <a:cubicBezTo>
                    <a:pt x="813" y="20880"/>
                    <a:pt x="1742" y="21600"/>
                    <a:pt x="2787" y="21480"/>
                  </a:cubicBezTo>
                  <a:cubicBezTo>
                    <a:pt x="3832" y="21360"/>
                    <a:pt x="4994" y="20400"/>
                    <a:pt x="5923" y="19440"/>
                  </a:cubicBezTo>
                  <a:cubicBezTo>
                    <a:pt x="6852" y="18480"/>
                    <a:pt x="7549" y="17520"/>
                    <a:pt x="8129" y="16440"/>
                  </a:cubicBezTo>
                  <a:cubicBezTo>
                    <a:pt x="8710" y="15360"/>
                    <a:pt x="9174" y="14160"/>
                    <a:pt x="9987" y="13920"/>
                  </a:cubicBezTo>
                  <a:cubicBezTo>
                    <a:pt x="10800" y="13680"/>
                    <a:pt x="11961" y="14400"/>
                    <a:pt x="13123" y="14760"/>
                  </a:cubicBezTo>
                  <a:cubicBezTo>
                    <a:pt x="14284" y="15120"/>
                    <a:pt x="15445" y="15120"/>
                    <a:pt x="16839" y="13920"/>
                  </a:cubicBezTo>
                  <a:cubicBezTo>
                    <a:pt x="18232" y="12720"/>
                    <a:pt x="19858" y="10320"/>
                    <a:pt x="20671" y="8400"/>
                  </a:cubicBezTo>
                  <a:cubicBezTo>
                    <a:pt x="21484" y="6480"/>
                    <a:pt x="21484" y="5040"/>
                    <a:pt x="20903" y="3960"/>
                  </a:cubicBezTo>
                  <a:cubicBezTo>
                    <a:pt x="20323" y="2880"/>
                    <a:pt x="19161" y="2160"/>
                    <a:pt x="180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5161390" y="127592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250819" y="1143754"/>
              <a:ext cx="118751" cy="44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495" fill="norm" stroke="1" extrusionOk="0">
                  <a:moveTo>
                    <a:pt x="5400" y="5471"/>
                  </a:moveTo>
                  <a:cubicBezTo>
                    <a:pt x="4667" y="8849"/>
                    <a:pt x="3935" y="12227"/>
                    <a:pt x="3386" y="14735"/>
                  </a:cubicBezTo>
                  <a:cubicBezTo>
                    <a:pt x="2837" y="17243"/>
                    <a:pt x="2471" y="18881"/>
                    <a:pt x="1922" y="19956"/>
                  </a:cubicBezTo>
                  <a:cubicBezTo>
                    <a:pt x="1372" y="21031"/>
                    <a:pt x="640" y="21543"/>
                    <a:pt x="274" y="21492"/>
                  </a:cubicBezTo>
                  <a:cubicBezTo>
                    <a:pt x="-92" y="21441"/>
                    <a:pt x="-92" y="20826"/>
                    <a:pt x="274" y="18677"/>
                  </a:cubicBezTo>
                  <a:cubicBezTo>
                    <a:pt x="640" y="16527"/>
                    <a:pt x="1372" y="12842"/>
                    <a:pt x="2471" y="9668"/>
                  </a:cubicBezTo>
                  <a:cubicBezTo>
                    <a:pt x="3569" y="6495"/>
                    <a:pt x="5033" y="3833"/>
                    <a:pt x="6315" y="2298"/>
                  </a:cubicBezTo>
                  <a:cubicBezTo>
                    <a:pt x="7596" y="762"/>
                    <a:pt x="8694" y="352"/>
                    <a:pt x="10159" y="148"/>
                  </a:cubicBezTo>
                  <a:cubicBezTo>
                    <a:pt x="11623" y="-57"/>
                    <a:pt x="13454" y="-57"/>
                    <a:pt x="14918" y="199"/>
                  </a:cubicBezTo>
                  <a:cubicBezTo>
                    <a:pt x="16383" y="455"/>
                    <a:pt x="17481" y="967"/>
                    <a:pt x="18762" y="2042"/>
                  </a:cubicBezTo>
                  <a:cubicBezTo>
                    <a:pt x="20044" y="3116"/>
                    <a:pt x="21508" y="4754"/>
                    <a:pt x="19677" y="5932"/>
                  </a:cubicBezTo>
                  <a:cubicBezTo>
                    <a:pt x="17847" y="7109"/>
                    <a:pt x="12722" y="7825"/>
                    <a:pt x="7596" y="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434440" y="128227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980523" y="1013742"/>
              <a:ext cx="133368" cy="34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59" fill="norm" stroke="1" extrusionOk="0">
                  <a:moveTo>
                    <a:pt x="20938" y="1684"/>
                  </a:moveTo>
                  <a:cubicBezTo>
                    <a:pt x="19941" y="1029"/>
                    <a:pt x="18944" y="375"/>
                    <a:pt x="17449" y="113"/>
                  </a:cubicBezTo>
                  <a:cubicBezTo>
                    <a:pt x="15953" y="-149"/>
                    <a:pt x="13960" y="-18"/>
                    <a:pt x="11301" y="1160"/>
                  </a:cubicBezTo>
                  <a:cubicBezTo>
                    <a:pt x="8643" y="2338"/>
                    <a:pt x="5320" y="4564"/>
                    <a:pt x="2993" y="7640"/>
                  </a:cubicBezTo>
                  <a:cubicBezTo>
                    <a:pt x="667" y="10716"/>
                    <a:pt x="-662" y="14644"/>
                    <a:pt x="335" y="17131"/>
                  </a:cubicBezTo>
                  <a:cubicBezTo>
                    <a:pt x="1332" y="19618"/>
                    <a:pt x="4655" y="20666"/>
                    <a:pt x="7313" y="21058"/>
                  </a:cubicBezTo>
                  <a:cubicBezTo>
                    <a:pt x="9972" y="21451"/>
                    <a:pt x="11966" y="21189"/>
                    <a:pt x="13960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168777" y="1110824"/>
              <a:ext cx="340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447"/>
                    <a:pt x="5170" y="8894"/>
                    <a:pt x="1993" y="12494"/>
                  </a:cubicBezTo>
                  <a:cubicBezTo>
                    <a:pt x="-1183" y="16094"/>
                    <a:pt x="88" y="18847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240890" y="124417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559549" y="1058878"/>
              <a:ext cx="227442" cy="32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76" fill="norm" stroke="1" extrusionOk="0">
                  <a:moveTo>
                    <a:pt x="17890" y="5929"/>
                  </a:moveTo>
                  <a:cubicBezTo>
                    <a:pt x="16690" y="4953"/>
                    <a:pt x="15490" y="3978"/>
                    <a:pt x="14090" y="3490"/>
                  </a:cubicBezTo>
                  <a:cubicBezTo>
                    <a:pt x="12690" y="3002"/>
                    <a:pt x="11090" y="3002"/>
                    <a:pt x="9390" y="3838"/>
                  </a:cubicBezTo>
                  <a:cubicBezTo>
                    <a:pt x="7690" y="4674"/>
                    <a:pt x="5890" y="6347"/>
                    <a:pt x="4290" y="8785"/>
                  </a:cubicBezTo>
                  <a:cubicBezTo>
                    <a:pt x="2690" y="11224"/>
                    <a:pt x="1290" y="14429"/>
                    <a:pt x="590" y="16380"/>
                  </a:cubicBezTo>
                  <a:cubicBezTo>
                    <a:pt x="-110" y="18331"/>
                    <a:pt x="-110" y="19028"/>
                    <a:pt x="190" y="19655"/>
                  </a:cubicBezTo>
                  <a:cubicBezTo>
                    <a:pt x="490" y="20282"/>
                    <a:pt x="1090" y="20840"/>
                    <a:pt x="1890" y="21118"/>
                  </a:cubicBezTo>
                  <a:cubicBezTo>
                    <a:pt x="2690" y="21397"/>
                    <a:pt x="3690" y="21397"/>
                    <a:pt x="5690" y="20352"/>
                  </a:cubicBezTo>
                  <a:cubicBezTo>
                    <a:pt x="7690" y="19307"/>
                    <a:pt x="10690" y="17216"/>
                    <a:pt x="12790" y="14360"/>
                  </a:cubicBezTo>
                  <a:cubicBezTo>
                    <a:pt x="14890" y="11503"/>
                    <a:pt x="16090" y="7880"/>
                    <a:pt x="16190" y="5371"/>
                  </a:cubicBezTo>
                  <a:cubicBezTo>
                    <a:pt x="16290" y="2863"/>
                    <a:pt x="15290" y="1469"/>
                    <a:pt x="13690" y="703"/>
                  </a:cubicBezTo>
                  <a:cubicBezTo>
                    <a:pt x="12090" y="-64"/>
                    <a:pt x="9890" y="-203"/>
                    <a:pt x="7890" y="285"/>
                  </a:cubicBezTo>
                  <a:cubicBezTo>
                    <a:pt x="5890" y="772"/>
                    <a:pt x="4090" y="1887"/>
                    <a:pt x="3090" y="3072"/>
                  </a:cubicBezTo>
                  <a:cubicBezTo>
                    <a:pt x="2090" y="4256"/>
                    <a:pt x="1890" y="5511"/>
                    <a:pt x="4290" y="6765"/>
                  </a:cubicBezTo>
                  <a:cubicBezTo>
                    <a:pt x="6690" y="8019"/>
                    <a:pt x="11690" y="9273"/>
                    <a:pt x="14990" y="9761"/>
                  </a:cubicBezTo>
                  <a:cubicBezTo>
                    <a:pt x="18290" y="10249"/>
                    <a:pt x="19890" y="9970"/>
                    <a:pt x="21490" y="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6844140" y="1060024"/>
              <a:ext cx="10101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600" fill="norm" stroke="1" extrusionOk="0">
                  <a:moveTo>
                    <a:pt x="3888" y="0"/>
                  </a:moveTo>
                  <a:cubicBezTo>
                    <a:pt x="9936" y="3102"/>
                    <a:pt x="15984" y="6203"/>
                    <a:pt x="18792" y="9305"/>
                  </a:cubicBezTo>
                  <a:cubicBezTo>
                    <a:pt x="21600" y="12406"/>
                    <a:pt x="21168" y="15508"/>
                    <a:pt x="17496" y="17557"/>
                  </a:cubicBezTo>
                  <a:cubicBezTo>
                    <a:pt x="13824" y="19606"/>
                    <a:pt x="6912" y="206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8473412" y="418674"/>
              <a:ext cx="2172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125"/>
                    <a:pt x="4448" y="6249"/>
                    <a:pt x="1502" y="9849"/>
                  </a:cubicBezTo>
                  <a:cubicBezTo>
                    <a:pt x="-1443" y="13449"/>
                    <a:pt x="521" y="1752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8451053" y="356191"/>
              <a:ext cx="183788" cy="42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97" fill="norm" stroke="1" extrusionOk="0">
                  <a:moveTo>
                    <a:pt x="694" y="3780"/>
                  </a:moveTo>
                  <a:cubicBezTo>
                    <a:pt x="203" y="3248"/>
                    <a:pt x="-288" y="2716"/>
                    <a:pt x="203" y="1917"/>
                  </a:cubicBezTo>
                  <a:cubicBezTo>
                    <a:pt x="694" y="1119"/>
                    <a:pt x="2167" y="55"/>
                    <a:pt x="5112" y="2"/>
                  </a:cubicBezTo>
                  <a:cubicBezTo>
                    <a:pt x="8057" y="-51"/>
                    <a:pt x="12476" y="907"/>
                    <a:pt x="15789" y="2716"/>
                  </a:cubicBezTo>
                  <a:cubicBezTo>
                    <a:pt x="19103" y="4524"/>
                    <a:pt x="21312" y="7184"/>
                    <a:pt x="21312" y="9951"/>
                  </a:cubicBezTo>
                  <a:cubicBezTo>
                    <a:pt x="21312" y="12717"/>
                    <a:pt x="19103" y="15590"/>
                    <a:pt x="16648" y="17506"/>
                  </a:cubicBezTo>
                  <a:cubicBezTo>
                    <a:pt x="14194" y="19421"/>
                    <a:pt x="11494" y="20379"/>
                    <a:pt x="9530" y="20911"/>
                  </a:cubicBezTo>
                  <a:cubicBezTo>
                    <a:pt x="7567" y="21443"/>
                    <a:pt x="6339" y="21549"/>
                    <a:pt x="5480" y="21177"/>
                  </a:cubicBezTo>
                  <a:cubicBezTo>
                    <a:pt x="4621" y="20804"/>
                    <a:pt x="4130" y="19953"/>
                    <a:pt x="4376" y="19208"/>
                  </a:cubicBezTo>
                  <a:cubicBezTo>
                    <a:pt x="4621" y="18463"/>
                    <a:pt x="5603" y="17825"/>
                    <a:pt x="6585" y="17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8850740" y="520274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818990" y="647274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9138607" y="354084"/>
              <a:ext cx="156634" cy="4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21600" y="3686"/>
                  </a:moveTo>
                  <a:cubicBezTo>
                    <a:pt x="21016" y="2676"/>
                    <a:pt x="20432" y="1667"/>
                    <a:pt x="18097" y="960"/>
                  </a:cubicBezTo>
                  <a:cubicBezTo>
                    <a:pt x="15762" y="254"/>
                    <a:pt x="11676" y="-150"/>
                    <a:pt x="8611" y="52"/>
                  </a:cubicBezTo>
                  <a:cubicBezTo>
                    <a:pt x="5546" y="254"/>
                    <a:pt x="3503" y="1061"/>
                    <a:pt x="3503" y="2272"/>
                  </a:cubicBezTo>
                  <a:cubicBezTo>
                    <a:pt x="3503" y="3484"/>
                    <a:pt x="5546" y="5099"/>
                    <a:pt x="6568" y="6814"/>
                  </a:cubicBezTo>
                  <a:cubicBezTo>
                    <a:pt x="7589" y="8530"/>
                    <a:pt x="7589" y="10347"/>
                    <a:pt x="7005" y="11407"/>
                  </a:cubicBezTo>
                  <a:cubicBezTo>
                    <a:pt x="6422" y="12467"/>
                    <a:pt x="5254" y="12770"/>
                    <a:pt x="5400" y="12820"/>
                  </a:cubicBezTo>
                  <a:cubicBezTo>
                    <a:pt x="5546" y="12871"/>
                    <a:pt x="7005" y="12669"/>
                    <a:pt x="7735" y="12820"/>
                  </a:cubicBezTo>
                  <a:cubicBezTo>
                    <a:pt x="8465" y="12971"/>
                    <a:pt x="8465" y="13476"/>
                    <a:pt x="7151" y="14486"/>
                  </a:cubicBezTo>
                  <a:cubicBezTo>
                    <a:pt x="5838" y="15495"/>
                    <a:pt x="3211" y="17009"/>
                    <a:pt x="1751" y="18018"/>
                  </a:cubicBezTo>
                  <a:cubicBezTo>
                    <a:pt x="292" y="19028"/>
                    <a:pt x="0" y="19532"/>
                    <a:pt x="0" y="20037"/>
                  </a:cubicBezTo>
                  <a:cubicBezTo>
                    <a:pt x="0" y="20542"/>
                    <a:pt x="292" y="21046"/>
                    <a:pt x="3649" y="21248"/>
                  </a:cubicBezTo>
                  <a:cubicBezTo>
                    <a:pt x="7005" y="21450"/>
                    <a:pt x="13427" y="21349"/>
                    <a:pt x="19849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9352390" y="442551"/>
              <a:ext cx="158751" cy="23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3005"/>
                  </a:moveTo>
                  <a:cubicBezTo>
                    <a:pt x="576" y="2049"/>
                    <a:pt x="1152" y="1093"/>
                    <a:pt x="3168" y="520"/>
                  </a:cubicBezTo>
                  <a:cubicBezTo>
                    <a:pt x="5184" y="-54"/>
                    <a:pt x="8640" y="-245"/>
                    <a:pt x="11376" y="424"/>
                  </a:cubicBezTo>
                  <a:cubicBezTo>
                    <a:pt x="14112" y="1093"/>
                    <a:pt x="16128" y="2622"/>
                    <a:pt x="15552" y="5490"/>
                  </a:cubicBezTo>
                  <a:cubicBezTo>
                    <a:pt x="14976" y="8357"/>
                    <a:pt x="11808" y="12562"/>
                    <a:pt x="9360" y="15429"/>
                  </a:cubicBezTo>
                  <a:cubicBezTo>
                    <a:pt x="6912" y="18297"/>
                    <a:pt x="5184" y="19826"/>
                    <a:pt x="5184" y="20590"/>
                  </a:cubicBezTo>
                  <a:cubicBezTo>
                    <a:pt x="5184" y="21355"/>
                    <a:pt x="6912" y="21355"/>
                    <a:pt x="9936" y="21164"/>
                  </a:cubicBezTo>
                  <a:cubicBezTo>
                    <a:pt x="12960" y="20973"/>
                    <a:pt x="17280" y="20590"/>
                    <a:pt x="21600" y="20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9530190" y="723474"/>
              <a:ext cx="88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841340" y="444074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892140" y="679024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0146140" y="475824"/>
              <a:ext cx="5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640"/>
                    <a:pt x="18000" y="5280"/>
                    <a:pt x="14400" y="8880"/>
                  </a:cubicBezTo>
                  <a:cubicBezTo>
                    <a:pt x="10800" y="12480"/>
                    <a:pt x="5400" y="17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0241390" y="666324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0508090" y="469474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13"/>
                    <a:pt x="10800" y="8826"/>
                    <a:pt x="7200" y="12426"/>
                  </a:cubicBezTo>
                  <a:cubicBezTo>
                    <a:pt x="3600" y="16026"/>
                    <a:pt x="1800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0514440" y="685374"/>
              <a:ext cx="101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0768549" y="483116"/>
              <a:ext cx="209442" cy="19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07" fill="norm" stroke="1" extrusionOk="0">
                  <a:moveTo>
                    <a:pt x="2581" y="1305"/>
                  </a:moveTo>
                  <a:cubicBezTo>
                    <a:pt x="3445" y="600"/>
                    <a:pt x="4309" y="-104"/>
                    <a:pt x="5929" y="13"/>
                  </a:cubicBezTo>
                  <a:cubicBezTo>
                    <a:pt x="7549" y="131"/>
                    <a:pt x="9925" y="1070"/>
                    <a:pt x="11005" y="2244"/>
                  </a:cubicBezTo>
                  <a:cubicBezTo>
                    <a:pt x="12085" y="3418"/>
                    <a:pt x="11869" y="4826"/>
                    <a:pt x="9925" y="7409"/>
                  </a:cubicBezTo>
                  <a:cubicBezTo>
                    <a:pt x="7981" y="9992"/>
                    <a:pt x="4309" y="13748"/>
                    <a:pt x="2257" y="16213"/>
                  </a:cubicBezTo>
                  <a:cubicBezTo>
                    <a:pt x="205" y="18679"/>
                    <a:pt x="-227" y="19853"/>
                    <a:pt x="97" y="20557"/>
                  </a:cubicBezTo>
                  <a:cubicBezTo>
                    <a:pt x="421" y="21261"/>
                    <a:pt x="1501" y="21496"/>
                    <a:pt x="5173" y="21379"/>
                  </a:cubicBezTo>
                  <a:cubicBezTo>
                    <a:pt x="8845" y="21261"/>
                    <a:pt x="15109" y="20792"/>
                    <a:pt x="21373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1035140" y="374930"/>
              <a:ext cx="137816" cy="38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41" fill="norm" stroke="1" extrusionOk="0">
                  <a:moveTo>
                    <a:pt x="8836" y="318"/>
                  </a:moveTo>
                  <a:cubicBezTo>
                    <a:pt x="11127" y="80"/>
                    <a:pt x="13418" y="-159"/>
                    <a:pt x="15873" y="139"/>
                  </a:cubicBezTo>
                  <a:cubicBezTo>
                    <a:pt x="18327" y="438"/>
                    <a:pt x="20945" y="1273"/>
                    <a:pt x="21273" y="2705"/>
                  </a:cubicBezTo>
                  <a:cubicBezTo>
                    <a:pt x="21600" y="4137"/>
                    <a:pt x="19636" y="6166"/>
                    <a:pt x="17345" y="7538"/>
                  </a:cubicBezTo>
                  <a:cubicBezTo>
                    <a:pt x="15055" y="8911"/>
                    <a:pt x="12436" y="9627"/>
                    <a:pt x="10964" y="10402"/>
                  </a:cubicBezTo>
                  <a:cubicBezTo>
                    <a:pt x="9491" y="11178"/>
                    <a:pt x="9164" y="12013"/>
                    <a:pt x="9655" y="13028"/>
                  </a:cubicBezTo>
                  <a:cubicBezTo>
                    <a:pt x="10145" y="14042"/>
                    <a:pt x="11455" y="15235"/>
                    <a:pt x="12109" y="16190"/>
                  </a:cubicBezTo>
                  <a:cubicBezTo>
                    <a:pt x="12764" y="17145"/>
                    <a:pt x="12764" y="17861"/>
                    <a:pt x="10636" y="18696"/>
                  </a:cubicBezTo>
                  <a:cubicBezTo>
                    <a:pt x="8509" y="19532"/>
                    <a:pt x="4255" y="20486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1187540" y="799674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8318864" y="1449817"/>
              <a:ext cx="186053" cy="36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39" fill="norm" stroke="1" extrusionOk="0">
                  <a:moveTo>
                    <a:pt x="20212" y="3976"/>
                  </a:moveTo>
                  <a:cubicBezTo>
                    <a:pt x="20697" y="3352"/>
                    <a:pt x="21182" y="2728"/>
                    <a:pt x="21304" y="2041"/>
                  </a:cubicBezTo>
                  <a:cubicBezTo>
                    <a:pt x="21425" y="1354"/>
                    <a:pt x="21182" y="605"/>
                    <a:pt x="20212" y="231"/>
                  </a:cubicBezTo>
                  <a:cubicBezTo>
                    <a:pt x="19241" y="-144"/>
                    <a:pt x="17542" y="-144"/>
                    <a:pt x="15115" y="855"/>
                  </a:cubicBezTo>
                  <a:cubicBezTo>
                    <a:pt x="12688" y="1854"/>
                    <a:pt x="9533" y="3851"/>
                    <a:pt x="6863" y="6473"/>
                  </a:cubicBezTo>
                  <a:cubicBezTo>
                    <a:pt x="4194" y="9095"/>
                    <a:pt x="2009" y="12342"/>
                    <a:pt x="917" y="14651"/>
                  </a:cubicBezTo>
                  <a:cubicBezTo>
                    <a:pt x="-175" y="16961"/>
                    <a:pt x="-175" y="18335"/>
                    <a:pt x="310" y="19271"/>
                  </a:cubicBezTo>
                  <a:cubicBezTo>
                    <a:pt x="796" y="20207"/>
                    <a:pt x="1767" y="20707"/>
                    <a:pt x="3587" y="21019"/>
                  </a:cubicBezTo>
                  <a:cubicBezTo>
                    <a:pt x="5407" y="21331"/>
                    <a:pt x="8077" y="21456"/>
                    <a:pt x="10504" y="21206"/>
                  </a:cubicBezTo>
                  <a:cubicBezTo>
                    <a:pt x="12931" y="20957"/>
                    <a:pt x="15115" y="20332"/>
                    <a:pt x="16571" y="19708"/>
                  </a:cubicBezTo>
                  <a:cubicBezTo>
                    <a:pt x="18027" y="19084"/>
                    <a:pt x="18755" y="18459"/>
                    <a:pt x="19119" y="17835"/>
                  </a:cubicBezTo>
                  <a:cubicBezTo>
                    <a:pt x="19483" y="17211"/>
                    <a:pt x="19483" y="16587"/>
                    <a:pt x="18998" y="16087"/>
                  </a:cubicBezTo>
                  <a:cubicBezTo>
                    <a:pt x="18513" y="15588"/>
                    <a:pt x="17542" y="15213"/>
                    <a:pt x="17178" y="15213"/>
                  </a:cubicBezTo>
                  <a:cubicBezTo>
                    <a:pt x="16814" y="15213"/>
                    <a:pt x="17056" y="15588"/>
                    <a:pt x="17299" y="15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8573052" y="1686679"/>
              <a:ext cx="95973" cy="10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0785" fill="norm" stroke="1" extrusionOk="0">
                  <a:moveTo>
                    <a:pt x="14794" y="392"/>
                  </a:moveTo>
                  <a:cubicBezTo>
                    <a:pt x="12496" y="-24"/>
                    <a:pt x="10198" y="-439"/>
                    <a:pt x="7671" y="1015"/>
                  </a:cubicBezTo>
                  <a:cubicBezTo>
                    <a:pt x="5143" y="2469"/>
                    <a:pt x="2385" y="5792"/>
                    <a:pt x="1007" y="8492"/>
                  </a:cubicBezTo>
                  <a:cubicBezTo>
                    <a:pt x="-372" y="11192"/>
                    <a:pt x="-372" y="13269"/>
                    <a:pt x="1237" y="15761"/>
                  </a:cubicBezTo>
                  <a:cubicBezTo>
                    <a:pt x="2845" y="18253"/>
                    <a:pt x="6062" y="21161"/>
                    <a:pt x="9509" y="20746"/>
                  </a:cubicBezTo>
                  <a:cubicBezTo>
                    <a:pt x="12956" y="20330"/>
                    <a:pt x="16632" y="16592"/>
                    <a:pt x="18700" y="13476"/>
                  </a:cubicBezTo>
                  <a:cubicBezTo>
                    <a:pt x="20768" y="10361"/>
                    <a:pt x="21228" y="7869"/>
                    <a:pt x="20539" y="5792"/>
                  </a:cubicBezTo>
                  <a:cubicBezTo>
                    <a:pt x="19849" y="3715"/>
                    <a:pt x="18011" y="2053"/>
                    <a:pt x="16173" y="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8763364" y="1507613"/>
              <a:ext cx="282490" cy="3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5" fill="norm" stroke="1" extrusionOk="0">
                  <a:moveTo>
                    <a:pt x="8045" y="16419"/>
                  </a:moveTo>
                  <a:cubicBezTo>
                    <a:pt x="7565" y="15851"/>
                    <a:pt x="7085" y="15282"/>
                    <a:pt x="6445" y="14572"/>
                  </a:cubicBezTo>
                  <a:cubicBezTo>
                    <a:pt x="5805" y="13861"/>
                    <a:pt x="5005" y="13009"/>
                    <a:pt x="3885" y="13222"/>
                  </a:cubicBezTo>
                  <a:cubicBezTo>
                    <a:pt x="2765" y="13435"/>
                    <a:pt x="1325" y="14714"/>
                    <a:pt x="605" y="15780"/>
                  </a:cubicBezTo>
                  <a:cubicBezTo>
                    <a:pt x="-115" y="16846"/>
                    <a:pt x="-115" y="17698"/>
                    <a:pt x="205" y="18338"/>
                  </a:cubicBezTo>
                  <a:cubicBezTo>
                    <a:pt x="525" y="18977"/>
                    <a:pt x="1165" y="19403"/>
                    <a:pt x="1885" y="19474"/>
                  </a:cubicBezTo>
                  <a:cubicBezTo>
                    <a:pt x="2605" y="19546"/>
                    <a:pt x="3405" y="19261"/>
                    <a:pt x="4045" y="18835"/>
                  </a:cubicBezTo>
                  <a:cubicBezTo>
                    <a:pt x="4685" y="18409"/>
                    <a:pt x="5165" y="17840"/>
                    <a:pt x="5645" y="17982"/>
                  </a:cubicBezTo>
                  <a:cubicBezTo>
                    <a:pt x="6125" y="18124"/>
                    <a:pt x="6605" y="18977"/>
                    <a:pt x="7405" y="19474"/>
                  </a:cubicBezTo>
                  <a:cubicBezTo>
                    <a:pt x="8205" y="19972"/>
                    <a:pt x="9325" y="20114"/>
                    <a:pt x="11005" y="19190"/>
                  </a:cubicBezTo>
                  <a:cubicBezTo>
                    <a:pt x="12685" y="18267"/>
                    <a:pt x="14925" y="16277"/>
                    <a:pt x="16765" y="13151"/>
                  </a:cubicBezTo>
                  <a:cubicBezTo>
                    <a:pt x="18605" y="10024"/>
                    <a:pt x="20045" y="5761"/>
                    <a:pt x="20765" y="3274"/>
                  </a:cubicBezTo>
                  <a:cubicBezTo>
                    <a:pt x="21485" y="788"/>
                    <a:pt x="21485" y="77"/>
                    <a:pt x="21085" y="6"/>
                  </a:cubicBezTo>
                  <a:cubicBezTo>
                    <a:pt x="20685" y="-65"/>
                    <a:pt x="19885" y="503"/>
                    <a:pt x="18765" y="2777"/>
                  </a:cubicBezTo>
                  <a:cubicBezTo>
                    <a:pt x="17645" y="5051"/>
                    <a:pt x="16205" y="9030"/>
                    <a:pt x="15805" y="12440"/>
                  </a:cubicBezTo>
                  <a:cubicBezTo>
                    <a:pt x="15405" y="15851"/>
                    <a:pt x="16045" y="18693"/>
                    <a:pt x="16685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330040" y="1904999"/>
              <a:ext cx="51435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044" y="13918"/>
                    <a:pt x="4089" y="6718"/>
                    <a:pt x="6756" y="3118"/>
                  </a:cubicBezTo>
                  <a:cubicBezTo>
                    <a:pt x="9422" y="-482"/>
                    <a:pt x="12711" y="-482"/>
                    <a:pt x="15289" y="718"/>
                  </a:cubicBezTo>
                  <a:cubicBezTo>
                    <a:pt x="17867" y="1918"/>
                    <a:pt x="19733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8650039" y="1898224"/>
              <a:ext cx="257852" cy="4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14" fill="norm" stroke="1" extrusionOk="0">
                  <a:moveTo>
                    <a:pt x="4497" y="15429"/>
                  </a:moveTo>
                  <a:cubicBezTo>
                    <a:pt x="2581" y="17486"/>
                    <a:pt x="665" y="19543"/>
                    <a:pt x="143" y="20571"/>
                  </a:cubicBezTo>
                  <a:cubicBezTo>
                    <a:pt x="-380" y="21600"/>
                    <a:pt x="491" y="21600"/>
                    <a:pt x="3452" y="19029"/>
                  </a:cubicBezTo>
                  <a:cubicBezTo>
                    <a:pt x="6414" y="16457"/>
                    <a:pt x="11465" y="11314"/>
                    <a:pt x="14775" y="7714"/>
                  </a:cubicBezTo>
                  <a:cubicBezTo>
                    <a:pt x="18085" y="4114"/>
                    <a:pt x="19652" y="2057"/>
                    <a:pt x="212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9174590" y="1707724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700"/>
                    <a:pt x="10080" y="5400"/>
                    <a:pt x="6480" y="9000"/>
                  </a:cubicBezTo>
                  <a:cubicBezTo>
                    <a:pt x="2880" y="12600"/>
                    <a:pt x="144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9187290" y="182202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9627735" y="1510080"/>
              <a:ext cx="270756" cy="36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28" fill="norm" stroke="1" extrusionOk="0">
                  <a:moveTo>
                    <a:pt x="16269" y="2256"/>
                  </a:moveTo>
                  <a:cubicBezTo>
                    <a:pt x="15937" y="1519"/>
                    <a:pt x="15605" y="783"/>
                    <a:pt x="15023" y="353"/>
                  </a:cubicBezTo>
                  <a:cubicBezTo>
                    <a:pt x="14442" y="-76"/>
                    <a:pt x="13611" y="-199"/>
                    <a:pt x="12032" y="476"/>
                  </a:cubicBezTo>
                  <a:cubicBezTo>
                    <a:pt x="10454" y="1151"/>
                    <a:pt x="8128" y="2624"/>
                    <a:pt x="5885" y="5201"/>
                  </a:cubicBezTo>
                  <a:cubicBezTo>
                    <a:pt x="3642" y="7778"/>
                    <a:pt x="1482" y="11460"/>
                    <a:pt x="568" y="14221"/>
                  </a:cubicBezTo>
                  <a:cubicBezTo>
                    <a:pt x="-346" y="16983"/>
                    <a:pt x="-14" y="18824"/>
                    <a:pt x="568" y="19928"/>
                  </a:cubicBezTo>
                  <a:cubicBezTo>
                    <a:pt x="1149" y="21033"/>
                    <a:pt x="1980" y="21401"/>
                    <a:pt x="3808" y="21156"/>
                  </a:cubicBezTo>
                  <a:cubicBezTo>
                    <a:pt x="5636" y="20910"/>
                    <a:pt x="8460" y="20051"/>
                    <a:pt x="10786" y="18333"/>
                  </a:cubicBezTo>
                  <a:cubicBezTo>
                    <a:pt x="13112" y="16615"/>
                    <a:pt x="14940" y="14037"/>
                    <a:pt x="15771" y="11767"/>
                  </a:cubicBezTo>
                  <a:cubicBezTo>
                    <a:pt x="16602" y="9496"/>
                    <a:pt x="16436" y="7533"/>
                    <a:pt x="15605" y="6060"/>
                  </a:cubicBezTo>
                  <a:cubicBezTo>
                    <a:pt x="14774" y="4587"/>
                    <a:pt x="13279" y="3606"/>
                    <a:pt x="12116" y="3115"/>
                  </a:cubicBezTo>
                  <a:cubicBezTo>
                    <a:pt x="10952" y="2624"/>
                    <a:pt x="10122" y="2624"/>
                    <a:pt x="9042" y="3053"/>
                  </a:cubicBezTo>
                  <a:cubicBezTo>
                    <a:pt x="7962" y="3483"/>
                    <a:pt x="6632" y="4342"/>
                    <a:pt x="5802" y="5078"/>
                  </a:cubicBezTo>
                  <a:cubicBezTo>
                    <a:pt x="4971" y="5815"/>
                    <a:pt x="4639" y="6428"/>
                    <a:pt x="4472" y="7042"/>
                  </a:cubicBezTo>
                  <a:cubicBezTo>
                    <a:pt x="4306" y="7656"/>
                    <a:pt x="4306" y="8269"/>
                    <a:pt x="5469" y="8821"/>
                  </a:cubicBezTo>
                  <a:cubicBezTo>
                    <a:pt x="6632" y="9374"/>
                    <a:pt x="8959" y="9865"/>
                    <a:pt x="11783" y="9742"/>
                  </a:cubicBezTo>
                  <a:cubicBezTo>
                    <a:pt x="14608" y="9619"/>
                    <a:pt x="17931" y="8883"/>
                    <a:pt x="21254" y="8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9683531" y="1364324"/>
              <a:ext cx="145110" cy="13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14" fill="norm" stroke="1" extrusionOk="0">
                  <a:moveTo>
                    <a:pt x="3618" y="4066"/>
                  </a:moveTo>
                  <a:cubicBezTo>
                    <a:pt x="2991" y="7722"/>
                    <a:pt x="2365" y="11377"/>
                    <a:pt x="1583" y="14534"/>
                  </a:cubicBezTo>
                  <a:cubicBezTo>
                    <a:pt x="800" y="17691"/>
                    <a:pt x="-139" y="20349"/>
                    <a:pt x="18" y="20349"/>
                  </a:cubicBezTo>
                  <a:cubicBezTo>
                    <a:pt x="174" y="20349"/>
                    <a:pt x="1426" y="17691"/>
                    <a:pt x="3148" y="14202"/>
                  </a:cubicBezTo>
                  <a:cubicBezTo>
                    <a:pt x="4870" y="10712"/>
                    <a:pt x="7061" y="6392"/>
                    <a:pt x="8783" y="3568"/>
                  </a:cubicBezTo>
                  <a:cubicBezTo>
                    <a:pt x="10504" y="743"/>
                    <a:pt x="11757" y="-586"/>
                    <a:pt x="13165" y="245"/>
                  </a:cubicBezTo>
                  <a:cubicBezTo>
                    <a:pt x="14574" y="1076"/>
                    <a:pt x="16139" y="4066"/>
                    <a:pt x="17548" y="7888"/>
                  </a:cubicBezTo>
                  <a:cubicBezTo>
                    <a:pt x="18957" y="11709"/>
                    <a:pt x="20209" y="16362"/>
                    <a:pt x="21461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834990" y="1856860"/>
              <a:ext cx="132817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02" fill="norm" stroke="1" extrusionOk="0">
                  <a:moveTo>
                    <a:pt x="0" y="21502"/>
                  </a:moveTo>
                  <a:cubicBezTo>
                    <a:pt x="1029" y="16797"/>
                    <a:pt x="2057" y="12092"/>
                    <a:pt x="3086" y="8777"/>
                  </a:cubicBezTo>
                  <a:cubicBezTo>
                    <a:pt x="4114" y="5462"/>
                    <a:pt x="5143" y="3538"/>
                    <a:pt x="6171" y="2148"/>
                  </a:cubicBezTo>
                  <a:cubicBezTo>
                    <a:pt x="7200" y="757"/>
                    <a:pt x="8229" y="-98"/>
                    <a:pt x="8743" y="9"/>
                  </a:cubicBezTo>
                  <a:cubicBezTo>
                    <a:pt x="9257" y="116"/>
                    <a:pt x="9257" y="1185"/>
                    <a:pt x="9429" y="2254"/>
                  </a:cubicBezTo>
                  <a:cubicBezTo>
                    <a:pt x="9600" y="3324"/>
                    <a:pt x="9943" y="4393"/>
                    <a:pt x="10971" y="5142"/>
                  </a:cubicBezTo>
                  <a:cubicBezTo>
                    <a:pt x="12000" y="5890"/>
                    <a:pt x="13714" y="6318"/>
                    <a:pt x="15600" y="5890"/>
                  </a:cubicBezTo>
                  <a:cubicBezTo>
                    <a:pt x="17486" y="5462"/>
                    <a:pt x="19543" y="4179"/>
                    <a:pt x="20571" y="4072"/>
                  </a:cubicBezTo>
                  <a:cubicBezTo>
                    <a:pt x="21600" y="3965"/>
                    <a:pt x="21600" y="5035"/>
                    <a:pt x="21429" y="7173"/>
                  </a:cubicBezTo>
                  <a:cubicBezTo>
                    <a:pt x="21257" y="9312"/>
                    <a:pt x="20914" y="12520"/>
                    <a:pt x="20571" y="1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0025754" y="1867417"/>
              <a:ext cx="133087" cy="14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20" fill="norm" stroke="1" extrusionOk="0">
                  <a:moveTo>
                    <a:pt x="986" y="6253"/>
                  </a:moveTo>
                  <a:cubicBezTo>
                    <a:pt x="643" y="9599"/>
                    <a:pt x="300" y="12946"/>
                    <a:pt x="128" y="15836"/>
                  </a:cubicBezTo>
                  <a:cubicBezTo>
                    <a:pt x="-43" y="18726"/>
                    <a:pt x="-43" y="21160"/>
                    <a:pt x="128" y="21312"/>
                  </a:cubicBezTo>
                  <a:cubicBezTo>
                    <a:pt x="300" y="21464"/>
                    <a:pt x="643" y="19334"/>
                    <a:pt x="1157" y="16444"/>
                  </a:cubicBezTo>
                  <a:cubicBezTo>
                    <a:pt x="1671" y="13554"/>
                    <a:pt x="2357" y="9903"/>
                    <a:pt x="4071" y="7318"/>
                  </a:cubicBezTo>
                  <a:cubicBezTo>
                    <a:pt x="5786" y="4732"/>
                    <a:pt x="8528" y="3210"/>
                    <a:pt x="10586" y="1994"/>
                  </a:cubicBezTo>
                  <a:cubicBezTo>
                    <a:pt x="12643" y="777"/>
                    <a:pt x="14014" y="-136"/>
                    <a:pt x="15214" y="16"/>
                  </a:cubicBezTo>
                  <a:cubicBezTo>
                    <a:pt x="16414" y="168"/>
                    <a:pt x="17443" y="1385"/>
                    <a:pt x="18128" y="3819"/>
                  </a:cubicBezTo>
                  <a:cubicBezTo>
                    <a:pt x="18814" y="6253"/>
                    <a:pt x="19157" y="9903"/>
                    <a:pt x="19500" y="12489"/>
                  </a:cubicBezTo>
                  <a:cubicBezTo>
                    <a:pt x="19843" y="15075"/>
                    <a:pt x="20186" y="16596"/>
                    <a:pt x="20528" y="17357"/>
                  </a:cubicBezTo>
                  <a:cubicBezTo>
                    <a:pt x="20871" y="18118"/>
                    <a:pt x="21214" y="18118"/>
                    <a:pt x="21557" y="18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0186491" y="1885524"/>
              <a:ext cx="124750" cy="14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37" fill="norm" stroke="1" extrusionOk="0">
                  <a:moveTo>
                    <a:pt x="19057" y="0"/>
                  </a:moveTo>
                  <a:cubicBezTo>
                    <a:pt x="17257" y="0"/>
                    <a:pt x="15457" y="0"/>
                    <a:pt x="12217" y="2661"/>
                  </a:cubicBezTo>
                  <a:cubicBezTo>
                    <a:pt x="8977" y="5322"/>
                    <a:pt x="4297" y="10643"/>
                    <a:pt x="1957" y="14087"/>
                  </a:cubicBezTo>
                  <a:cubicBezTo>
                    <a:pt x="-383" y="17530"/>
                    <a:pt x="-383" y="19096"/>
                    <a:pt x="697" y="20035"/>
                  </a:cubicBezTo>
                  <a:cubicBezTo>
                    <a:pt x="1777" y="20974"/>
                    <a:pt x="3937" y="21287"/>
                    <a:pt x="6817" y="21443"/>
                  </a:cubicBezTo>
                  <a:cubicBezTo>
                    <a:pt x="9697" y="21600"/>
                    <a:pt x="13297" y="21600"/>
                    <a:pt x="15817" y="21130"/>
                  </a:cubicBezTo>
                  <a:cubicBezTo>
                    <a:pt x="18337" y="20661"/>
                    <a:pt x="19777" y="19722"/>
                    <a:pt x="21217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0203290" y="1961724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040240" y="2444324"/>
              <a:ext cx="93281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71"/>
                  </a:moveTo>
                  <a:cubicBezTo>
                    <a:pt x="206" y="1932"/>
                    <a:pt x="412" y="1493"/>
                    <a:pt x="603" y="1185"/>
                  </a:cubicBezTo>
                  <a:cubicBezTo>
                    <a:pt x="794" y="878"/>
                    <a:pt x="970" y="702"/>
                    <a:pt x="1159" y="571"/>
                  </a:cubicBezTo>
                  <a:cubicBezTo>
                    <a:pt x="1348" y="439"/>
                    <a:pt x="1549" y="351"/>
                    <a:pt x="1752" y="263"/>
                  </a:cubicBezTo>
                  <a:cubicBezTo>
                    <a:pt x="1956" y="176"/>
                    <a:pt x="2161" y="88"/>
                    <a:pt x="2340" y="44"/>
                  </a:cubicBezTo>
                  <a:cubicBezTo>
                    <a:pt x="2519" y="0"/>
                    <a:pt x="2671" y="0"/>
                    <a:pt x="2826" y="0"/>
                  </a:cubicBezTo>
                  <a:cubicBezTo>
                    <a:pt x="2980" y="0"/>
                    <a:pt x="3137" y="0"/>
                    <a:pt x="3296" y="0"/>
                  </a:cubicBezTo>
                  <a:cubicBezTo>
                    <a:pt x="3455" y="0"/>
                    <a:pt x="3617" y="0"/>
                    <a:pt x="3784" y="0"/>
                  </a:cubicBezTo>
                  <a:cubicBezTo>
                    <a:pt x="3950" y="0"/>
                    <a:pt x="4122" y="0"/>
                    <a:pt x="4298" y="0"/>
                  </a:cubicBezTo>
                  <a:cubicBezTo>
                    <a:pt x="4475" y="0"/>
                    <a:pt x="4656" y="0"/>
                    <a:pt x="4835" y="44"/>
                  </a:cubicBezTo>
                  <a:cubicBezTo>
                    <a:pt x="5014" y="88"/>
                    <a:pt x="5190" y="176"/>
                    <a:pt x="5379" y="220"/>
                  </a:cubicBezTo>
                  <a:cubicBezTo>
                    <a:pt x="5568" y="263"/>
                    <a:pt x="5769" y="263"/>
                    <a:pt x="5970" y="307"/>
                  </a:cubicBezTo>
                  <a:cubicBezTo>
                    <a:pt x="6171" y="351"/>
                    <a:pt x="6372" y="439"/>
                    <a:pt x="6580" y="483"/>
                  </a:cubicBezTo>
                  <a:cubicBezTo>
                    <a:pt x="6788" y="527"/>
                    <a:pt x="7004" y="527"/>
                    <a:pt x="7227" y="527"/>
                  </a:cubicBezTo>
                  <a:cubicBezTo>
                    <a:pt x="7450" y="527"/>
                    <a:pt x="7680" y="527"/>
                    <a:pt x="7852" y="571"/>
                  </a:cubicBezTo>
                  <a:cubicBezTo>
                    <a:pt x="8023" y="615"/>
                    <a:pt x="8136" y="702"/>
                    <a:pt x="8317" y="790"/>
                  </a:cubicBezTo>
                  <a:cubicBezTo>
                    <a:pt x="8499" y="878"/>
                    <a:pt x="8749" y="966"/>
                    <a:pt x="8920" y="1010"/>
                  </a:cubicBezTo>
                  <a:cubicBezTo>
                    <a:pt x="9092" y="1054"/>
                    <a:pt x="9185" y="1054"/>
                    <a:pt x="9354" y="1141"/>
                  </a:cubicBezTo>
                  <a:cubicBezTo>
                    <a:pt x="9523" y="1229"/>
                    <a:pt x="9768" y="1405"/>
                    <a:pt x="10011" y="1580"/>
                  </a:cubicBezTo>
                  <a:cubicBezTo>
                    <a:pt x="10254" y="1756"/>
                    <a:pt x="10494" y="1932"/>
                    <a:pt x="10685" y="2063"/>
                  </a:cubicBezTo>
                  <a:cubicBezTo>
                    <a:pt x="10876" y="2195"/>
                    <a:pt x="11018" y="2283"/>
                    <a:pt x="11143" y="2415"/>
                  </a:cubicBezTo>
                  <a:cubicBezTo>
                    <a:pt x="11268" y="2546"/>
                    <a:pt x="11376" y="2722"/>
                    <a:pt x="11555" y="2941"/>
                  </a:cubicBezTo>
                  <a:cubicBezTo>
                    <a:pt x="11734" y="3161"/>
                    <a:pt x="11984" y="3424"/>
                    <a:pt x="12185" y="3644"/>
                  </a:cubicBezTo>
                  <a:cubicBezTo>
                    <a:pt x="12386" y="3863"/>
                    <a:pt x="12538" y="4039"/>
                    <a:pt x="12677" y="4215"/>
                  </a:cubicBezTo>
                  <a:cubicBezTo>
                    <a:pt x="12817" y="4390"/>
                    <a:pt x="12944" y="4566"/>
                    <a:pt x="13077" y="4741"/>
                  </a:cubicBezTo>
                  <a:cubicBezTo>
                    <a:pt x="13209" y="4917"/>
                    <a:pt x="13346" y="5093"/>
                    <a:pt x="13469" y="5268"/>
                  </a:cubicBezTo>
                  <a:cubicBezTo>
                    <a:pt x="13591" y="5444"/>
                    <a:pt x="13699" y="5620"/>
                    <a:pt x="13824" y="5839"/>
                  </a:cubicBezTo>
                  <a:cubicBezTo>
                    <a:pt x="13949" y="6059"/>
                    <a:pt x="14091" y="6322"/>
                    <a:pt x="14233" y="6541"/>
                  </a:cubicBezTo>
                  <a:cubicBezTo>
                    <a:pt x="14375" y="6761"/>
                    <a:pt x="14518" y="6937"/>
                    <a:pt x="14655" y="7156"/>
                  </a:cubicBezTo>
                  <a:cubicBezTo>
                    <a:pt x="14792" y="7376"/>
                    <a:pt x="14924" y="7639"/>
                    <a:pt x="15045" y="7859"/>
                  </a:cubicBezTo>
                  <a:cubicBezTo>
                    <a:pt x="15165" y="8078"/>
                    <a:pt x="15272" y="8254"/>
                    <a:pt x="15402" y="8473"/>
                  </a:cubicBezTo>
                  <a:cubicBezTo>
                    <a:pt x="15532" y="8693"/>
                    <a:pt x="15684" y="8956"/>
                    <a:pt x="15880" y="9307"/>
                  </a:cubicBezTo>
                  <a:cubicBezTo>
                    <a:pt x="16076" y="9659"/>
                    <a:pt x="16316" y="10098"/>
                    <a:pt x="16561" y="10537"/>
                  </a:cubicBezTo>
                  <a:cubicBezTo>
                    <a:pt x="16807" y="10976"/>
                    <a:pt x="17057" y="11415"/>
                    <a:pt x="17235" y="11722"/>
                  </a:cubicBezTo>
                  <a:cubicBezTo>
                    <a:pt x="17414" y="12029"/>
                    <a:pt x="17522" y="12205"/>
                    <a:pt x="17689" y="12512"/>
                  </a:cubicBezTo>
                  <a:cubicBezTo>
                    <a:pt x="17855" y="12820"/>
                    <a:pt x="18081" y="13259"/>
                    <a:pt x="18358" y="13873"/>
                  </a:cubicBezTo>
                  <a:cubicBezTo>
                    <a:pt x="18635" y="14488"/>
                    <a:pt x="18963" y="15278"/>
                    <a:pt x="19228" y="15937"/>
                  </a:cubicBezTo>
                  <a:cubicBezTo>
                    <a:pt x="19492" y="16595"/>
                    <a:pt x="19693" y="17122"/>
                    <a:pt x="19894" y="17605"/>
                  </a:cubicBezTo>
                  <a:cubicBezTo>
                    <a:pt x="20095" y="18088"/>
                    <a:pt x="20296" y="18527"/>
                    <a:pt x="20490" y="18966"/>
                  </a:cubicBezTo>
                  <a:cubicBezTo>
                    <a:pt x="20683" y="19405"/>
                    <a:pt x="20870" y="19844"/>
                    <a:pt x="21054" y="20283"/>
                  </a:cubicBezTo>
                  <a:cubicBezTo>
                    <a:pt x="21237" y="20722"/>
                    <a:pt x="21419" y="211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65590" y="2896433"/>
              <a:ext cx="25136" cy="37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7" fill="norm" stroke="1" extrusionOk="0">
                  <a:moveTo>
                    <a:pt x="16200" y="2490"/>
                  </a:moveTo>
                  <a:cubicBezTo>
                    <a:pt x="16200" y="1391"/>
                    <a:pt x="16200" y="293"/>
                    <a:pt x="17100" y="49"/>
                  </a:cubicBezTo>
                  <a:cubicBezTo>
                    <a:pt x="18000" y="-195"/>
                    <a:pt x="19800" y="415"/>
                    <a:pt x="20700" y="2978"/>
                  </a:cubicBezTo>
                  <a:cubicBezTo>
                    <a:pt x="21600" y="5541"/>
                    <a:pt x="21600" y="10056"/>
                    <a:pt x="20700" y="12985"/>
                  </a:cubicBezTo>
                  <a:cubicBezTo>
                    <a:pt x="19800" y="15913"/>
                    <a:pt x="18000" y="17256"/>
                    <a:pt x="15300" y="18598"/>
                  </a:cubicBezTo>
                  <a:cubicBezTo>
                    <a:pt x="12600" y="19941"/>
                    <a:pt x="9000" y="21283"/>
                    <a:pt x="6300" y="21344"/>
                  </a:cubicBezTo>
                  <a:cubicBezTo>
                    <a:pt x="3600" y="21405"/>
                    <a:pt x="1800" y="20185"/>
                    <a:pt x="0" y="1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52043" y="2980809"/>
              <a:ext cx="145057" cy="23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513" fill="norm" stroke="1" extrusionOk="0">
                  <a:moveTo>
                    <a:pt x="17462" y="1442"/>
                  </a:moveTo>
                  <a:cubicBezTo>
                    <a:pt x="18679" y="678"/>
                    <a:pt x="19896" y="-87"/>
                    <a:pt x="20505" y="9"/>
                  </a:cubicBezTo>
                  <a:cubicBezTo>
                    <a:pt x="21113" y="104"/>
                    <a:pt x="21113" y="1060"/>
                    <a:pt x="18831" y="2971"/>
                  </a:cubicBezTo>
                  <a:cubicBezTo>
                    <a:pt x="16550" y="4883"/>
                    <a:pt x="11986" y="7750"/>
                    <a:pt x="8336" y="10140"/>
                  </a:cubicBezTo>
                  <a:cubicBezTo>
                    <a:pt x="4685" y="12529"/>
                    <a:pt x="1947" y="14440"/>
                    <a:pt x="730" y="15874"/>
                  </a:cubicBezTo>
                  <a:cubicBezTo>
                    <a:pt x="-487" y="17308"/>
                    <a:pt x="-183" y="18263"/>
                    <a:pt x="1643" y="18932"/>
                  </a:cubicBezTo>
                  <a:cubicBezTo>
                    <a:pt x="3468" y="19601"/>
                    <a:pt x="6814" y="19984"/>
                    <a:pt x="10009" y="20366"/>
                  </a:cubicBezTo>
                  <a:cubicBezTo>
                    <a:pt x="13203" y="20748"/>
                    <a:pt x="16245" y="21131"/>
                    <a:pt x="19288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81490" y="3085674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62440" y="3212674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364090" y="2977724"/>
              <a:ext cx="980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17"/>
                    <a:pt x="21600" y="9834"/>
                    <a:pt x="19440" y="13434"/>
                  </a:cubicBezTo>
                  <a:cubicBezTo>
                    <a:pt x="17280" y="17034"/>
                    <a:pt x="864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58648" y="4217676"/>
              <a:ext cx="265693" cy="3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82" fill="norm" stroke="1" extrusionOk="0">
                  <a:moveTo>
                    <a:pt x="19461" y="764"/>
                  </a:moveTo>
                  <a:cubicBezTo>
                    <a:pt x="20147" y="323"/>
                    <a:pt x="20832" y="-118"/>
                    <a:pt x="21175" y="29"/>
                  </a:cubicBezTo>
                  <a:cubicBezTo>
                    <a:pt x="21518" y="176"/>
                    <a:pt x="21518" y="911"/>
                    <a:pt x="20318" y="3262"/>
                  </a:cubicBezTo>
                  <a:cubicBezTo>
                    <a:pt x="19118" y="5613"/>
                    <a:pt x="16718" y="9580"/>
                    <a:pt x="14318" y="12225"/>
                  </a:cubicBezTo>
                  <a:cubicBezTo>
                    <a:pt x="11918" y="14870"/>
                    <a:pt x="9518" y="16192"/>
                    <a:pt x="7375" y="16560"/>
                  </a:cubicBezTo>
                  <a:cubicBezTo>
                    <a:pt x="5232" y="16927"/>
                    <a:pt x="3347" y="16339"/>
                    <a:pt x="2147" y="15384"/>
                  </a:cubicBezTo>
                  <a:cubicBezTo>
                    <a:pt x="947" y="14429"/>
                    <a:pt x="432" y="13106"/>
                    <a:pt x="175" y="12078"/>
                  </a:cubicBezTo>
                  <a:cubicBezTo>
                    <a:pt x="-82" y="11049"/>
                    <a:pt x="-82" y="10315"/>
                    <a:pt x="347" y="9727"/>
                  </a:cubicBezTo>
                  <a:cubicBezTo>
                    <a:pt x="775" y="9139"/>
                    <a:pt x="1632" y="8698"/>
                    <a:pt x="3004" y="8625"/>
                  </a:cubicBezTo>
                  <a:cubicBezTo>
                    <a:pt x="4375" y="8551"/>
                    <a:pt x="6261" y="8845"/>
                    <a:pt x="9089" y="10168"/>
                  </a:cubicBezTo>
                  <a:cubicBezTo>
                    <a:pt x="11918" y="11490"/>
                    <a:pt x="15689" y="13841"/>
                    <a:pt x="17747" y="15458"/>
                  </a:cubicBezTo>
                  <a:cubicBezTo>
                    <a:pt x="19804" y="17074"/>
                    <a:pt x="20147" y="17955"/>
                    <a:pt x="20489" y="18837"/>
                  </a:cubicBezTo>
                  <a:cubicBezTo>
                    <a:pt x="20832" y="19719"/>
                    <a:pt x="21175" y="20600"/>
                    <a:pt x="21518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44990" y="4463624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38968" y="3968989"/>
              <a:ext cx="193323" cy="19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98" fill="norm" stroke="1" extrusionOk="0">
                  <a:moveTo>
                    <a:pt x="6652" y="9579"/>
                  </a:moveTo>
                  <a:cubicBezTo>
                    <a:pt x="5008" y="11417"/>
                    <a:pt x="3365" y="13255"/>
                    <a:pt x="2191" y="14979"/>
                  </a:cubicBezTo>
                  <a:cubicBezTo>
                    <a:pt x="1017" y="16702"/>
                    <a:pt x="313" y="18311"/>
                    <a:pt x="78" y="18196"/>
                  </a:cubicBezTo>
                  <a:cubicBezTo>
                    <a:pt x="-157" y="18081"/>
                    <a:pt x="78" y="16243"/>
                    <a:pt x="1604" y="13026"/>
                  </a:cubicBezTo>
                  <a:cubicBezTo>
                    <a:pt x="3130" y="9809"/>
                    <a:pt x="5947" y="5213"/>
                    <a:pt x="8060" y="2685"/>
                  </a:cubicBezTo>
                  <a:cubicBezTo>
                    <a:pt x="10173" y="158"/>
                    <a:pt x="11582" y="-302"/>
                    <a:pt x="12639" y="158"/>
                  </a:cubicBezTo>
                  <a:cubicBezTo>
                    <a:pt x="13695" y="617"/>
                    <a:pt x="14400" y="1996"/>
                    <a:pt x="15456" y="5213"/>
                  </a:cubicBezTo>
                  <a:cubicBezTo>
                    <a:pt x="16513" y="8430"/>
                    <a:pt x="17921" y="13485"/>
                    <a:pt x="18978" y="16472"/>
                  </a:cubicBezTo>
                  <a:cubicBezTo>
                    <a:pt x="20034" y="19460"/>
                    <a:pt x="20739" y="20379"/>
                    <a:pt x="21443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218040" y="4304874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224390" y="4431874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992740" y="4146124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865740" y="4412824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5300"/>
                    <a:pt x="10417" y="9000"/>
                    <a:pt x="14017" y="5400"/>
                  </a:cubicBezTo>
                  <a:cubicBezTo>
                    <a:pt x="17617" y="1800"/>
                    <a:pt x="1960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974224" y="4509555"/>
              <a:ext cx="151867" cy="19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56" fill="norm" stroke="1" extrusionOk="0">
                  <a:moveTo>
                    <a:pt x="5324" y="6662"/>
                  </a:moveTo>
                  <a:cubicBezTo>
                    <a:pt x="3524" y="9846"/>
                    <a:pt x="1724" y="13029"/>
                    <a:pt x="824" y="15643"/>
                  </a:cubicBezTo>
                  <a:cubicBezTo>
                    <a:pt x="-76" y="18258"/>
                    <a:pt x="-76" y="20305"/>
                    <a:pt x="74" y="20759"/>
                  </a:cubicBezTo>
                  <a:cubicBezTo>
                    <a:pt x="224" y="21214"/>
                    <a:pt x="524" y="20077"/>
                    <a:pt x="1124" y="17121"/>
                  </a:cubicBezTo>
                  <a:cubicBezTo>
                    <a:pt x="1724" y="14166"/>
                    <a:pt x="2624" y="9391"/>
                    <a:pt x="3974" y="6094"/>
                  </a:cubicBezTo>
                  <a:cubicBezTo>
                    <a:pt x="5324" y="2797"/>
                    <a:pt x="7124" y="978"/>
                    <a:pt x="9524" y="296"/>
                  </a:cubicBezTo>
                  <a:cubicBezTo>
                    <a:pt x="11924" y="-386"/>
                    <a:pt x="14924" y="69"/>
                    <a:pt x="16724" y="2115"/>
                  </a:cubicBezTo>
                  <a:cubicBezTo>
                    <a:pt x="18524" y="4161"/>
                    <a:pt x="19124" y="7799"/>
                    <a:pt x="19724" y="10187"/>
                  </a:cubicBezTo>
                  <a:cubicBezTo>
                    <a:pt x="20324" y="12574"/>
                    <a:pt x="20924" y="13711"/>
                    <a:pt x="21524" y="14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402496" y="4146124"/>
              <a:ext cx="193495" cy="31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65" fill="norm" stroke="1" extrusionOk="0">
                  <a:moveTo>
                    <a:pt x="21232" y="0"/>
                  </a:moveTo>
                  <a:cubicBezTo>
                    <a:pt x="17051" y="1008"/>
                    <a:pt x="12871" y="2016"/>
                    <a:pt x="9387" y="3024"/>
                  </a:cubicBezTo>
                  <a:cubicBezTo>
                    <a:pt x="5903" y="4032"/>
                    <a:pt x="3116" y="5040"/>
                    <a:pt x="1606" y="5904"/>
                  </a:cubicBezTo>
                  <a:cubicBezTo>
                    <a:pt x="97" y="6768"/>
                    <a:pt x="-136" y="7488"/>
                    <a:pt x="445" y="7920"/>
                  </a:cubicBezTo>
                  <a:cubicBezTo>
                    <a:pt x="1026" y="8352"/>
                    <a:pt x="2419" y="8496"/>
                    <a:pt x="4742" y="8640"/>
                  </a:cubicBezTo>
                  <a:cubicBezTo>
                    <a:pt x="7064" y="8784"/>
                    <a:pt x="10316" y="8928"/>
                    <a:pt x="12290" y="9288"/>
                  </a:cubicBezTo>
                  <a:cubicBezTo>
                    <a:pt x="14264" y="9648"/>
                    <a:pt x="14961" y="10224"/>
                    <a:pt x="14613" y="10944"/>
                  </a:cubicBezTo>
                  <a:cubicBezTo>
                    <a:pt x="14264" y="11664"/>
                    <a:pt x="12871" y="12528"/>
                    <a:pt x="11013" y="13536"/>
                  </a:cubicBezTo>
                  <a:cubicBezTo>
                    <a:pt x="9155" y="14544"/>
                    <a:pt x="6832" y="15696"/>
                    <a:pt x="5090" y="16560"/>
                  </a:cubicBezTo>
                  <a:cubicBezTo>
                    <a:pt x="3348" y="17424"/>
                    <a:pt x="2187" y="18000"/>
                    <a:pt x="1258" y="18792"/>
                  </a:cubicBezTo>
                  <a:cubicBezTo>
                    <a:pt x="329" y="19584"/>
                    <a:pt x="-368" y="20592"/>
                    <a:pt x="213" y="21096"/>
                  </a:cubicBezTo>
                  <a:cubicBezTo>
                    <a:pt x="793" y="21600"/>
                    <a:pt x="2651" y="21600"/>
                    <a:pt x="5555" y="21024"/>
                  </a:cubicBezTo>
                  <a:cubicBezTo>
                    <a:pt x="8458" y="20448"/>
                    <a:pt x="12406" y="19296"/>
                    <a:pt x="16355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684890" y="4209624"/>
              <a:ext cx="177801" cy="21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0"/>
                  </a:moveTo>
                  <a:cubicBezTo>
                    <a:pt x="3086" y="2994"/>
                    <a:pt x="6171" y="5988"/>
                    <a:pt x="8871" y="9303"/>
                  </a:cubicBezTo>
                  <a:cubicBezTo>
                    <a:pt x="11571" y="12618"/>
                    <a:pt x="13886" y="16253"/>
                    <a:pt x="15557" y="18499"/>
                  </a:cubicBezTo>
                  <a:cubicBezTo>
                    <a:pt x="17229" y="20745"/>
                    <a:pt x="18257" y="21600"/>
                    <a:pt x="19157" y="21172"/>
                  </a:cubicBezTo>
                  <a:cubicBezTo>
                    <a:pt x="20057" y="20745"/>
                    <a:pt x="20829" y="19034"/>
                    <a:pt x="21600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742040" y="4177602"/>
              <a:ext cx="152401" cy="25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1629"/>
                  </a:moveTo>
                  <a:cubicBezTo>
                    <a:pt x="20700" y="737"/>
                    <a:pt x="19800" y="-156"/>
                    <a:pt x="18300" y="23"/>
                  </a:cubicBezTo>
                  <a:cubicBezTo>
                    <a:pt x="16800" y="201"/>
                    <a:pt x="14700" y="1451"/>
                    <a:pt x="12150" y="3950"/>
                  </a:cubicBezTo>
                  <a:cubicBezTo>
                    <a:pt x="9600" y="6449"/>
                    <a:pt x="6600" y="10198"/>
                    <a:pt x="4500" y="13322"/>
                  </a:cubicBezTo>
                  <a:cubicBezTo>
                    <a:pt x="2400" y="16446"/>
                    <a:pt x="1200" y="18945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900790" y="4355674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936444" y="4279474"/>
              <a:ext cx="46897" cy="4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0133" fill="norm" stroke="1" extrusionOk="0">
                  <a:moveTo>
                    <a:pt x="6720" y="8836"/>
                  </a:moveTo>
                  <a:cubicBezTo>
                    <a:pt x="2964" y="11782"/>
                    <a:pt x="-793" y="14727"/>
                    <a:pt x="146" y="17182"/>
                  </a:cubicBezTo>
                  <a:cubicBezTo>
                    <a:pt x="1085" y="19636"/>
                    <a:pt x="6720" y="21600"/>
                    <a:pt x="10946" y="18655"/>
                  </a:cubicBezTo>
                  <a:cubicBezTo>
                    <a:pt x="15172" y="15709"/>
                    <a:pt x="17990" y="7855"/>
                    <a:pt x="208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908813" y="1029454"/>
              <a:ext cx="2145378" cy="13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18" fill="norm" stroke="1" extrusionOk="0">
                  <a:moveTo>
                    <a:pt x="1455" y="4727"/>
                  </a:moveTo>
                  <a:cubicBezTo>
                    <a:pt x="2198" y="3091"/>
                    <a:pt x="2940" y="1454"/>
                    <a:pt x="3715" y="636"/>
                  </a:cubicBezTo>
                  <a:cubicBezTo>
                    <a:pt x="4489" y="-182"/>
                    <a:pt x="5295" y="-182"/>
                    <a:pt x="6102" y="473"/>
                  </a:cubicBezTo>
                  <a:cubicBezTo>
                    <a:pt x="6908" y="1127"/>
                    <a:pt x="7714" y="2436"/>
                    <a:pt x="8499" y="3909"/>
                  </a:cubicBezTo>
                  <a:cubicBezTo>
                    <a:pt x="9284" y="5382"/>
                    <a:pt x="10048" y="7018"/>
                    <a:pt x="10833" y="8491"/>
                  </a:cubicBezTo>
                  <a:cubicBezTo>
                    <a:pt x="11618" y="9963"/>
                    <a:pt x="12425" y="11273"/>
                    <a:pt x="13199" y="12418"/>
                  </a:cubicBezTo>
                  <a:cubicBezTo>
                    <a:pt x="13974" y="13563"/>
                    <a:pt x="14716" y="14545"/>
                    <a:pt x="15480" y="15691"/>
                  </a:cubicBezTo>
                  <a:cubicBezTo>
                    <a:pt x="16244" y="16836"/>
                    <a:pt x="17029" y="18145"/>
                    <a:pt x="17676" y="18963"/>
                  </a:cubicBezTo>
                  <a:cubicBezTo>
                    <a:pt x="18323" y="19782"/>
                    <a:pt x="18833" y="20109"/>
                    <a:pt x="19161" y="20436"/>
                  </a:cubicBezTo>
                  <a:cubicBezTo>
                    <a:pt x="19490" y="20763"/>
                    <a:pt x="19639" y="21091"/>
                    <a:pt x="19660" y="20927"/>
                  </a:cubicBezTo>
                  <a:cubicBezTo>
                    <a:pt x="19681" y="20763"/>
                    <a:pt x="19575" y="20109"/>
                    <a:pt x="19161" y="19127"/>
                  </a:cubicBezTo>
                  <a:cubicBezTo>
                    <a:pt x="18748" y="18145"/>
                    <a:pt x="18026" y="16836"/>
                    <a:pt x="17284" y="15854"/>
                  </a:cubicBezTo>
                  <a:cubicBezTo>
                    <a:pt x="16541" y="14873"/>
                    <a:pt x="15777" y="14218"/>
                    <a:pt x="15034" y="13563"/>
                  </a:cubicBezTo>
                  <a:cubicBezTo>
                    <a:pt x="14292" y="12909"/>
                    <a:pt x="13570" y="12254"/>
                    <a:pt x="12828" y="11927"/>
                  </a:cubicBezTo>
                  <a:cubicBezTo>
                    <a:pt x="12085" y="11600"/>
                    <a:pt x="11321" y="11600"/>
                    <a:pt x="10536" y="11600"/>
                  </a:cubicBezTo>
                  <a:cubicBezTo>
                    <a:pt x="9751" y="11600"/>
                    <a:pt x="8945" y="11600"/>
                    <a:pt x="8139" y="11600"/>
                  </a:cubicBezTo>
                  <a:cubicBezTo>
                    <a:pt x="7332" y="11600"/>
                    <a:pt x="6526" y="11600"/>
                    <a:pt x="5762" y="11600"/>
                  </a:cubicBezTo>
                  <a:cubicBezTo>
                    <a:pt x="4998" y="11600"/>
                    <a:pt x="4277" y="11600"/>
                    <a:pt x="3513" y="11763"/>
                  </a:cubicBezTo>
                  <a:cubicBezTo>
                    <a:pt x="2749" y="11927"/>
                    <a:pt x="1943" y="12254"/>
                    <a:pt x="1232" y="12745"/>
                  </a:cubicBezTo>
                  <a:cubicBezTo>
                    <a:pt x="521" y="13236"/>
                    <a:pt x="-94" y="13891"/>
                    <a:pt x="12" y="13891"/>
                  </a:cubicBezTo>
                  <a:cubicBezTo>
                    <a:pt x="118" y="13891"/>
                    <a:pt x="946" y="13236"/>
                    <a:pt x="1720" y="12582"/>
                  </a:cubicBezTo>
                  <a:cubicBezTo>
                    <a:pt x="2495" y="11927"/>
                    <a:pt x="3216" y="11273"/>
                    <a:pt x="4033" y="10618"/>
                  </a:cubicBezTo>
                  <a:cubicBezTo>
                    <a:pt x="4850" y="9963"/>
                    <a:pt x="5762" y="9309"/>
                    <a:pt x="6526" y="8818"/>
                  </a:cubicBezTo>
                  <a:cubicBezTo>
                    <a:pt x="7290" y="8327"/>
                    <a:pt x="7905" y="8000"/>
                    <a:pt x="8542" y="7836"/>
                  </a:cubicBezTo>
                  <a:cubicBezTo>
                    <a:pt x="9178" y="7673"/>
                    <a:pt x="9836" y="7673"/>
                    <a:pt x="10483" y="7673"/>
                  </a:cubicBezTo>
                  <a:cubicBezTo>
                    <a:pt x="11130" y="7673"/>
                    <a:pt x="11767" y="7673"/>
                    <a:pt x="12552" y="8000"/>
                  </a:cubicBezTo>
                  <a:cubicBezTo>
                    <a:pt x="13337" y="8327"/>
                    <a:pt x="14271" y="8982"/>
                    <a:pt x="15141" y="9636"/>
                  </a:cubicBezTo>
                  <a:cubicBezTo>
                    <a:pt x="16011" y="10291"/>
                    <a:pt x="16817" y="10945"/>
                    <a:pt x="17644" y="11927"/>
                  </a:cubicBezTo>
                  <a:cubicBezTo>
                    <a:pt x="18472" y="12909"/>
                    <a:pt x="19321" y="14218"/>
                    <a:pt x="19968" y="15854"/>
                  </a:cubicBezTo>
                  <a:cubicBezTo>
                    <a:pt x="20615" y="17491"/>
                    <a:pt x="21060" y="19454"/>
                    <a:pt x="21506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315678" y="4209624"/>
              <a:ext cx="30926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8824" y="0"/>
                  </a:moveTo>
                  <a:cubicBezTo>
                    <a:pt x="16767" y="3665"/>
                    <a:pt x="14710" y="7331"/>
                    <a:pt x="13020" y="9753"/>
                  </a:cubicBezTo>
                  <a:cubicBezTo>
                    <a:pt x="11330" y="12175"/>
                    <a:pt x="10008" y="13353"/>
                    <a:pt x="8612" y="14073"/>
                  </a:cubicBezTo>
                  <a:cubicBezTo>
                    <a:pt x="7216" y="14793"/>
                    <a:pt x="5747" y="15055"/>
                    <a:pt x="4645" y="15120"/>
                  </a:cubicBezTo>
                  <a:cubicBezTo>
                    <a:pt x="3542" y="15185"/>
                    <a:pt x="2808" y="15055"/>
                    <a:pt x="2073" y="14596"/>
                  </a:cubicBezTo>
                  <a:cubicBezTo>
                    <a:pt x="1338" y="14138"/>
                    <a:pt x="604" y="13353"/>
                    <a:pt x="236" y="12567"/>
                  </a:cubicBezTo>
                  <a:cubicBezTo>
                    <a:pt x="-131" y="11782"/>
                    <a:pt x="-131" y="10996"/>
                    <a:pt x="677" y="10015"/>
                  </a:cubicBezTo>
                  <a:cubicBezTo>
                    <a:pt x="1485" y="9033"/>
                    <a:pt x="3102" y="7855"/>
                    <a:pt x="4865" y="7200"/>
                  </a:cubicBezTo>
                  <a:cubicBezTo>
                    <a:pt x="6628" y="6545"/>
                    <a:pt x="8538" y="6415"/>
                    <a:pt x="9861" y="6415"/>
                  </a:cubicBezTo>
                  <a:cubicBezTo>
                    <a:pt x="11183" y="6415"/>
                    <a:pt x="11918" y="6545"/>
                    <a:pt x="12506" y="6873"/>
                  </a:cubicBezTo>
                  <a:cubicBezTo>
                    <a:pt x="13093" y="7200"/>
                    <a:pt x="13534" y="7724"/>
                    <a:pt x="14196" y="9295"/>
                  </a:cubicBezTo>
                  <a:cubicBezTo>
                    <a:pt x="14857" y="10865"/>
                    <a:pt x="15738" y="13484"/>
                    <a:pt x="16987" y="15709"/>
                  </a:cubicBezTo>
                  <a:cubicBezTo>
                    <a:pt x="18236" y="17935"/>
                    <a:pt x="19853" y="19767"/>
                    <a:pt x="21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739240" y="4463624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951208" y="4169240"/>
              <a:ext cx="200783" cy="45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00" fill="norm" stroke="1" extrusionOk="0">
                  <a:moveTo>
                    <a:pt x="21123" y="999"/>
                  </a:moveTo>
                  <a:cubicBezTo>
                    <a:pt x="20455" y="603"/>
                    <a:pt x="19787" y="206"/>
                    <a:pt x="18896" y="58"/>
                  </a:cubicBezTo>
                  <a:cubicBezTo>
                    <a:pt x="18005" y="-91"/>
                    <a:pt x="16892" y="8"/>
                    <a:pt x="14777" y="850"/>
                  </a:cubicBezTo>
                  <a:cubicBezTo>
                    <a:pt x="12661" y="1692"/>
                    <a:pt x="9544" y="3278"/>
                    <a:pt x="6760" y="5458"/>
                  </a:cubicBezTo>
                  <a:cubicBezTo>
                    <a:pt x="3977" y="7637"/>
                    <a:pt x="1527" y="10412"/>
                    <a:pt x="525" y="12938"/>
                  </a:cubicBezTo>
                  <a:cubicBezTo>
                    <a:pt x="-477" y="15465"/>
                    <a:pt x="-32" y="17744"/>
                    <a:pt x="1750" y="19181"/>
                  </a:cubicBezTo>
                  <a:cubicBezTo>
                    <a:pt x="3531" y="20617"/>
                    <a:pt x="6649" y="21212"/>
                    <a:pt x="8764" y="21360"/>
                  </a:cubicBezTo>
                  <a:cubicBezTo>
                    <a:pt x="10880" y="21509"/>
                    <a:pt x="11993" y="21212"/>
                    <a:pt x="13107" y="20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162321" y="4280654"/>
              <a:ext cx="230970" cy="30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49" fill="norm" stroke="1" extrusionOk="0">
                  <a:moveTo>
                    <a:pt x="11412" y="2166"/>
                  </a:moveTo>
                  <a:cubicBezTo>
                    <a:pt x="11412" y="1416"/>
                    <a:pt x="11412" y="666"/>
                    <a:pt x="10922" y="291"/>
                  </a:cubicBezTo>
                  <a:cubicBezTo>
                    <a:pt x="10431" y="-84"/>
                    <a:pt x="9449" y="-84"/>
                    <a:pt x="8663" y="216"/>
                  </a:cubicBezTo>
                  <a:cubicBezTo>
                    <a:pt x="7878" y="516"/>
                    <a:pt x="7289" y="1116"/>
                    <a:pt x="5914" y="3666"/>
                  </a:cubicBezTo>
                  <a:cubicBezTo>
                    <a:pt x="4540" y="6216"/>
                    <a:pt x="2380" y="10716"/>
                    <a:pt x="1202" y="13791"/>
                  </a:cubicBezTo>
                  <a:cubicBezTo>
                    <a:pt x="23" y="16866"/>
                    <a:pt x="-173" y="18516"/>
                    <a:pt x="122" y="19641"/>
                  </a:cubicBezTo>
                  <a:cubicBezTo>
                    <a:pt x="416" y="20766"/>
                    <a:pt x="1202" y="21366"/>
                    <a:pt x="2772" y="21441"/>
                  </a:cubicBezTo>
                  <a:cubicBezTo>
                    <a:pt x="4343" y="21516"/>
                    <a:pt x="6700" y="21066"/>
                    <a:pt x="9252" y="19641"/>
                  </a:cubicBezTo>
                  <a:cubicBezTo>
                    <a:pt x="11805" y="18216"/>
                    <a:pt x="14554" y="15816"/>
                    <a:pt x="16223" y="13341"/>
                  </a:cubicBezTo>
                  <a:cubicBezTo>
                    <a:pt x="17892" y="10866"/>
                    <a:pt x="18482" y="8316"/>
                    <a:pt x="18482" y="6741"/>
                  </a:cubicBezTo>
                  <a:cubicBezTo>
                    <a:pt x="18482" y="5166"/>
                    <a:pt x="17892" y="4566"/>
                    <a:pt x="17303" y="3891"/>
                  </a:cubicBezTo>
                  <a:cubicBezTo>
                    <a:pt x="16714" y="3216"/>
                    <a:pt x="16125" y="2466"/>
                    <a:pt x="15340" y="1941"/>
                  </a:cubicBezTo>
                  <a:cubicBezTo>
                    <a:pt x="14554" y="1416"/>
                    <a:pt x="13572" y="1116"/>
                    <a:pt x="12591" y="1191"/>
                  </a:cubicBezTo>
                  <a:cubicBezTo>
                    <a:pt x="11609" y="1266"/>
                    <a:pt x="10627" y="1716"/>
                    <a:pt x="9351" y="2466"/>
                  </a:cubicBezTo>
                  <a:cubicBezTo>
                    <a:pt x="8074" y="3216"/>
                    <a:pt x="6503" y="4266"/>
                    <a:pt x="5522" y="5241"/>
                  </a:cubicBezTo>
                  <a:cubicBezTo>
                    <a:pt x="4540" y="6216"/>
                    <a:pt x="4147" y="7116"/>
                    <a:pt x="4540" y="7641"/>
                  </a:cubicBezTo>
                  <a:cubicBezTo>
                    <a:pt x="4932" y="8166"/>
                    <a:pt x="6111" y="8316"/>
                    <a:pt x="9056" y="8166"/>
                  </a:cubicBezTo>
                  <a:cubicBezTo>
                    <a:pt x="12002" y="8016"/>
                    <a:pt x="16714" y="7566"/>
                    <a:pt x="21427" y="7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431390" y="4211849"/>
              <a:ext cx="115081" cy="39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478" fill="norm" stroke="1" extrusionOk="0">
                  <a:moveTo>
                    <a:pt x="0" y="1620"/>
                  </a:moveTo>
                  <a:cubicBezTo>
                    <a:pt x="379" y="1039"/>
                    <a:pt x="758" y="459"/>
                    <a:pt x="2084" y="168"/>
                  </a:cubicBezTo>
                  <a:cubicBezTo>
                    <a:pt x="3411" y="-122"/>
                    <a:pt x="5684" y="-122"/>
                    <a:pt x="8716" y="865"/>
                  </a:cubicBezTo>
                  <a:cubicBezTo>
                    <a:pt x="11747" y="1852"/>
                    <a:pt x="15537" y="3826"/>
                    <a:pt x="18000" y="6439"/>
                  </a:cubicBezTo>
                  <a:cubicBezTo>
                    <a:pt x="20463" y="9052"/>
                    <a:pt x="21600" y="12304"/>
                    <a:pt x="19516" y="14859"/>
                  </a:cubicBezTo>
                  <a:cubicBezTo>
                    <a:pt x="17432" y="17413"/>
                    <a:pt x="12126" y="19272"/>
                    <a:pt x="8905" y="20259"/>
                  </a:cubicBezTo>
                  <a:cubicBezTo>
                    <a:pt x="5684" y="21246"/>
                    <a:pt x="4547" y="21362"/>
                    <a:pt x="3411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840875" y="4400124"/>
              <a:ext cx="17471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963" y="0"/>
                  </a:moveTo>
                  <a:cubicBezTo>
                    <a:pt x="922" y="3600"/>
                    <a:pt x="-119" y="7200"/>
                    <a:pt x="11" y="9600"/>
                  </a:cubicBezTo>
                  <a:cubicBezTo>
                    <a:pt x="141" y="12000"/>
                    <a:pt x="1442" y="13200"/>
                    <a:pt x="4826" y="12600"/>
                  </a:cubicBezTo>
                  <a:cubicBezTo>
                    <a:pt x="8209" y="12000"/>
                    <a:pt x="13674" y="9600"/>
                    <a:pt x="16797" y="10800"/>
                  </a:cubicBezTo>
                  <a:cubicBezTo>
                    <a:pt x="19920" y="12000"/>
                    <a:pt x="20700" y="16800"/>
                    <a:pt x="214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844140" y="4520774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21600"/>
                    <a:pt x="4062" y="21600"/>
                    <a:pt x="7662" y="18000"/>
                  </a:cubicBezTo>
                  <a:cubicBezTo>
                    <a:pt x="11262" y="14400"/>
                    <a:pt x="1643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337433" y="4197932"/>
              <a:ext cx="230608" cy="43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24" fill="norm" stroke="1" extrusionOk="0">
                  <a:moveTo>
                    <a:pt x="21393" y="1501"/>
                  </a:moveTo>
                  <a:cubicBezTo>
                    <a:pt x="21000" y="984"/>
                    <a:pt x="20608" y="468"/>
                    <a:pt x="19920" y="209"/>
                  </a:cubicBezTo>
                  <a:cubicBezTo>
                    <a:pt x="19233" y="-49"/>
                    <a:pt x="18251" y="-49"/>
                    <a:pt x="16091" y="106"/>
                  </a:cubicBezTo>
                  <a:cubicBezTo>
                    <a:pt x="13931" y="261"/>
                    <a:pt x="10593" y="571"/>
                    <a:pt x="8629" y="933"/>
                  </a:cubicBezTo>
                  <a:cubicBezTo>
                    <a:pt x="6666" y="1295"/>
                    <a:pt x="6077" y="1708"/>
                    <a:pt x="5488" y="2845"/>
                  </a:cubicBezTo>
                  <a:cubicBezTo>
                    <a:pt x="4898" y="3982"/>
                    <a:pt x="4309" y="5842"/>
                    <a:pt x="3818" y="7961"/>
                  </a:cubicBezTo>
                  <a:cubicBezTo>
                    <a:pt x="3328" y="10079"/>
                    <a:pt x="2935" y="12456"/>
                    <a:pt x="2346" y="14420"/>
                  </a:cubicBezTo>
                  <a:cubicBezTo>
                    <a:pt x="1757" y="16384"/>
                    <a:pt x="971" y="17934"/>
                    <a:pt x="480" y="19071"/>
                  </a:cubicBezTo>
                  <a:cubicBezTo>
                    <a:pt x="-11" y="20207"/>
                    <a:pt x="-207" y="20931"/>
                    <a:pt x="284" y="21241"/>
                  </a:cubicBezTo>
                  <a:cubicBezTo>
                    <a:pt x="775" y="21551"/>
                    <a:pt x="1953" y="21448"/>
                    <a:pt x="5095" y="21086"/>
                  </a:cubicBezTo>
                  <a:cubicBezTo>
                    <a:pt x="8237" y="20724"/>
                    <a:pt x="13342" y="20104"/>
                    <a:pt x="16386" y="19691"/>
                  </a:cubicBezTo>
                  <a:cubicBezTo>
                    <a:pt x="19429" y="19277"/>
                    <a:pt x="20411" y="19071"/>
                    <a:pt x="21393" y="1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415640" y="4447931"/>
              <a:ext cx="1143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714900" y="4193474"/>
              <a:ext cx="226089" cy="41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18" fill="norm" stroke="1" extrusionOk="0">
                  <a:moveTo>
                    <a:pt x="20137" y="1805"/>
                  </a:moveTo>
                  <a:cubicBezTo>
                    <a:pt x="20732" y="1371"/>
                    <a:pt x="21326" y="937"/>
                    <a:pt x="21128" y="611"/>
                  </a:cubicBezTo>
                  <a:cubicBezTo>
                    <a:pt x="20930" y="286"/>
                    <a:pt x="19939" y="69"/>
                    <a:pt x="18056" y="14"/>
                  </a:cubicBezTo>
                  <a:cubicBezTo>
                    <a:pt x="16174" y="-40"/>
                    <a:pt x="13399" y="69"/>
                    <a:pt x="11418" y="231"/>
                  </a:cubicBezTo>
                  <a:cubicBezTo>
                    <a:pt x="9436" y="394"/>
                    <a:pt x="8247" y="611"/>
                    <a:pt x="7454" y="991"/>
                  </a:cubicBezTo>
                  <a:cubicBezTo>
                    <a:pt x="6662" y="1371"/>
                    <a:pt x="6265" y="1914"/>
                    <a:pt x="5671" y="3542"/>
                  </a:cubicBezTo>
                  <a:cubicBezTo>
                    <a:pt x="5076" y="5170"/>
                    <a:pt x="4284" y="7884"/>
                    <a:pt x="3392" y="10543"/>
                  </a:cubicBezTo>
                  <a:cubicBezTo>
                    <a:pt x="2500" y="13202"/>
                    <a:pt x="1509" y="15807"/>
                    <a:pt x="816" y="17652"/>
                  </a:cubicBezTo>
                  <a:cubicBezTo>
                    <a:pt x="122" y="19498"/>
                    <a:pt x="-274" y="20583"/>
                    <a:pt x="221" y="21072"/>
                  </a:cubicBezTo>
                  <a:cubicBezTo>
                    <a:pt x="717" y="21560"/>
                    <a:pt x="2104" y="21451"/>
                    <a:pt x="4581" y="21234"/>
                  </a:cubicBezTo>
                  <a:cubicBezTo>
                    <a:pt x="7058" y="21017"/>
                    <a:pt x="10625" y="20692"/>
                    <a:pt x="1419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025240" y="4336624"/>
              <a:ext cx="146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443"/>
                    <a:pt x="8765" y="8885"/>
                    <a:pt x="11896" y="12255"/>
                  </a:cubicBezTo>
                  <a:cubicBezTo>
                    <a:pt x="15026" y="15626"/>
                    <a:pt x="16904" y="17923"/>
                    <a:pt x="18313" y="19302"/>
                  </a:cubicBezTo>
                  <a:cubicBezTo>
                    <a:pt x="19722" y="20681"/>
                    <a:pt x="20661" y="211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018890" y="4342974"/>
              <a:ext cx="190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226"/>
                    <a:pt x="17280" y="2451"/>
                    <a:pt x="14640" y="4826"/>
                  </a:cubicBezTo>
                  <a:cubicBezTo>
                    <a:pt x="12000" y="7200"/>
                    <a:pt x="8880" y="10723"/>
                    <a:pt x="6360" y="13711"/>
                  </a:cubicBezTo>
                  <a:cubicBezTo>
                    <a:pt x="3840" y="16698"/>
                    <a:pt x="1920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323710" y="4337574"/>
              <a:ext cx="139681" cy="38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06" fill="norm" stroke="1" extrusionOk="0">
                  <a:moveTo>
                    <a:pt x="20962" y="1015"/>
                  </a:moveTo>
                  <a:cubicBezTo>
                    <a:pt x="20009" y="540"/>
                    <a:pt x="19056" y="66"/>
                    <a:pt x="17786" y="6"/>
                  </a:cubicBezTo>
                  <a:cubicBezTo>
                    <a:pt x="16515" y="-53"/>
                    <a:pt x="14927" y="303"/>
                    <a:pt x="11909" y="1965"/>
                  </a:cubicBezTo>
                  <a:cubicBezTo>
                    <a:pt x="8891" y="3626"/>
                    <a:pt x="4444" y="6593"/>
                    <a:pt x="2062" y="9442"/>
                  </a:cubicBezTo>
                  <a:cubicBezTo>
                    <a:pt x="-320" y="12290"/>
                    <a:pt x="-638" y="15020"/>
                    <a:pt x="1109" y="17037"/>
                  </a:cubicBezTo>
                  <a:cubicBezTo>
                    <a:pt x="2856" y="19055"/>
                    <a:pt x="6668" y="20360"/>
                    <a:pt x="9209" y="20954"/>
                  </a:cubicBezTo>
                  <a:cubicBezTo>
                    <a:pt x="11750" y="21547"/>
                    <a:pt x="13021" y="21428"/>
                    <a:pt x="14291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502942" y="4394199"/>
              <a:ext cx="284299" cy="27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94" fill="norm" stroke="1" extrusionOk="0">
                  <a:moveTo>
                    <a:pt x="12370" y="2422"/>
                  </a:moveTo>
                  <a:cubicBezTo>
                    <a:pt x="11570" y="1603"/>
                    <a:pt x="10770" y="785"/>
                    <a:pt x="9970" y="376"/>
                  </a:cubicBezTo>
                  <a:cubicBezTo>
                    <a:pt x="9170" y="-33"/>
                    <a:pt x="8370" y="-33"/>
                    <a:pt x="7330" y="949"/>
                  </a:cubicBezTo>
                  <a:cubicBezTo>
                    <a:pt x="6290" y="1931"/>
                    <a:pt x="5010" y="3894"/>
                    <a:pt x="3730" y="6840"/>
                  </a:cubicBezTo>
                  <a:cubicBezTo>
                    <a:pt x="2450" y="9785"/>
                    <a:pt x="1170" y="13712"/>
                    <a:pt x="530" y="16085"/>
                  </a:cubicBezTo>
                  <a:cubicBezTo>
                    <a:pt x="-110" y="18458"/>
                    <a:pt x="-110" y="19276"/>
                    <a:pt x="210" y="20012"/>
                  </a:cubicBezTo>
                  <a:cubicBezTo>
                    <a:pt x="530" y="20749"/>
                    <a:pt x="1170" y="21403"/>
                    <a:pt x="2530" y="21485"/>
                  </a:cubicBezTo>
                  <a:cubicBezTo>
                    <a:pt x="3890" y="21567"/>
                    <a:pt x="5970" y="21076"/>
                    <a:pt x="8290" y="19194"/>
                  </a:cubicBezTo>
                  <a:cubicBezTo>
                    <a:pt x="10610" y="17312"/>
                    <a:pt x="13170" y="14040"/>
                    <a:pt x="14530" y="11012"/>
                  </a:cubicBezTo>
                  <a:cubicBezTo>
                    <a:pt x="15890" y="7985"/>
                    <a:pt x="16050" y="5203"/>
                    <a:pt x="15890" y="3485"/>
                  </a:cubicBezTo>
                  <a:cubicBezTo>
                    <a:pt x="15730" y="1767"/>
                    <a:pt x="15250" y="1112"/>
                    <a:pt x="14610" y="703"/>
                  </a:cubicBezTo>
                  <a:cubicBezTo>
                    <a:pt x="13970" y="294"/>
                    <a:pt x="13170" y="131"/>
                    <a:pt x="12290" y="49"/>
                  </a:cubicBezTo>
                  <a:cubicBezTo>
                    <a:pt x="11410" y="-33"/>
                    <a:pt x="10450" y="-33"/>
                    <a:pt x="9650" y="212"/>
                  </a:cubicBezTo>
                  <a:cubicBezTo>
                    <a:pt x="8850" y="458"/>
                    <a:pt x="8210" y="949"/>
                    <a:pt x="7730" y="1603"/>
                  </a:cubicBezTo>
                  <a:cubicBezTo>
                    <a:pt x="7250" y="2258"/>
                    <a:pt x="6930" y="3076"/>
                    <a:pt x="6770" y="4222"/>
                  </a:cubicBezTo>
                  <a:cubicBezTo>
                    <a:pt x="6610" y="5367"/>
                    <a:pt x="6610" y="6840"/>
                    <a:pt x="8370" y="7985"/>
                  </a:cubicBezTo>
                  <a:cubicBezTo>
                    <a:pt x="10130" y="9131"/>
                    <a:pt x="13650" y="9949"/>
                    <a:pt x="16130" y="10031"/>
                  </a:cubicBezTo>
                  <a:cubicBezTo>
                    <a:pt x="18610" y="10112"/>
                    <a:pt x="20050" y="9458"/>
                    <a:pt x="21490" y="8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812640" y="4336624"/>
              <a:ext cx="5803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600" fill="norm" stroke="1" extrusionOk="0">
                  <a:moveTo>
                    <a:pt x="0" y="0"/>
                  </a:moveTo>
                  <a:cubicBezTo>
                    <a:pt x="7448" y="2550"/>
                    <a:pt x="14897" y="5100"/>
                    <a:pt x="18248" y="8100"/>
                  </a:cubicBezTo>
                  <a:cubicBezTo>
                    <a:pt x="21600" y="11100"/>
                    <a:pt x="20855" y="14550"/>
                    <a:pt x="17503" y="16875"/>
                  </a:cubicBezTo>
                  <a:cubicBezTo>
                    <a:pt x="14152" y="19200"/>
                    <a:pt x="8193" y="20400"/>
                    <a:pt x="2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933290" y="4210266"/>
              <a:ext cx="165671" cy="50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48" fill="norm" stroke="1" extrusionOk="0">
                  <a:moveTo>
                    <a:pt x="0" y="1863"/>
                  </a:moveTo>
                  <a:cubicBezTo>
                    <a:pt x="547" y="1413"/>
                    <a:pt x="1094" y="963"/>
                    <a:pt x="2734" y="648"/>
                  </a:cubicBezTo>
                  <a:cubicBezTo>
                    <a:pt x="4375" y="333"/>
                    <a:pt x="7109" y="153"/>
                    <a:pt x="9980" y="63"/>
                  </a:cubicBezTo>
                  <a:cubicBezTo>
                    <a:pt x="12851" y="-27"/>
                    <a:pt x="15858" y="-27"/>
                    <a:pt x="17909" y="108"/>
                  </a:cubicBezTo>
                  <a:cubicBezTo>
                    <a:pt x="19959" y="243"/>
                    <a:pt x="21053" y="513"/>
                    <a:pt x="21327" y="1548"/>
                  </a:cubicBezTo>
                  <a:cubicBezTo>
                    <a:pt x="21600" y="2583"/>
                    <a:pt x="21053" y="4383"/>
                    <a:pt x="20643" y="6768"/>
                  </a:cubicBezTo>
                  <a:cubicBezTo>
                    <a:pt x="20233" y="9153"/>
                    <a:pt x="19959" y="12123"/>
                    <a:pt x="19686" y="14328"/>
                  </a:cubicBezTo>
                  <a:cubicBezTo>
                    <a:pt x="19413" y="16533"/>
                    <a:pt x="19139" y="17973"/>
                    <a:pt x="18729" y="19053"/>
                  </a:cubicBezTo>
                  <a:cubicBezTo>
                    <a:pt x="18319" y="20133"/>
                    <a:pt x="17772" y="20853"/>
                    <a:pt x="16815" y="21213"/>
                  </a:cubicBezTo>
                  <a:cubicBezTo>
                    <a:pt x="15858" y="21573"/>
                    <a:pt x="14491" y="21573"/>
                    <a:pt x="13124" y="21528"/>
                  </a:cubicBezTo>
                  <a:cubicBezTo>
                    <a:pt x="11757" y="21483"/>
                    <a:pt x="10390" y="21393"/>
                    <a:pt x="9433" y="21033"/>
                  </a:cubicBezTo>
                  <a:cubicBezTo>
                    <a:pt x="8476" y="20673"/>
                    <a:pt x="7929" y="20043"/>
                    <a:pt x="7382" y="19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9244440" y="4437661"/>
              <a:ext cx="1651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77" y="11375"/>
                    <a:pt x="7754" y="2735"/>
                    <a:pt x="11354" y="575"/>
                  </a:cubicBezTo>
                  <a:cubicBezTo>
                    <a:pt x="14954" y="-1585"/>
                    <a:pt x="1827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9263490" y="4565224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9664350" y="4279474"/>
              <a:ext cx="399241" cy="40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8" fill="norm" stroke="1" extrusionOk="0">
                  <a:moveTo>
                    <a:pt x="21443" y="0"/>
                  </a:moveTo>
                  <a:cubicBezTo>
                    <a:pt x="19738" y="565"/>
                    <a:pt x="18032" y="1131"/>
                    <a:pt x="15929" y="2092"/>
                  </a:cubicBezTo>
                  <a:cubicBezTo>
                    <a:pt x="13826" y="3053"/>
                    <a:pt x="11325" y="4410"/>
                    <a:pt x="9563" y="5598"/>
                  </a:cubicBezTo>
                  <a:cubicBezTo>
                    <a:pt x="7801" y="6785"/>
                    <a:pt x="6778" y="7803"/>
                    <a:pt x="6096" y="8538"/>
                  </a:cubicBezTo>
                  <a:cubicBezTo>
                    <a:pt x="5414" y="9273"/>
                    <a:pt x="5072" y="9726"/>
                    <a:pt x="5186" y="10008"/>
                  </a:cubicBezTo>
                  <a:cubicBezTo>
                    <a:pt x="5300" y="10291"/>
                    <a:pt x="5868" y="10404"/>
                    <a:pt x="7176" y="10348"/>
                  </a:cubicBezTo>
                  <a:cubicBezTo>
                    <a:pt x="8483" y="10291"/>
                    <a:pt x="10529" y="10065"/>
                    <a:pt x="11950" y="9952"/>
                  </a:cubicBezTo>
                  <a:cubicBezTo>
                    <a:pt x="13371" y="9839"/>
                    <a:pt x="14167" y="9839"/>
                    <a:pt x="14622" y="10121"/>
                  </a:cubicBezTo>
                  <a:cubicBezTo>
                    <a:pt x="15077" y="10404"/>
                    <a:pt x="15190" y="10970"/>
                    <a:pt x="14963" y="11422"/>
                  </a:cubicBezTo>
                  <a:cubicBezTo>
                    <a:pt x="14736" y="11874"/>
                    <a:pt x="14167" y="12214"/>
                    <a:pt x="11950" y="13401"/>
                  </a:cubicBezTo>
                  <a:cubicBezTo>
                    <a:pt x="9734" y="14588"/>
                    <a:pt x="5868" y="16624"/>
                    <a:pt x="3651" y="17812"/>
                  </a:cubicBezTo>
                  <a:cubicBezTo>
                    <a:pt x="1435" y="18999"/>
                    <a:pt x="866" y="19338"/>
                    <a:pt x="468" y="19791"/>
                  </a:cubicBezTo>
                  <a:cubicBezTo>
                    <a:pt x="70" y="20243"/>
                    <a:pt x="-157" y="20808"/>
                    <a:pt x="127" y="21148"/>
                  </a:cubicBezTo>
                  <a:cubicBezTo>
                    <a:pt x="411" y="21487"/>
                    <a:pt x="1207" y="21600"/>
                    <a:pt x="3254" y="21317"/>
                  </a:cubicBezTo>
                  <a:cubicBezTo>
                    <a:pt x="5300" y="21035"/>
                    <a:pt x="8597" y="20356"/>
                    <a:pt x="11211" y="20073"/>
                  </a:cubicBezTo>
                  <a:cubicBezTo>
                    <a:pt x="13826" y="19791"/>
                    <a:pt x="15759" y="19904"/>
                    <a:pt x="17691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9474093" y="4890663"/>
              <a:ext cx="170398" cy="15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62" fill="norm" stroke="1" extrusionOk="0">
                  <a:moveTo>
                    <a:pt x="3029" y="3375"/>
                  </a:moveTo>
                  <a:cubicBezTo>
                    <a:pt x="3820" y="2175"/>
                    <a:pt x="4610" y="975"/>
                    <a:pt x="5664" y="375"/>
                  </a:cubicBezTo>
                  <a:cubicBezTo>
                    <a:pt x="6717" y="-225"/>
                    <a:pt x="8034" y="-225"/>
                    <a:pt x="9220" y="1275"/>
                  </a:cubicBezTo>
                  <a:cubicBezTo>
                    <a:pt x="10405" y="2775"/>
                    <a:pt x="11459" y="5775"/>
                    <a:pt x="10668" y="9225"/>
                  </a:cubicBezTo>
                  <a:cubicBezTo>
                    <a:pt x="9878" y="12675"/>
                    <a:pt x="7244" y="16575"/>
                    <a:pt x="5005" y="18675"/>
                  </a:cubicBezTo>
                  <a:cubicBezTo>
                    <a:pt x="2766" y="20775"/>
                    <a:pt x="922" y="21075"/>
                    <a:pt x="264" y="20325"/>
                  </a:cubicBezTo>
                  <a:cubicBezTo>
                    <a:pt x="-395" y="19575"/>
                    <a:pt x="132" y="17775"/>
                    <a:pt x="2371" y="15225"/>
                  </a:cubicBezTo>
                  <a:cubicBezTo>
                    <a:pt x="4610" y="12675"/>
                    <a:pt x="8561" y="9375"/>
                    <a:pt x="11327" y="7275"/>
                  </a:cubicBezTo>
                  <a:cubicBezTo>
                    <a:pt x="14093" y="5175"/>
                    <a:pt x="15673" y="4275"/>
                    <a:pt x="15937" y="4425"/>
                  </a:cubicBezTo>
                  <a:cubicBezTo>
                    <a:pt x="16200" y="4575"/>
                    <a:pt x="15146" y="5775"/>
                    <a:pt x="14093" y="8025"/>
                  </a:cubicBezTo>
                  <a:cubicBezTo>
                    <a:pt x="13039" y="10275"/>
                    <a:pt x="11985" y="13575"/>
                    <a:pt x="11590" y="15975"/>
                  </a:cubicBezTo>
                  <a:cubicBezTo>
                    <a:pt x="11195" y="18375"/>
                    <a:pt x="11459" y="19875"/>
                    <a:pt x="12381" y="20625"/>
                  </a:cubicBezTo>
                  <a:cubicBezTo>
                    <a:pt x="13303" y="21375"/>
                    <a:pt x="14883" y="21375"/>
                    <a:pt x="16464" y="21075"/>
                  </a:cubicBezTo>
                  <a:cubicBezTo>
                    <a:pt x="18044" y="20775"/>
                    <a:pt x="19625" y="20175"/>
                    <a:pt x="21205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9699559" y="4874714"/>
              <a:ext cx="122732" cy="13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90" fill="norm" stroke="1" extrusionOk="0">
                  <a:moveTo>
                    <a:pt x="21228" y="253"/>
                  </a:moveTo>
                  <a:cubicBezTo>
                    <a:pt x="19397" y="-70"/>
                    <a:pt x="17567" y="-392"/>
                    <a:pt x="14638" y="1381"/>
                  </a:cubicBezTo>
                  <a:cubicBezTo>
                    <a:pt x="11709" y="3154"/>
                    <a:pt x="7682" y="7023"/>
                    <a:pt x="5120" y="9602"/>
                  </a:cubicBezTo>
                  <a:cubicBezTo>
                    <a:pt x="2557" y="12181"/>
                    <a:pt x="1459" y="13471"/>
                    <a:pt x="726" y="14921"/>
                  </a:cubicBezTo>
                  <a:cubicBezTo>
                    <a:pt x="-6" y="16372"/>
                    <a:pt x="-372" y="17984"/>
                    <a:pt x="543" y="19112"/>
                  </a:cubicBezTo>
                  <a:cubicBezTo>
                    <a:pt x="1459" y="20241"/>
                    <a:pt x="3655" y="20886"/>
                    <a:pt x="6950" y="21047"/>
                  </a:cubicBezTo>
                  <a:cubicBezTo>
                    <a:pt x="10245" y="21208"/>
                    <a:pt x="14638" y="20886"/>
                    <a:pt x="19031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9707990" y="4952574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9879440" y="4816314"/>
              <a:ext cx="381001" cy="18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1443"/>
                  </a:moveTo>
                  <a:cubicBezTo>
                    <a:pt x="1320" y="21192"/>
                    <a:pt x="2640" y="20941"/>
                    <a:pt x="3600" y="20564"/>
                  </a:cubicBezTo>
                  <a:cubicBezTo>
                    <a:pt x="4560" y="20187"/>
                    <a:pt x="5160" y="19685"/>
                    <a:pt x="5400" y="18806"/>
                  </a:cubicBezTo>
                  <a:cubicBezTo>
                    <a:pt x="5640" y="17927"/>
                    <a:pt x="5520" y="16671"/>
                    <a:pt x="5220" y="15666"/>
                  </a:cubicBezTo>
                  <a:cubicBezTo>
                    <a:pt x="4920" y="14662"/>
                    <a:pt x="4440" y="13908"/>
                    <a:pt x="4200" y="12652"/>
                  </a:cubicBezTo>
                  <a:cubicBezTo>
                    <a:pt x="3960" y="11396"/>
                    <a:pt x="3960" y="9638"/>
                    <a:pt x="4440" y="7755"/>
                  </a:cubicBezTo>
                  <a:cubicBezTo>
                    <a:pt x="4920" y="5871"/>
                    <a:pt x="5880" y="3862"/>
                    <a:pt x="7080" y="2480"/>
                  </a:cubicBezTo>
                  <a:cubicBezTo>
                    <a:pt x="8280" y="1099"/>
                    <a:pt x="9720" y="345"/>
                    <a:pt x="10740" y="94"/>
                  </a:cubicBezTo>
                  <a:cubicBezTo>
                    <a:pt x="11760" y="-157"/>
                    <a:pt x="12360" y="94"/>
                    <a:pt x="12780" y="848"/>
                  </a:cubicBezTo>
                  <a:cubicBezTo>
                    <a:pt x="13200" y="1601"/>
                    <a:pt x="13440" y="2857"/>
                    <a:pt x="13380" y="4113"/>
                  </a:cubicBezTo>
                  <a:cubicBezTo>
                    <a:pt x="13320" y="5369"/>
                    <a:pt x="12960" y="6624"/>
                    <a:pt x="12180" y="8257"/>
                  </a:cubicBezTo>
                  <a:cubicBezTo>
                    <a:pt x="11400" y="9890"/>
                    <a:pt x="10200" y="11899"/>
                    <a:pt x="9420" y="13657"/>
                  </a:cubicBezTo>
                  <a:cubicBezTo>
                    <a:pt x="8640" y="15415"/>
                    <a:pt x="8280" y="16922"/>
                    <a:pt x="8580" y="17676"/>
                  </a:cubicBezTo>
                  <a:cubicBezTo>
                    <a:pt x="8880" y="18429"/>
                    <a:pt x="9840" y="18429"/>
                    <a:pt x="12120" y="17424"/>
                  </a:cubicBezTo>
                  <a:cubicBezTo>
                    <a:pt x="14400" y="16420"/>
                    <a:pt x="18000" y="14410"/>
                    <a:pt x="21600" y="12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0243773" y="4370791"/>
              <a:ext cx="302418" cy="26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39" fill="norm" stroke="1" extrusionOk="0">
                  <a:moveTo>
                    <a:pt x="2531" y="1832"/>
                  </a:moveTo>
                  <a:cubicBezTo>
                    <a:pt x="3281" y="1494"/>
                    <a:pt x="4031" y="1157"/>
                    <a:pt x="5231" y="2169"/>
                  </a:cubicBezTo>
                  <a:cubicBezTo>
                    <a:pt x="6431" y="3182"/>
                    <a:pt x="8081" y="5544"/>
                    <a:pt x="8456" y="8329"/>
                  </a:cubicBezTo>
                  <a:cubicBezTo>
                    <a:pt x="8831" y="11113"/>
                    <a:pt x="7931" y="14319"/>
                    <a:pt x="6731" y="16513"/>
                  </a:cubicBezTo>
                  <a:cubicBezTo>
                    <a:pt x="5531" y="18707"/>
                    <a:pt x="4031" y="19888"/>
                    <a:pt x="2831" y="20563"/>
                  </a:cubicBezTo>
                  <a:cubicBezTo>
                    <a:pt x="1631" y="21238"/>
                    <a:pt x="731" y="21407"/>
                    <a:pt x="281" y="21069"/>
                  </a:cubicBezTo>
                  <a:cubicBezTo>
                    <a:pt x="-169" y="20732"/>
                    <a:pt x="-169" y="19888"/>
                    <a:pt x="956" y="18116"/>
                  </a:cubicBezTo>
                  <a:cubicBezTo>
                    <a:pt x="2081" y="16345"/>
                    <a:pt x="4331" y="13644"/>
                    <a:pt x="6956" y="10860"/>
                  </a:cubicBezTo>
                  <a:cubicBezTo>
                    <a:pt x="9581" y="8076"/>
                    <a:pt x="12581" y="5207"/>
                    <a:pt x="14381" y="3266"/>
                  </a:cubicBezTo>
                  <a:cubicBezTo>
                    <a:pt x="16181" y="1326"/>
                    <a:pt x="16781" y="313"/>
                    <a:pt x="16781" y="60"/>
                  </a:cubicBezTo>
                  <a:cubicBezTo>
                    <a:pt x="16781" y="-193"/>
                    <a:pt x="16181" y="313"/>
                    <a:pt x="15131" y="2254"/>
                  </a:cubicBezTo>
                  <a:cubicBezTo>
                    <a:pt x="14081" y="4194"/>
                    <a:pt x="12581" y="7569"/>
                    <a:pt x="11831" y="9848"/>
                  </a:cubicBezTo>
                  <a:cubicBezTo>
                    <a:pt x="11081" y="12126"/>
                    <a:pt x="11081" y="13307"/>
                    <a:pt x="11756" y="14404"/>
                  </a:cubicBezTo>
                  <a:cubicBezTo>
                    <a:pt x="12431" y="15501"/>
                    <a:pt x="13781" y="16513"/>
                    <a:pt x="15506" y="16851"/>
                  </a:cubicBezTo>
                  <a:cubicBezTo>
                    <a:pt x="17231" y="17188"/>
                    <a:pt x="19331" y="16851"/>
                    <a:pt x="21431" y="16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0628740" y="457792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0933457" y="4328839"/>
              <a:ext cx="157186" cy="49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35" fill="norm" stroke="1" extrusionOk="0">
                  <a:moveTo>
                    <a:pt x="2569" y="11970"/>
                  </a:moveTo>
                  <a:cubicBezTo>
                    <a:pt x="1716" y="14186"/>
                    <a:pt x="864" y="16401"/>
                    <a:pt x="438" y="17832"/>
                  </a:cubicBezTo>
                  <a:cubicBezTo>
                    <a:pt x="11" y="19263"/>
                    <a:pt x="11" y="19909"/>
                    <a:pt x="153" y="20463"/>
                  </a:cubicBezTo>
                  <a:cubicBezTo>
                    <a:pt x="295" y="21016"/>
                    <a:pt x="580" y="21478"/>
                    <a:pt x="722" y="21432"/>
                  </a:cubicBezTo>
                  <a:cubicBezTo>
                    <a:pt x="864" y="21386"/>
                    <a:pt x="864" y="20832"/>
                    <a:pt x="580" y="18801"/>
                  </a:cubicBezTo>
                  <a:cubicBezTo>
                    <a:pt x="295" y="16770"/>
                    <a:pt x="-273" y="13263"/>
                    <a:pt x="153" y="10170"/>
                  </a:cubicBezTo>
                  <a:cubicBezTo>
                    <a:pt x="580" y="7078"/>
                    <a:pt x="2001" y="4401"/>
                    <a:pt x="3138" y="2786"/>
                  </a:cubicBezTo>
                  <a:cubicBezTo>
                    <a:pt x="4274" y="1170"/>
                    <a:pt x="5127" y="616"/>
                    <a:pt x="6264" y="293"/>
                  </a:cubicBezTo>
                  <a:cubicBezTo>
                    <a:pt x="7401" y="-30"/>
                    <a:pt x="8822" y="-122"/>
                    <a:pt x="10811" y="201"/>
                  </a:cubicBezTo>
                  <a:cubicBezTo>
                    <a:pt x="12801" y="524"/>
                    <a:pt x="15359" y="1263"/>
                    <a:pt x="17206" y="2324"/>
                  </a:cubicBezTo>
                  <a:cubicBezTo>
                    <a:pt x="19053" y="3386"/>
                    <a:pt x="20190" y="4770"/>
                    <a:pt x="20759" y="5693"/>
                  </a:cubicBezTo>
                  <a:cubicBezTo>
                    <a:pt x="21327" y="6616"/>
                    <a:pt x="21327" y="7078"/>
                    <a:pt x="19764" y="7632"/>
                  </a:cubicBezTo>
                  <a:cubicBezTo>
                    <a:pt x="18201" y="8186"/>
                    <a:pt x="15074" y="8832"/>
                    <a:pt x="12374" y="9109"/>
                  </a:cubicBezTo>
                  <a:cubicBezTo>
                    <a:pt x="9674" y="9386"/>
                    <a:pt x="7401" y="9293"/>
                    <a:pt x="5127" y="9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1098640" y="4552524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1111340" y="4533474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94"/>
                    <a:pt x="14400" y="2787"/>
                    <a:pt x="11025" y="6155"/>
                  </a:cubicBezTo>
                  <a:cubicBezTo>
                    <a:pt x="7650" y="9523"/>
                    <a:pt x="4500" y="14865"/>
                    <a:pt x="2700" y="17768"/>
                  </a:cubicBezTo>
                  <a:cubicBezTo>
                    <a:pt x="900" y="20671"/>
                    <a:pt x="450" y="211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1282162" y="4371243"/>
              <a:ext cx="127629" cy="2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78" fill="norm" stroke="1" extrusionOk="0">
                  <a:moveTo>
                    <a:pt x="21007" y="3214"/>
                  </a:moveTo>
                  <a:cubicBezTo>
                    <a:pt x="19962" y="2069"/>
                    <a:pt x="18917" y="923"/>
                    <a:pt x="17349" y="351"/>
                  </a:cubicBezTo>
                  <a:cubicBezTo>
                    <a:pt x="15781" y="-222"/>
                    <a:pt x="13691" y="-222"/>
                    <a:pt x="10730" y="1333"/>
                  </a:cubicBezTo>
                  <a:cubicBezTo>
                    <a:pt x="7768" y="2887"/>
                    <a:pt x="3936" y="5996"/>
                    <a:pt x="1846" y="8942"/>
                  </a:cubicBezTo>
                  <a:cubicBezTo>
                    <a:pt x="-245" y="11887"/>
                    <a:pt x="-593" y="14669"/>
                    <a:pt x="975" y="16714"/>
                  </a:cubicBezTo>
                  <a:cubicBezTo>
                    <a:pt x="2542" y="18760"/>
                    <a:pt x="6026" y="20069"/>
                    <a:pt x="951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1424306" y="4457274"/>
              <a:ext cx="131535" cy="16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00" fill="norm" stroke="1" extrusionOk="0">
                  <a:moveTo>
                    <a:pt x="4849" y="0"/>
                  </a:moveTo>
                  <a:cubicBezTo>
                    <a:pt x="5877" y="5400"/>
                    <a:pt x="6906" y="10800"/>
                    <a:pt x="6906" y="14310"/>
                  </a:cubicBezTo>
                  <a:cubicBezTo>
                    <a:pt x="6906" y="17820"/>
                    <a:pt x="5877" y="19440"/>
                    <a:pt x="4506" y="20385"/>
                  </a:cubicBezTo>
                  <a:cubicBezTo>
                    <a:pt x="3135" y="21330"/>
                    <a:pt x="1420" y="21600"/>
                    <a:pt x="563" y="20925"/>
                  </a:cubicBezTo>
                  <a:cubicBezTo>
                    <a:pt x="-294" y="20250"/>
                    <a:pt x="-294" y="18630"/>
                    <a:pt x="1420" y="15795"/>
                  </a:cubicBezTo>
                  <a:cubicBezTo>
                    <a:pt x="3135" y="12960"/>
                    <a:pt x="6563" y="8910"/>
                    <a:pt x="9477" y="6075"/>
                  </a:cubicBezTo>
                  <a:cubicBezTo>
                    <a:pt x="12392" y="3240"/>
                    <a:pt x="14792" y="1620"/>
                    <a:pt x="15820" y="1485"/>
                  </a:cubicBezTo>
                  <a:cubicBezTo>
                    <a:pt x="16849" y="1350"/>
                    <a:pt x="16506" y="2700"/>
                    <a:pt x="15992" y="4050"/>
                  </a:cubicBezTo>
                  <a:cubicBezTo>
                    <a:pt x="15477" y="5400"/>
                    <a:pt x="14792" y="6750"/>
                    <a:pt x="14792" y="8640"/>
                  </a:cubicBezTo>
                  <a:cubicBezTo>
                    <a:pt x="14792" y="10530"/>
                    <a:pt x="15477" y="12960"/>
                    <a:pt x="16677" y="14445"/>
                  </a:cubicBezTo>
                  <a:cubicBezTo>
                    <a:pt x="17877" y="15930"/>
                    <a:pt x="19592" y="16470"/>
                    <a:pt x="21306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1587590" y="4400124"/>
              <a:ext cx="10985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261"/>
                    <a:pt x="21600" y="8522"/>
                    <a:pt x="18900" y="12122"/>
                  </a:cubicBezTo>
                  <a:cubicBezTo>
                    <a:pt x="16200" y="15722"/>
                    <a:pt x="810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615540" y="5441524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0800"/>
                    <a:pt x="11859" y="0"/>
                    <a:pt x="15459" y="0"/>
                  </a:cubicBezTo>
                  <a:cubicBezTo>
                    <a:pt x="19059" y="0"/>
                    <a:pt x="203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634590" y="5562174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815190" y="685374"/>
              <a:ext cx="336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0" y="10800"/>
                    <a:pt x="7879" y="0"/>
                    <a:pt x="11479" y="0"/>
                  </a:cubicBezTo>
                  <a:cubicBezTo>
                    <a:pt x="15079" y="0"/>
                    <a:pt x="183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802490" y="755224"/>
              <a:ext cx="336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7" y="15429"/>
                    <a:pt x="5434" y="9257"/>
                    <a:pt x="9034" y="5657"/>
                  </a:cubicBezTo>
                  <a:cubicBezTo>
                    <a:pt x="12634" y="2057"/>
                    <a:pt x="1711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840590" y="1619187"/>
              <a:ext cx="2540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160" y="11918"/>
                    <a:pt x="4320" y="3818"/>
                    <a:pt x="7920" y="1118"/>
                  </a:cubicBezTo>
                  <a:cubicBezTo>
                    <a:pt x="11520" y="-1582"/>
                    <a:pt x="165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910440" y="1714074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203412" y="5378024"/>
              <a:ext cx="3442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20666" y="0"/>
                  </a:moveTo>
                  <a:cubicBezTo>
                    <a:pt x="18125" y="3014"/>
                    <a:pt x="15584" y="6028"/>
                    <a:pt x="11772" y="9377"/>
                  </a:cubicBezTo>
                  <a:cubicBezTo>
                    <a:pt x="7960" y="12726"/>
                    <a:pt x="2878" y="16409"/>
                    <a:pt x="972" y="18502"/>
                  </a:cubicBezTo>
                  <a:cubicBezTo>
                    <a:pt x="-934" y="20595"/>
                    <a:pt x="337" y="21098"/>
                    <a:pt x="16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320390" y="5555824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455563" y="5418026"/>
              <a:ext cx="220428" cy="23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12" fill="norm" stroke="1" extrusionOk="0">
                  <a:moveTo>
                    <a:pt x="13400" y="5466"/>
                  </a:moveTo>
                  <a:cubicBezTo>
                    <a:pt x="13606" y="3775"/>
                    <a:pt x="13812" y="2085"/>
                    <a:pt x="13400" y="1333"/>
                  </a:cubicBezTo>
                  <a:cubicBezTo>
                    <a:pt x="12989" y="582"/>
                    <a:pt x="11960" y="770"/>
                    <a:pt x="10212" y="2085"/>
                  </a:cubicBezTo>
                  <a:cubicBezTo>
                    <a:pt x="8463" y="3400"/>
                    <a:pt x="5994" y="5841"/>
                    <a:pt x="4143" y="8659"/>
                  </a:cubicBezTo>
                  <a:cubicBezTo>
                    <a:pt x="2292" y="11476"/>
                    <a:pt x="1057" y="14669"/>
                    <a:pt x="440" y="16829"/>
                  </a:cubicBezTo>
                  <a:cubicBezTo>
                    <a:pt x="-177" y="18989"/>
                    <a:pt x="-177" y="20116"/>
                    <a:pt x="646" y="20680"/>
                  </a:cubicBezTo>
                  <a:cubicBezTo>
                    <a:pt x="1469" y="21243"/>
                    <a:pt x="3114" y="21243"/>
                    <a:pt x="5994" y="19459"/>
                  </a:cubicBezTo>
                  <a:cubicBezTo>
                    <a:pt x="8874" y="17674"/>
                    <a:pt x="12989" y="14106"/>
                    <a:pt x="15560" y="11100"/>
                  </a:cubicBezTo>
                  <a:cubicBezTo>
                    <a:pt x="18132" y="8095"/>
                    <a:pt x="19160" y="5653"/>
                    <a:pt x="19674" y="3963"/>
                  </a:cubicBezTo>
                  <a:cubicBezTo>
                    <a:pt x="20189" y="2273"/>
                    <a:pt x="20189" y="1333"/>
                    <a:pt x="18646" y="676"/>
                  </a:cubicBezTo>
                  <a:cubicBezTo>
                    <a:pt x="17103" y="19"/>
                    <a:pt x="14017" y="-357"/>
                    <a:pt x="11549" y="488"/>
                  </a:cubicBezTo>
                  <a:cubicBezTo>
                    <a:pt x="9080" y="1333"/>
                    <a:pt x="7229" y="3400"/>
                    <a:pt x="6406" y="4902"/>
                  </a:cubicBezTo>
                  <a:cubicBezTo>
                    <a:pt x="5583" y="6405"/>
                    <a:pt x="5789" y="7344"/>
                    <a:pt x="6406" y="7907"/>
                  </a:cubicBezTo>
                  <a:cubicBezTo>
                    <a:pt x="7023" y="8471"/>
                    <a:pt x="8052" y="8659"/>
                    <a:pt x="10623" y="8471"/>
                  </a:cubicBezTo>
                  <a:cubicBezTo>
                    <a:pt x="13194" y="8283"/>
                    <a:pt x="17309" y="7720"/>
                    <a:pt x="21423" y="7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7891890" y="5568524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018890" y="5466924"/>
              <a:ext cx="980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500"/>
                    <a:pt x="21600" y="9000"/>
                    <a:pt x="19440" y="12600"/>
                  </a:cubicBezTo>
                  <a:cubicBezTo>
                    <a:pt x="17280" y="16200"/>
                    <a:pt x="864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422846" y="5439672"/>
              <a:ext cx="205645" cy="2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09" fill="norm" stroke="1" extrusionOk="0">
                  <a:moveTo>
                    <a:pt x="255" y="3971"/>
                  </a:moveTo>
                  <a:cubicBezTo>
                    <a:pt x="34" y="3063"/>
                    <a:pt x="-186" y="2156"/>
                    <a:pt x="255" y="1520"/>
                  </a:cubicBezTo>
                  <a:cubicBezTo>
                    <a:pt x="696" y="885"/>
                    <a:pt x="1798" y="522"/>
                    <a:pt x="4002" y="250"/>
                  </a:cubicBezTo>
                  <a:cubicBezTo>
                    <a:pt x="6206" y="-22"/>
                    <a:pt x="9512" y="-204"/>
                    <a:pt x="12047" y="431"/>
                  </a:cubicBezTo>
                  <a:cubicBezTo>
                    <a:pt x="14581" y="1067"/>
                    <a:pt x="16345" y="2519"/>
                    <a:pt x="15683" y="5332"/>
                  </a:cubicBezTo>
                  <a:cubicBezTo>
                    <a:pt x="15022" y="8146"/>
                    <a:pt x="11936" y="12320"/>
                    <a:pt x="9953" y="14771"/>
                  </a:cubicBezTo>
                  <a:cubicBezTo>
                    <a:pt x="7969" y="17221"/>
                    <a:pt x="7087" y="17947"/>
                    <a:pt x="6096" y="18764"/>
                  </a:cubicBezTo>
                  <a:cubicBezTo>
                    <a:pt x="5104" y="19581"/>
                    <a:pt x="4002" y="20488"/>
                    <a:pt x="4222" y="20942"/>
                  </a:cubicBezTo>
                  <a:cubicBezTo>
                    <a:pt x="4443" y="21396"/>
                    <a:pt x="5985" y="21396"/>
                    <a:pt x="9071" y="21124"/>
                  </a:cubicBezTo>
                  <a:cubicBezTo>
                    <a:pt x="12157" y="20851"/>
                    <a:pt x="16785" y="20307"/>
                    <a:pt x="21414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8742790" y="563202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931802" y="5447413"/>
              <a:ext cx="134839" cy="21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33" fill="norm" stroke="1" extrusionOk="0">
                  <a:moveTo>
                    <a:pt x="21169" y="1896"/>
                  </a:moveTo>
                  <a:cubicBezTo>
                    <a:pt x="20172" y="1073"/>
                    <a:pt x="19175" y="250"/>
                    <a:pt x="16849" y="45"/>
                  </a:cubicBezTo>
                  <a:cubicBezTo>
                    <a:pt x="14523" y="-161"/>
                    <a:pt x="10867" y="250"/>
                    <a:pt x="7378" y="3233"/>
                  </a:cubicBezTo>
                  <a:cubicBezTo>
                    <a:pt x="3889" y="6216"/>
                    <a:pt x="566" y="11770"/>
                    <a:pt x="67" y="15268"/>
                  </a:cubicBezTo>
                  <a:cubicBezTo>
                    <a:pt x="-431" y="18765"/>
                    <a:pt x="1895" y="20205"/>
                    <a:pt x="5052" y="20822"/>
                  </a:cubicBezTo>
                  <a:cubicBezTo>
                    <a:pt x="8209" y="21439"/>
                    <a:pt x="12197" y="21233"/>
                    <a:pt x="16184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9136490" y="5454224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530"/>
                    <a:pt x="7200" y="5059"/>
                    <a:pt x="3600" y="8076"/>
                  </a:cubicBezTo>
                  <a:cubicBezTo>
                    <a:pt x="0" y="11092"/>
                    <a:pt x="0" y="14595"/>
                    <a:pt x="0" y="16832"/>
                  </a:cubicBezTo>
                  <a:cubicBezTo>
                    <a:pt x="0" y="19070"/>
                    <a:pt x="0" y="20043"/>
                    <a:pt x="1200" y="20627"/>
                  </a:cubicBezTo>
                  <a:cubicBezTo>
                    <a:pt x="2400" y="21211"/>
                    <a:pt x="4800" y="21405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9231740" y="555582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800"/>
                    <a:pt x="8229" y="12000"/>
                    <a:pt x="11829" y="8400"/>
                  </a:cubicBezTo>
                  <a:cubicBezTo>
                    <a:pt x="15429" y="4800"/>
                    <a:pt x="185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9525957" y="5450063"/>
              <a:ext cx="245534" cy="21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10428" y="2278"/>
                  </a:moveTo>
                  <a:cubicBezTo>
                    <a:pt x="9497" y="1863"/>
                    <a:pt x="8566" y="1447"/>
                    <a:pt x="6890" y="3732"/>
                  </a:cubicBezTo>
                  <a:cubicBezTo>
                    <a:pt x="5214" y="6016"/>
                    <a:pt x="2793" y="11001"/>
                    <a:pt x="1490" y="14013"/>
                  </a:cubicBezTo>
                  <a:cubicBezTo>
                    <a:pt x="186" y="17024"/>
                    <a:pt x="0" y="18063"/>
                    <a:pt x="0" y="19101"/>
                  </a:cubicBezTo>
                  <a:cubicBezTo>
                    <a:pt x="0" y="20140"/>
                    <a:pt x="186" y="21178"/>
                    <a:pt x="1955" y="20970"/>
                  </a:cubicBezTo>
                  <a:cubicBezTo>
                    <a:pt x="3724" y="20763"/>
                    <a:pt x="7076" y="19309"/>
                    <a:pt x="9590" y="16297"/>
                  </a:cubicBezTo>
                  <a:cubicBezTo>
                    <a:pt x="12103" y="13286"/>
                    <a:pt x="13779" y="8716"/>
                    <a:pt x="14431" y="5809"/>
                  </a:cubicBezTo>
                  <a:cubicBezTo>
                    <a:pt x="15083" y="2901"/>
                    <a:pt x="14710" y="1655"/>
                    <a:pt x="13407" y="824"/>
                  </a:cubicBezTo>
                  <a:cubicBezTo>
                    <a:pt x="12103" y="-7"/>
                    <a:pt x="9869" y="-422"/>
                    <a:pt x="8007" y="616"/>
                  </a:cubicBezTo>
                  <a:cubicBezTo>
                    <a:pt x="6145" y="1655"/>
                    <a:pt x="4655" y="4147"/>
                    <a:pt x="3910" y="5913"/>
                  </a:cubicBezTo>
                  <a:cubicBezTo>
                    <a:pt x="3166" y="7678"/>
                    <a:pt x="3166" y="8716"/>
                    <a:pt x="5028" y="9651"/>
                  </a:cubicBezTo>
                  <a:cubicBezTo>
                    <a:pt x="6890" y="10586"/>
                    <a:pt x="10614" y="11416"/>
                    <a:pt x="13686" y="11520"/>
                  </a:cubicBezTo>
                  <a:cubicBezTo>
                    <a:pt x="16759" y="11624"/>
                    <a:pt x="19179" y="11001"/>
                    <a:pt x="21600" y="1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9695290" y="5428824"/>
              <a:ext cx="14865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5978" y="0"/>
                  </a:moveTo>
                  <a:cubicBezTo>
                    <a:pt x="17458" y="3024"/>
                    <a:pt x="18937" y="6048"/>
                    <a:pt x="19973" y="8568"/>
                  </a:cubicBezTo>
                  <a:cubicBezTo>
                    <a:pt x="21008" y="11088"/>
                    <a:pt x="21600" y="13104"/>
                    <a:pt x="18197" y="15192"/>
                  </a:cubicBezTo>
                  <a:cubicBezTo>
                    <a:pt x="14795" y="17280"/>
                    <a:pt x="7397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659990" y="6156957"/>
              <a:ext cx="2095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0800"/>
                    <a:pt x="11782" y="0"/>
                    <a:pt x="15382" y="0"/>
                  </a:cubicBezTo>
                  <a:cubicBezTo>
                    <a:pt x="18982" y="0"/>
                    <a:pt x="2029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710790" y="6292424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7251486" y="6096632"/>
              <a:ext cx="221305" cy="24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5" fill="norm" stroke="1" extrusionOk="0">
                  <a:moveTo>
                    <a:pt x="2377" y="4339"/>
                  </a:moveTo>
                  <a:cubicBezTo>
                    <a:pt x="1759" y="3600"/>
                    <a:pt x="1142" y="2862"/>
                    <a:pt x="1245" y="2123"/>
                  </a:cubicBezTo>
                  <a:cubicBezTo>
                    <a:pt x="1348" y="1385"/>
                    <a:pt x="2171" y="646"/>
                    <a:pt x="3405" y="277"/>
                  </a:cubicBezTo>
                  <a:cubicBezTo>
                    <a:pt x="4639" y="-92"/>
                    <a:pt x="6285" y="-92"/>
                    <a:pt x="8137" y="277"/>
                  </a:cubicBezTo>
                  <a:cubicBezTo>
                    <a:pt x="9988" y="646"/>
                    <a:pt x="12045" y="1385"/>
                    <a:pt x="12354" y="3416"/>
                  </a:cubicBezTo>
                  <a:cubicBezTo>
                    <a:pt x="12662" y="5446"/>
                    <a:pt x="11222" y="8770"/>
                    <a:pt x="9062" y="11354"/>
                  </a:cubicBezTo>
                  <a:cubicBezTo>
                    <a:pt x="6902" y="13939"/>
                    <a:pt x="4022" y="15785"/>
                    <a:pt x="2274" y="17170"/>
                  </a:cubicBezTo>
                  <a:cubicBezTo>
                    <a:pt x="525" y="18554"/>
                    <a:pt x="-92" y="19477"/>
                    <a:pt x="11" y="20216"/>
                  </a:cubicBezTo>
                  <a:cubicBezTo>
                    <a:pt x="114" y="20954"/>
                    <a:pt x="937" y="21508"/>
                    <a:pt x="3097" y="21416"/>
                  </a:cubicBezTo>
                  <a:cubicBezTo>
                    <a:pt x="5257" y="21323"/>
                    <a:pt x="8754" y="20585"/>
                    <a:pt x="12045" y="19939"/>
                  </a:cubicBezTo>
                  <a:cubicBezTo>
                    <a:pt x="15337" y="19293"/>
                    <a:pt x="18422" y="18739"/>
                    <a:pt x="21508" y="18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7587090" y="6235274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905936" y="6092673"/>
              <a:ext cx="290755" cy="22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951" fill="norm" stroke="1" extrusionOk="0">
                  <a:moveTo>
                    <a:pt x="7827" y="6274"/>
                  </a:moveTo>
                  <a:cubicBezTo>
                    <a:pt x="7982" y="5274"/>
                    <a:pt x="8137" y="4274"/>
                    <a:pt x="7749" y="3774"/>
                  </a:cubicBezTo>
                  <a:cubicBezTo>
                    <a:pt x="7360" y="3274"/>
                    <a:pt x="6428" y="3274"/>
                    <a:pt x="5107" y="4774"/>
                  </a:cubicBezTo>
                  <a:cubicBezTo>
                    <a:pt x="3786" y="6274"/>
                    <a:pt x="2077" y="9274"/>
                    <a:pt x="1067" y="11874"/>
                  </a:cubicBezTo>
                  <a:cubicBezTo>
                    <a:pt x="57" y="14474"/>
                    <a:pt x="-254" y="16674"/>
                    <a:pt x="212" y="18374"/>
                  </a:cubicBezTo>
                  <a:cubicBezTo>
                    <a:pt x="678" y="20074"/>
                    <a:pt x="1922" y="21274"/>
                    <a:pt x="3786" y="20874"/>
                  </a:cubicBezTo>
                  <a:cubicBezTo>
                    <a:pt x="5651" y="20474"/>
                    <a:pt x="8137" y="18474"/>
                    <a:pt x="10158" y="15974"/>
                  </a:cubicBezTo>
                  <a:cubicBezTo>
                    <a:pt x="12178" y="13474"/>
                    <a:pt x="13732" y="10474"/>
                    <a:pt x="14509" y="7874"/>
                  </a:cubicBezTo>
                  <a:cubicBezTo>
                    <a:pt x="15286" y="5274"/>
                    <a:pt x="15286" y="3074"/>
                    <a:pt x="14509" y="1674"/>
                  </a:cubicBezTo>
                  <a:cubicBezTo>
                    <a:pt x="13732" y="274"/>
                    <a:pt x="12178" y="-326"/>
                    <a:pt x="10158" y="174"/>
                  </a:cubicBezTo>
                  <a:cubicBezTo>
                    <a:pt x="8137" y="674"/>
                    <a:pt x="5651" y="2274"/>
                    <a:pt x="4252" y="3674"/>
                  </a:cubicBezTo>
                  <a:cubicBezTo>
                    <a:pt x="2854" y="5074"/>
                    <a:pt x="2543" y="6274"/>
                    <a:pt x="2776" y="6974"/>
                  </a:cubicBezTo>
                  <a:cubicBezTo>
                    <a:pt x="3009" y="7674"/>
                    <a:pt x="3786" y="7874"/>
                    <a:pt x="6661" y="7874"/>
                  </a:cubicBezTo>
                  <a:cubicBezTo>
                    <a:pt x="9536" y="7874"/>
                    <a:pt x="14509" y="7674"/>
                    <a:pt x="17306" y="7474"/>
                  </a:cubicBezTo>
                  <a:cubicBezTo>
                    <a:pt x="20103" y="7274"/>
                    <a:pt x="20724" y="7074"/>
                    <a:pt x="21346" y="6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159760" y="6806774"/>
              <a:ext cx="280531" cy="32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47" fill="norm" stroke="1" extrusionOk="0">
                  <a:moveTo>
                    <a:pt x="21524" y="0"/>
                  </a:moveTo>
                  <a:cubicBezTo>
                    <a:pt x="17951" y="1385"/>
                    <a:pt x="14378" y="2769"/>
                    <a:pt x="11049" y="4292"/>
                  </a:cubicBezTo>
                  <a:cubicBezTo>
                    <a:pt x="7719" y="5815"/>
                    <a:pt x="4634" y="7477"/>
                    <a:pt x="2847" y="8585"/>
                  </a:cubicBezTo>
                  <a:cubicBezTo>
                    <a:pt x="1061" y="9692"/>
                    <a:pt x="574" y="10246"/>
                    <a:pt x="980" y="10523"/>
                  </a:cubicBezTo>
                  <a:cubicBezTo>
                    <a:pt x="1386" y="10800"/>
                    <a:pt x="2685" y="10800"/>
                    <a:pt x="4959" y="10731"/>
                  </a:cubicBezTo>
                  <a:cubicBezTo>
                    <a:pt x="7232" y="10662"/>
                    <a:pt x="10480" y="10523"/>
                    <a:pt x="12592" y="10592"/>
                  </a:cubicBezTo>
                  <a:cubicBezTo>
                    <a:pt x="14703" y="10662"/>
                    <a:pt x="15677" y="10938"/>
                    <a:pt x="15759" y="11354"/>
                  </a:cubicBezTo>
                  <a:cubicBezTo>
                    <a:pt x="15840" y="11769"/>
                    <a:pt x="15028" y="12323"/>
                    <a:pt x="12592" y="13638"/>
                  </a:cubicBezTo>
                  <a:cubicBezTo>
                    <a:pt x="10156" y="14954"/>
                    <a:pt x="6095" y="17031"/>
                    <a:pt x="3578" y="18346"/>
                  </a:cubicBezTo>
                  <a:cubicBezTo>
                    <a:pt x="1061" y="19662"/>
                    <a:pt x="86" y="20215"/>
                    <a:pt x="5" y="20700"/>
                  </a:cubicBezTo>
                  <a:cubicBezTo>
                    <a:pt x="-76" y="21185"/>
                    <a:pt x="736" y="21600"/>
                    <a:pt x="3010" y="21392"/>
                  </a:cubicBezTo>
                  <a:cubicBezTo>
                    <a:pt x="5283" y="21185"/>
                    <a:pt x="9019" y="20354"/>
                    <a:pt x="11861" y="19800"/>
                  </a:cubicBezTo>
                  <a:cubicBezTo>
                    <a:pt x="14703" y="19246"/>
                    <a:pt x="16652" y="18969"/>
                    <a:pt x="18601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567290" y="6863924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926"/>
                    <a:pt x="12000" y="9853"/>
                    <a:pt x="15600" y="13453"/>
                  </a:cubicBezTo>
                  <a:cubicBezTo>
                    <a:pt x="19200" y="17053"/>
                    <a:pt x="204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602126" y="6819474"/>
              <a:ext cx="187415" cy="29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32" fill="norm" stroke="1" extrusionOk="0">
                  <a:moveTo>
                    <a:pt x="21489" y="0"/>
                  </a:moveTo>
                  <a:cubicBezTo>
                    <a:pt x="20033" y="1226"/>
                    <a:pt x="18577" y="2451"/>
                    <a:pt x="16150" y="5132"/>
                  </a:cubicBezTo>
                  <a:cubicBezTo>
                    <a:pt x="13723" y="7813"/>
                    <a:pt x="10325" y="11949"/>
                    <a:pt x="7777" y="14706"/>
                  </a:cubicBezTo>
                  <a:cubicBezTo>
                    <a:pt x="5228" y="17464"/>
                    <a:pt x="3529" y="18843"/>
                    <a:pt x="2195" y="19838"/>
                  </a:cubicBezTo>
                  <a:cubicBezTo>
                    <a:pt x="860" y="20834"/>
                    <a:pt x="-111" y="21447"/>
                    <a:pt x="10" y="21523"/>
                  </a:cubicBezTo>
                  <a:cubicBezTo>
                    <a:pt x="132" y="21600"/>
                    <a:pt x="1345" y="21140"/>
                    <a:pt x="2559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859390" y="7009974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848807" y="6891033"/>
              <a:ext cx="66411" cy="6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527" fill="norm" stroke="1" extrusionOk="0">
                  <a:moveTo>
                    <a:pt x="9450" y="5899"/>
                  </a:moveTo>
                  <a:cubicBezTo>
                    <a:pt x="6750" y="3739"/>
                    <a:pt x="4050" y="1579"/>
                    <a:pt x="2362" y="2299"/>
                  </a:cubicBezTo>
                  <a:cubicBezTo>
                    <a:pt x="675" y="3019"/>
                    <a:pt x="0" y="6619"/>
                    <a:pt x="0" y="10219"/>
                  </a:cubicBezTo>
                  <a:cubicBezTo>
                    <a:pt x="0" y="13819"/>
                    <a:pt x="675" y="17419"/>
                    <a:pt x="2700" y="19219"/>
                  </a:cubicBezTo>
                  <a:cubicBezTo>
                    <a:pt x="4725" y="21019"/>
                    <a:pt x="8100" y="21019"/>
                    <a:pt x="11475" y="18859"/>
                  </a:cubicBezTo>
                  <a:cubicBezTo>
                    <a:pt x="14850" y="16699"/>
                    <a:pt x="18225" y="12379"/>
                    <a:pt x="19912" y="8419"/>
                  </a:cubicBezTo>
                  <a:cubicBezTo>
                    <a:pt x="21600" y="4459"/>
                    <a:pt x="21600" y="859"/>
                    <a:pt x="19912" y="139"/>
                  </a:cubicBezTo>
                  <a:cubicBezTo>
                    <a:pt x="18225" y="-581"/>
                    <a:pt x="14850" y="1579"/>
                    <a:pt x="12150" y="4819"/>
                  </a:cubicBezTo>
                  <a:cubicBezTo>
                    <a:pt x="9450" y="8059"/>
                    <a:pt x="7425" y="12379"/>
                    <a:pt x="5400" y="16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268840" y="7194124"/>
              <a:ext cx="590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0" y="18900"/>
                    <a:pt x="5419" y="16200"/>
                    <a:pt x="8284" y="13500"/>
                  </a:cubicBezTo>
                  <a:cubicBezTo>
                    <a:pt x="11148" y="10800"/>
                    <a:pt x="14168" y="8100"/>
                    <a:pt x="16413" y="5850"/>
                  </a:cubicBezTo>
                  <a:cubicBezTo>
                    <a:pt x="18658" y="3600"/>
                    <a:pt x="201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592690" y="7247059"/>
              <a:ext cx="142694" cy="19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68" fill="norm" stroke="1" extrusionOk="0">
                  <a:moveTo>
                    <a:pt x="5718" y="3215"/>
                  </a:moveTo>
                  <a:cubicBezTo>
                    <a:pt x="4129" y="7351"/>
                    <a:pt x="2541" y="11487"/>
                    <a:pt x="1588" y="14130"/>
                  </a:cubicBezTo>
                  <a:cubicBezTo>
                    <a:pt x="635" y="16772"/>
                    <a:pt x="318" y="17921"/>
                    <a:pt x="159" y="19070"/>
                  </a:cubicBezTo>
                  <a:cubicBezTo>
                    <a:pt x="0" y="20219"/>
                    <a:pt x="0" y="21368"/>
                    <a:pt x="0" y="21368"/>
                  </a:cubicBezTo>
                  <a:cubicBezTo>
                    <a:pt x="0" y="21368"/>
                    <a:pt x="0" y="20219"/>
                    <a:pt x="1588" y="16887"/>
                  </a:cubicBezTo>
                  <a:cubicBezTo>
                    <a:pt x="3176" y="13555"/>
                    <a:pt x="6353" y="8040"/>
                    <a:pt x="8735" y="4823"/>
                  </a:cubicBezTo>
                  <a:cubicBezTo>
                    <a:pt x="11118" y="1606"/>
                    <a:pt x="12706" y="687"/>
                    <a:pt x="14294" y="228"/>
                  </a:cubicBezTo>
                  <a:cubicBezTo>
                    <a:pt x="15882" y="-232"/>
                    <a:pt x="17471" y="-232"/>
                    <a:pt x="18741" y="2525"/>
                  </a:cubicBezTo>
                  <a:cubicBezTo>
                    <a:pt x="20012" y="5283"/>
                    <a:pt x="20965" y="10798"/>
                    <a:pt x="21282" y="14130"/>
                  </a:cubicBezTo>
                  <a:cubicBezTo>
                    <a:pt x="21600" y="17462"/>
                    <a:pt x="21282" y="18611"/>
                    <a:pt x="20965" y="19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164190" y="7124274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7486"/>
                    <a:pt x="8337" y="13371"/>
                    <a:pt x="11937" y="9771"/>
                  </a:cubicBezTo>
                  <a:cubicBezTo>
                    <a:pt x="15537" y="6171"/>
                    <a:pt x="1856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208640" y="727032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644346" y="7016324"/>
              <a:ext cx="180245" cy="26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48" fill="norm" stroke="1" extrusionOk="0">
                  <a:moveTo>
                    <a:pt x="290" y="4666"/>
                  </a:moveTo>
                  <a:cubicBezTo>
                    <a:pt x="39" y="3456"/>
                    <a:pt x="-212" y="2246"/>
                    <a:pt x="290" y="1382"/>
                  </a:cubicBezTo>
                  <a:cubicBezTo>
                    <a:pt x="793" y="518"/>
                    <a:pt x="2048" y="0"/>
                    <a:pt x="4811" y="0"/>
                  </a:cubicBezTo>
                  <a:cubicBezTo>
                    <a:pt x="7574" y="0"/>
                    <a:pt x="11844" y="518"/>
                    <a:pt x="14607" y="1555"/>
                  </a:cubicBezTo>
                  <a:cubicBezTo>
                    <a:pt x="17369" y="2592"/>
                    <a:pt x="18625" y="4147"/>
                    <a:pt x="17746" y="6739"/>
                  </a:cubicBezTo>
                  <a:cubicBezTo>
                    <a:pt x="16867" y="9331"/>
                    <a:pt x="13853" y="12960"/>
                    <a:pt x="11718" y="15206"/>
                  </a:cubicBezTo>
                  <a:cubicBezTo>
                    <a:pt x="9583" y="17453"/>
                    <a:pt x="8328" y="18317"/>
                    <a:pt x="6821" y="19181"/>
                  </a:cubicBezTo>
                  <a:cubicBezTo>
                    <a:pt x="5314" y="20045"/>
                    <a:pt x="3555" y="20909"/>
                    <a:pt x="3555" y="21254"/>
                  </a:cubicBezTo>
                  <a:cubicBezTo>
                    <a:pt x="3555" y="21600"/>
                    <a:pt x="5314" y="21427"/>
                    <a:pt x="8579" y="21168"/>
                  </a:cubicBezTo>
                  <a:cubicBezTo>
                    <a:pt x="11844" y="20909"/>
                    <a:pt x="16616" y="20563"/>
                    <a:pt x="21388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027790" y="7149674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675" y="9000"/>
                  </a:cubicBezTo>
                  <a:cubicBezTo>
                    <a:pt x="1350" y="5400"/>
                    <a:pt x="2700" y="2700"/>
                    <a:pt x="6300" y="135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357990" y="6988057"/>
              <a:ext cx="304801" cy="27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11250" y="4118"/>
                  </a:moveTo>
                  <a:cubicBezTo>
                    <a:pt x="9600" y="3793"/>
                    <a:pt x="7950" y="3468"/>
                    <a:pt x="6225" y="4524"/>
                  </a:cubicBezTo>
                  <a:cubicBezTo>
                    <a:pt x="4500" y="5579"/>
                    <a:pt x="2700" y="8015"/>
                    <a:pt x="1575" y="10695"/>
                  </a:cubicBezTo>
                  <a:cubicBezTo>
                    <a:pt x="450" y="13375"/>
                    <a:pt x="0" y="16298"/>
                    <a:pt x="0" y="18084"/>
                  </a:cubicBezTo>
                  <a:cubicBezTo>
                    <a:pt x="0" y="19871"/>
                    <a:pt x="450" y="20521"/>
                    <a:pt x="1425" y="20927"/>
                  </a:cubicBezTo>
                  <a:cubicBezTo>
                    <a:pt x="2400" y="21333"/>
                    <a:pt x="3900" y="21495"/>
                    <a:pt x="6000" y="20683"/>
                  </a:cubicBezTo>
                  <a:cubicBezTo>
                    <a:pt x="8100" y="19871"/>
                    <a:pt x="10800" y="18084"/>
                    <a:pt x="13050" y="15080"/>
                  </a:cubicBezTo>
                  <a:cubicBezTo>
                    <a:pt x="15300" y="12075"/>
                    <a:pt x="17100" y="7853"/>
                    <a:pt x="18000" y="5336"/>
                  </a:cubicBezTo>
                  <a:cubicBezTo>
                    <a:pt x="18900" y="2818"/>
                    <a:pt x="18900" y="2006"/>
                    <a:pt x="18600" y="1357"/>
                  </a:cubicBezTo>
                  <a:cubicBezTo>
                    <a:pt x="18300" y="707"/>
                    <a:pt x="17700" y="220"/>
                    <a:pt x="16500" y="57"/>
                  </a:cubicBezTo>
                  <a:cubicBezTo>
                    <a:pt x="15300" y="-105"/>
                    <a:pt x="13500" y="57"/>
                    <a:pt x="11850" y="788"/>
                  </a:cubicBezTo>
                  <a:cubicBezTo>
                    <a:pt x="10200" y="1519"/>
                    <a:pt x="8700" y="2818"/>
                    <a:pt x="7800" y="3874"/>
                  </a:cubicBezTo>
                  <a:cubicBezTo>
                    <a:pt x="6900" y="4930"/>
                    <a:pt x="6600" y="5742"/>
                    <a:pt x="6450" y="6554"/>
                  </a:cubicBezTo>
                  <a:cubicBezTo>
                    <a:pt x="6300" y="7366"/>
                    <a:pt x="6300" y="8178"/>
                    <a:pt x="6600" y="8827"/>
                  </a:cubicBezTo>
                  <a:cubicBezTo>
                    <a:pt x="6900" y="9477"/>
                    <a:pt x="7500" y="9964"/>
                    <a:pt x="10050" y="9639"/>
                  </a:cubicBezTo>
                  <a:cubicBezTo>
                    <a:pt x="12600" y="9315"/>
                    <a:pt x="17100" y="8178"/>
                    <a:pt x="21600" y="7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493457" y="6783491"/>
              <a:ext cx="150284" cy="14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5172" y="8139"/>
                  </a:moveTo>
                  <a:cubicBezTo>
                    <a:pt x="3651" y="11270"/>
                    <a:pt x="2130" y="14400"/>
                    <a:pt x="1217" y="16904"/>
                  </a:cubicBezTo>
                  <a:cubicBezTo>
                    <a:pt x="304" y="19409"/>
                    <a:pt x="0" y="21287"/>
                    <a:pt x="0" y="21443"/>
                  </a:cubicBezTo>
                  <a:cubicBezTo>
                    <a:pt x="0" y="21600"/>
                    <a:pt x="304" y="20035"/>
                    <a:pt x="1673" y="16591"/>
                  </a:cubicBezTo>
                  <a:cubicBezTo>
                    <a:pt x="3042" y="13148"/>
                    <a:pt x="5476" y="7826"/>
                    <a:pt x="7301" y="4539"/>
                  </a:cubicBezTo>
                  <a:cubicBezTo>
                    <a:pt x="9127" y="1252"/>
                    <a:pt x="10344" y="0"/>
                    <a:pt x="11408" y="0"/>
                  </a:cubicBezTo>
                  <a:cubicBezTo>
                    <a:pt x="12473" y="0"/>
                    <a:pt x="13386" y="1252"/>
                    <a:pt x="15059" y="4696"/>
                  </a:cubicBezTo>
                  <a:cubicBezTo>
                    <a:pt x="16732" y="8139"/>
                    <a:pt x="19166" y="13774"/>
                    <a:pt x="21600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018390" y="7149674"/>
              <a:ext cx="298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0" y="18000"/>
                    <a:pt x="7660" y="14400"/>
                    <a:pt x="11260" y="10800"/>
                  </a:cubicBezTo>
                  <a:cubicBezTo>
                    <a:pt x="14860" y="7200"/>
                    <a:pt x="1823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043790" y="7219524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7" y="17280"/>
                    <a:pt x="11455" y="12960"/>
                    <a:pt x="15055" y="9360"/>
                  </a:cubicBezTo>
                  <a:cubicBezTo>
                    <a:pt x="18655" y="5760"/>
                    <a:pt x="2012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4329540" y="7054424"/>
              <a:ext cx="16898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0" y="0"/>
                  </a:moveTo>
                  <a:cubicBezTo>
                    <a:pt x="6322" y="1895"/>
                    <a:pt x="12644" y="3789"/>
                    <a:pt x="16463" y="5495"/>
                  </a:cubicBezTo>
                  <a:cubicBezTo>
                    <a:pt x="20283" y="7200"/>
                    <a:pt x="21600" y="8716"/>
                    <a:pt x="20810" y="10516"/>
                  </a:cubicBezTo>
                  <a:cubicBezTo>
                    <a:pt x="20020" y="12316"/>
                    <a:pt x="17122" y="14400"/>
                    <a:pt x="14620" y="16295"/>
                  </a:cubicBezTo>
                  <a:cubicBezTo>
                    <a:pt x="12117" y="18189"/>
                    <a:pt x="10010" y="19895"/>
                    <a:pt x="7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934073" y="7050095"/>
              <a:ext cx="309868" cy="29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85" fill="norm" stroke="1" extrusionOk="0">
                  <a:moveTo>
                    <a:pt x="13135" y="1692"/>
                  </a:moveTo>
                  <a:cubicBezTo>
                    <a:pt x="12695" y="1080"/>
                    <a:pt x="12254" y="467"/>
                    <a:pt x="11446" y="160"/>
                  </a:cubicBezTo>
                  <a:cubicBezTo>
                    <a:pt x="10638" y="-146"/>
                    <a:pt x="9462" y="-146"/>
                    <a:pt x="7772" y="1386"/>
                  </a:cubicBezTo>
                  <a:cubicBezTo>
                    <a:pt x="6082" y="2918"/>
                    <a:pt x="3878" y="5982"/>
                    <a:pt x="2482" y="8969"/>
                  </a:cubicBezTo>
                  <a:cubicBezTo>
                    <a:pt x="1087" y="11956"/>
                    <a:pt x="499" y="14867"/>
                    <a:pt x="205" y="16705"/>
                  </a:cubicBezTo>
                  <a:cubicBezTo>
                    <a:pt x="-89" y="18543"/>
                    <a:pt x="-89" y="19309"/>
                    <a:pt x="352" y="19999"/>
                  </a:cubicBezTo>
                  <a:cubicBezTo>
                    <a:pt x="793" y="20688"/>
                    <a:pt x="1674" y="21301"/>
                    <a:pt x="2850" y="21377"/>
                  </a:cubicBezTo>
                  <a:cubicBezTo>
                    <a:pt x="4025" y="21454"/>
                    <a:pt x="5495" y="20994"/>
                    <a:pt x="7478" y="19233"/>
                  </a:cubicBezTo>
                  <a:cubicBezTo>
                    <a:pt x="9462" y="17471"/>
                    <a:pt x="11960" y="14407"/>
                    <a:pt x="13356" y="11497"/>
                  </a:cubicBezTo>
                  <a:cubicBezTo>
                    <a:pt x="14752" y="8586"/>
                    <a:pt x="15046" y="5828"/>
                    <a:pt x="14605" y="3990"/>
                  </a:cubicBezTo>
                  <a:cubicBezTo>
                    <a:pt x="14164" y="2152"/>
                    <a:pt x="12989" y="1233"/>
                    <a:pt x="11593" y="1003"/>
                  </a:cubicBezTo>
                  <a:cubicBezTo>
                    <a:pt x="10197" y="773"/>
                    <a:pt x="8580" y="1233"/>
                    <a:pt x="7258" y="2535"/>
                  </a:cubicBezTo>
                  <a:cubicBezTo>
                    <a:pt x="5935" y="3837"/>
                    <a:pt x="4907" y="5982"/>
                    <a:pt x="4466" y="7514"/>
                  </a:cubicBezTo>
                  <a:cubicBezTo>
                    <a:pt x="4025" y="9045"/>
                    <a:pt x="4172" y="9965"/>
                    <a:pt x="4687" y="10501"/>
                  </a:cubicBezTo>
                  <a:cubicBezTo>
                    <a:pt x="5201" y="11037"/>
                    <a:pt x="6082" y="11190"/>
                    <a:pt x="8213" y="10807"/>
                  </a:cubicBezTo>
                  <a:cubicBezTo>
                    <a:pt x="10344" y="10424"/>
                    <a:pt x="13723" y="9505"/>
                    <a:pt x="16148" y="8663"/>
                  </a:cubicBezTo>
                  <a:cubicBezTo>
                    <a:pt x="18572" y="7820"/>
                    <a:pt x="20042" y="7054"/>
                    <a:pt x="21511" y="6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096673" y="6883922"/>
              <a:ext cx="134568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11" fill="norm" stroke="1" extrusionOk="0">
                  <a:moveTo>
                    <a:pt x="1207" y="5924"/>
                  </a:moveTo>
                  <a:cubicBezTo>
                    <a:pt x="1544" y="7612"/>
                    <a:pt x="1882" y="9299"/>
                    <a:pt x="1544" y="12168"/>
                  </a:cubicBezTo>
                  <a:cubicBezTo>
                    <a:pt x="1207" y="15037"/>
                    <a:pt x="194" y="19086"/>
                    <a:pt x="26" y="20268"/>
                  </a:cubicBezTo>
                  <a:cubicBezTo>
                    <a:pt x="-143" y="21449"/>
                    <a:pt x="532" y="19762"/>
                    <a:pt x="2051" y="16386"/>
                  </a:cubicBezTo>
                  <a:cubicBezTo>
                    <a:pt x="3569" y="13012"/>
                    <a:pt x="5932" y="7949"/>
                    <a:pt x="7619" y="4743"/>
                  </a:cubicBezTo>
                  <a:cubicBezTo>
                    <a:pt x="9307" y="1537"/>
                    <a:pt x="10319" y="187"/>
                    <a:pt x="11669" y="18"/>
                  </a:cubicBezTo>
                  <a:cubicBezTo>
                    <a:pt x="13019" y="-151"/>
                    <a:pt x="14707" y="862"/>
                    <a:pt x="16395" y="4574"/>
                  </a:cubicBezTo>
                  <a:cubicBezTo>
                    <a:pt x="18082" y="8286"/>
                    <a:pt x="19769" y="14699"/>
                    <a:pt x="21457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180440" y="7319007"/>
              <a:ext cx="12700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218"/>
                    <a:pt x="3600" y="8836"/>
                    <a:pt x="5220" y="5032"/>
                  </a:cubicBezTo>
                  <a:cubicBezTo>
                    <a:pt x="6840" y="1227"/>
                    <a:pt x="8280" y="0"/>
                    <a:pt x="9180" y="0"/>
                  </a:cubicBezTo>
                  <a:cubicBezTo>
                    <a:pt x="10080" y="0"/>
                    <a:pt x="10440" y="1227"/>
                    <a:pt x="11160" y="2455"/>
                  </a:cubicBezTo>
                  <a:cubicBezTo>
                    <a:pt x="11880" y="3682"/>
                    <a:pt x="12960" y="4909"/>
                    <a:pt x="14760" y="5032"/>
                  </a:cubicBezTo>
                  <a:cubicBezTo>
                    <a:pt x="16560" y="5155"/>
                    <a:pt x="19080" y="4173"/>
                    <a:pt x="20340" y="4295"/>
                  </a:cubicBezTo>
                  <a:cubicBezTo>
                    <a:pt x="21600" y="4418"/>
                    <a:pt x="21600" y="5645"/>
                    <a:pt x="21600" y="8100"/>
                  </a:cubicBezTo>
                  <a:cubicBezTo>
                    <a:pt x="21600" y="10555"/>
                    <a:pt x="21600" y="14236"/>
                    <a:pt x="21600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5358710" y="7340232"/>
              <a:ext cx="103126" cy="12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217" fill="norm" stroke="1" extrusionOk="0">
                  <a:moveTo>
                    <a:pt x="5088" y="1107"/>
                  </a:moveTo>
                  <a:cubicBezTo>
                    <a:pt x="3792" y="5203"/>
                    <a:pt x="2496" y="9300"/>
                    <a:pt x="1632" y="12838"/>
                  </a:cubicBezTo>
                  <a:cubicBezTo>
                    <a:pt x="768" y="16376"/>
                    <a:pt x="336" y="19355"/>
                    <a:pt x="120" y="19355"/>
                  </a:cubicBezTo>
                  <a:cubicBezTo>
                    <a:pt x="-96" y="19355"/>
                    <a:pt x="-96" y="16376"/>
                    <a:pt x="768" y="12838"/>
                  </a:cubicBezTo>
                  <a:cubicBezTo>
                    <a:pt x="1632" y="9300"/>
                    <a:pt x="3360" y="5203"/>
                    <a:pt x="5304" y="2783"/>
                  </a:cubicBezTo>
                  <a:cubicBezTo>
                    <a:pt x="7248" y="362"/>
                    <a:pt x="9408" y="-383"/>
                    <a:pt x="12216" y="176"/>
                  </a:cubicBezTo>
                  <a:cubicBezTo>
                    <a:pt x="15024" y="734"/>
                    <a:pt x="18480" y="2596"/>
                    <a:pt x="19992" y="6320"/>
                  </a:cubicBezTo>
                  <a:cubicBezTo>
                    <a:pt x="21504" y="10045"/>
                    <a:pt x="21072" y="15631"/>
                    <a:pt x="2064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524287" y="7344480"/>
              <a:ext cx="113354" cy="13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21" fill="norm" stroke="1" extrusionOk="0">
                  <a:moveTo>
                    <a:pt x="21421" y="4244"/>
                  </a:moveTo>
                  <a:cubicBezTo>
                    <a:pt x="20621" y="2607"/>
                    <a:pt x="19821" y="971"/>
                    <a:pt x="18421" y="317"/>
                  </a:cubicBezTo>
                  <a:cubicBezTo>
                    <a:pt x="17021" y="-338"/>
                    <a:pt x="15021" y="-11"/>
                    <a:pt x="12421" y="1626"/>
                  </a:cubicBezTo>
                  <a:cubicBezTo>
                    <a:pt x="9821" y="3262"/>
                    <a:pt x="6621" y="6207"/>
                    <a:pt x="4221" y="9153"/>
                  </a:cubicBezTo>
                  <a:cubicBezTo>
                    <a:pt x="1821" y="12098"/>
                    <a:pt x="221" y="15044"/>
                    <a:pt x="21" y="17171"/>
                  </a:cubicBezTo>
                  <a:cubicBezTo>
                    <a:pt x="-179" y="19298"/>
                    <a:pt x="1021" y="20607"/>
                    <a:pt x="4821" y="20935"/>
                  </a:cubicBezTo>
                  <a:cubicBezTo>
                    <a:pt x="8621" y="21262"/>
                    <a:pt x="15021" y="20607"/>
                    <a:pt x="21421" y="19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536040" y="7435424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840"/>
                    <a:pt x="3086" y="10080"/>
                    <a:pt x="6686" y="6480"/>
                  </a:cubicBezTo>
                  <a:cubicBezTo>
                    <a:pt x="10286" y="2880"/>
                    <a:pt x="159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815440" y="7219524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813323" y="7302074"/>
              <a:ext cx="1481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1800"/>
                    <a:pt x="0" y="3600"/>
                    <a:pt x="0" y="5400"/>
                  </a:cubicBezTo>
                  <a:cubicBezTo>
                    <a:pt x="0" y="7200"/>
                    <a:pt x="1543" y="9000"/>
                    <a:pt x="5400" y="11700"/>
                  </a:cubicBezTo>
                  <a:cubicBezTo>
                    <a:pt x="9257" y="14400"/>
                    <a:pt x="1542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299751" y="7132943"/>
              <a:ext cx="201490" cy="28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27" fill="norm" stroke="1" extrusionOk="0">
                  <a:moveTo>
                    <a:pt x="1168" y="4993"/>
                  </a:moveTo>
                  <a:cubicBezTo>
                    <a:pt x="1393" y="4211"/>
                    <a:pt x="1618" y="3428"/>
                    <a:pt x="3418" y="2567"/>
                  </a:cubicBezTo>
                  <a:cubicBezTo>
                    <a:pt x="5218" y="1706"/>
                    <a:pt x="8593" y="767"/>
                    <a:pt x="10955" y="298"/>
                  </a:cubicBezTo>
                  <a:cubicBezTo>
                    <a:pt x="13318" y="-172"/>
                    <a:pt x="14668" y="-172"/>
                    <a:pt x="15680" y="924"/>
                  </a:cubicBezTo>
                  <a:cubicBezTo>
                    <a:pt x="16693" y="2019"/>
                    <a:pt x="17368" y="4211"/>
                    <a:pt x="15680" y="7106"/>
                  </a:cubicBezTo>
                  <a:cubicBezTo>
                    <a:pt x="13993" y="10002"/>
                    <a:pt x="9943" y="13602"/>
                    <a:pt x="7131" y="15793"/>
                  </a:cubicBezTo>
                  <a:cubicBezTo>
                    <a:pt x="4318" y="17985"/>
                    <a:pt x="2743" y="18767"/>
                    <a:pt x="1618" y="19471"/>
                  </a:cubicBezTo>
                  <a:cubicBezTo>
                    <a:pt x="493" y="20176"/>
                    <a:pt x="-182" y="20802"/>
                    <a:pt x="43" y="21115"/>
                  </a:cubicBezTo>
                  <a:cubicBezTo>
                    <a:pt x="268" y="21428"/>
                    <a:pt x="1393" y="21428"/>
                    <a:pt x="5106" y="20880"/>
                  </a:cubicBezTo>
                  <a:cubicBezTo>
                    <a:pt x="8818" y="20332"/>
                    <a:pt x="15118" y="19237"/>
                    <a:pt x="21418" y="18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596490" y="7318131"/>
              <a:ext cx="1587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32" y="11918"/>
                    <a:pt x="8064" y="3818"/>
                    <a:pt x="11664" y="1118"/>
                  </a:cubicBezTo>
                  <a:cubicBezTo>
                    <a:pt x="15264" y="-1582"/>
                    <a:pt x="1843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6971140" y="7200474"/>
              <a:ext cx="196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3600"/>
                    <a:pt x="6039" y="7200"/>
                    <a:pt x="9639" y="10800"/>
                  </a:cubicBezTo>
                  <a:cubicBezTo>
                    <a:pt x="13239" y="14400"/>
                    <a:pt x="1741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6990190" y="7219524"/>
              <a:ext cx="177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14" y="4937"/>
                    <a:pt x="11829" y="9874"/>
                    <a:pt x="8871" y="12960"/>
                  </a:cubicBezTo>
                  <a:cubicBezTo>
                    <a:pt x="5914" y="16046"/>
                    <a:pt x="4886" y="17280"/>
                    <a:pt x="3729" y="18309"/>
                  </a:cubicBezTo>
                  <a:cubicBezTo>
                    <a:pt x="2571" y="19337"/>
                    <a:pt x="1286" y="20160"/>
                    <a:pt x="643" y="20674"/>
                  </a:cubicBezTo>
                  <a:cubicBezTo>
                    <a:pt x="0" y="21189"/>
                    <a:pt x="0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6894940" y="7149674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4400"/>
                    <a:pt x="11590" y="7200"/>
                    <a:pt x="15190" y="3600"/>
                  </a:cubicBezTo>
                  <a:cubicBezTo>
                    <a:pt x="18790" y="0"/>
                    <a:pt x="201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7815690" y="7279005"/>
              <a:ext cx="1587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32" y="2735"/>
                    <a:pt x="8064" y="-1585"/>
                    <a:pt x="11664" y="575"/>
                  </a:cubicBezTo>
                  <a:cubicBezTo>
                    <a:pt x="15264" y="2735"/>
                    <a:pt x="1843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7866490" y="7390974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241140" y="7134243"/>
              <a:ext cx="152401" cy="2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4477"/>
                  </a:moveTo>
                  <a:cubicBezTo>
                    <a:pt x="300" y="3415"/>
                    <a:pt x="600" y="2353"/>
                    <a:pt x="2400" y="1556"/>
                  </a:cubicBezTo>
                  <a:cubicBezTo>
                    <a:pt x="4200" y="759"/>
                    <a:pt x="7500" y="228"/>
                    <a:pt x="9900" y="51"/>
                  </a:cubicBezTo>
                  <a:cubicBezTo>
                    <a:pt x="12300" y="-126"/>
                    <a:pt x="13800" y="51"/>
                    <a:pt x="14550" y="2264"/>
                  </a:cubicBezTo>
                  <a:cubicBezTo>
                    <a:pt x="15300" y="4477"/>
                    <a:pt x="15300" y="8726"/>
                    <a:pt x="13500" y="11913"/>
                  </a:cubicBezTo>
                  <a:cubicBezTo>
                    <a:pt x="11700" y="15100"/>
                    <a:pt x="8100" y="17225"/>
                    <a:pt x="5700" y="18641"/>
                  </a:cubicBezTo>
                  <a:cubicBezTo>
                    <a:pt x="3300" y="20058"/>
                    <a:pt x="2100" y="20766"/>
                    <a:pt x="2250" y="21120"/>
                  </a:cubicBezTo>
                  <a:cubicBezTo>
                    <a:pt x="2400" y="21474"/>
                    <a:pt x="3900" y="21474"/>
                    <a:pt x="7350" y="21474"/>
                  </a:cubicBezTo>
                  <a:cubicBezTo>
                    <a:pt x="10800" y="21474"/>
                    <a:pt x="16200" y="21474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558640" y="7260981"/>
              <a:ext cx="190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00" y="11918"/>
                    <a:pt x="12000" y="3818"/>
                    <a:pt x="15600" y="1118"/>
                  </a:cubicBezTo>
                  <a:cubicBezTo>
                    <a:pt x="19200" y="-1582"/>
                    <a:pt x="20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028540" y="7068304"/>
              <a:ext cx="154445" cy="23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92" fill="norm" stroke="1" extrusionOk="0">
                  <a:moveTo>
                    <a:pt x="0" y="2227"/>
                  </a:moveTo>
                  <a:cubicBezTo>
                    <a:pt x="5838" y="1449"/>
                    <a:pt x="11676" y="670"/>
                    <a:pt x="15324" y="281"/>
                  </a:cubicBezTo>
                  <a:cubicBezTo>
                    <a:pt x="18973" y="-108"/>
                    <a:pt x="20432" y="-108"/>
                    <a:pt x="21016" y="378"/>
                  </a:cubicBezTo>
                  <a:cubicBezTo>
                    <a:pt x="21600" y="865"/>
                    <a:pt x="21308" y="1838"/>
                    <a:pt x="19849" y="4854"/>
                  </a:cubicBezTo>
                  <a:cubicBezTo>
                    <a:pt x="18389" y="7870"/>
                    <a:pt x="15762" y="12930"/>
                    <a:pt x="14595" y="16043"/>
                  </a:cubicBezTo>
                  <a:cubicBezTo>
                    <a:pt x="13427" y="19157"/>
                    <a:pt x="13719" y="20324"/>
                    <a:pt x="14011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041240" y="7219524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7486"/>
                    <a:pt x="1137" y="13371"/>
                    <a:pt x="2558" y="10800"/>
                  </a:cubicBezTo>
                  <a:cubicBezTo>
                    <a:pt x="3979" y="8229"/>
                    <a:pt x="6253" y="7200"/>
                    <a:pt x="9568" y="5657"/>
                  </a:cubicBezTo>
                  <a:cubicBezTo>
                    <a:pt x="12884" y="4114"/>
                    <a:pt x="1724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8989308" y="7403674"/>
              <a:ext cx="267833" cy="3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11" fill="norm" stroke="1" extrusionOk="0">
                  <a:moveTo>
                    <a:pt x="1622" y="17280"/>
                  </a:moveTo>
                  <a:cubicBezTo>
                    <a:pt x="771" y="18720"/>
                    <a:pt x="-79" y="20160"/>
                    <a:pt x="6" y="20880"/>
                  </a:cubicBezTo>
                  <a:cubicBezTo>
                    <a:pt x="91" y="21600"/>
                    <a:pt x="1112" y="21600"/>
                    <a:pt x="4003" y="19440"/>
                  </a:cubicBezTo>
                  <a:cubicBezTo>
                    <a:pt x="6894" y="17280"/>
                    <a:pt x="11656" y="12960"/>
                    <a:pt x="14888" y="9360"/>
                  </a:cubicBezTo>
                  <a:cubicBezTo>
                    <a:pt x="18119" y="5760"/>
                    <a:pt x="19820" y="288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072990" y="7495977"/>
              <a:ext cx="184151" cy="25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1308"/>
                  </a:moveTo>
                  <a:cubicBezTo>
                    <a:pt x="20607" y="777"/>
                    <a:pt x="19614" y="246"/>
                    <a:pt x="17131" y="69"/>
                  </a:cubicBezTo>
                  <a:cubicBezTo>
                    <a:pt x="14648" y="-108"/>
                    <a:pt x="10676" y="69"/>
                    <a:pt x="7697" y="423"/>
                  </a:cubicBezTo>
                  <a:cubicBezTo>
                    <a:pt x="4717" y="777"/>
                    <a:pt x="2731" y="1308"/>
                    <a:pt x="1862" y="2017"/>
                  </a:cubicBezTo>
                  <a:cubicBezTo>
                    <a:pt x="993" y="2725"/>
                    <a:pt x="1241" y="3610"/>
                    <a:pt x="1862" y="4849"/>
                  </a:cubicBezTo>
                  <a:cubicBezTo>
                    <a:pt x="2483" y="6089"/>
                    <a:pt x="3476" y="7682"/>
                    <a:pt x="4593" y="8656"/>
                  </a:cubicBezTo>
                  <a:cubicBezTo>
                    <a:pt x="5710" y="9630"/>
                    <a:pt x="6952" y="9984"/>
                    <a:pt x="8193" y="10072"/>
                  </a:cubicBezTo>
                  <a:cubicBezTo>
                    <a:pt x="9434" y="10161"/>
                    <a:pt x="10676" y="9984"/>
                    <a:pt x="11793" y="10161"/>
                  </a:cubicBezTo>
                  <a:cubicBezTo>
                    <a:pt x="12910" y="10338"/>
                    <a:pt x="13903" y="10869"/>
                    <a:pt x="14772" y="12020"/>
                  </a:cubicBezTo>
                  <a:cubicBezTo>
                    <a:pt x="15641" y="13171"/>
                    <a:pt x="16386" y="14941"/>
                    <a:pt x="16634" y="16446"/>
                  </a:cubicBezTo>
                  <a:cubicBezTo>
                    <a:pt x="16883" y="17951"/>
                    <a:pt x="16634" y="19190"/>
                    <a:pt x="15021" y="20076"/>
                  </a:cubicBezTo>
                  <a:cubicBezTo>
                    <a:pt x="13407" y="20961"/>
                    <a:pt x="10428" y="21492"/>
                    <a:pt x="7697" y="21315"/>
                  </a:cubicBezTo>
                  <a:cubicBezTo>
                    <a:pt x="4966" y="21138"/>
                    <a:pt x="2483" y="20253"/>
                    <a:pt x="0" y="1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619090" y="7331147"/>
              <a:ext cx="1905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120" y="12302"/>
                    <a:pt x="6240" y="4448"/>
                    <a:pt x="9840" y="1502"/>
                  </a:cubicBezTo>
                  <a:cubicBezTo>
                    <a:pt x="13440" y="-1443"/>
                    <a:pt x="175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644490" y="7429074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236035" y="7131418"/>
              <a:ext cx="165840" cy="20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518" fill="norm" stroke="1" extrusionOk="0">
                  <a:moveTo>
                    <a:pt x="675" y="5154"/>
                  </a:moveTo>
                  <a:cubicBezTo>
                    <a:pt x="141" y="4063"/>
                    <a:pt x="-392" y="2973"/>
                    <a:pt x="408" y="2100"/>
                  </a:cubicBezTo>
                  <a:cubicBezTo>
                    <a:pt x="1208" y="1227"/>
                    <a:pt x="3341" y="573"/>
                    <a:pt x="5741" y="245"/>
                  </a:cubicBezTo>
                  <a:cubicBezTo>
                    <a:pt x="8141" y="-82"/>
                    <a:pt x="10808" y="-82"/>
                    <a:pt x="12675" y="245"/>
                  </a:cubicBezTo>
                  <a:cubicBezTo>
                    <a:pt x="14541" y="573"/>
                    <a:pt x="15608" y="1227"/>
                    <a:pt x="16008" y="2100"/>
                  </a:cubicBezTo>
                  <a:cubicBezTo>
                    <a:pt x="16408" y="2973"/>
                    <a:pt x="16141" y="4063"/>
                    <a:pt x="15341" y="5045"/>
                  </a:cubicBezTo>
                  <a:cubicBezTo>
                    <a:pt x="14541" y="6027"/>
                    <a:pt x="13208" y="6900"/>
                    <a:pt x="12008" y="7663"/>
                  </a:cubicBezTo>
                  <a:cubicBezTo>
                    <a:pt x="10808" y="8427"/>
                    <a:pt x="9741" y="9082"/>
                    <a:pt x="10141" y="9736"/>
                  </a:cubicBezTo>
                  <a:cubicBezTo>
                    <a:pt x="10541" y="10391"/>
                    <a:pt x="12408" y="11045"/>
                    <a:pt x="14141" y="11482"/>
                  </a:cubicBezTo>
                  <a:cubicBezTo>
                    <a:pt x="15875" y="11918"/>
                    <a:pt x="17475" y="12136"/>
                    <a:pt x="18808" y="12791"/>
                  </a:cubicBezTo>
                  <a:cubicBezTo>
                    <a:pt x="20141" y="13445"/>
                    <a:pt x="21208" y="14536"/>
                    <a:pt x="20808" y="15845"/>
                  </a:cubicBezTo>
                  <a:cubicBezTo>
                    <a:pt x="20408" y="17154"/>
                    <a:pt x="18541" y="18682"/>
                    <a:pt x="15341" y="19663"/>
                  </a:cubicBezTo>
                  <a:cubicBezTo>
                    <a:pt x="12141" y="20645"/>
                    <a:pt x="7608" y="21082"/>
                    <a:pt x="3075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158840" y="7435424"/>
              <a:ext cx="336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1" y="14400"/>
                    <a:pt x="9781" y="7200"/>
                    <a:pt x="13381" y="3600"/>
                  </a:cubicBezTo>
                  <a:cubicBezTo>
                    <a:pt x="16981" y="0"/>
                    <a:pt x="19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152490" y="7542151"/>
              <a:ext cx="241301" cy="26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1145"/>
                  </a:moveTo>
                  <a:cubicBezTo>
                    <a:pt x="20842" y="623"/>
                    <a:pt x="20084" y="100"/>
                    <a:pt x="18284" y="13"/>
                  </a:cubicBezTo>
                  <a:cubicBezTo>
                    <a:pt x="16484" y="-74"/>
                    <a:pt x="13642" y="274"/>
                    <a:pt x="11747" y="623"/>
                  </a:cubicBezTo>
                  <a:cubicBezTo>
                    <a:pt x="9853" y="971"/>
                    <a:pt x="8905" y="1320"/>
                    <a:pt x="8337" y="1929"/>
                  </a:cubicBezTo>
                  <a:cubicBezTo>
                    <a:pt x="7768" y="2539"/>
                    <a:pt x="7579" y="3410"/>
                    <a:pt x="7484" y="4281"/>
                  </a:cubicBezTo>
                  <a:cubicBezTo>
                    <a:pt x="7389" y="5152"/>
                    <a:pt x="7389" y="6023"/>
                    <a:pt x="7863" y="6458"/>
                  </a:cubicBezTo>
                  <a:cubicBezTo>
                    <a:pt x="8337" y="6894"/>
                    <a:pt x="9284" y="6894"/>
                    <a:pt x="10989" y="7329"/>
                  </a:cubicBezTo>
                  <a:cubicBezTo>
                    <a:pt x="12695" y="7765"/>
                    <a:pt x="15158" y="8636"/>
                    <a:pt x="16768" y="9855"/>
                  </a:cubicBezTo>
                  <a:cubicBezTo>
                    <a:pt x="18379" y="11074"/>
                    <a:pt x="19137" y="12642"/>
                    <a:pt x="19421" y="13861"/>
                  </a:cubicBezTo>
                  <a:cubicBezTo>
                    <a:pt x="19705" y="15081"/>
                    <a:pt x="19516" y="15952"/>
                    <a:pt x="18474" y="16997"/>
                  </a:cubicBezTo>
                  <a:cubicBezTo>
                    <a:pt x="17432" y="18042"/>
                    <a:pt x="15537" y="19261"/>
                    <a:pt x="12316" y="20045"/>
                  </a:cubicBezTo>
                  <a:cubicBezTo>
                    <a:pt x="9095" y="20829"/>
                    <a:pt x="4547" y="21178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855564" y="6881233"/>
              <a:ext cx="941505" cy="123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11" fill="norm" stroke="1" extrusionOk="0">
                  <a:moveTo>
                    <a:pt x="15366" y="2246"/>
                  </a:moveTo>
                  <a:cubicBezTo>
                    <a:pt x="15366" y="1729"/>
                    <a:pt x="15366" y="1212"/>
                    <a:pt x="15245" y="880"/>
                  </a:cubicBezTo>
                  <a:cubicBezTo>
                    <a:pt x="15124" y="548"/>
                    <a:pt x="14882" y="400"/>
                    <a:pt x="14228" y="252"/>
                  </a:cubicBezTo>
                  <a:cubicBezTo>
                    <a:pt x="13574" y="105"/>
                    <a:pt x="12508" y="-43"/>
                    <a:pt x="11443" y="12"/>
                  </a:cubicBezTo>
                  <a:cubicBezTo>
                    <a:pt x="10378" y="68"/>
                    <a:pt x="9312" y="326"/>
                    <a:pt x="8295" y="769"/>
                  </a:cubicBezTo>
                  <a:cubicBezTo>
                    <a:pt x="7278" y="1212"/>
                    <a:pt x="6309" y="1840"/>
                    <a:pt x="5510" y="2542"/>
                  </a:cubicBezTo>
                  <a:cubicBezTo>
                    <a:pt x="4711" y="3243"/>
                    <a:pt x="4082" y="4019"/>
                    <a:pt x="3404" y="4960"/>
                  </a:cubicBezTo>
                  <a:cubicBezTo>
                    <a:pt x="2726" y="5902"/>
                    <a:pt x="1999" y="7009"/>
                    <a:pt x="1515" y="8080"/>
                  </a:cubicBezTo>
                  <a:cubicBezTo>
                    <a:pt x="1030" y="9151"/>
                    <a:pt x="788" y="10185"/>
                    <a:pt x="570" y="11163"/>
                  </a:cubicBezTo>
                  <a:cubicBezTo>
                    <a:pt x="352" y="12142"/>
                    <a:pt x="159" y="13065"/>
                    <a:pt x="62" y="14006"/>
                  </a:cubicBezTo>
                  <a:cubicBezTo>
                    <a:pt x="-35" y="14948"/>
                    <a:pt x="-35" y="15908"/>
                    <a:pt x="183" y="16794"/>
                  </a:cubicBezTo>
                  <a:cubicBezTo>
                    <a:pt x="401" y="17680"/>
                    <a:pt x="837" y="18492"/>
                    <a:pt x="1515" y="19157"/>
                  </a:cubicBezTo>
                  <a:cubicBezTo>
                    <a:pt x="2193" y="19822"/>
                    <a:pt x="3113" y="20339"/>
                    <a:pt x="4154" y="20745"/>
                  </a:cubicBezTo>
                  <a:cubicBezTo>
                    <a:pt x="5195" y="21151"/>
                    <a:pt x="6358" y="21446"/>
                    <a:pt x="7593" y="21502"/>
                  </a:cubicBezTo>
                  <a:cubicBezTo>
                    <a:pt x="8828" y="21557"/>
                    <a:pt x="10135" y="21372"/>
                    <a:pt x="11516" y="20911"/>
                  </a:cubicBezTo>
                  <a:cubicBezTo>
                    <a:pt x="12896" y="20449"/>
                    <a:pt x="14349" y="19711"/>
                    <a:pt x="15608" y="18880"/>
                  </a:cubicBezTo>
                  <a:cubicBezTo>
                    <a:pt x="16867" y="18049"/>
                    <a:pt x="17933" y="17126"/>
                    <a:pt x="18756" y="16092"/>
                  </a:cubicBezTo>
                  <a:cubicBezTo>
                    <a:pt x="19579" y="15059"/>
                    <a:pt x="20161" y="13914"/>
                    <a:pt x="20645" y="12714"/>
                  </a:cubicBezTo>
                  <a:cubicBezTo>
                    <a:pt x="21129" y="11514"/>
                    <a:pt x="21517" y="10259"/>
                    <a:pt x="21541" y="9188"/>
                  </a:cubicBezTo>
                  <a:cubicBezTo>
                    <a:pt x="21565" y="8117"/>
                    <a:pt x="21226" y="7231"/>
                    <a:pt x="20766" y="6234"/>
                  </a:cubicBezTo>
                  <a:cubicBezTo>
                    <a:pt x="20306" y="5237"/>
                    <a:pt x="19725" y="4129"/>
                    <a:pt x="18926" y="3317"/>
                  </a:cubicBezTo>
                  <a:cubicBezTo>
                    <a:pt x="18126" y="2505"/>
                    <a:pt x="17109" y="1988"/>
                    <a:pt x="15656" y="1766"/>
                  </a:cubicBezTo>
                  <a:cubicBezTo>
                    <a:pt x="14204" y="1545"/>
                    <a:pt x="12315" y="1619"/>
                    <a:pt x="11322" y="1711"/>
                  </a:cubicBezTo>
                  <a:cubicBezTo>
                    <a:pt x="10329" y="1803"/>
                    <a:pt x="10232" y="1914"/>
                    <a:pt x="10135" y="20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745590" y="549096"/>
              <a:ext cx="421414" cy="10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9" fill="norm" stroke="1" extrusionOk="0">
                  <a:moveTo>
                    <a:pt x="0" y="15833"/>
                  </a:moveTo>
                  <a:cubicBezTo>
                    <a:pt x="3348" y="12445"/>
                    <a:pt x="6696" y="9057"/>
                    <a:pt x="10044" y="6515"/>
                  </a:cubicBezTo>
                  <a:cubicBezTo>
                    <a:pt x="13392" y="3974"/>
                    <a:pt x="16740" y="2280"/>
                    <a:pt x="18792" y="1221"/>
                  </a:cubicBezTo>
                  <a:cubicBezTo>
                    <a:pt x="20844" y="163"/>
                    <a:pt x="21600" y="-261"/>
                    <a:pt x="21492" y="163"/>
                  </a:cubicBezTo>
                  <a:cubicBezTo>
                    <a:pt x="21384" y="586"/>
                    <a:pt x="20412" y="1857"/>
                    <a:pt x="18198" y="4186"/>
                  </a:cubicBezTo>
                  <a:cubicBezTo>
                    <a:pt x="15984" y="6515"/>
                    <a:pt x="12528" y="9904"/>
                    <a:pt x="9882" y="12657"/>
                  </a:cubicBezTo>
                  <a:cubicBezTo>
                    <a:pt x="7236" y="15410"/>
                    <a:pt x="5400" y="17527"/>
                    <a:pt x="3996" y="19010"/>
                  </a:cubicBezTo>
                  <a:cubicBezTo>
                    <a:pt x="2592" y="20492"/>
                    <a:pt x="1620" y="21339"/>
                    <a:pt x="1458" y="21339"/>
                  </a:cubicBezTo>
                  <a:cubicBezTo>
                    <a:pt x="1296" y="21339"/>
                    <a:pt x="1944" y="20492"/>
                    <a:pt x="4158" y="18798"/>
                  </a:cubicBezTo>
                  <a:cubicBezTo>
                    <a:pt x="6372" y="17104"/>
                    <a:pt x="10152" y="14563"/>
                    <a:pt x="13122" y="13292"/>
                  </a:cubicBezTo>
                  <a:cubicBezTo>
                    <a:pt x="16092" y="12021"/>
                    <a:pt x="18252" y="12021"/>
                    <a:pt x="19440" y="12233"/>
                  </a:cubicBezTo>
                  <a:cubicBezTo>
                    <a:pt x="20628" y="12445"/>
                    <a:pt x="20844" y="12868"/>
                    <a:pt x="21060" y="13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8357557" y="-1"/>
              <a:ext cx="3147058" cy="122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62" fill="norm" stroke="1" extrusionOk="0">
                  <a:moveTo>
                    <a:pt x="11141" y="2008"/>
                  </a:moveTo>
                  <a:cubicBezTo>
                    <a:pt x="11011" y="1485"/>
                    <a:pt x="10880" y="963"/>
                    <a:pt x="10662" y="609"/>
                  </a:cubicBezTo>
                  <a:cubicBezTo>
                    <a:pt x="10444" y="254"/>
                    <a:pt x="10139" y="68"/>
                    <a:pt x="9711" y="68"/>
                  </a:cubicBezTo>
                  <a:cubicBezTo>
                    <a:pt x="9282" y="68"/>
                    <a:pt x="8730" y="254"/>
                    <a:pt x="8164" y="459"/>
                  </a:cubicBezTo>
                  <a:cubicBezTo>
                    <a:pt x="7597" y="665"/>
                    <a:pt x="7016" y="888"/>
                    <a:pt x="6479" y="1056"/>
                  </a:cubicBezTo>
                  <a:cubicBezTo>
                    <a:pt x="5941" y="1224"/>
                    <a:pt x="5447" y="1336"/>
                    <a:pt x="4953" y="1429"/>
                  </a:cubicBezTo>
                  <a:cubicBezTo>
                    <a:pt x="4459" y="1523"/>
                    <a:pt x="3966" y="1597"/>
                    <a:pt x="3493" y="1728"/>
                  </a:cubicBezTo>
                  <a:cubicBezTo>
                    <a:pt x="3021" y="1858"/>
                    <a:pt x="2571" y="2045"/>
                    <a:pt x="2128" y="2231"/>
                  </a:cubicBezTo>
                  <a:cubicBezTo>
                    <a:pt x="1685" y="2418"/>
                    <a:pt x="1249" y="2604"/>
                    <a:pt x="944" y="2810"/>
                  </a:cubicBezTo>
                  <a:cubicBezTo>
                    <a:pt x="639" y="3015"/>
                    <a:pt x="465" y="3239"/>
                    <a:pt x="341" y="3556"/>
                  </a:cubicBezTo>
                  <a:cubicBezTo>
                    <a:pt x="218" y="3873"/>
                    <a:pt x="145" y="4283"/>
                    <a:pt x="102" y="5160"/>
                  </a:cubicBezTo>
                  <a:cubicBezTo>
                    <a:pt x="58" y="6037"/>
                    <a:pt x="44" y="7380"/>
                    <a:pt x="29" y="8723"/>
                  </a:cubicBezTo>
                  <a:cubicBezTo>
                    <a:pt x="15" y="10066"/>
                    <a:pt x="0" y="11409"/>
                    <a:pt x="0" y="12770"/>
                  </a:cubicBezTo>
                  <a:cubicBezTo>
                    <a:pt x="0" y="14132"/>
                    <a:pt x="15" y="15512"/>
                    <a:pt x="29" y="16762"/>
                  </a:cubicBezTo>
                  <a:cubicBezTo>
                    <a:pt x="44" y="18012"/>
                    <a:pt x="58" y="19131"/>
                    <a:pt x="73" y="19877"/>
                  </a:cubicBezTo>
                  <a:cubicBezTo>
                    <a:pt x="87" y="20623"/>
                    <a:pt x="102" y="20996"/>
                    <a:pt x="138" y="21239"/>
                  </a:cubicBezTo>
                  <a:cubicBezTo>
                    <a:pt x="174" y="21481"/>
                    <a:pt x="232" y="21593"/>
                    <a:pt x="429" y="21556"/>
                  </a:cubicBezTo>
                  <a:cubicBezTo>
                    <a:pt x="625" y="21518"/>
                    <a:pt x="959" y="21332"/>
                    <a:pt x="1394" y="21127"/>
                  </a:cubicBezTo>
                  <a:cubicBezTo>
                    <a:pt x="1830" y="20921"/>
                    <a:pt x="2368" y="20698"/>
                    <a:pt x="2869" y="20567"/>
                  </a:cubicBezTo>
                  <a:cubicBezTo>
                    <a:pt x="3370" y="20437"/>
                    <a:pt x="3835" y="20399"/>
                    <a:pt x="4351" y="20343"/>
                  </a:cubicBezTo>
                  <a:cubicBezTo>
                    <a:pt x="4866" y="20287"/>
                    <a:pt x="5433" y="20213"/>
                    <a:pt x="6006" y="20175"/>
                  </a:cubicBezTo>
                  <a:cubicBezTo>
                    <a:pt x="6580" y="20138"/>
                    <a:pt x="7161" y="20138"/>
                    <a:pt x="7735" y="20138"/>
                  </a:cubicBezTo>
                  <a:cubicBezTo>
                    <a:pt x="8309" y="20138"/>
                    <a:pt x="8875" y="20138"/>
                    <a:pt x="9420" y="20101"/>
                  </a:cubicBezTo>
                  <a:cubicBezTo>
                    <a:pt x="9965" y="20063"/>
                    <a:pt x="10488" y="19989"/>
                    <a:pt x="11032" y="19840"/>
                  </a:cubicBezTo>
                  <a:cubicBezTo>
                    <a:pt x="11577" y="19690"/>
                    <a:pt x="12144" y="19467"/>
                    <a:pt x="12696" y="19280"/>
                  </a:cubicBezTo>
                  <a:cubicBezTo>
                    <a:pt x="13248" y="19094"/>
                    <a:pt x="13785" y="18944"/>
                    <a:pt x="14301" y="18814"/>
                  </a:cubicBezTo>
                  <a:cubicBezTo>
                    <a:pt x="14816" y="18683"/>
                    <a:pt x="15310" y="18571"/>
                    <a:pt x="15833" y="18478"/>
                  </a:cubicBezTo>
                  <a:cubicBezTo>
                    <a:pt x="16356" y="18385"/>
                    <a:pt x="16908" y="18310"/>
                    <a:pt x="17438" y="18291"/>
                  </a:cubicBezTo>
                  <a:cubicBezTo>
                    <a:pt x="17969" y="18273"/>
                    <a:pt x="18477" y="18310"/>
                    <a:pt x="18934" y="18347"/>
                  </a:cubicBezTo>
                  <a:cubicBezTo>
                    <a:pt x="19392" y="18385"/>
                    <a:pt x="19799" y="18422"/>
                    <a:pt x="20155" y="18347"/>
                  </a:cubicBezTo>
                  <a:cubicBezTo>
                    <a:pt x="20511" y="18273"/>
                    <a:pt x="20816" y="18086"/>
                    <a:pt x="21019" y="17676"/>
                  </a:cubicBezTo>
                  <a:cubicBezTo>
                    <a:pt x="21222" y="17266"/>
                    <a:pt x="21324" y="16631"/>
                    <a:pt x="21389" y="15699"/>
                  </a:cubicBezTo>
                  <a:cubicBezTo>
                    <a:pt x="21455" y="14766"/>
                    <a:pt x="21484" y="13535"/>
                    <a:pt x="21506" y="12341"/>
                  </a:cubicBezTo>
                  <a:cubicBezTo>
                    <a:pt x="21527" y="11147"/>
                    <a:pt x="21542" y="9991"/>
                    <a:pt x="21556" y="8760"/>
                  </a:cubicBezTo>
                  <a:cubicBezTo>
                    <a:pt x="21571" y="7529"/>
                    <a:pt x="21585" y="6223"/>
                    <a:pt x="21593" y="5216"/>
                  </a:cubicBezTo>
                  <a:cubicBezTo>
                    <a:pt x="21600" y="4209"/>
                    <a:pt x="21600" y="3500"/>
                    <a:pt x="21578" y="3071"/>
                  </a:cubicBezTo>
                  <a:cubicBezTo>
                    <a:pt x="21556" y="2642"/>
                    <a:pt x="21513" y="2492"/>
                    <a:pt x="21382" y="2362"/>
                  </a:cubicBezTo>
                  <a:cubicBezTo>
                    <a:pt x="21251" y="2231"/>
                    <a:pt x="21033" y="2119"/>
                    <a:pt x="20692" y="1914"/>
                  </a:cubicBezTo>
                  <a:cubicBezTo>
                    <a:pt x="20351" y="1709"/>
                    <a:pt x="19886" y="1411"/>
                    <a:pt x="19414" y="1168"/>
                  </a:cubicBezTo>
                  <a:cubicBezTo>
                    <a:pt x="18942" y="926"/>
                    <a:pt x="18462" y="739"/>
                    <a:pt x="17961" y="571"/>
                  </a:cubicBezTo>
                  <a:cubicBezTo>
                    <a:pt x="17460" y="403"/>
                    <a:pt x="16937" y="254"/>
                    <a:pt x="16414" y="161"/>
                  </a:cubicBezTo>
                  <a:cubicBezTo>
                    <a:pt x="15891" y="68"/>
                    <a:pt x="15368" y="30"/>
                    <a:pt x="14795" y="12"/>
                  </a:cubicBezTo>
                  <a:cubicBezTo>
                    <a:pt x="14221" y="-7"/>
                    <a:pt x="13596" y="-7"/>
                    <a:pt x="13037" y="49"/>
                  </a:cubicBezTo>
                  <a:cubicBezTo>
                    <a:pt x="12478" y="105"/>
                    <a:pt x="11984" y="217"/>
                    <a:pt x="11374" y="515"/>
                  </a:cubicBezTo>
                  <a:cubicBezTo>
                    <a:pt x="10764" y="814"/>
                    <a:pt x="10037" y="1299"/>
                    <a:pt x="9442" y="1840"/>
                  </a:cubicBezTo>
                  <a:cubicBezTo>
                    <a:pt x="8846" y="2381"/>
                    <a:pt x="8381" y="2977"/>
                    <a:pt x="7917" y="35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