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8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Relationship Id="rId10" Type="http://schemas.openxmlformats.org/officeDocument/2006/relationships/image" Target="../media/image98.png"/><Relationship Id="rId11" Type="http://schemas.openxmlformats.org/officeDocument/2006/relationships/image" Target="../media/image99.png"/><Relationship Id="rId12" Type="http://schemas.openxmlformats.org/officeDocument/2006/relationships/image" Target="../media/image100.png"/><Relationship Id="rId13" Type="http://schemas.openxmlformats.org/officeDocument/2006/relationships/image" Target="../media/image101.png"/><Relationship Id="rId14" Type="http://schemas.openxmlformats.org/officeDocument/2006/relationships/image" Target="../media/image102.png"/><Relationship Id="rId15" Type="http://schemas.openxmlformats.org/officeDocument/2006/relationships/image" Target="../media/image103.png"/><Relationship Id="rId16" Type="http://schemas.openxmlformats.org/officeDocument/2006/relationships/image" Target="../media/image104.png"/><Relationship Id="rId17" Type="http://schemas.openxmlformats.org/officeDocument/2006/relationships/image" Target="../media/image105.png"/><Relationship Id="rId18" Type="http://schemas.openxmlformats.org/officeDocument/2006/relationships/image" Target="../media/image106.png"/><Relationship Id="rId19" Type="http://schemas.openxmlformats.org/officeDocument/2006/relationships/image" Target="../media/image107.png"/><Relationship Id="rId20" Type="http://schemas.openxmlformats.org/officeDocument/2006/relationships/image" Target="../media/image108.png"/><Relationship Id="rId21" Type="http://schemas.openxmlformats.org/officeDocument/2006/relationships/image" Target="../media/image109.png"/><Relationship Id="rId22" Type="http://schemas.openxmlformats.org/officeDocument/2006/relationships/image" Target="../media/image110.png"/><Relationship Id="rId23" Type="http://schemas.openxmlformats.org/officeDocument/2006/relationships/image" Target="../media/image111.png"/><Relationship Id="rId24" Type="http://schemas.openxmlformats.org/officeDocument/2006/relationships/image" Target="../media/image112.png"/><Relationship Id="rId25" Type="http://schemas.openxmlformats.org/officeDocument/2006/relationships/image" Target="../media/image113.png"/><Relationship Id="rId26" Type="http://schemas.openxmlformats.org/officeDocument/2006/relationships/image" Target="../media/image114.png"/><Relationship Id="rId27" Type="http://schemas.openxmlformats.org/officeDocument/2006/relationships/image" Target="../media/image115.png"/><Relationship Id="rId28" Type="http://schemas.openxmlformats.org/officeDocument/2006/relationships/image" Target="../media/image116.png"/><Relationship Id="rId29" Type="http://schemas.openxmlformats.org/officeDocument/2006/relationships/image" Target="../media/image117.png"/><Relationship Id="rId30" Type="http://schemas.openxmlformats.org/officeDocument/2006/relationships/image" Target="../media/image118.png"/><Relationship Id="rId31" Type="http://schemas.openxmlformats.org/officeDocument/2006/relationships/image" Target="../media/image119.png"/><Relationship Id="rId32" Type="http://schemas.openxmlformats.org/officeDocument/2006/relationships/image" Target="../media/image120.png"/><Relationship Id="rId33" Type="http://schemas.openxmlformats.org/officeDocument/2006/relationships/image" Target="../media/image121.png"/><Relationship Id="rId34" Type="http://schemas.openxmlformats.org/officeDocument/2006/relationships/image" Target="../media/image122.png"/><Relationship Id="rId35" Type="http://schemas.openxmlformats.org/officeDocument/2006/relationships/image" Target="../media/image123.png"/><Relationship Id="rId36" Type="http://schemas.openxmlformats.org/officeDocument/2006/relationships/image" Target="../media/image124.png"/><Relationship Id="rId37" Type="http://schemas.openxmlformats.org/officeDocument/2006/relationships/image" Target="../media/image125.png"/><Relationship Id="rId38" Type="http://schemas.openxmlformats.org/officeDocument/2006/relationships/image" Target="../media/image126.png"/><Relationship Id="rId39" Type="http://schemas.openxmlformats.org/officeDocument/2006/relationships/image" Target="../media/image127.png"/><Relationship Id="rId40" Type="http://schemas.openxmlformats.org/officeDocument/2006/relationships/image" Target="../media/image128.png"/><Relationship Id="rId41" Type="http://schemas.openxmlformats.org/officeDocument/2006/relationships/image" Target="../media/image129.png"/><Relationship Id="rId42" Type="http://schemas.openxmlformats.org/officeDocument/2006/relationships/image" Target="../media/image130.png"/><Relationship Id="rId43" Type="http://schemas.openxmlformats.org/officeDocument/2006/relationships/image" Target="../media/image131.png"/><Relationship Id="rId44" Type="http://schemas.openxmlformats.org/officeDocument/2006/relationships/image" Target="../media/image132.png"/><Relationship Id="rId45" Type="http://schemas.openxmlformats.org/officeDocument/2006/relationships/image" Target="../media/image133.png"/><Relationship Id="rId46" Type="http://schemas.openxmlformats.org/officeDocument/2006/relationships/image" Target="../media/image134.png"/><Relationship Id="rId47" Type="http://schemas.openxmlformats.org/officeDocument/2006/relationships/image" Target="../media/image135.png"/><Relationship Id="rId48" Type="http://schemas.openxmlformats.org/officeDocument/2006/relationships/image" Target="../media/image136.png"/><Relationship Id="rId49" Type="http://schemas.openxmlformats.org/officeDocument/2006/relationships/image" Target="../media/image137.png"/><Relationship Id="rId50" Type="http://schemas.openxmlformats.org/officeDocument/2006/relationships/image" Target="../media/image138.png"/><Relationship Id="rId51" Type="http://schemas.openxmlformats.org/officeDocument/2006/relationships/image" Target="../media/image139.png"/><Relationship Id="rId52" Type="http://schemas.openxmlformats.org/officeDocument/2006/relationships/image" Target="../media/image140.png"/><Relationship Id="rId53" Type="http://schemas.openxmlformats.org/officeDocument/2006/relationships/image" Target="../media/image141.png"/><Relationship Id="rId54" Type="http://schemas.openxmlformats.org/officeDocument/2006/relationships/image" Target="../media/image142.png"/><Relationship Id="rId55" Type="http://schemas.openxmlformats.org/officeDocument/2006/relationships/image" Target="../media/image143.png"/><Relationship Id="rId56" Type="http://schemas.openxmlformats.org/officeDocument/2006/relationships/image" Target="../media/image144.png"/><Relationship Id="rId57" Type="http://schemas.openxmlformats.org/officeDocument/2006/relationships/image" Target="../media/image145.png"/><Relationship Id="rId58" Type="http://schemas.openxmlformats.org/officeDocument/2006/relationships/image" Target="../media/image146.png"/><Relationship Id="rId59" Type="http://schemas.openxmlformats.org/officeDocument/2006/relationships/image" Target="../media/image147.png"/><Relationship Id="rId60" Type="http://schemas.openxmlformats.org/officeDocument/2006/relationships/image" Target="../media/image149.png"/><Relationship Id="rId61" Type="http://schemas.openxmlformats.org/officeDocument/2006/relationships/image" Target="../media/image150.png"/><Relationship Id="rId62" Type="http://schemas.openxmlformats.org/officeDocument/2006/relationships/image" Target="../media/image151.png"/><Relationship Id="rId63" Type="http://schemas.openxmlformats.org/officeDocument/2006/relationships/image" Target="../media/image219.png"/><Relationship Id="rId64" Type="http://schemas.openxmlformats.org/officeDocument/2006/relationships/image" Target="../media/image220.png"/><Relationship Id="rId65" Type="http://schemas.openxmlformats.org/officeDocument/2006/relationships/image" Target="../media/image221.png"/><Relationship Id="rId66" Type="http://schemas.openxmlformats.org/officeDocument/2006/relationships/image" Target="../media/image222.png"/><Relationship Id="rId67" Type="http://schemas.openxmlformats.org/officeDocument/2006/relationships/image" Target="../media/image223.png"/><Relationship Id="rId68" Type="http://schemas.openxmlformats.org/officeDocument/2006/relationships/image" Target="../media/image224.png"/><Relationship Id="rId69" Type="http://schemas.openxmlformats.org/officeDocument/2006/relationships/image" Target="../media/image225.png"/><Relationship Id="rId70" Type="http://schemas.openxmlformats.org/officeDocument/2006/relationships/image" Target="../media/image226.png"/><Relationship Id="rId71" Type="http://schemas.openxmlformats.org/officeDocument/2006/relationships/image" Target="../media/image227.png"/><Relationship Id="rId72" Type="http://schemas.openxmlformats.org/officeDocument/2006/relationships/image" Target="../media/image228.png"/><Relationship Id="rId73" Type="http://schemas.openxmlformats.org/officeDocument/2006/relationships/image" Target="../media/image229.png"/><Relationship Id="rId74" Type="http://schemas.openxmlformats.org/officeDocument/2006/relationships/image" Target="../media/image230.png"/><Relationship Id="rId75" Type="http://schemas.openxmlformats.org/officeDocument/2006/relationships/image" Target="../media/image231.png"/><Relationship Id="rId76" Type="http://schemas.openxmlformats.org/officeDocument/2006/relationships/image" Target="../media/image232.png"/><Relationship Id="rId77" Type="http://schemas.openxmlformats.org/officeDocument/2006/relationships/image" Target="../media/image233.png"/><Relationship Id="rId78" Type="http://schemas.openxmlformats.org/officeDocument/2006/relationships/image" Target="../media/image234.png"/><Relationship Id="rId79" Type="http://schemas.openxmlformats.org/officeDocument/2006/relationships/image" Target="../media/image235.png"/><Relationship Id="rId80" Type="http://schemas.openxmlformats.org/officeDocument/2006/relationships/image" Target="../media/image236.png"/><Relationship Id="rId81" Type="http://schemas.openxmlformats.org/officeDocument/2006/relationships/image" Target="../media/image237.png"/><Relationship Id="rId82" Type="http://schemas.openxmlformats.org/officeDocument/2006/relationships/image" Target="../media/image238.png"/><Relationship Id="rId83" Type="http://schemas.openxmlformats.org/officeDocument/2006/relationships/image" Target="../media/image239.png"/><Relationship Id="rId84" Type="http://schemas.openxmlformats.org/officeDocument/2006/relationships/image" Target="../media/image240.png"/><Relationship Id="rId85" Type="http://schemas.openxmlformats.org/officeDocument/2006/relationships/image" Target="../media/image241.png"/><Relationship Id="rId86" Type="http://schemas.openxmlformats.org/officeDocument/2006/relationships/image" Target="../media/image242.png"/><Relationship Id="rId87" Type="http://schemas.openxmlformats.org/officeDocument/2006/relationships/image" Target="../media/image243.png"/><Relationship Id="rId88" Type="http://schemas.openxmlformats.org/officeDocument/2006/relationships/image" Target="../media/image244.png"/><Relationship Id="rId89" Type="http://schemas.openxmlformats.org/officeDocument/2006/relationships/image" Target="../media/image245.png"/><Relationship Id="rId90" Type="http://schemas.openxmlformats.org/officeDocument/2006/relationships/image" Target="../media/image246.png"/><Relationship Id="rId91" Type="http://schemas.openxmlformats.org/officeDocument/2006/relationships/image" Target="../media/image247.png"/><Relationship Id="rId92" Type="http://schemas.openxmlformats.org/officeDocument/2006/relationships/image" Target="../media/image248.png"/><Relationship Id="rId93" Type="http://schemas.openxmlformats.org/officeDocument/2006/relationships/image" Target="../media/image249.png"/><Relationship Id="rId94" Type="http://schemas.openxmlformats.org/officeDocument/2006/relationships/image" Target="../media/image250.png"/><Relationship Id="rId95" Type="http://schemas.openxmlformats.org/officeDocument/2006/relationships/image" Target="../media/image251.png"/><Relationship Id="rId96" Type="http://schemas.openxmlformats.org/officeDocument/2006/relationships/image" Target="../media/image252.png"/><Relationship Id="rId97" Type="http://schemas.openxmlformats.org/officeDocument/2006/relationships/image" Target="../media/image253.png"/><Relationship Id="rId98" Type="http://schemas.openxmlformats.org/officeDocument/2006/relationships/image" Target="../media/image254.png"/><Relationship Id="rId99" Type="http://schemas.openxmlformats.org/officeDocument/2006/relationships/image" Target="../media/image255.png"/><Relationship Id="rId100" Type="http://schemas.openxmlformats.org/officeDocument/2006/relationships/image" Target="../media/image256.png"/><Relationship Id="rId101" Type="http://schemas.openxmlformats.org/officeDocument/2006/relationships/image" Target="../media/image257.png"/><Relationship Id="rId102" Type="http://schemas.openxmlformats.org/officeDocument/2006/relationships/image" Target="../media/image258.png"/><Relationship Id="rId103" Type="http://schemas.openxmlformats.org/officeDocument/2006/relationships/image" Target="../media/image259.png"/><Relationship Id="rId104" Type="http://schemas.openxmlformats.org/officeDocument/2006/relationships/image" Target="../media/image260.png"/><Relationship Id="rId105" Type="http://schemas.openxmlformats.org/officeDocument/2006/relationships/image" Target="../media/image261.png"/><Relationship Id="rId106" Type="http://schemas.openxmlformats.org/officeDocument/2006/relationships/image" Target="../media/image262.png"/><Relationship Id="rId107" Type="http://schemas.openxmlformats.org/officeDocument/2006/relationships/image" Target="../media/image263.png"/><Relationship Id="rId108" Type="http://schemas.openxmlformats.org/officeDocument/2006/relationships/image" Target="../media/image264.png"/><Relationship Id="rId109" Type="http://schemas.openxmlformats.org/officeDocument/2006/relationships/image" Target="../media/image265.png"/><Relationship Id="rId110" Type="http://schemas.openxmlformats.org/officeDocument/2006/relationships/image" Target="../media/image266.png"/><Relationship Id="rId111" Type="http://schemas.openxmlformats.org/officeDocument/2006/relationships/image" Target="../media/image267.png"/><Relationship Id="rId112" Type="http://schemas.openxmlformats.org/officeDocument/2006/relationships/image" Target="../media/image268.png"/><Relationship Id="rId113" Type="http://schemas.openxmlformats.org/officeDocument/2006/relationships/image" Target="../media/image269.png"/><Relationship Id="rId114" Type="http://schemas.openxmlformats.org/officeDocument/2006/relationships/image" Target="../media/image270.png"/><Relationship Id="rId115" Type="http://schemas.openxmlformats.org/officeDocument/2006/relationships/image" Target="../media/image271.png"/><Relationship Id="rId116" Type="http://schemas.openxmlformats.org/officeDocument/2006/relationships/image" Target="../media/image272.png"/><Relationship Id="rId117" Type="http://schemas.openxmlformats.org/officeDocument/2006/relationships/image" Target="../media/image273.png"/><Relationship Id="rId118" Type="http://schemas.openxmlformats.org/officeDocument/2006/relationships/image" Target="../media/image215.png"/><Relationship Id="rId119" Type="http://schemas.openxmlformats.org/officeDocument/2006/relationships/image" Target="../media/image274.png"/><Relationship Id="rId120" Type="http://schemas.openxmlformats.org/officeDocument/2006/relationships/image" Target="../media/image275.png"/><Relationship Id="rId121" Type="http://schemas.openxmlformats.org/officeDocument/2006/relationships/image" Target="../media/image276.png"/><Relationship Id="rId122" Type="http://schemas.openxmlformats.org/officeDocument/2006/relationships/image" Target="../media/image277.png"/><Relationship Id="rId123" Type="http://schemas.openxmlformats.org/officeDocument/2006/relationships/image" Target="../media/image278.png"/><Relationship Id="rId124" Type="http://schemas.openxmlformats.org/officeDocument/2006/relationships/image" Target="../media/image279.png"/><Relationship Id="rId125" Type="http://schemas.openxmlformats.org/officeDocument/2006/relationships/image" Target="../media/image280.png"/><Relationship Id="rId126" Type="http://schemas.openxmlformats.org/officeDocument/2006/relationships/image" Target="../media/image281.png"/><Relationship Id="rId127" Type="http://schemas.openxmlformats.org/officeDocument/2006/relationships/image" Target="../media/image282.png"/><Relationship Id="rId128" Type="http://schemas.openxmlformats.org/officeDocument/2006/relationships/image" Target="../media/image283.png"/><Relationship Id="rId129" Type="http://schemas.openxmlformats.org/officeDocument/2006/relationships/image" Target="../media/image162.png"/><Relationship Id="rId130" Type="http://schemas.openxmlformats.org/officeDocument/2006/relationships/image" Target="../media/image163.png"/><Relationship Id="rId131" Type="http://schemas.openxmlformats.org/officeDocument/2006/relationships/image" Target="../media/image164.png"/><Relationship Id="rId132" Type="http://schemas.openxmlformats.org/officeDocument/2006/relationships/image" Target="../media/image165.png"/><Relationship Id="rId133" Type="http://schemas.openxmlformats.org/officeDocument/2006/relationships/image" Target="../media/image166.png"/><Relationship Id="rId134" Type="http://schemas.openxmlformats.org/officeDocument/2006/relationships/image" Target="../media/image167.png"/><Relationship Id="rId135" Type="http://schemas.openxmlformats.org/officeDocument/2006/relationships/image" Target="../media/image168.png"/><Relationship Id="rId136" Type="http://schemas.openxmlformats.org/officeDocument/2006/relationships/image" Target="../media/image169.png"/><Relationship Id="rId137" Type="http://schemas.openxmlformats.org/officeDocument/2006/relationships/image" Target="../media/image170.png"/><Relationship Id="rId138" Type="http://schemas.openxmlformats.org/officeDocument/2006/relationships/image" Target="../media/image171.png"/><Relationship Id="rId139" Type="http://schemas.openxmlformats.org/officeDocument/2006/relationships/image" Target="../media/image172.png"/><Relationship Id="rId140" Type="http://schemas.openxmlformats.org/officeDocument/2006/relationships/image" Target="../media/image65.png"/><Relationship Id="rId141" Type="http://schemas.openxmlformats.org/officeDocument/2006/relationships/image" Target="../media/image173.png"/><Relationship Id="rId142" Type="http://schemas.openxmlformats.org/officeDocument/2006/relationships/image" Target="../media/image174.png"/><Relationship Id="rId143" Type="http://schemas.openxmlformats.org/officeDocument/2006/relationships/image" Target="../media/image175.png"/><Relationship Id="rId144" Type="http://schemas.openxmlformats.org/officeDocument/2006/relationships/image" Target="../media/image176.png"/><Relationship Id="rId145" Type="http://schemas.openxmlformats.org/officeDocument/2006/relationships/image" Target="../media/image177.png"/><Relationship Id="rId146" Type="http://schemas.openxmlformats.org/officeDocument/2006/relationships/image" Target="../media/image178.png"/><Relationship Id="rId147" Type="http://schemas.openxmlformats.org/officeDocument/2006/relationships/image" Target="../media/image179.png"/><Relationship Id="rId148" Type="http://schemas.openxmlformats.org/officeDocument/2006/relationships/image" Target="../media/image180.png"/><Relationship Id="rId149" Type="http://schemas.openxmlformats.org/officeDocument/2006/relationships/image" Target="../media/image181.png"/><Relationship Id="rId150" Type="http://schemas.openxmlformats.org/officeDocument/2006/relationships/image" Target="../media/image182.png"/><Relationship Id="rId151" Type="http://schemas.openxmlformats.org/officeDocument/2006/relationships/image" Target="../media/image183.png"/><Relationship Id="rId152" Type="http://schemas.openxmlformats.org/officeDocument/2006/relationships/image" Target="../media/image184.png"/><Relationship Id="rId153" Type="http://schemas.openxmlformats.org/officeDocument/2006/relationships/image" Target="../media/image185.png"/><Relationship Id="rId154" Type="http://schemas.openxmlformats.org/officeDocument/2006/relationships/image" Target="../media/image186.png"/><Relationship Id="rId155" Type="http://schemas.openxmlformats.org/officeDocument/2006/relationships/image" Target="../media/image187.png"/><Relationship Id="rId156" Type="http://schemas.openxmlformats.org/officeDocument/2006/relationships/image" Target="../media/image188.png"/><Relationship Id="rId157" Type="http://schemas.openxmlformats.org/officeDocument/2006/relationships/image" Target="../media/image189.png"/><Relationship Id="rId158" Type="http://schemas.openxmlformats.org/officeDocument/2006/relationships/image" Target="../media/image190.png"/><Relationship Id="rId159" Type="http://schemas.openxmlformats.org/officeDocument/2006/relationships/image" Target="../media/image191.png"/><Relationship Id="rId160" Type="http://schemas.openxmlformats.org/officeDocument/2006/relationships/image" Target="../media/image192.png"/><Relationship Id="rId161" Type="http://schemas.openxmlformats.org/officeDocument/2006/relationships/image" Target="../media/image193.png"/><Relationship Id="rId162" Type="http://schemas.openxmlformats.org/officeDocument/2006/relationships/image" Target="../media/image194.png"/><Relationship Id="rId163" Type="http://schemas.openxmlformats.org/officeDocument/2006/relationships/image" Target="../media/image195.png"/><Relationship Id="rId164" Type="http://schemas.openxmlformats.org/officeDocument/2006/relationships/image" Target="../media/image196.png"/><Relationship Id="rId165" Type="http://schemas.openxmlformats.org/officeDocument/2006/relationships/image" Target="../media/image197.png"/><Relationship Id="rId166" Type="http://schemas.openxmlformats.org/officeDocument/2006/relationships/image" Target="../media/image198.png"/><Relationship Id="rId167" Type="http://schemas.openxmlformats.org/officeDocument/2006/relationships/image" Target="../media/image199.png"/><Relationship Id="rId168" Type="http://schemas.openxmlformats.org/officeDocument/2006/relationships/image" Target="../media/image200.png"/><Relationship Id="rId169" Type="http://schemas.openxmlformats.org/officeDocument/2006/relationships/image" Target="../media/image201.png"/><Relationship Id="rId170" Type="http://schemas.openxmlformats.org/officeDocument/2006/relationships/image" Target="../media/image202.png"/><Relationship Id="rId171" Type="http://schemas.openxmlformats.org/officeDocument/2006/relationships/image" Target="../media/image203.png"/><Relationship Id="rId172" Type="http://schemas.openxmlformats.org/officeDocument/2006/relationships/image" Target="../media/image204.png"/><Relationship Id="rId173" Type="http://schemas.openxmlformats.org/officeDocument/2006/relationships/image" Target="../media/image205.png"/><Relationship Id="rId174" Type="http://schemas.openxmlformats.org/officeDocument/2006/relationships/image" Target="../media/image206.png"/><Relationship Id="rId175" Type="http://schemas.openxmlformats.org/officeDocument/2006/relationships/image" Target="../media/image207.png"/><Relationship Id="rId176" Type="http://schemas.openxmlformats.org/officeDocument/2006/relationships/image" Target="../media/image208.png"/><Relationship Id="rId177" Type="http://schemas.openxmlformats.org/officeDocument/2006/relationships/image" Target="../media/image209.png"/><Relationship Id="rId178" Type="http://schemas.openxmlformats.org/officeDocument/2006/relationships/image" Target="../media/image210.png"/><Relationship Id="rId179" Type="http://schemas.openxmlformats.org/officeDocument/2006/relationships/image" Target="../media/image211.png"/><Relationship Id="rId180" Type="http://schemas.openxmlformats.org/officeDocument/2006/relationships/image" Target="../media/image212.png"/><Relationship Id="rId181" Type="http://schemas.openxmlformats.org/officeDocument/2006/relationships/image" Target="../media/image213.png"/><Relationship Id="rId182" Type="http://schemas.openxmlformats.org/officeDocument/2006/relationships/image" Target="../media/image214.png"/><Relationship Id="rId183" Type="http://schemas.openxmlformats.org/officeDocument/2006/relationships/image" Target="../media/image216.png"/><Relationship Id="rId184" Type="http://schemas.openxmlformats.org/officeDocument/2006/relationships/image" Target="../media/image217.png"/><Relationship Id="rId185" Type="http://schemas.openxmlformats.org/officeDocument/2006/relationships/image" Target="../media/image21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4.png"/><Relationship Id="rId3" Type="http://schemas.openxmlformats.org/officeDocument/2006/relationships/image" Target="../media/image285.png"/><Relationship Id="rId4" Type="http://schemas.openxmlformats.org/officeDocument/2006/relationships/image" Target="../media/image286.png"/><Relationship Id="rId5" Type="http://schemas.openxmlformats.org/officeDocument/2006/relationships/image" Target="../media/image287.png"/><Relationship Id="rId6" Type="http://schemas.openxmlformats.org/officeDocument/2006/relationships/image" Target="../media/image288.png"/><Relationship Id="rId7" Type="http://schemas.openxmlformats.org/officeDocument/2006/relationships/image" Target="../media/image289.png"/><Relationship Id="rId8" Type="http://schemas.openxmlformats.org/officeDocument/2006/relationships/image" Target="../media/image290.png"/><Relationship Id="rId9" Type="http://schemas.openxmlformats.org/officeDocument/2006/relationships/image" Target="../media/image291.png"/><Relationship Id="rId10" Type="http://schemas.openxmlformats.org/officeDocument/2006/relationships/image" Target="../media/image292.png"/><Relationship Id="rId11" Type="http://schemas.openxmlformats.org/officeDocument/2006/relationships/image" Target="../media/image293.png"/><Relationship Id="rId12" Type="http://schemas.openxmlformats.org/officeDocument/2006/relationships/image" Target="../media/image294.png"/><Relationship Id="rId13" Type="http://schemas.openxmlformats.org/officeDocument/2006/relationships/image" Target="../media/image295.png"/><Relationship Id="rId14" Type="http://schemas.openxmlformats.org/officeDocument/2006/relationships/image" Target="../media/image296.png"/><Relationship Id="rId15" Type="http://schemas.openxmlformats.org/officeDocument/2006/relationships/image" Target="../media/image297.png"/><Relationship Id="rId16" Type="http://schemas.openxmlformats.org/officeDocument/2006/relationships/image" Target="../media/image298.png"/><Relationship Id="rId17" Type="http://schemas.openxmlformats.org/officeDocument/2006/relationships/image" Target="../media/image299.png"/><Relationship Id="rId18" Type="http://schemas.openxmlformats.org/officeDocument/2006/relationships/image" Target="../media/image300.png"/><Relationship Id="rId19" Type="http://schemas.openxmlformats.org/officeDocument/2006/relationships/image" Target="../media/image301.png"/><Relationship Id="rId20" Type="http://schemas.openxmlformats.org/officeDocument/2006/relationships/image" Target="../media/image302.png"/><Relationship Id="rId21" Type="http://schemas.openxmlformats.org/officeDocument/2006/relationships/image" Target="../media/image303.png"/><Relationship Id="rId22" Type="http://schemas.openxmlformats.org/officeDocument/2006/relationships/image" Target="../media/image304.png"/><Relationship Id="rId23" Type="http://schemas.openxmlformats.org/officeDocument/2006/relationships/image" Target="../media/image305.png"/><Relationship Id="rId24" Type="http://schemas.openxmlformats.org/officeDocument/2006/relationships/image" Target="../media/image306.png"/><Relationship Id="rId25" Type="http://schemas.openxmlformats.org/officeDocument/2006/relationships/image" Target="../media/image307.png"/><Relationship Id="rId26" Type="http://schemas.openxmlformats.org/officeDocument/2006/relationships/image" Target="../media/image308.png"/><Relationship Id="rId27" Type="http://schemas.openxmlformats.org/officeDocument/2006/relationships/image" Target="../media/image309.png"/><Relationship Id="rId28" Type="http://schemas.openxmlformats.org/officeDocument/2006/relationships/image" Target="../media/image310.png"/><Relationship Id="rId29" Type="http://schemas.openxmlformats.org/officeDocument/2006/relationships/image" Target="../media/image311.png"/><Relationship Id="rId30" Type="http://schemas.openxmlformats.org/officeDocument/2006/relationships/image" Target="../media/image312.png"/><Relationship Id="rId31" Type="http://schemas.openxmlformats.org/officeDocument/2006/relationships/image" Target="../media/image313.png"/><Relationship Id="rId32" Type="http://schemas.openxmlformats.org/officeDocument/2006/relationships/image" Target="../media/image314.png"/><Relationship Id="rId33" Type="http://schemas.openxmlformats.org/officeDocument/2006/relationships/image" Target="../media/image315.png"/><Relationship Id="rId34" Type="http://schemas.openxmlformats.org/officeDocument/2006/relationships/image" Target="../media/image316.png"/><Relationship Id="rId35" Type="http://schemas.openxmlformats.org/officeDocument/2006/relationships/image" Target="../media/image317.png"/><Relationship Id="rId36" Type="http://schemas.openxmlformats.org/officeDocument/2006/relationships/image" Target="../media/image318.png"/><Relationship Id="rId37" Type="http://schemas.openxmlformats.org/officeDocument/2006/relationships/image" Target="../media/image319.png"/><Relationship Id="rId38" Type="http://schemas.openxmlformats.org/officeDocument/2006/relationships/image" Target="../media/image320.png"/><Relationship Id="rId39" Type="http://schemas.openxmlformats.org/officeDocument/2006/relationships/image" Target="../media/image321.png"/><Relationship Id="rId40" Type="http://schemas.openxmlformats.org/officeDocument/2006/relationships/image" Target="../media/image322.png"/><Relationship Id="rId41" Type="http://schemas.openxmlformats.org/officeDocument/2006/relationships/image" Target="../media/image323.png"/><Relationship Id="rId42" Type="http://schemas.openxmlformats.org/officeDocument/2006/relationships/image" Target="../media/image324.png"/><Relationship Id="rId43" Type="http://schemas.openxmlformats.org/officeDocument/2006/relationships/image" Target="../media/image102.png"/><Relationship Id="rId44" Type="http://schemas.openxmlformats.org/officeDocument/2006/relationships/image" Target="../media/image325.png"/><Relationship Id="rId45" Type="http://schemas.openxmlformats.org/officeDocument/2006/relationships/image" Target="../media/image326.png"/><Relationship Id="rId46" Type="http://schemas.openxmlformats.org/officeDocument/2006/relationships/image" Target="../media/image327.png"/><Relationship Id="rId47" Type="http://schemas.openxmlformats.org/officeDocument/2006/relationships/image" Target="../media/image328.png"/><Relationship Id="rId48" Type="http://schemas.openxmlformats.org/officeDocument/2006/relationships/image" Target="../media/image329.png"/><Relationship Id="rId49" Type="http://schemas.openxmlformats.org/officeDocument/2006/relationships/image" Target="../media/image330.png"/><Relationship Id="rId50" Type="http://schemas.openxmlformats.org/officeDocument/2006/relationships/image" Target="../media/image331.png"/><Relationship Id="rId51" Type="http://schemas.openxmlformats.org/officeDocument/2006/relationships/image" Target="../media/image332.png"/><Relationship Id="rId52" Type="http://schemas.openxmlformats.org/officeDocument/2006/relationships/image" Target="../media/image333.png"/><Relationship Id="rId53" Type="http://schemas.openxmlformats.org/officeDocument/2006/relationships/image" Target="../media/image334.png"/><Relationship Id="rId54" Type="http://schemas.openxmlformats.org/officeDocument/2006/relationships/image" Target="../media/image335.png"/><Relationship Id="rId55" Type="http://schemas.openxmlformats.org/officeDocument/2006/relationships/image" Target="../media/image336.png"/><Relationship Id="rId56" Type="http://schemas.openxmlformats.org/officeDocument/2006/relationships/image" Target="../media/image337.png"/><Relationship Id="rId57" Type="http://schemas.openxmlformats.org/officeDocument/2006/relationships/image" Target="../media/image338.png"/><Relationship Id="rId58" Type="http://schemas.openxmlformats.org/officeDocument/2006/relationships/image" Target="../media/image339.png"/><Relationship Id="rId59" Type="http://schemas.openxmlformats.org/officeDocument/2006/relationships/image" Target="../media/image340.png"/><Relationship Id="rId60" Type="http://schemas.openxmlformats.org/officeDocument/2006/relationships/image" Target="../media/image341.png"/><Relationship Id="rId61" Type="http://schemas.openxmlformats.org/officeDocument/2006/relationships/image" Target="../media/image342.png"/><Relationship Id="rId62" Type="http://schemas.openxmlformats.org/officeDocument/2006/relationships/image" Target="../media/image343.png"/><Relationship Id="rId63" Type="http://schemas.openxmlformats.org/officeDocument/2006/relationships/image" Target="../media/image344.png"/><Relationship Id="rId64" Type="http://schemas.openxmlformats.org/officeDocument/2006/relationships/image" Target="../media/image345.png"/><Relationship Id="rId65" Type="http://schemas.openxmlformats.org/officeDocument/2006/relationships/image" Target="../media/image346.png"/><Relationship Id="rId66" Type="http://schemas.openxmlformats.org/officeDocument/2006/relationships/image" Target="../media/image264.png"/><Relationship Id="rId67" Type="http://schemas.openxmlformats.org/officeDocument/2006/relationships/image" Target="../media/image347.png"/><Relationship Id="rId68" Type="http://schemas.openxmlformats.org/officeDocument/2006/relationships/image" Target="../media/image348.png"/><Relationship Id="rId69" Type="http://schemas.openxmlformats.org/officeDocument/2006/relationships/image" Target="../media/image349.png"/><Relationship Id="rId70" Type="http://schemas.openxmlformats.org/officeDocument/2006/relationships/image" Target="../media/image350.png"/><Relationship Id="rId71" Type="http://schemas.openxmlformats.org/officeDocument/2006/relationships/image" Target="../media/image351.png"/><Relationship Id="rId72" Type="http://schemas.openxmlformats.org/officeDocument/2006/relationships/image" Target="../media/image352.png"/><Relationship Id="rId73" Type="http://schemas.openxmlformats.org/officeDocument/2006/relationships/image" Target="../media/image353.png"/><Relationship Id="rId74" Type="http://schemas.openxmlformats.org/officeDocument/2006/relationships/image" Target="../media/image354.png"/><Relationship Id="rId75" Type="http://schemas.openxmlformats.org/officeDocument/2006/relationships/image" Target="../media/image355.png"/><Relationship Id="rId76" Type="http://schemas.openxmlformats.org/officeDocument/2006/relationships/image" Target="../media/image356.png"/><Relationship Id="rId77" Type="http://schemas.openxmlformats.org/officeDocument/2006/relationships/image" Target="../media/image357.png"/><Relationship Id="rId78" Type="http://schemas.openxmlformats.org/officeDocument/2006/relationships/image" Target="../media/image358.png"/><Relationship Id="rId79" Type="http://schemas.openxmlformats.org/officeDocument/2006/relationships/image" Target="../media/image359.png"/><Relationship Id="rId80" Type="http://schemas.openxmlformats.org/officeDocument/2006/relationships/image" Target="../media/image360.png"/><Relationship Id="rId81" Type="http://schemas.openxmlformats.org/officeDocument/2006/relationships/image" Target="../media/image361.png"/><Relationship Id="rId82" Type="http://schemas.openxmlformats.org/officeDocument/2006/relationships/image" Target="../media/image362.png"/><Relationship Id="rId83" Type="http://schemas.openxmlformats.org/officeDocument/2006/relationships/image" Target="../media/image363.png"/><Relationship Id="rId84" Type="http://schemas.openxmlformats.org/officeDocument/2006/relationships/image" Target="../media/image364.png"/><Relationship Id="rId85" Type="http://schemas.openxmlformats.org/officeDocument/2006/relationships/image" Target="../media/image365.png"/><Relationship Id="rId86" Type="http://schemas.openxmlformats.org/officeDocument/2006/relationships/image" Target="../media/image366.png"/><Relationship Id="rId87" Type="http://schemas.openxmlformats.org/officeDocument/2006/relationships/image" Target="../media/image367.png"/><Relationship Id="rId88" Type="http://schemas.openxmlformats.org/officeDocument/2006/relationships/image" Target="../media/image368.png"/><Relationship Id="rId89" Type="http://schemas.openxmlformats.org/officeDocument/2006/relationships/image" Target="../media/image369.png"/><Relationship Id="rId90" Type="http://schemas.openxmlformats.org/officeDocument/2006/relationships/image" Target="../media/image370.png"/><Relationship Id="rId91" Type="http://schemas.openxmlformats.org/officeDocument/2006/relationships/image" Target="../media/image371.png"/><Relationship Id="rId92" Type="http://schemas.openxmlformats.org/officeDocument/2006/relationships/image" Target="../media/image37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3.png"/><Relationship Id="rId3" Type="http://schemas.openxmlformats.org/officeDocument/2006/relationships/image" Target="../media/image374.png"/><Relationship Id="rId4" Type="http://schemas.openxmlformats.org/officeDocument/2006/relationships/image" Target="../media/image375.png"/><Relationship Id="rId5" Type="http://schemas.openxmlformats.org/officeDocument/2006/relationships/image" Target="../media/image376.png"/><Relationship Id="rId6" Type="http://schemas.openxmlformats.org/officeDocument/2006/relationships/image" Target="../media/image377.png"/><Relationship Id="rId7" Type="http://schemas.openxmlformats.org/officeDocument/2006/relationships/image" Target="../media/image378.png"/><Relationship Id="rId8" Type="http://schemas.openxmlformats.org/officeDocument/2006/relationships/image" Target="../media/image379.png"/><Relationship Id="rId9" Type="http://schemas.openxmlformats.org/officeDocument/2006/relationships/image" Target="../media/image380.png"/><Relationship Id="rId10" Type="http://schemas.openxmlformats.org/officeDocument/2006/relationships/image" Target="../media/image381.png"/><Relationship Id="rId11" Type="http://schemas.openxmlformats.org/officeDocument/2006/relationships/image" Target="../media/image382.png"/><Relationship Id="rId12" Type="http://schemas.openxmlformats.org/officeDocument/2006/relationships/image" Target="../media/image383.png"/><Relationship Id="rId13" Type="http://schemas.openxmlformats.org/officeDocument/2006/relationships/image" Target="../media/image384.png"/><Relationship Id="rId14" Type="http://schemas.openxmlformats.org/officeDocument/2006/relationships/image" Target="../media/image65.png"/><Relationship Id="rId15" Type="http://schemas.openxmlformats.org/officeDocument/2006/relationships/image" Target="../media/image385.png"/><Relationship Id="rId16" Type="http://schemas.openxmlformats.org/officeDocument/2006/relationships/image" Target="../media/image386.png"/><Relationship Id="rId17" Type="http://schemas.openxmlformats.org/officeDocument/2006/relationships/image" Target="../media/image387.png"/><Relationship Id="rId18" Type="http://schemas.openxmlformats.org/officeDocument/2006/relationships/image" Target="../media/image388.png"/><Relationship Id="rId19" Type="http://schemas.openxmlformats.org/officeDocument/2006/relationships/image" Target="../media/image389.png"/><Relationship Id="rId20" Type="http://schemas.openxmlformats.org/officeDocument/2006/relationships/image" Target="../media/image390.png"/><Relationship Id="rId21" Type="http://schemas.openxmlformats.org/officeDocument/2006/relationships/image" Target="../media/image391.png"/><Relationship Id="rId22" Type="http://schemas.openxmlformats.org/officeDocument/2006/relationships/image" Target="../media/image274.png"/><Relationship Id="rId23" Type="http://schemas.openxmlformats.org/officeDocument/2006/relationships/image" Target="../media/image392.png"/><Relationship Id="rId24" Type="http://schemas.openxmlformats.org/officeDocument/2006/relationships/image" Target="../media/image393.png"/><Relationship Id="rId25" Type="http://schemas.openxmlformats.org/officeDocument/2006/relationships/image" Target="../media/image394.png"/><Relationship Id="rId26" Type="http://schemas.openxmlformats.org/officeDocument/2006/relationships/image" Target="../media/image395.png"/><Relationship Id="rId27" Type="http://schemas.openxmlformats.org/officeDocument/2006/relationships/image" Target="../media/image396.png"/><Relationship Id="rId28" Type="http://schemas.openxmlformats.org/officeDocument/2006/relationships/image" Target="../media/image397.png"/><Relationship Id="rId29" Type="http://schemas.openxmlformats.org/officeDocument/2006/relationships/image" Target="../media/image398.png"/><Relationship Id="rId30" Type="http://schemas.openxmlformats.org/officeDocument/2006/relationships/image" Target="../media/image399.png"/><Relationship Id="rId31" Type="http://schemas.openxmlformats.org/officeDocument/2006/relationships/image" Target="../media/image400.png"/><Relationship Id="rId32" Type="http://schemas.openxmlformats.org/officeDocument/2006/relationships/image" Target="../media/image401.png"/><Relationship Id="rId33" Type="http://schemas.openxmlformats.org/officeDocument/2006/relationships/image" Target="../media/image402.png"/><Relationship Id="rId34" Type="http://schemas.openxmlformats.org/officeDocument/2006/relationships/image" Target="../media/image403.png"/><Relationship Id="rId35" Type="http://schemas.openxmlformats.org/officeDocument/2006/relationships/image" Target="../media/image404.png"/><Relationship Id="rId36" Type="http://schemas.openxmlformats.org/officeDocument/2006/relationships/image" Target="../media/image405.png"/><Relationship Id="rId37" Type="http://schemas.openxmlformats.org/officeDocument/2006/relationships/image" Target="../media/image406.png"/><Relationship Id="rId38" Type="http://schemas.openxmlformats.org/officeDocument/2006/relationships/image" Target="../media/image407.png"/><Relationship Id="rId39" Type="http://schemas.openxmlformats.org/officeDocument/2006/relationships/image" Target="../media/image408.png"/><Relationship Id="rId40" Type="http://schemas.openxmlformats.org/officeDocument/2006/relationships/image" Target="../media/image409.png"/><Relationship Id="rId41" Type="http://schemas.openxmlformats.org/officeDocument/2006/relationships/image" Target="../media/image410.png"/><Relationship Id="rId42" Type="http://schemas.openxmlformats.org/officeDocument/2006/relationships/image" Target="../media/image411.png"/><Relationship Id="rId43" Type="http://schemas.openxmlformats.org/officeDocument/2006/relationships/image" Target="../media/image412.png"/><Relationship Id="rId44" Type="http://schemas.openxmlformats.org/officeDocument/2006/relationships/image" Target="../media/image413.png"/><Relationship Id="rId45" Type="http://schemas.openxmlformats.org/officeDocument/2006/relationships/image" Target="../media/image414.png"/><Relationship Id="rId46" Type="http://schemas.openxmlformats.org/officeDocument/2006/relationships/image" Target="../media/image41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6.png"/><Relationship Id="rId3" Type="http://schemas.openxmlformats.org/officeDocument/2006/relationships/image" Target="../media/image417.png"/><Relationship Id="rId4" Type="http://schemas.openxmlformats.org/officeDocument/2006/relationships/image" Target="../media/image418.png"/><Relationship Id="rId5" Type="http://schemas.openxmlformats.org/officeDocument/2006/relationships/image" Target="../media/image419.png"/><Relationship Id="rId6" Type="http://schemas.openxmlformats.org/officeDocument/2006/relationships/image" Target="../media/image420.png"/><Relationship Id="rId7" Type="http://schemas.openxmlformats.org/officeDocument/2006/relationships/image" Target="../media/image421.png"/><Relationship Id="rId8" Type="http://schemas.openxmlformats.org/officeDocument/2006/relationships/image" Target="../media/image422.png"/><Relationship Id="rId9" Type="http://schemas.openxmlformats.org/officeDocument/2006/relationships/image" Target="../media/image423.png"/><Relationship Id="rId10" Type="http://schemas.openxmlformats.org/officeDocument/2006/relationships/image" Target="../media/image424.png"/><Relationship Id="rId11" Type="http://schemas.openxmlformats.org/officeDocument/2006/relationships/image" Target="../media/image425.png"/><Relationship Id="rId12" Type="http://schemas.openxmlformats.org/officeDocument/2006/relationships/image" Target="../media/image426.png"/><Relationship Id="rId13" Type="http://schemas.openxmlformats.org/officeDocument/2006/relationships/image" Target="../media/image347.png"/><Relationship Id="rId14" Type="http://schemas.openxmlformats.org/officeDocument/2006/relationships/image" Target="../media/image102.png"/><Relationship Id="rId15" Type="http://schemas.openxmlformats.org/officeDocument/2006/relationships/image" Target="../media/image427.png"/><Relationship Id="rId16" Type="http://schemas.openxmlformats.org/officeDocument/2006/relationships/image" Target="../media/image428.png"/><Relationship Id="rId17" Type="http://schemas.openxmlformats.org/officeDocument/2006/relationships/image" Target="../media/image429.png"/><Relationship Id="rId18" Type="http://schemas.openxmlformats.org/officeDocument/2006/relationships/image" Target="../media/image430.png"/><Relationship Id="rId19" Type="http://schemas.openxmlformats.org/officeDocument/2006/relationships/image" Target="../media/image431.png"/><Relationship Id="rId20" Type="http://schemas.openxmlformats.org/officeDocument/2006/relationships/image" Target="../media/image432.png"/><Relationship Id="rId21" Type="http://schemas.openxmlformats.org/officeDocument/2006/relationships/image" Target="../media/image433.png"/><Relationship Id="rId22" Type="http://schemas.openxmlformats.org/officeDocument/2006/relationships/image" Target="../media/image434.png"/><Relationship Id="rId23" Type="http://schemas.openxmlformats.org/officeDocument/2006/relationships/image" Target="../media/image435.png"/><Relationship Id="rId24" Type="http://schemas.openxmlformats.org/officeDocument/2006/relationships/image" Target="../media/image436.png"/><Relationship Id="rId25" Type="http://schemas.openxmlformats.org/officeDocument/2006/relationships/image" Target="../media/image43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8.png"/><Relationship Id="rId3" Type="http://schemas.openxmlformats.org/officeDocument/2006/relationships/image" Target="../media/image439.png"/><Relationship Id="rId4" Type="http://schemas.openxmlformats.org/officeDocument/2006/relationships/image" Target="../media/image440.png"/><Relationship Id="rId5" Type="http://schemas.openxmlformats.org/officeDocument/2006/relationships/image" Target="../media/image441.png"/><Relationship Id="rId6" Type="http://schemas.openxmlformats.org/officeDocument/2006/relationships/image" Target="../media/image442.png"/><Relationship Id="rId7" Type="http://schemas.openxmlformats.org/officeDocument/2006/relationships/image" Target="../media/image443.png"/><Relationship Id="rId8" Type="http://schemas.openxmlformats.org/officeDocument/2006/relationships/image" Target="../media/image444.png"/><Relationship Id="rId9" Type="http://schemas.openxmlformats.org/officeDocument/2006/relationships/image" Target="../media/image445.png"/><Relationship Id="rId10" Type="http://schemas.openxmlformats.org/officeDocument/2006/relationships/image" Target="../media/image446.png"/><Relationship Id="rId11" Type="http://schemas.openxmlformats.org/officeDocument/2006/relationships/image" Target="../media/image447.png"/><Relationship Id="rId12" Type="http://schemas.openxmlformats.org/officeDocument/2006/relationships/image" Target="../media/image448.png"/><Relationship Id="rId13" Type="http://schemas.openxmlformats.org/officeDocument/2006/relationships/image" Target="../media/image449.png"/><Relationship Id="rId14" Type="http://schemas.openxmlformats.org/officeDocument/2006/relationships/image" Target="../media/image450.png"/><Relationship Id="rId15" Type="http://schemas.openxmlformats.org/officeDocument/2006/relationships/image" Target="../media/image451.png"/><Relationship Id="rId16" Type="http://schemas.openxmlformats.org/officeDocument/2006/relationships/image" Target="../media/image14.png"/><Relationship Id="rId17" Type="http://schemas.openxmlformats.org/officeDocument/2006/relationships/image" Target="../media/image452.png"/><Relationship Id="rId18" Type="http://schemas.openxmlformats.org/officeDocument/2006/relationships/image" Target="../media/image453.png"/><Relationship Id="rId19" Type="http://schemas.openxmlformats.org/officeDocument/2006/relationships/image" Target="../media/image454.png"/><Relationship Id="rId20" Type="http://schemas.openxmlformats.org/officeDocument/2006/relationships/image" Target="../media/image455.png"/><Relationship Id="rId21" Type="http://schemas.openxmlformats.org/officeDocument/2006/relationships/image" Target="../media/image456.png"/><Relationship Id="rId22" Type="http://schemas.openxmlformats.org/officeDocument/2006/relationships/image" Target="../media/image457.png"/><Relationship Id="rId23" Type="http://schemas.openxmlformats.org/officeDocument/2006/relationships/image" Target="../media/image458.png"/><Relationship Id="rId24" Type="http://schemas.openxmlformats.org/officeDocument/2006/relationships/image" Target="../media/image459.png"/><Relationship Id="rId25" Type="http://schemas.openxmlformats.org/officeDocument/2006/relationships/image" Target="../media/image460.png"/><Relationship Id="rId26" Type="http://schemas.openxmlformats.org/officeDocument/2006/relationships/image" Target="../media/image461.png"/><Relationship Id="rId27" Type="http://schemas.openxmlformats.org/officeDocument/2006/relationships/image" Target="../media/image462.png"/><Relationship Id="rId28" Type="http://schemas.openxmlformats.org/officeDocument/2006/relationships/image" Target="../media/image463.png"/><Relationship Id="rId29" Type="http://schemas.openxmlformats.org/officeDocument/2006/relationships/image" Target="../media/image464.png"/><Relationship Id="rId30" Type="http://schemas.openxmlformats.org/officeDocument/2006/relationships/image" Target="../media/image465.png"/><Relationship Id="rId31" Type="http://schemas.openxmlformats.org/officeDocument/2006/relationships/image" Target="../media/image466.png"/><Relationship Id="rId32" Type="http://schemas.openxmlformats.org/officeDocument/2006/relationships/image" Target="../media/image467.png"/><Relationship Id="rId33" Type="http://schemas.openxmlformats.org/officeDocument/2006/relationships/image" Target="../media/image468.png"/><Relationship Id="rId34" Type="http://schemas.openxmlformats.org/officeDocument/2006/relationships/image" Target="../media/image469.png"/><Relationship Id="rId35" Type="http://schemas.openxmlformats.org/officeDocument/2006/relationships/image" Target="../media/image470.png"/><Relationship Id="rId36" Type="http://schemas.openxmlformats.org/officeDocument/2006/relationships/image" Target="../media/image471.png"/><Relationship Id="rId37" Type="http://schemas.openxmlformats.org/officeDocument/2006/relationships/image" Target="../media/image472.png"/><Relationship Id="rId38" Type="http://schemas.openxmlformats.org/officeDocument/2006/relationships/image" Target="../media/image473.png"/><Relationship Id="rId39" Type="http://schemas.openxmlformats.org/officeDocument/2006/relationships/image" Target="../media/image474.png"/><Relationship Id="rId40" Type="http://schemas.openxmlformats.org/officeDocument/2006/relationships/image" Target="../media/image47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6.png"/><Relationship Id="rId3" Type="http://schemas.openxmlformats.org/officeDocument/2006/relationships/image" Target="../media/image477.png"/><Relationship Id="rId4" Type="http://schemas.openxmlformats.org/officeDocument/2006/relationships/image" Target="../media/image478.png"/><Relationship Id="rId5" Type="http://schemas.openxmlformats.org/officeDocument/2006/relationships/image" Target="../media/image479.png"/><Relationship Id="rId6" Type="http://schemas.openxmlformats.org/officeDocument/2006/relationships/image" Target="../media/image480.png"/><Relationship Id="rId7" Type="http://schemas.openxmlformats.org/officeDocument/2006/relationships/image" Target="../media/image481.png"/><Relationship Id="rId8" Type="http://schemas.openxmlformats.org/officeDocument/2006/relationships/image" Target="../media/image482.png"/><Relationship Id="rId9" Type="http://schemas.openxmlformats.org/officeDocument/2006/relationships/image" Target="../media/image483.png"/><Relationship Id="rId10" Type="http://schemas.openxmlformats.org/officeDocument/2006/relationships/image" Target="../media/image484.png"/><Relationship Id="rId11" Type="http://schemas.openxmlformats.org/officeDocument/2006/relationships/image" Target="../media/image485.png"/><Relationship Id="rId12" Type="http://schemas.openxmlformats.org/officeDocument/2006/relationships/image" Target="../media/image486.png"/><Relationship Id="rId13" Type="http://schemas.openxmlformats.org/officeDocument/2006/relationships/image" Target="../media/image487.png"/><Relationship Id="rId14" Type="http://schemas.openxmlformats.org/officeDocument/2006/relationships/image" Target="../media/image488.png"/><Relationship Id="rId15" Type="http://schemas.openxmlformats.org/officeDocument/2006/relationships/image" Target="../media/image489.png"/><Relationship Id="rId16" Type="http://schemas.openxmlformats.org/officeDocument/2006/relationships/image" Target="../media/image490.png"/><Relationship Id="rId17" Type="http://schemas.openxmlformats.org/officeDocument/2006/relationships/image" Target="../media/image491.png"/><Relationship Id="rId18" Type="http://schemas.openxmlformats.org/officeDocument/2006/relationships/image" Target="../media/image492.png"/><Relationship Id="rId19" Type="http://schemas.openxmlformats.org/officeDocument/2006/relationships/image" Target="../media/image493.png"/><Relationship Id="rId20" Type="http://schemas.openxmlformats.org/officeDocument/2006/relationships/image" Target="../media/image494.png"/><Relationship Id="rId21" Type="http://schemas.openxmlformats.org/officeDocument/2006/relationships/image" Target="../media/image495.png"/><Relationship Id="rId22" Type="http://schemas.openxmlformats.org/officeDocument/2006/relationships/image" Target="../media/image496.png"/><Relationship Id="rId23" Type="http://schemas.openxmlformats.org/officeDocument/2006/relationships/image" Target="../media/image497.png"/><Relationship Id="rId24" Type="http://schemas.openxmlformats.org/officeDocument/2006/relationships/image" Target="../media/image498.png"/><Relationship Id="rId25" Type="http://schemas.openxmlformats.org/officeDocument/2006/relationships/image" Target="../media/image499.png"/><Relationship Id="rId26" Type="http://schemas.openxmlformats.org/officeDocument/2006/relationships/image" Target="../media/image500.png"/><Relationship Id="rId27" Type="http://schemas.openxmlformats.org/officeDocument/2006/relationships/image" Target="../media/image501.png"/><Relationship Id="rId28" Type="http://schemas.openxmlformats.org/officeDocument/2006/relationships/image" Target="../media/image502.png"/><Relationship Id="rId29" Type="http://schemas.openxmlformats.org/officeDocument/2006/relationships/image" Target="../media/image503.png"/><Relationship Id="rId30" Type="http://schemas.openxmlformats.org/officeDocument/2006/relationships/image" Target="../media/image504.png"/><Relationship Id="rId31" Type="http://schemas.openxmlformats.org/officeDocument/2006/relationships/image" Target="../media/image505.png"/><Relationship Id="rId32" Type="http://schemas.openxmlformats.org/officeDocument/2006/relationships/image" Target="../media/image506.png"/><Relationship Id="rId33" Type="http://schemas.openxmlformats.org/officeDocument/2006/relationships/image" Target="../media/image507.png"/><Relationship Id="rId34" Type="http://schemas.openxmlformats.org/officeDocument/2006/relationships/image" Target="../media/image508.png"/><Relationship Id="rId35" Type="http://schemas.openxmlformats.org/officeDocument/2006/relationships/image" Target="../media/image509.png"/><Relationship Id="rId36" Type="http://schemas.openxmlformats.org/officeDocument/2006/relationships/image" Target="../media/image510.png"/><Relationship Id="rId37" Type="http://schemas.openxmlformats.org/officeDocument/2006/relationships/image" Target="../media/image511.png"/><Relationship Id="rId38" Type="http://schemas.openxmlformats.org/officeDocument/2006/relationships/image" Target="../media/image512.png"/><Relationship Id="rId39" Type="http://schemas.openxmlformats.org/officeDocument/2006/relationships/image" Target="../media/image513.png"/><Relationship Id="rId40" Type="http://schemas.openxmlformats.org/officeDocument/2006/relationships/image" Target="../media/image514.png"/><Relationship Id="rId41" Type="http://schemas.openxmlformats.org/officeDocument/2006/relationships/image" Target="../media/image515.png"/><Relationship Id="rId42" Type="http://schemas.openxmlformats.org/officeDocument/2006/relationships/image" Target="../media/image516.png"/><Relationship Id="rId43" Type="http://schemas.openxmlformats.org/officeDocument/2006/relationships/image" Target="../media/image517.png"/><Relationship Id="rId44" Type="http://schemas.openxmlformats.org/officeDocument/2006/relationships/image" Target="../media/image518.png"/><Relationship Id="rId45" Type="http://schemas.openxmlformats.org/officeDocument/2006/relationships/image" Target="../media/image519.png"/><Relationship Id="rId46" Type="http://schemas.openxmlformats.org/officeDocument/2006/relationships/image" Target="../media/image520.png"/><Relationship Id="rId47" Type="http://schemas.openxmlformats.org/officeDocument/2006/relationships/image" Target="../media/image521.png"/><Relationship Id="rId48" Type="http://schemas.openxmlformats.org/officeDocument/2006/relationships/image" Target="../media/image39.png"/><Relationship Id="rId49" Type="http://schemas.openxmlformats.org/officeDocument/2006/relationships/image" Target="../media/image522.png"/><Relationship Id="rId50" Type="http://schemas.openxmlformats.org/officeDocument/2006/relationships/image" Target="../media/image523.png"/><Relationship Id="rId51" Type="http://schemas.openxmlformats.org/officeDocument/2006/relationships/image" Target="../media/image524.png"/><Relationship Id="rId52" Type="http://schemas.openxmlformats.org/officeDocument/2006/relationships/image" Target="../media/image217.png"/><Relationship Id="rId53" Type="http://schemas.openxmlformats.org/officeDocument/2006/relationships/image" Target="../media/image525.png"/><Relationship Id="rId54" Type="http://schemas.openxmlformats.org/officeDocument/2006/relationships/image" Target="../media/image526.png"/><Relationship Id="rId55" Type="http://schemas.openxmlformats.org/officeDocument/2006/relationships/image" Target="../media/image527.png"/><Relationship Id="rId56" Type="http://schemas.openxmlformats.org/officeDocument/2006/relationships/image" Target="../media/image528.png"/><Relationship Id="rId57" Type="http://schemas.openxmlformats.org/officeDocument/2006/relationships/image" Target="../media/image529.png"/><Relationship Id="rId58" Type="http://schemas.openxmlformats.org/officeDocument/2006/relationships/image" Target="../media/image530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1.png"/><Relationship Id="rId3" Type="http://schemas.openxmlformats.org/officeDocument/2006/relationships/image" Target="../media/image532.png"/><Relationship Id="rId4" Type="http://schemas.openxmlformats.org/officeDocument/2006/relationships/image" Target="../media/image533.png"/><Relationship Id="rId5" Type="http://schemas.openxmlformats.org/officeDocument/2006/relationships/image" Target="../media/image53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6" Type="http://schemas.openxmlformats.org/officeDocument/2006/relationships/image" Target="../media/image42.png"/><Relationship Id="rId17" Type="http://schemas.openxmlformats.org/officeDocument/2006/relationships/image" Target="../media/image43.png"/><Relationship Id="rId18" Type="http://schemas.openxmlformats.org/officeDocument/2006/relationships/image" Target="../media/image44.png"/><Relationship Id="rId19" Type="http://schemas.openxmlformats.org/officeDocument/2006/relationships/image" Target="../media/image45.png"/><Relationship Id="rId20" Type="http://schemas.openxmlformats.org/officeDocument/2006/relationships/image" Target="../media/image46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Relationship Id="rId25" Type="http://schemas.openxmlformats.org/officeDocument/2006/relationships/image" Target="../media/image51.png"/><Relationship Id="rId26" Type="http://schemas.openxmlformats.org/officeDocument/2006/relationships/image" Target="../media/image5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3" Type="http://schemas.openxmlformats.org/officeDocument/2006/relationships/image" Target="../media/image64.png"/><Relationship Id="rId14" Type="http://schemas.openxmlformats.org/officeDocument/2006/relationships/image" Target="../media/image65.png"/><Relationship Id="rId15" Type="http://schemas.openxmlformats.org/officeDocument/2006/relationships/image" Target="../media/image66.png"/><Relationship Id="rId16" Type="http://schemas.openxmlformats.org/officeDocument/2006/relationships/image" Target="../media/image67.png"/><Relationship Id="rId17" Type="http://schemas.openxmlformats.org/officeDocument/2006/relationships/image" Target="../media/image68.png"/><Relationship Id="rId18" Type="http://schemas.openxmlformats.org/officeDocument/2006/relationships/image" Target="../media/image69.png"/><Relationship Id="rId19" Type="http://schemas.openxmlformats.org/officeDocument/2006/relationships/image" Target="../media/image70.png"/><Relationship Id="rId20" Type="http://schemas.openxmlformats.org/officeDocument/2006/relationships/image" Target="../media/image71.png"/><Relationship Id="rId21" Type="http://schemas.openxmlformats.org/officeDocument/2006/relationships/image" Target="../media/image72.png"/><Relationship Id="rId22" Type="http://schemas.openxmlformats.org/officeDocument/2006/relationships/image" Target="../media/image73.png"/><Relationship Id="rId23" Type="http://schemas.openxmlformats.org/officeDocument/2006/relationships/image" Target="../media/image74.png"/><Relationship Id="rId24" Type="http://schemas.openxmlformats.org/officeDocument/2006/relationships/image" Target="../media/image75.png"/><Relationship Id="rId25" Type="http://schemas.openxmlformats.org/officeDocument/2006/relationships/image" Target="../media/image76.png"/><Relationship Id="rId26" Type="http://schemas.openxmlformats.org/officeDocument/2006/relationships/image" Target="../media/image77.png"/><Relationship Id="rId27" Type="http://schemas.openxmlformats.org/officeDocument/2006/relationships/image" Target="../media/image78.png"/><Relationship Id="rId28" Type="http://schemas.openxmlformats.org/officeDocument/2006/relationships/image" Target="../media/image79.png"/><Relationship Id="rId29" Type="http://schemas.openxmlformats.org/officeDocument/2006/relationships/image" Target="../media/image80.png"/><Relationship Id="rId30" Type="http://schemas.openxmlformats.org/officeDocument/2006/relationships/image" Target="../media/image81.png"/><Relationship Id="rId31" Type="http://schemas.openxmlformats.org/officeDocument/2006/relationships/image" Target="../media/image82.png"/><Relationship Id="rId32" Type="http://schemas.openxmlformats.org/officeDocument/2006/relationships/image" Target="../media/image83.png"/><Relationship Id="rId33" Type="http://schemas.openxmlformats.org/officeDocument/2006/relationships/image" Target="../media/image84.png"/><Relationship Id="rId34" Type="http://schemas.openxmlformats.org/officeDocument/2006/relationships/image" Target="../media/image85.png"/><Relationship Id="rId35" Type="http://schemas.openxmlformats.org/officeDocument/2006/relationships/image" Target="../media/image86.png"/><Relationship Id="rId36" Type="http://schemas.openxmlformats.org/officeDocument/2006/relationships/image" Target="../media/image87.png"/><Relationship Id="rId37" Type="http://schemas.openxmlformats.org/officeDocument/2006/relationships/image" Target="../media/image88.png"/><Relationship Id="rId38" Type="http://schemas.openxmlformats.org/officeDocument/2006/relationships/image" Target="../media/image89.png"/><Relationship Id="rId39" Type="http://schemas.openxmlformats.org/officeDocument/2006/relationships/image" Target="../media/image90.png"/><Relationship Id="rId40" Type="http://schemas.openxmlformats.org/officeDocument/2006/relationships/image" Target="../media/image91.png"/><Relationship Id="rId41" Type="http://schemas.openxmlformats.org/officeDocument/2006/relationships/image" Target="../media/image92.png"/><Relationship Id="rId42" Type="http://schemas.openxmlformats.org/officeDocument/2006/relationships/image" Target="../media/image93.png"/><Relationship Id="rId43" Type="http://schemas.openxmlformats.org/officeDocument/2006/relationships/image" Target="../media/image94.png"/><Relationship Id="rId44" Type="http://schemas.openxmlformats.org/officeDocument/2006/relationships/image" Target="../media/image95.png"/><Relationship Id="rId45" Type="http://schemas.openxmlformats.org/officeDocument/2006/relationships/image" Target="../media/image96.png"/><Relationship Id="rId46" Type="http://schemas.openxmlformats.org/officeDocument/2006/relationships/image" Target="../media/image97.png"/><Relationship Id="rId47" Type="http://schemas.openxmlformats.org/officeDocument/2006/relationships/image" Target="../media/image98.png"/><Relationship Id="rId48" Type="http://schemas.openxmlformats.org/officeDocument/2006/relationships/image" Target="../media/image99.png"/><Relationship Id="rId49" Type="http://schemas.openxmlformats.org/officeDocument/2006/relationships/image" Target="../media/image100.png"/><Relationship Id="rId50" Type="http://schemas.openxmlformats.org/officeDocument/2006/relationships/image" Target="../media/image101.png"/><Relationship Id="rId51" Type="http://schemas.openxmlformats.org/officeDocument/2006/relationships/image" Target="../media/image102.png"/><Relationship Id="rId52" Type="http://schemas.openxmlformats.org/officeDocument/2006/relationships/image" Target="../media/image103.png"/><Relationship Id="rId53" Type="http://schemas.openxmlformats.org/officeDocument/2006/relationships/image" Target="../media/image104.png"/><Relationship Id="rId54" Type="http://schemas.openxmlformats.org/officeDocument/2006/relationships/image" Target="../media/image105.png"/><Relationship Id="rId55" Type="http://schemas.openxmlformats.org/officeDocument/2006/relationships/image" Target="../media/image106.png"/><Relationship Id="rId56" Type="http://schemas.openxmlformats.org/officeDocument/2006/relationships/image" Target="../media/image107.png"/><Relationship Id="rId57" Type="http://schemas.openxmlformats.org/officeDocument/2006/relationships/image" Target="../media/image108.png"/><Relationship Id="rId58" Type="http://schemas.openxmlformats.org/officeDocument/2006/relationships/image" Target="../media/image109.png"/><Relationship Id="rId59" Type="http://schemas.openxmlformats.org/officeDocument/2006/relationships/image" Target="../media/image110.png"/><Relationship Id="rId60" Type="http://schemas.openxmlformats.org/officeDocument/2006/relationships/image" Target="../media/image111.png"/><Relationship Id="rId61" Type="http://schemas.openxmlformats.org/officeDocument/2006/relationships/image" Target="../media/image112.png"/><Relationship Id="rId62" Type="http://schemas.openxmlformats.org/officeDocument/2006/relationships/image" Target="../media/image113.png"/><Relationship Id="rId63" Type="http://schemas.openxmlformats.org/officeDocument/2006/relationships/image" Target="../media/image114.png"/><Relationship Id="rId64" Type="http://schemas.openxmlformats.org/officeDocument/2006/relationships/image" Target="../media/image115.png"/><Relationship Id="rId65" Type="http://schemas.openxmlformats.org/officeDocument/2006/relationships/image" Target="../media/image116.png"/><Relationship Id="rId66" Type="http://schemas.openxmlformats.org/officeDocument/2006/relationships/image" Target="../media/image117.png"/><Relationship Id="rId67" Type="http://schemas.openxmlformats.org/officeDocument/2006/relationships/image" Target="../media/image118.png"/><Relationship Id="rId68" Type="http://schemas.openxmlformats.org/officeDocument/2006/relationships/image" Target="../media/image119.png"/><Relationship Id="rId69" Type="http://schemas.openxmlformats.org/officeDocument/2006/relationships/image" Target="../media/image120.png"/><Relationship Id="rId70" Type="http://schemas.openxmlformats.org/officeDocument/2006/relationships/image" Target="../media/image121.png"/><Relationship Id="rId71" Type="http://schemas.openxmlformats.org/officeDocument/2006/relationships/image" Target="../media/image122.png"/><Relationship Id="rId72" Type="http://schemas.openxmlformats.org/officeDocument/2006/relationships/image" Target="../media/image123.png"/><Relationship Id="rId73" Type="http://schemas.openxmlformats.org/officeDocument/2006/relationships/image" Target="../media/image124.png"/><Relationship Id="rId74" Type="http://schemas.openxmlformats.org/officeDocument/2006/relationships/image" Target="../media/image125.png"/><Relationship Id="rId75" Type="http://schemas.openxmlformats.org/officeDocument/2006/relationships/image" Target="../media/image126.png"/><Relationship Id="rId76" Type="http://schemas.openxmlformats.org/officeDocument/2006/relationships/image" Target="../media/image127.png"/><Relationship Id="rId77" Type="http://schemas.openxmlformats.org/officeDocument/2006/relationships/image" Target="../media/image128.png"/><Relationship Id="rId78" Type="http://schemas.openxmlformats.org/officeDocument/2006/relationships/image" Target="../media/image129.png"/><Relationship Id="rId79" Type="http://schemas.openxmlformats.org/officeDocument/2006/relationships/image" Target="../media/image130.png"/><Relationship Id="rId80" Type="http://schemas.openxmlformats.org/officeDocument/2006/relationships/image" Target="../media/image131.png"/><Relationship Id="rId81" Type="http://schemas.openxmlformats.org/officeDocument/2006/relationships/image" Target="../media/image132.png"/><Relationship Id="rId82" Type="http://schemas.openxmlformats.org/officeDocument/2006/relationships/image" Target="../media/image133.png"/><Relationship Id="rId83" Type="http://schemas.openxmlformats.org/officeDocument/2006/relationships/image" Target="../media/image134.png"/><Relationship Id="rId84" Type="http://schemas.openxmlformats.org/officeDocument/2006/relationships/image" Target="../media/image135.png"/><Relationship Id="rId85" Type="http://schemas.openxmlformats.org/officeDocument/2006/relationships/image" Target="../media/image136.png"/><Relationship Id="rId86" Type="http://schemas.openxmlformats.org/officeDocument/2006/relationships/image" Target="../media/image137.png"/><Relationship Id="rId87" Type="http://schemas.openxmlformats.org/officeDocument/2006/relationships/image" Target="../media/image138.png"/><Relationship Id="rId88" Type="http://schemas.openxmlformats.org/officeDocument/2006/relationships/image" Target="../media/image139.png"/><Relationship Id="rId89" Type="http://schemas.openxmlformats.org/officeDocument/2006/relationships/image" Target="../media/image140.png"/><Relationship Id="rId90" Type="http://schemas.openxmlformats.org/officeDocument/2006/relationships/image" Target="../media/image141.png"/><Relationship Id="rId91" Type="http://schemas.openxmlformats.org/officeDocument/2006/relationships/image" Target="../media/image142.png"/><Relationship Id="rId92" Type="http://schemas.openxmlformats.org/officeDocument/2006/relationships/image" Target="../media/image143.png"/><Relationship Id="rId93" Type="http://schemas.openxmlformats.org/officeDocument/2006/relationships/image" Target="../media/image144.png"/><Relationship Id="rId94" Type="http://schemas.openxmlformats.org/officeDocument/2006/relationships/image" Target="../media/image145.png"/><Relationship Id="rId95" Type="http://schemas.openxmlformats.org/officeDocument/2006/relationships/image" Target="../media/image146.png"/><Relationship Id="rId96" Type="http://schemas.openxmlformats.org/officeDocument/2006/relationships/image" Target="../media/image14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8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9" Type="http://schemas.openxmlformats.org/officeDocument/2006/relationships/image" Target="../media/image96.png"/><Relationship Id="rId10" Type="http://schemas.openxmlformats.org/officeDocument/2006/relationships/image" Target="../media/image97.png"/><Relationship Id="rId11" Type="http://schemas.openxmlformats.org/officeDocument/2006/relationships/image" Target="../media/image98.png"/><Relationship Id="rId12" Type="http://schemas.openxmlformats.org/officeDocument/2006/relationships/image" Target="../media/image99.png"/><Relationship Id="rId13" Type="http://schemas.openxmlformats.org/officeDocument/2006/relationships/image" Target="../media/image100.png"/><Relationship Id="rId14" Type="http://schemas.openxmlformats.org/officeDocument/2006/relationships/image" Target="../media/image101.png"/><Relationship Id="rId15" Type="http://schemas.openxmlformats.org/officeDocument/2006/relationships/image" Target="../media/image102.png"/><Relationship Id="rId16" Type="http://schemas.openxmlformats.org/officeDocument/2006/relationships/image" Target="../media/image103.png"/><Relationship Id="rId17" Type="http://schemas.openxmlformats.org/officeDocument/2006/relationships/image" Target="../media/image104.png"/><Relationship Id="rId18" Type="http://schemas.openxmlformats.org/officeDocument/2006/relationships/image" Target="../media/image105.png"/><Relationship Id="rId19" Type="http://schemas.openxmlformats.org/officeDocument/2006/relationships/image" Target="../media/image106.png"/><Relationship Id="rId20" Type="http://schemas.openxmlformats.org/officeDocument/2006/relationships/image" Target="../media/image107.png"/><Relationship Id="rId21" Type="http://schemas.openxmlformats.org/officeDocument/2006/relationships/image" Target="../media/image108.png"/><Relationship Id="rId22" Type="http://schemas.openxmlformats.org/officeDocument/2006/relationships/image" Target="../media/image109.png"/><Relationship Id="rId23" Type="http://schemas.openxmlformats.org/officeDocument/2006/relationships/image" Target="../media/image110.png"/><Relationship Id="rId24" Type="http://schemas.openxmlformats.org/officeDocument/2006/relationships/image" Target="../media/image111.png"/><Relationship Id="rId25" Type="http://schemas.openxmlformats.org/officeDocument/2006/relationships/image" Target="../media/image112.png"/><Relationship Id="rId26" Type="http://schemas.openxmlformats.org/officeDocument/2006/relationships/image" Target="../media/image113.png"/><Relationship Id="rId27" Type="http://schemas.openxmlformats.org/officeDocument/2006/relationships/image" Target="../media/image114.png"/><Relationship Id="rId28" Type="http://schemas.openxmlformats.org/officeDocument/2006/relationships/image" Target="../media/image115.png"/><Relationship Id="rId29" Type="http://schemas.openxmlformats.org/officeDocument/2006/relationships/image" Target="../media/image116.png"/><Relationship Id="rId30" Type="http://schemas.openxmlformats.org/officeDocument/2006/relationships/image" Target="../media/image117.png"/><Relationship Id="rId31" Type="http://schemas.openxmlformats.org/officeDocument/2006/relationships/image" Target="../media/image118.png"/><Relationship Id="rId32" Type="http://schemas.openxmlformats.org/officeDocument/2006/relationships/image" Target="../media/image119.png"/><Relationship Id="rId33" Type="http://schemas.openxmlformats.org/officeDocument/2006/relationships/image" Target="../media/image120.png"/><Relationship Id="rId34" Type="http://schemas.openxmlformats.org/officeDocument/2006/relationships/image" Target="../media/image121.png"/><Relationship Id="rId35" Type="http://schemas.openxmlformats.org/officeDocument/2006/relationships/image" Target="../media/image122.png"/><Relationship Id="rId36" Type="http://schemas.openxmlformats.org/officeDocument/2006/relationships/image" Target="../media/image123.png"/><Relationship Id="rId37" Type="http://schemas.openxmlformats.org/officeDocument/2006/relationships/image" Target="../media/image124.png"/><Relationship Id="rId38" Type="http://schemas.openxmlformats.org/officeDocument/2006/relationships/image" Target="../media/image125.png"/><Relationship Id="rId39" Type="http://schemas.openxmlformats.org/officeDocument/2006/relationships/image" Target="../media/image126.png"/><Relationship Id="rId40" Type="http://schemas.openxmlformats.org/officeDocument/2006/relationships/image" Target="../media/image127.png"/><Relationship Id="rId41" Type="http://schemas.openxmlformats.org/officeDocument/2006/relationships/image" Target="../media/image128.png"/><Relationship Id="rId42" Type="http://schemas.openxmlformats.org/officeDocument/2006/relationships/image" Target="../media/image129.png"/><Relationship Id="rId43" Type="http://schemas.openxmlformats.org/officeDocument/2006/relationships/image" Target="../media/image130.png"/><Relationship Id="rId44" Type="http://schemas.openxmlformats.org/officeDocument/2006/relationships/image" Target="../media/image131.png"/><Relationship Id="rId45" Type="http://schemas.openxmlformats.org/officeDocument/2006/relationships/image" Target="../media/image132.png"/><Relationship Id="rId46" Type="http://schemas.openxmlformats.org/officeDocument/2006/relationships/image" Target="../media/image133.png"/><Relationship Id="rId47" Type="http://schemas.openxmlformats.org/officeDocument/2006/relationships/image" Target="../media/image134.png"/><Relationship Id="rId48" Type="http://schemas.openxmlformats.org/officeDocument/2006/relationships/image" Target="../media/image135.png"/><Relationship Id="rId49" Type="http://schemas.openxmlformats.org/officeDocument/2006/relationships/image" Target="../media/image136.png"/><Relationship Id="rId50" Type="http://schemas.openxmlformats.org/officeDocument/2006/relationships/image" Target="../media/image137.png"/><Relationship Id="rId51" Type="http://schemas.openxmlformats.org/officeDocument/2006/relationships/image" Target="../media/image138.png"/><Relationship Id="rId52" Type="http://schemas.openxmlformats.org/officeDocument/2006/relationships/image" Target="../media/image139.png"/><Relationship Id="rId53" Type="http://schemas.openxmlformats.org/officeDocument/2006/relationships/image" Target="../media/image140.png"/><Relationship Id="rId54" Type="http://schemas.openxmlformats.org/officeDocument/2006/relationships/image" Target="../media/image141.png"/><Relationship Id="rId55" Type="http://schemas.openxmlformats.org/officeDocument/2006/relationships/image" Target="../media/image142.png"/><Relationship Id="rId56" Type="http://schemas.openxmlformats.org/officeDocument/2006/relationships/image" Target="../media/image143.png"/><Relationship Id="rId57" Type="http://schemas.openxmlformats.org/officeDocument/2006/relationships/image" Target="../media/image144.png"/><Relationship Id="rId58" Type="http://schemas.openxmlformats.org/officeDocument/2006/relationships/image" Target="../media/image145.png"/><Relationship Id="rId59" Type="http://schemas.openxmlformats.org/officeDocument/2006/relationships/image" Target="../media/image146.png"/><Relationship Id="rId60" Type="http://schemas.openxmlformats.org/officeDocument/2006/relationships/image" Target="../media/image147.png"/><Relationship Id="rId61" Type="http://schemas.openxmlformats.org/officeDocument/2006/relationships/image" Target="../media/image149.png"/><Relationship Id="rId62" Type="http://schemas.openxmlformats.org/officeDocument/2006/relationships/image" Target="../media/image150.png"/><Relationship Id="rId63" Type="http://schemas.openxmlformats.org/officeDocument/2006/relationships/image" Target="../media/image151.png"/><Relationship Id="rId64" Type="http://schemas.openxmlformats.org/officeDocument/2006/relationships/image" Target="../media/image152.png"/><Relationship Id="rId65" Type="http://schemas.openxmlformats.org/officeDocument/2006/relationships/image" Target="../media/image153.png"/><Relationship Id="rId66" Type="http://schemas.openxmlformats.org/officeDocument/2006/relationships/image" Target="../media/image154.png"/><Relationship Id="rId67" Type="http://schemas.openxmlformats.org/officeDocument/2006/relationships/image" Target="../media/image155.png"/><Relationship Id="rId68" Type="http://schemas.openxmlformats.org/officeDocument/2006/relationships/image" Target="../media/image156.png"/><Relationship Id="rId69" Type="http://schemas.openxmlformats.org/officeDocument/2006/relationships/image" Target="../media/image157.png"/><Relationship Id="rId70" Type="http://schemas.openxmlformats.org/officeDocument/2006/relationships/image" Target="../media/image158.png"/><Relationship Id="rId71" Type="http://schemas.openxmlformats.org/officeDocument/2006/relationships/image" Target="../media/image159.png"/><Relationship Id="rId72" Type="http://schemas.openxmlformats.org/officeDocument/2006/relationships/image" Target="../media/image160.png"/><Relationship Id="rId73" Type="http://schemas.openxmlformats.org/officeDocument/2006/relationships/image" Target="../media/image161.png"/><Relationship Id="rId74" Type="http://schemas.openxmlformats.org/officeDocument/2006/relationships/image" Target="../media/image162.png"/><Relationship Id="rId75" Type="http://schemas.openxmlformats.org/officeDocument/2006/relationships/image" Target="../media/image163.png"/><Relationship Id="rId76" Type="http://schemas.openxmlformats.org/officeDocument/2006/relationships/image" Target="../media/image164.png"/><Relationship Id="rId77" Type="http://schemas.openxmlformats.org/officeDocument/2006/relationships/image" Target="../media/image165.png"/><Relationship Id="rId78" Type="http://schemas.openxmlformats.org/officeDocument/2006/relationships/image" Target="../media/image166.png"/><Relationship Id="rId79" Type="http://schemas.openxmlformats.org/officeDocument/2006/relationships/image" Target="../media/image167.png"/><Relationship Id="rId80" Type="http://schemas.openxmlformats.org/officeDocument/2006/relationships/image" Target="../media/image168.png"/><Relationship Id="rId81" Type="http://schemas.openxmlformats.org/officeDocument/2006/relationships/image" Target="../media/image169.png"/><Relationship Id="rId82" Type="http://schemas.openxmlformats.org/officeDocument/2006/relationships/image" Target="../media/image170.png"/><Relationship Id="rId83" Type="http://schemas.openxmlformats.org/officeDocument/2006/relationships/image" Target="../media/image171.png"/><Relationship Id="rId84" Type="http://schemas.openxmlformats.org/officeDocument/2006/relationships/image" Target="../media/image172.png"/><Relationship Id="rId85" Type="http://schemas.openxmlformats.org/officeDocument/2006/relationships/image" Target="../media/image65.png"/><Relationship Id="rId86" Type="http://schemas.openxmlformats.org/officeDocument/2006/relationships/image" Target="../media/image173.png"/><Relationship Id="rId87" Type="http://schemas.openxmlformats.org/officeDocument/2006/relationships/image" Target="../media/image174.png"/><Relationship Id="rId88" Type="http://schemas.openxmlformats.org/officeDocument/2006/relationships/image" Target="../media/image175.png"/><Relationship Id="rId89" Type="http://schemas.openxmlformats.org/officeDocument/2006/relationships/image" Target="../media/image176.png"/><Relationship Id="rId90" Type="http://schemas.openxmlformats.org/officeDocument/2006/relationships/image" Target="../media/image177.png"/><Relationship Id="rId91" Type="http://schemas.openxmlformats.org/officeDocument/2006/relationships/image" Target="../media/image178.png"/><Relationship Id="rId92" Type="http://schemas.openxmlformats.org/officeDocument/2006/relationships/image" Target="../media/image179.png"/><Relationship Id="rId93" Type="http://schemas.openxmlformats.org/officeDocument/2006/relationships/image" Target="../media/image180.png"/><Relationship Id="rId94" Type="http://schemas.openxmlformats.org/officeDocument/2006/relationships/image" Target="../media/image181.png"/><Relationship Id="rId95" Type="http://schemas.openxmlformats.org/officeDocument/2006/relationships/image" Target="../media/image182.png"/><Relationship Id="rId96" Type="http://schemas.openxmlformats.org/officeDocument/2006/relationships/image" Target="../media/image183.png"/><Relationship Id="rId97" Type="http://schemas.openxmlformats.org/officeDocument/2006/relationships/image" Target="../media/image184.png"/><Relationship Id="rId98" Type="http://schemas.openxmlformats.org/officeDocument/2006/relationships/image" Target="../media/image185.png"/><Relationship Id="rId99" Type="http://schemas.openxmlformats.org/officeDocument/2006/relationships/image" Target="../media/image186.png"/><Relationship Id="rId100" Type="http://schemas.openxmlformats.org/officeDocument/2006/relationships/image" Target="../media/image187.png"/><Relationship Id="rId101" Type="http://schemas.openxmlformats.org/officeDocument/2006/relationships/image" Target="../media/image188.png"/><Relationship Id="rId102" Type="http://schemas.openxmlformats.org/officeDocument/2006/relationships/image" Target="../media/image189.png"/><Relationship Id="rId103" Type="http://schemas.openxmlformats.org/officeDocument/2006/relationships/image" Target="../media/image190.png"/><Relationship Id="rId104" Type="http://schemas.openxmlformats.org/officeDocument/2006/relationships/image" Target="../media/image191.png"/><Relationship Id="rId105" Type="http://schemas.openxmlformats.org/officeDocument/2006/relationships/image" Target="../media/image192.png"/><Relationship Id="rId106" Type="http://schemas.openxmlformats.org/officeDocument/2006/relationships/image" Target="../media/image193.png"/><Relationship Id="rId107" Type="http://schemas.openxmlformats.org/officeDocument/2006/relationships/image" Target="../media/image194.png"/><Relationship Id="rId108" Type="http://schemas.openxmlformats.org/officeDocument/2006/relationships/image" Target="../media/image195.png"/><Relationship Id="rId109" Type="http://schemas.openxmlformats.org/officeDocument/2006/relationships/image" Target="../media/image196.png"/><Relationship Id="rId110" Type="http://schemas.openxmlformats.org/officeDocument/2006/relationships/image" Target="../media/image197.png"/><Relationship Id="rId111" Type="http://schemas.openxmlformats.org/officeDocument/2006/relationships/image" Target="../media/image198.png"/><Relationship Id="rId112" Type="http://schemas.openxmlformats.org/officeDocument/2006/relationships/image" Target="../media/image199.png"/><Relationship Id="rId113" Type="http://schemas.openxmlformats.org/officeDocument/2006/relationships/image" Target="../media/image200.png"/><Relationship Id="rId114" Type="http://schemas.openxmlformats.org/officeDocument/2006/relationships/image" Target="../media/image201.png"/><Relationship Id="rId115" Type="http://schemas.openxmlformats.org/officeDocument/2006/relationships/image" Target="../media/image202.png"/><Relationship Id="rId116" Type="http://schemas.openxmlformats.org/officeDocument/2006/relationships/image" Target="../media/image203.png"/><Relationship Id="rId117" Type="http://schemas.openxmlformats.org/officeDocument/2006/relationships/image" Target="../media/image204.png"/><Relationship Id="rId118" Type="http://schemas.openxmlformats.org/officeDocument/2006/relationships/image" Target="../media/image205.png"/><Relationship Id="rId119" Type="http://schemas.openxmlformats.org/officeDocument/2006/relationships/image" Target="../media/image206.png"/><Relationship Id="rId120" Type="http://schemas.openxmlformats.org/officeDocument/2006/relationships/image" Target="../media/image207.png"/><Relationship Id="rId121" Type="http://schemas.openxmlformats.org/officeDocument/2006/relationships/image" Target="../media/image208.png"/><Relationship Id="rId122" Type="http://schemas.openxmlformats.org/officeDocument/2006/relationships/image" Target="../media/image209.png"/><Relationship Id="rId123" Type="http://schemas.openxmlformats.org/officeDocument/2006/relationships/image" Target="../media/image210.png"/><Relationship Id="rId124" Type="http://schemas.openxmlformats.org/officeDocument/2006/relationships/image" Target="../media/image211.png"/><Relationship Id="rId125" Type="http://schemas.openxmlformats.org/officeDocument/2006/relationships/image" Target="../media/image212.png"/><Relationship Id="rId126" Type="http://schemas.openxmlformats.org/officeDocument/2006/relationships/image" Target="../media/image213.png"/><Relationship Id="rId127" Type="http://schemas.openxmlformats.org/officeDocument/2006/relationships/image" Target="../media/image214.png"/><Relationship Id="rId128" Type="http://schemas.openxmlformats.org/officeDocument/2006/relationships/image" Target="../media/image215.png"/><Relationship Id="rId129" Type="http://schemas.openxmlformats.org/officeDocument/2006/relationships/image" Target="../media/image216.png"/><Relationship Id="rId130" Type="http://schemas.openxmlformats.org/officeDocument/2006/relationships/image" Target="../media/image217.png"/><Relationship Id="rId131" Type="http://schemas.openxmlformats.org/officeDocument/2006/relationships/image" Target="../media/image2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Drawing"/>
          <p:cNvGrpSpPr/>
          <p:nvPr/>
        </p:nvGrpSpPr>
        <p:grpSpPr>
          <a:xfrm>
            <a:off x="1447799" y="1164022"/>
            <a:ext cx="11017251" cy="6868728"/>
            <a:chOff x="0" y="0"/>
            <a:chExt cx="11017249" cy="6868727"/>
          </a:xfrm>
        </p:grpSpPr>
        <p:sp>
          <p:nvSpPr>
            <p:cNvPr id="119" name="Line"/>
            <p:cNvSpPr/>
            <p:nvPr/>
          </p:nvSpPr>
          <p:spPr>
            <a:xfrm>
              <a:off x="516165" y="273032"/>
              <a:ext cx="258796" cy="59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432" fill="norm" stroke="1" extrusionOk="0">
                  <a:moveTo>
                    <a:pt x="3509" y="8231"/>
                  </a:moveTo>
                  <a:cubicBezTo>
                    <a:pt x="3683" y="9538"/>
                    <a:pt x="3857" y="10844"/>
                    <a:pt x="3770" y="12535"/>
                  </a:cubicBezTo>
                  <a:cubicBezTo>
                    <a:pt x="3683" y="14227"/>
                    <a:pt x="3335" y="16302"/>
                    <a:pt x="3161" y="17647"/>
                  </a:cubicBezTo>
                  <a:cubicBezTo>
                    <a:pt x="2986" y="18992"/>
                    <a:pt x="2986" y="19607"/>
                    <a:pt x="2986" y="20107"/>
                  </a:cubicBezTo>
                  <a:cubicBezTo>
                    <a:pt x="2986" y="20607"/>
                    <a:pt x="2986" y="20991"/>
                    <a:pt x="2812" y="20491"/>
                  </a:cubicBezTo>
                  <a:cubicBezTo>
                    <a:pt x="2638" y="19992"/>
                    <a:pt x="2290" y="18608"/>
                    <a:pt x="1941" y="16340"/>
                  </a:cubicBezTo>
                  <a:cubicBezTo>
                    <a:pt x="1593" y="14073"/>
                    <a:pt x="1245" y="10921"/>
                    <a:pt x="1593" y="8192"/>
                  </a:cubicBezTo>
                  <a:cubicBezTo>
                    <a:pt x="1941" y="5464"/>
                    <a:pt x="2986" y="3157"/>
                    <a:pt x="3770" y="1851"/>
                  </a:cubicBezTo>
                  <a:cubicBezTo>
                    <a:pt x="4554" y="544"/>
                    <a:pt x="5077" y="236"/>
                    <a:pt x="5861" y="83"/>
                  </a:cubicBezTo>
                  <a:cubicBezTo>
                    <a:pt x="6645" y="-71"/>
                    <a:pt x="7690" y="-71"/>
                    <a:pt x="9867" y="621"/>
                  </a:cubicBezTo>
                  <a:cubicBezTo>
                    <a:pt x="12045" y="1313"/>
                    <a:pt x="15354" y="2696"/>
                    <a:pt x="17619" y="4580"/>
                  </a:cubicBezTo>
                  <a:cubicBezTo>
                    <a:pt x="19883" y="6463"/>
                    <a:pt x="21103" y="8846"/>
                    <a:pt x="21277" y="11229"/>
                  </a:cubicBezTo>
                  <a:cubicBezTo>
                    <a:pt x="21451" y="13612"/>
                    <a:pt x="20580" y="15994"/>
                    <a:pt x="18054" y="17686"/>
                  </a:cubicBezTo>
                  <a:cubicBezTo>
                    <a:pt x="15528" y="19377"/>
                    <a:pt x="11348" y="20376"/>
                    <a:pt x="8474" y="20914"/>
                  </a:cubicBezTo>
                  <a:cubicBezTo>
                    <a:pt x="5599" y="21452"/>
                    <a:pt x="4032" y="21529"/>
                    <a:pt x="2812" y="21337"/>
                  </a:cubicBezTo>
                  <a:cubicBezTo>
                    <a:pt x="1593" y="21145"/>
                    <a:pt x="722" y="20683"/>
                    <a:pt x="286" y="20069"/>
                  </a:cubicBezTo>
                  <a:cubicBezTo>
                    <a:pt x="-149" y="19454"/>
                    <a:pt x="-149" y="18685"/>
                    <a:pt x="722" y="18031"/>
                  </a:cubicBezTo>
                  <a:cubicBezTo>
                    <a:pt x="1593" y="17378"/>
                    <a:pt x="3335" y="16840"/>
                    <a:pt x="5077" y="16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825500" y="613977"/>
              <a:ext cx="317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844550" y="506027"/>
              <a:ext cx="190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918315" y="500336"/>
              <a:ext cx="128256" cy="263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546" fill="norm" stroke="1" extrusionOk="0">
                  <a:moveTo>
                    <a:pt x="16078" y="3575"/>
                  </a:moveTo>
                  <a:cubicBezTo>
                    <a:pt x="15730" y="2538"/>
                    <a:pt x="15381" y="1501"/>
                    <a:pt x="14336" y="896"/>
                  </a:cubicBezTo>
                  <a:cubicBezTo>
                    <a:pt x="13291" y="292"/>
                    <a:pt x="11549" y="119"/>
                    <a:pt x="9807" y="32"/>
                  </a:cubicBezTo>
                  <a:cubicBezTo>
                    <a:pt x="8065" y="-54"/>
                    <a:pt x="6323" y="-54"/>
                    <a:pt x="4407" y="1156"/>
                  </a:cubicBezTo>
                  <a:cubicBezTo>
                    <a:pt x="2491" y="2365"/>
                    <a:pt x="401" y="4784"/>
                    <a:pt x="52" y="6772"/>
                  </a:cubicBezTo>
                  <a:cubicBezTo>
                    <a:pt x="-296" y="8759"/>
                    <a:pt x="1098" y="10314"/>
                    <a:pt x="4233" y="11869"/>
                  </a:cubicBezTo>
                  <a:cubicBezTo>
                    <a:pt x="7369" y="13424"/>
                    <a:pt x="12246" y="14980"/>
                    <a:pt x="15381" y="16103"/>
                  </a:cubicBezTo>
                  <a:cubicBezTo>
                    <a:pt x="18517" y="17226"/>
                    <a:pt x="19910" y="17917"/>
                    <a:pt x="20607" y="18695"/>
                  </a:cubicBezTo>
                  <a:cubicBezTo>
                    <a:pt x="21304" y="19472"/>
                    <a:pt x="21304" y="20336"/>
                    <a:pt x="20433" y="20855"/>
                  </a:cubicBezTo>
                  <a:cubicBezTo>
                    <a:pt x="19562" y="21373"/>
                    <a:pt x="17820" y="21546"/>
                    <a:pt x="15730" y="21546"/>
                  </a:cubicBezTo>
                  <a:cubicBezTo>
                    <a:pt x="13639" y="21546"/>
                    <a:pt x="11201" y="21373"/>
                    <a:pt x="9459" y="20855"/>
                  </a:cubicBezTo>
                  <a:cubicBezTo>
                    <a:pt x="7717" y="20336"/>
                    <a:pt x="6672" y="19472"/>
                    <a:pt x="7891" y="18522"/>
                  </a:cubicBezTo>
                  <a:cubicBezTo>
                    <a:pt x="9110" y="17572"/>
                    <a:pt x="12594" y="16535"/>
                    <a:pt x="16078" y="15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1103646" y="507951"/>
              <a:ext cx="160004" cy="21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205" fill="norm" stroke="1" extrusionOk="0">
                  <a:moveTo>
                    <a:pt x="16997" y="3584"/>
                  </a:moveTo>
                  <a:cubicBezTo>
                    <a:pt x="16997" y="2326"/>
                    <a:pt x="16997" y="1067"/>
                    <a:pt x="16296" y="438"/>
                  </a:cubicBezTo>
                  <a:cubicBezTo>
                    <a:pt x="15595" y="-191"/>
                    <a:pt x="14192" y="-191"/>
                    <a:pt x="12088" y="753"/>
                  </a:cubicBezTo>
                  <a:cubicBezTo>
                    <a:pt x="9984" y="1696"/>
                    <a:pt x="7179" y="3584"/>
                    <a:pt x="4935" y="6729"/>
                  </a:cubicBezTo>
                  <a:cubicBezTo>
                    <a:pt x="2691" y="9875"/>
                    <a:pt x="1008" y="14279"/>
                    <a:pt x="306" y="17005"/>
                  </a:cubicBezTo>
                  <a:cubicBezTo>
                    <a:pt x="-395" y="19731"/>
                    <a:pt x="-114" y="20780"/>
                    <a:pt x="3532" y="21094"/>
                  </a:cubicBezTo>
                  <a:cubicBezTo>
                    <a:pt x="7179" y="21409"/>
                    <a:pt x="14192" y="20990"/>
                    <a:pt x="21205" y="20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1327150" y="499677"/>
              <a:ext cx="139700" cy="23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3471"/>
                  </a:moveTo>
                  <a:cubicBezTo>
                    <a:pt x="5236" y="8100"/>
                    <a:pt x="10473" y="12729"/>
                    <a:pt x="13255" y="15621"/>
                  </a:cubicBezTo>
                  <a:cubicBezTo>
                    <a:pt x="16036" y="18514"/>
                    <a:pt x="16364" y="19671"/>
                    <a:pt x="15709" y="20443"/>
                  </a:cubicBezTo>
                  <a:cubicBezTo>
                    <a:pt x="15055" y="21214"/>
                    <a:pt x="13418" y="21600"/>
                    <a:pt x="11945" y="21407"/>
                  </a:cubicBezTo>
                  <a:cubicBezTo>
                    <a:pt x="10473" y="21214"/>
                    <a:pt x="9164" y="20443"/>
                    <a:pt x="8509" y="17839"/>
                  </a:cubicBezTo>
                  <a:cubicBezTo>
                    <a:pt x="7855" y="15236"/>
                    <a:pt x="7855" y="10800"/>
                    <a:pt x="10145" y="7521"/>
                  </a:cubicBezTo>
                  <a:cubicBezTo>
                    <a:pt x="12436" y="4243"/>
                    <a:pt x="17018" y="212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1530299" y="271077"/>
              <a:ext cx="533451" cy="417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10" fill="norm" stroke="1" extrusionOk="0">
                  <a:moveTo>
                    <a:pt x="259" y="14073"/>
                  </a:moveTo>
                  <a:cubicBezTo>
                    <a:pt x="88" y="14836"/>
                    <a:pt x="-83" y="15600"/>
                    <a:pt x="45" y="15927"/>
                  </a:cubicBezTo>
                  <a:cubicBezTo>
                    <a:pt x="173" y="16255"/>
                    <a:pt x="600" y="16145"/>
                    <a:pt x="1112" y="15655"/>
                  </a:cubicBezTo>
                  <a:cubicBezTo>
                    <a:pt x="1625" y="15164"/>
                    <a:pt x="2222" y="14291"/>
                    <a:pt x="2649" y="13636"/>
                  </a:cubicBezTo>
                  <a:cubicBezTo>
                    <a:pt x="3076" y="12982"/>
                    <a:pt x="3332" y="12545"/>
                    <a:pt x="3503" y="12055"/>
                  </a:cubicBezTo>
                  <a:cubicBezTo>
                    <a:pt x="3674" y="11564"/>
                    <a:pt x="3759" y="11018"/>
                    <a:pt x="3588" y="10800"/>
                  </a:cubicBezTo>
                  <a:cubicBezTo>
                    <a:pt x="3417" y="10582"/>
                    <a:pt x="2991" y="10691"/>
                    <a:pt x="2521" y="11291"/>
                  </a:cubicBezTo>
                  <a:cubicBezTo>
                    <a:pt x="2051" y="11891"/>
                    <a:pt x="1539" y="12982"/>
                    <a:pt x="1155" y="14345"/>
                  </a:cubicBezTo>
                  <a:cubicBezTo>
                    <a:pt x="771" y="15709"/>
                    <a:pt x="515" y="17345"/>
                    <a:pt x="643" y="18600"/>
                  </a:cubicBezTo>
                  <a:cubicBezTo>
                    <a:pt x="771" y="19855"/>
                    <a:pt x="1283" y="20727"/>
                    <a:pt x="2179" y="20673"/>
                  </a:cubicBezTo>
                  <a:cubicBezTo>
                    <a:pt x="3076" y="20618"/>
                    <a:pt x="4357" y="19636"/>
                    <a:pt x="5594" y="17509"/>
                  </a:cubicBezTo>
                  <a:cubicBezTo>
                    <a:pt x="6832" y="15382"/>
                    <a:pt x="8028" y="12109"/>
                    <a:pt x="8881" y="9327"/>
                  </a:cubicBezTo>
                  <a:cubicBezTo>
                    <a:pt x="9735" y="6545"/>
                    <a:pt x="10247" y="4255"/>
                    <a:pt x="10546" y="2618"/>
                  </a:cubicBezTo>
                  <a:cubicBezTo>
                    <a:pt x="10845" y="982"/>
                    <a:pt x="10930" y="0"/>
                    <a:pt x="10973" y="0"/>
                  </a:cubicBezTo>
                  <a:cubicBezTo>
                    <a:pt x="11016" y="0"/>
                    <a:pt x="11016" y="982"/>
                    <a:pt x="10760" y="3218"/>
                  </a:cubicBezTo>
                  <a:cubicBezTo>
                    <a:pt x="10504" y="5455"/>
                    <a:pt x="9991" y="8945"/>
                    <a:pt x="9692" y="11673"/>
                  </a:cubicBezTo>
                  <a:cubicBezTo>
                    <a:pt x="9394" y="14400"/>
                    <a:pt x="9308" y="16364"/>
                    <a:pt x="9308" y="17673"/>
                  </a:cubicBezTo>
                  <a:cubicBezTo>
                    <a:pt x="9308" y="18982"/>
                    <a:pt x="9394" y="19636"/>
                    <a:pt x="9650" y="20182"/>
                  </a:cubicBezTo>
                  <a:cubicBezTo>
                    <a:pt x="9906" y="20727"/>
                    <a:pt x="10333" y="21164"/>
                    <a:pt x="10760" y="21382"/>
                  </a:cubicBezTo>
                  <a:cubicBezTo>
                    <a:pt x="11187" y="21600"/>
                    <a:pt x="11613" y="21600"/>
                    <a:pt x="12467" y="20891"/>
                  </a:cubicBezTo>
                  <a:cubicBezTo>
                    <a:pt x="13321" y="20182"/>
                    <a:pt x="14602" y="18764"/>
                    <a:pt x="15498" y="16964"/>
                  </a:cubicBezTo>
                  <a:cubicBezTo>
                    <a:pt x="16394" y="15164"/>
                    <a:pt x="16907" y="12982"/>
                    <a:pt x="17163" y="11618"/>
                  </a:cubicBezTo>
                  <a:cubicBezTo>
                    <a:pt x="17419" y="10255"/>
                    <a:pt x="17419" y="9709"/>
                    <a:pt x="17163" y="9600"/>
                  </a:cubicBezTo>
                  <a:cubicBezTo>
                    <a:pt x="16907" y="9491"/>
                    <a:pt x="16394" y="9818"/>
                    <a:pt x="15754" y="10909"/>
                  </a:cubicBezTo>
                  <a:cubicBezTo>
                    <a:pt x="15114" y="12000"/>
                    <a:pt x="14345" y="13855"/>
                    <a:pt x="13919" y="15273"/>
                  </a:cubicBezTo>
                  <a:cubicBezTo>
                    <a:pt x="13492" y="16691"/>
                    <a:pt x="13406" y="17673"/>
                    <a:pt x="13406" y="18491"/>
                  </a:cubicBezTo>
                  <a:cubicBezTo>
                    <a:pt x="13406" y="19309"/>
                    <a:pt x="13492" y="19964"/>
                    <a:pt x="13833" y="20400"/>
                  </a:cubicBezTo>
                  <a:cubicBezTo>
                    <a:pt x="14175" y="20836"/>
                    <a:pt x="14772" y="21055"/>
                    <a:pt x="16096" y="20564"/>
                  </a:cubicBezTo>
                  <a:cubicBezTo>
                    <a:pt x="17419" y="20073"/>
                    <a:pt x="19468" y="18873"/>
                    <a:pt x="21517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1714500" y="328227"/>
              <a:ext cx="1968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23" y="17600"/>
                    <a:pt x="4645" y="13600"/>
                    <a:pt x="8245" y="10000"/>
                  </a:cubicBezTo>
                  <a:cubicBezTo>
                    <a:pt x="11845" y="6400"/>
                    <a:pt x="16723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2694106" y="214839"/>
              <a:ext cx="207844" cy="450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68" fill="norm" stroke="1" extrusionOk="0">
                  <a:moveTo>
                    <a:pt x="3097" y="8436"/>
                  </a:moveTo>
                  <a:cubicBezTo>
                    <a:pt x="2660" y="11060"/>
                    <a:pt x="2224" y="13684"/>
                    <a:pt x="2006" y="15703"/>
                  </a:cubicBezTo>
                  <a:cubicBezTo>
                    <a:pt x="1788" y="17721"/>
                    <a:pt x="1788" y="19135"/>
                    <a:pt x="1788" y="20093"/>
                  </a:cubicBezTo>
                  <a:cubicBezTo>
                    <a:pt x="1788" y="21052"/>
                    <a:pt x="1788" y="21557"/>
                    <a:pt x="1569" y="21456"/>
                  </a:cubicBezTo>
                  <a:cubicBezTo>
                    <a:pt x="1351" y="21355"/>
                    <a:pt x="915" y="20649"/>
                    <a:pt x="697" y="18428"/>
                  </a:cubicBezTo>
                  <a:cubicBezTo>
                    <a:pt x="479" y="16207"/>
                    <a:pt x="479" y="12473"/>
                    <a:pt x="1351" y="9344"/>
                  </a:cubicBezTo>
                  <a:cubicBezTo>
                    <a:pt x="2224" y="6215"/>
                    <a:pt x="3969" y="3692"/>
                    <a:pt x="5279" y="2228"/>
                  </a:cubicBezTo>
                  <a:cubicBezTo>
                    <a:pt x="6588" y="764"/>
                    <a:pt x="7460" y="361"/>
                    <a:pt x="8442" y="159"/>
                  </a:cubicBezTo>
                  <a:cubicBezTo>
                    <a:pt x="9424" y="-43"/>
                    <a:pt x="10515" y="-43"/>
                    <a:pt x="11497" y="108"/>
                  </a:cubicBezTo>
                  <a:cubicBezTo>
                    <a:pt x="12479" y="260"/>
                    <a:pt x="13351" y="563"/>
                    <a:pt x="14115" y="1622"/>
                  </a:cubicBezTo>
                  <a:cubicBezTo>
                    <a:pt x="14879" y="2682"/>
                    <a:pt x="15533" y="4499"/>
                    <a:pt x="14879" y="6164"/>
                  </a:cubicBezTo>
                  <a:cubicBezTo>
                    <a:pt x="14224" y="7830"/>
                    <a:pt x="12260" y="9344"/>
                    <a:pt x="10297" y="10404"/>
                  </a:cubicBezTo>
                  <a:cubicBezTo>
                    <a:pt x="8333" y="11464"/>
                    <a:pt x="6369" y="12069"/>
                    <a:pt x="4842" y="12422"/>
                  </a:cubicBezTo>
                  <a:cubicBezTo>
                    <a:pt x="3315" y="12776"/>
                    <a:pt x="2224" y="12877"/>
                    <a:pt x="1351" y="12675"/>
                  </a:cubicBezTo>
                  <a:cubicBezTo>
                    <a:pt x="479" y="12473"/>
                    <a:pt x="-176" y="11968"/>
                    <a:pt x="42" y="11716"/>
                  </a:cubicBezTo>
                  <a:cubicBezTo>
                    <a:pt x="260" y="11464"/>
                    <a:pt x="1351" y="11464"/>
                    <a:pt x="3315" y="12120"/>
                  </a:cubicBezTo>
                  <a:cubicBezTo>
                    <a:pt x="5279" y="12776"/>
                    <a:pt x="8115" y="14088"/>
                    <a:pt x="10406" y="15148"/>
                  </a:cubicBezTo>
                  <a:cubicBezTo>
                    <a:pt x="12697" y="16207"/>
                    <a:pt x="14442" y="17015"/>
                    <a:pt x="15751" y="17570"/>
                  </a:cubicBezTo>
                  <a:cubicBezTo>
                    <a:pt x="17060" y="18125"/>
                    <a:pt x="17933" y="18428"/>
                    <a:pt x="18806" y="18428"/>
                  </a:cubicBezTo>
                  <a:cubicBezTo>
                    <a:pt x="19679" y="18428"/>
                    <a:pt x="20551" y="18125"/>
                    <a:pt x="21424" y="17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2971800" y="218160"/>
              <a:ext cx="158750" cy="365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0" y="7572"/>
                  </a:moveTo>
                  <a:cubicBezTo>
                    <a:pt x="864" y="10428"/>
                    <a:pt x="1728" y="13283"/>
                    <a:pt x="2448" y="15269"/>
                  </a:cubicBezTo>
                  <a:cubicBezTo>
                    <a:pt x="3168" y="17255"/>
                    <a:pt x="3744" y="18372"/>
                    <a:pt x="4320" y="19241"/>
                  </a:cubicBezTo>
                  <a:cubicBezTo>
                    <a:pt x="4896" y="20110"/>
                    <a:pt x="5472" y="20731"/>
                    <a:pt x="6480" y="21103"/>
                  </a:cubicBezTo>
                  <a:cubicBezTo>
                    <a:pt x="7488" y="21476"/>
                    <a:pt x="8928" y="21600"/>
                    <a:pt x="9936" y="21166"/>
                  </a:cubicBezTo>
                  <a:cubicBezTo>
                    <a:pt x="10944" y="20731"/>
                    <a:pt x="11520" y="19738"/>
                    <a:pt x="12384" y="17441"/>
                  </a:cubicBezTo>
                  <a:cubicBezTo>
                    <a:pt x="13248" y="15145"/>
                    <a:pt x="14400" y="11545"/>
                    <a:pt x="15264" y="8752"/>
                  </a:cubicBezTo>
                  <a:cubicBezTo>
                    <a:pt x="16128" y="5959"/>
                    <a:pt x="16704" y="3972"/>
                    <a:pt x="17280" y="2483"/>
                  </a:cubicBezTo>
                  <a:cubicBezTo>
                    <a:pt x="17856" y="993"/>
                    <a:pt x="18432" y="0"/>
                    <a:pt x="19152" y="0"/>
                  </a:cubicBezTo>
                  <a:cubicBezTo>
                    <a:pt x="19872" y="0"/>
                    <a:pt x="20736" y="993"/>
                    <a:pt x="21600" y="1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3105150" y="401910"/>
              <a:ext cx="173283" cy="205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21" fill="norm" stroke="1" extrusionOk="0">
                  <a:moveTo>
                    <a:pt x="16395" y="3568"/>
                  </a:moveTo>
                  <a:cubicBezTo>
                    <a:pt x="16395" y="2466"/>
                    <a:pt x="16395" y="1364"/>
                    <a:pt x="15484" y="703"/>
                  </a:cubicBezTo>
                  <a:cubicBezTo>
                    <a:pt x="14573" y="41"/>
                    <a:pt x="12752" y="-179"/>
                    <a:pt x="11320" y="152"/>
                  </a:cubicBezTo>
                  <a:cubicBezTo>
                    <a:pt x="9889" y="482"/>
                    <a:pt x="8848" y="1364"/>
                    <a:pt x="8328" y="2356"/>
                  </a:cubicBezTo>
                  <a:cubicBezTo>
                    <a:pt x="7807" y="3348"/>
                    <a:pt x="7807" y="4450"/>
                    <a:pt x="10019" y="6323"/>
                  </a:cubicBezTo>
                  <a:cubicBezTo>
                    <a:pt x="12231" y="8197"/>
                    <a:pt x="16655" y="10841"/>
                    <a:pt x="18998" y="12825"/>
                  </a:cubicBezTo>
                  <a:cubicBezTo>
                    <a:pt x="21340" y="14809"/>
                    <a:pt x="21600" y="16131"/>
                    <a:pt x="21080" y="17123"/>
                  </a:cubicBezTo>
                  <a:cubicBezTo>
                    <a:pt x="20559" y="18115"/>
                    <a:pt x="19258" y="18776"/>
                    <a:pt x="15614" y="19437"/>
                  </a:cubicBezTo>
                  <a:cubicBezTo>
                    <a:pt x="11971" y="20099"/>
                    <a:pt x="5986" y="20760"/>
                    <a:pt x="0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431800" y="791777"/>
              <a:ext cx="2641600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6" y="21046"/>
                    <a:pt x="692" y="20492"/>
                    <a:pt x="1186" y="19883"/>
                  </a:cubicBezTo>
                  <a:cubicBezTo>
                    <a:pt x="1679" y="19274"/>
                    <a:pt x="2319" y="18609"/>
                    <a:pt x="2994" y="18055"/>
                  </a:cubicBezTo>
                  <a:cubicBezTo>
                    <a:pt x="3669" y="17502"/>
                    <a:pt x="4379" y="17058"/>
                    <a:pt x="5088" y="16615"/>
                  </a:cubicBezTo>
                  <a:cubicBezTo>
                    <a:pt x="5798" y="16172"/>
                    <a:pt x="6508" y="15729"/>
                    <a:pt x="7191" y="15231"/>
                  </a:cubicBezTo>
                  <a:cubicBezTo>
                    <a:pt x="7875" y="14732"/>
                    <a:pt x="8533" y="14178"/>
                    <a:pt x="9216" y="13569"/>
                  </a:cubicBezTo>
                  <a:cubicBezTo>
                    <a:pt x="9900" y="12960"/>
                    <a:pt x="10610" y="12295"/>
                    <a:pt x="11337" y="11575"/>
                  </a:cubicBezTo>
                  <a:cubicBezTo>
                    <a:pt x="12063" y="10855"/>
                    <a:pt x="12808" y="10080"/>
                    <a:pt x="13439" y="9415"/>
                  </a:cubicBezTo>
                  <a:cubicBezTo>
                    <a:pt x="14071" y="8751"/>
                    <a:pt x="14590" y="8197"/>
                    <a:pt x="15196" y="7588"/>
                  </a:cubicBezTo>
                  <a:cubicBezTo>
                    <a:pt x="15802" y="6978"/>
                    <a:pt x="16494" y="6314"/>
                    <a:pt x="17135" y="5649"/>
                  </a:cubicBezTo>
                  <a:cubicBezTo>
                    <a:pt x="17775" y="4985"/>
                    <a:pt x="18363" y="4320"/>
                    <a:pt x="19004" y="3600"/>
                  </a:cubicBezTo>
                  <a:cubicBezTo>
                    <a:pt x="19644" y="2880"/>
                    <a:pt x="20337" y="2105"/>
                    <a:pt x="20778" y="1495"/>
                  </a:cubicBezTo>
                  <a:cubicBezTo>
                    <a:pt x="21219" y="886"/>
                    <a:pt x="21410" y="4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704850" y="893377"/>
              <a:ext cx="2286000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0" y="21029"/>
                    <a:pt x="1480" y="20457"/>
                    <a:pt x="2190" y="20000"/>
                  </a:cubicBezTo>
                  <a:cubicBezTo>
                    <a:pt x="2900" y="19543"/>
                    <a:pt x="3580" y="19200"/>
                    <a:pt x="4310" y="18686"/>
                  </a:cubicBezTo>
                  <a:cubicBezTo>
                    <a:pt x="5040" y="18171"/>
                    <a:pt x="5820" y="17486"/>
                    <a:pt x="6610" y="16800"/>
                  </a:cubicBezTo>
                  <a:cubicBezTo>
                    <a:pt x="7400" y="16114"/>
                    <a:pt x="8200" y="15429"/>
                    <a:pt x="9030" y="14686"/>
                  </a:cubicBezTo>
                  <a:cubicBezTo>
                    <a:pt x="9860" y="13943"/>
                    <a:pt x="10720" y="13143"/>
                    <a:pt x="11470" y="12400"/>
                  </a:cubicBezTo>
                  <a:cubicBezTo>
                    <a:pt x="12220" y="11657"/>
                    <a:pt x="12860" y="10971"/>
                    <a:pt x="13520" y="10171"/>
                  </a:cubicBezTo>
                  <a:cubicBezTo>
                    <a:pt x="14180" y="9371"/>
                    <a:pt x="14860" y="8457"/>
                    <a:pt x="15620" y="7486"/>
                  </a:cubicBezTo>
                  <a:cubicBezTo>
                    <a:pt x="16380" y="6514"/>
                    <a:pt x="17220" y="5486"/>
                    <a:pt x="18020" y="4514"/>
                  </a:cubicBezTo>
                  <a:cubicBezTo>
                    <a:pt x="18820" y="3543"/>
                    <a:pt x="19580" y="2629"/>
                    <a:pt x="20170" y="1886"/>
                  </a:cubicBezTo>
                  <a:cubicBezTo>
                    <a:pt x="20760" y="1143"/>
                    <a:pt x="21180" y="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3454400" y="467927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3454400" y="582227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1646351" y="1745275"/>
              <a:ext cx="328500" cy="449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52" fill="norm" stroke="1" extrusionOk="0">
                  <a:moveTo>
                    <a:pt x="720" y="1473"/>
                  </a:moveTo>
                  <a:cubicBezTo>
                    <a:pt x="304" y="763"/>
                    <a:pt x="-111" y="53"/>
                    <a:pt x="27" y="3"/>
                  </a:cubicBezTo>
                  <a:cubicBezTo>
                    <a:pt x="166" y="-48"/>
                    <a:pt x="858" y="560"/>
                    <a:pt x="2520" y="2183"/>
                  </a:cubicBezTo>
                  <a:cubicBezTo>
                    <a:pt x="4181" y="3806"/>
                    <a:pt x="6812" y="6442"/>
                    <a:pt x="9581" y="9282"/>
                  </a:cubicBezTo>
                  <a:cubicBezTo>
                    <a:pt x="12351" y="12121"/>
                    <a:pt x="15258" y="15163"/>
                    <a:pt x="16920" y="16989"/>
                  </a:cubicBezTo>
                  <a:cubicBezTo>
                    <a:pt x="18581" y="18814"/>
                    <a:pt x="18997" y="19422"/>
                    <a:pt x="19412" y="19980"/>
                  </a:cubicBezTo>
                  <a:cubicBezTo>
                    <a:pt x="19827" y="20538"/>
                    <a:pt x="20243" y="21045"/>
                    <a:pt x="20589" y="21298"/>
                  </a:cubicBezTo>
                  <a:cubicBezTo>
                    <a:pt x="20935" y="21552"/>
                    <a:pt x="21212" y="21552"/>
                    <a:pt x="21489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1676400" y="1709264"/>
              <a:ext cx="336550" cy="568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fill="norm" stroke="1" extrusionOk="0">
                  <a:moveTo>
                    <a:pt x="21600" y="846"/>
                  </a:moveTo>
                  <a:cubicBezTo>
                    <a:pt x="21464" y="445"/>
                    <a:pt x="21328" y="43"/>
                    <a:pt x="20989" y="3"/>
                  </a:cubicBezTo>
                  <a:cubicBezTo>
                    <a:pt x="20649" y="-37"/>
                    <a:pt x="20106" y="284"/>
                    <a:pt x="19426" y="1127"/>
                  </a:cubicBezTo>
                  <a:cubicBezTo>
                    <a:pt x="18747" y="1970"/>
                    <a:pt x="17932" y="3335"/>
                    <a:pt x="16302" y="5303"/>
                  </a:cubicBezTo>
                  <a:cubicBezTo>
                    <a:pt x="14672" y="7270"/>
                    <a:pt x="12226" y="9840"/>
                    <a:pt x="9645" y="12249"/>
                  </a:cubicBezTo>
                  <a:cubicBezTo>
                    <a:pt x="7064" y="14657"/>
                    <a:pt x="4347" y="16906"/>
                    <a:pt x="2717" y="18431"/>
                  </a:cubicBezTo>
                  <a:cubicBezTo>
                    <a:pt x="1087" y="19957"/>
                    <a:pt x="543" y="20760"/>
                    <a:pt x="0" y="21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2205151" y="1860283"/>
              <a:ext cx="41838" cy="48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0" h="20424" fill="norm" stroke="1" extrusionOk="0">
                  <a:moveTo>
                    <a:pt x="5344" y="10074"/>
                  </a:moveTo>
                  <a:cubicBezTo>
                    <a:pt x="2259" y="13674"/>
                    <a:pt x="-827" y="17274"/>
                    <a:pt x="202" y="19074"/>
                  </a:cubicBezTo>
                  <a:cubicBezTo>
                    <a:pt x="1230" y="20874"/>
                    <a:pt x="6373" y="20874"/>
                    <a:pt x="10487" y="19074"/>
                  </a:cubicBezTo>
                  <a:cubicBezTo>
                    <a:pt x="14602" y="17274"/>
                    <a:pt x="17687" y="13674"/>
                    <a:pt x="19230" y="9624"/>
                  </a:cubicBezTo>
                  <a:cubicBezTo>
                    <a:pt x="20773" y="5574"/>
                    <a:pt x="20773" y="1074"/>
                    <a:pt x="18716" y="174"/>
                  </a:cubicBezTo>
                  <a:cubicBezTo>
                    <a:pt x="16659" y="-726"/>
                    <a:pt x="12544" y="1974"/>
                    <a:pt x="10487" y="5574"/>
                  </a:cubicBezTo>
                  <a:cubicBezTo>
                    <a:pt x="8430" y="9174"/>
                    <a:pt x="8430" y="13674"/>
                    <a:pt x="8430" y="18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2169497" y="2080827"/>
              <a:ext cx="67644" cy="85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21401" fill="norm" stroke="1" extrusionOk="0">
                  <a:moveTo>
                    <a:pt x="17814" y="0"/>
                  </a:moveTo>
                  <a:cubicBezTo>
                    <a:pt x="14637" y="0"/>
                    <a:pt x="11461" y="0"/>
                    <a:pt x="8284" y="2107"/>
                  </a:cubicBezTo>
                  <a:cubicBezTo>
                    <a:pt x="5108" y="4215"/>
                    <a:pt x="1931" y="8429"/>
                    <a:pt x="661" y="11854"/>
                  </a:cubicBezTo>
                  <a:cubicBezTo>
                    <a:pt x="-610" y="15278"/>
                    <a:pt x="25" y="17912"/>
                    <a:pt x="1931" y="19493"/>
                  </a:cubicBezTo>
                  <a:cubicBezTo>
                    <a:pt x="3837" y="21073"/>
                    <a:pt x="7014" y="21600"/>
                    <a:pt x="10190" y="21337"/>
                  </a:cubicBezTo>
                  <a:cubicBezTo>
                    <a:pt x="13366" y="21073"/>
                    <a:pt x="16543" y="20020"/>
                    <a:pt x="18449" y="17912"/>
                  </a:cubicBezTo>
                  <a:cubicBezTo>
                    <a:pt x="20355" y="15805"/>
                    <a:pt x="20990" y="12644"/>
                    <a:pt x="19402" y="10537"/>
                  </a:cubicBezTo>
                  <a:cubicBezTo>
                    <a:pt x="17814" y="8429"/>
                    <a:pt x="14002" y="7376"/>
                    <a:pt x="10508" y="7112"/>
                  </a:cubicBezTo>
                  <a:cubicBezTo>
                    <a:pt x="7014" y="6849"/>
                    <a:pt x="3837" y="7376"/>
                    <a:pt x="661" y="7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2605616" y="1870056"/>
              <a:ext cx="385235" cy="300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2374" y="540"/>
                  </a:moveTo>
                  <a:cubicBezTo>
                    <a:pt x="1662" y="4770"/>
                    <a:pt x="949" y="8999"/>
                    <a:pt x="534" y="12020"/>
                  </a:cubicBezTo>
                  <a:cubicBezTo>
                    <a:pt x="119" y="15041"/>
                    <a:pt x="0" y="16853"/>
                    <a:pt x="0" y="18137"/>
                  </a:cubicBezTo>
                  <a:cubicBezTo>
                    <a:pt x="0" y="19421"/>
                    <a:pt x="119" y="20177"/>
                    <a:pt x="475" y="20705"/>
                  </a:cubicBezTo>
                  <a:cubicBezTo>
                    <a:pt x="831" y="21234"/>
                    <a:pt x="1424" y="21536"/>
                    <a:pt x="2018" y="21460"/>
                  </a:cubicBezTo>
                  <a:cubicBezTo>
                    <a:pt x="2611" y="21385"/>
                    <a:pt x="3204" y="20932"/>
                    <a:pt x="4035" y="19799"/>
                  </a:cubicBezTo>
                  <a:cubicBezTo>
                    <a:pt x="4866" y="18666"/>
                    <a:pt x="5934" y="16853"/>
                    <a:pt x="6587" y="15419"/>
                  </a:cubicBezTo>
                  <a:cubicBezTo>
                    <a:pt x="7240" y="13984"/>
                    <a:pt x="7477" y="12926"/>
                    <a:pt x="7477" y="12775"/>
                  </a:cubicBezTo>
                  <a:cubicBezTo>
                    <a:pt x="7477" y="12624"/>
                    <a:pt x="7240" y="13379"/>
                    <a:pt x="7121" y="14135"/>
                  </a:cubicBezTo>
                  <a:cubicBezTo>
                    <a:pt x="7002" y="14890"/>
                    <a:pt x="7002" y="15645"/>
                    <a:pt x="7062" y="16476"/>
                  </a:cubicBezTo>
                  <a:cubicBezTo>
                    <a:pt x="7121" y="17307"/>
                    <a:pt x="7240" y="18213"/>
                    <a:pt x="7596" y="18666"/>
                  </a:cubicBezTo>
                  <a:cubicBezTo>
                    <a:pt x="7952" y="19119"/>
                    <a:pt x="8545" y="19119"/>
                    <a:pt x="9376" y="18591"/>
                  </a:cubicBezTo>
                  <a:cubicBezTo>
                    <a:pt x="10207" y="18062"/>
                    <a:pt x="11275" y="17005"/>
                    <a:pt x="12462" y="15192"/>
                  </a:cubicBezTo>
                  <a:cubicBezTo>
                    <a:pt x="13648" y="13379"/>
                    <a:pt x="14954" y="10812"/>
                    <a:pt x="15607" y="8546"/>
                  </a:cubicBezTo>
                  <a:cubicBezTo>
                    <a:pt x="16259" y="6280"/>
                    <a:pt x="16259" y="4316"/>
                    <a:pt x="16022" y="3033"/>
                  </a:cubicBezTo>
                  <a:cubicBezTo>
                    <a:pt x="15785" y="1749"/>
                    <a:pt x="15310" y="1144"/>
                    <a:pt x="14776" y="691"/>
                  </a:cubicBezTo>
                  <a:cubicBezTo>
                    <a:pt x="14242" y="238"/>
                    <a:pt x="13648" y="-64"/>
                    <a:pt x="13055" y="12"/>
                  </a:cubicBezTo>
                  <a:cubicBezTo>
                    <a:pt x="12462" y="87"/>
                    <a:pt x="11868" y="540"/>
                    <a:pt x="11512" y="1295"/>
                  </a:cubicBezTo>
                  <a:cubicBezTo>
                    <a:pt x="11156" y="2051"/>
                    <a:pt x="11037" y="3108"/>
                    <a:pt x="11275" y="3788"/>
                  </a:cubicBezTo>
                  <a:cubicBezTo>
                    <a:pt x="11512" y="4467"/>
                    <a:pt x="12105" y="4770"/>
                    <a:pt x="13589" y="4845"/>
                  </a:cubicBezTo>
                  <a:cubicBezTo>
                    <a:pt x="15073" y="4921"/>
                    <a:pt x="17446" y="4770"/>
                    <a:pt x="18930" y="4543"/>
                  </a:cubicBezTo>
                  <a:cubicBezTo>
                    <a:pt x="20413" y="4316"/>
                    <a:pt x="21007" y="4014"/>
                    <a:pt x="21600" y="3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3200399" y="1991927"/>
              <a:ext cx="554896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0" y="21600"/>
                  </a:moveTo>
                  <a:cubicBezTo>
                    <a:pt x="2053" y="19800"/>
                    <a:pt x="4106" y="18000"/>
                    <a:pt x="6529" y="15750"/>
                  </a:cubicBezTo>
                  <a:cubicBezTo>
                    <a:pt x="8952" y="13500"/>
                    <a:pt x="11744" y="10800"/>
                    <a:pt x="14126" y="9000"/>
                  </a:cubicBezTo>
                  <a:cubicBezTo>
                    <a:pt x="16508" y="7200"/>
                    <a:pt x="18479" y="6300"/>
                    <a:pt x="19670" y="5850"/>
                  </a:cubicBezTo>
                  <a:cubicBezTo>
                    <a:pt x="20861" y="5400"/>
                    <a:pt x="21271" y="5400"/>
                    <a:pt x="21436" y="4500"/>
                  </a:cubicBezTo>
                  <a:cubicBezTo>
                    <a:pt x="21600" y="3600"/>
                    <a:pt x="21518" y="1800"/>
                    <a:pt x="214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3623733" y="1951150"/>
              <a:ext cx="122720" cy="164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198" fill="norm" stroke="1" extrusionOk="0">
                  <a:moveTo>
                    <a:pt x="3661" y="346"/>
                  </a:moveTo>
                  <a:cubicBezTo>
                    <a:pt x="1831" y="72"/>
                    <a:pt x="0" y="-201"/>
                    <a:pt x="0" y="209"/>
                  </a:cubicBezTo>
                  <a:cubicBezTo>
                    <a:pt x="0" y="619"/>
                    <a:pt x="1831" y="1713"/>
                    <a:pt x="4942" y="2807"/>
                  </a:cubicBezTo>
                  <a:cubicBezTo>
                    <a:pt x="8054" y="3900"/>
                    <a:pt x="12447" y="4994"/>
                    <a:pt x="15559" y="5951"/>
                  </a:cubicBezTo>
                  <a:cubicBezTo>
                    <a:pt x="18671" y="6908"/>
                    <a:pt x="20502" y="7728"/>
                    <a:pt x="21051" y="8958"/>
                  </a:cubicBezTo>
                  <a:cubicBezTo>
                    <a:pt x="21600" y="10189"/>
                    <a:pt x="20868" y="11829"/>
                    <a:pt x="18671" y="13470"/>
                  </a:cubicBezTo>
                  <a:cubicBezTo>
                    <a:pt x="16475" y="15110"/>
                    <a:pt x="12814" y="16751"/>
                    <a:pt x="10068" y="18118"/>
                  </a:cubicBezTo>
                  <a:cubicBezTo>
                    <a:pt x="7322" y="19485"/>
                    <a:pt x="5492" y="20579"/>
                    <a:pt x="6407" y="20989"/>
                  </a:cubicBezTo>
                  <a:cubicBezTo>
                    <a:pt x="7322" y="21399"/>
                    <a:pt x="10983" y="21126"/>
                    <a:pt x="14644" y="20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3838299" y="1801427"/>
              <a:ext cx="35202" cy="342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435" fill="norm" stroke="1" extrusionOk="0">
                  <a:moveTo>
                    <a:pt x="21130" y="0"/>
                  </a:moveTo>
                  <a:cubicBezTo>
                    <a:pt x="17318" y="3578"/>
                    <a:pt x="13506" y="7156"/>
                    <a:pt x="10330" y="10535"/>
                  </a:cubicBezTo>
                  <a:cubicBezTo>
                    <a:pt x="7154" y="13914"/>
                    <a:pt x="4612" y="17094"/>
                    <a:pt x="2706" y="19016"/>
                  </a:cubicBezTo>
                  <a:cubicBezTo>
                    <a:pt x="801" y="20937"/>
                    <a:pt x="-470" y="21600"/>
                    <a:pt x="165" y="21401"/>
                  </a:cubicBezTo>
                  <a:cubicBezTo>
                    <a:pt x="801" y="21202"/>
                    <a:pt x="3342" y="20142"/>
                    <a:pt x="5883" y="19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3892550" y="1871277"/>
              <a:ext cx="4445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4800"/>
                    <a:pt x="11314" y="9600"/>
                    <a:pt x="7714" y="13200"/>
                  </a:cubicBezTo>
                  <a:cubicBezTo>
                    <a:pt x="4114" y="16800"/>
                    <a:pt x="2057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3846413" y="1751950"/>
              <a:ext cx="287437" cy="4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537" fill="norm" stroke="1" extrusionOk="0">
                  <a:moveTo>
                    <a:pt x="2490" y="10889"/>
                  </a:moveTo>
                  <a:cubicBezTo>
                    <a:pt x="1544" y="8962"/>
                    <a:pt x="598" y="7036"/>
                    <a:pt x="204" y="5819"/>
                  </a:cubicBezTo>
                  <a:cubicBezTo>
                    <a:pt x="-190" y="4602"/>
                    <a:pt x="-32" y="4095"/>
                    <a:pt x="835" y="3486"/>
                  </a:cubicBezTo>
                  <a:cubicBezTo>
                    <a:pt x="1702" y="2878"/>
                    <a:pt x="3279" y="2168"/>
                    <a:pt x="5171" y="1560"/>
                  </a:cubicBezTo>
                  <a:cubicBezTo>
                    <a:pt x="7063" y="951"/>
                    <a:pt x="9270" y="444"/>
                    <a:pt x="10925" y="191"/>
                  </a:cubicBezTo>
                  <a:cubicBezTo>
                    <a:pt x="12581" y="-63"/>
                    <a:pt x="13684" y="-63"/>
                    <a:pt x="14552" y="191"/>
                  </a:cubicBezTo>
                  <a:cubicBezTo>
                    <a:pt x="15419" y="444"/>
                    <a:pt x="16049" y="951"/>
                    <a:pt x="16049" y="2117"/>
                  </a:cubicBezTo>
                  <a:cubicBezTo>
                    <a:pt x="16049" y="3283"/>
                    <a:pt x="15419" y="5109"/>
                    <a:pt x="13684" y="6782"/>
                  </a:cubicBezTo>
                  <a:cubicBezTo>
                    <a:pt x="11950" y="8455"/>
                    <a:pt x="9112" y="9976"/>
                    <a:pt x="7220" y="10788"/>
                  </a:cubicBezTo>
                  <a:cubicBezTo>
                    <a:pt x="5328" y="11599"/>
                    <a:pt x="4382" y="11700"/>
                    <a:pt x="3436" y="11700"/>
                  </a:cubicBezTo>
                  <a:cubicBezTo>
                    <a:pt x="2490" y="11700"/>
                    <a:pt x="1544" y="11599"/>
                    <a:pt x="1465" y="11447"/>
                  </a:cubicBezTo>
                  <a:cubicBezTo>
                    <a:pt x="1387" y="11295"/>
                    <a:pt x="2175" y="11092"/>
                    <a:pt x="3673" y="11193"/>
                  </a:cubicBezTo>
                  <a:cubicBezTo>
                    <a:pt x="5171" y="11295"/>
                    <a:pt x="7378" y="11700"/>
                    <a:pt x="10058" y="12968"/>
                  </a:cubicBezTo>
                  <a:cubicBezTo>
                    <a:pt x="12738" y="14236"/>
                    <a:pt x="15892" y="16365"/>
                    <a:pt x="17863" y="17937"/>
                  </a:cubicBezTo>
                  <a:cubicBezTo>
                    <a:pt x="19833" y="19509"/>
                    <a:pt x="20622" y="20523"/>
                    <a:pt x="21410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2365471" y="-1"/>
              <a:ext cx="1170672" cy="11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22" fill="norm" stroke="1" extrusionOk="0">
                  <a:moveTo>
                    <a:pt x="14482" y="2402"/>
                  </a:moveTo>
                  <a:cubicBezTo>
                    <a:pt x="14288" y="1860"/>
                    <a:pt x="14094" y="1319"/>
                    <a:pt x="13765" y="931"/>
                  </a:cubicBezTo>
                  <a:cubicBezTo>
                    <a:pt x="13435" y="544"/>
                    <a:pt x="12970" y="312"/>
                    <a:pt x="12330" y="157"/>
                  </a:cubicBezTo>
                  <a:cubicBezTo>
                    <a:pt x="11690" y="2"/>
                    <a:pt x="10876" y="-75"/>
                    <a:pt x="9848" y="99"/>
                  </a:cubicBezTo>
                  <a:cubicBezTo>
                    <a:pt x="8820" y="273"/>
                    <a:pt x="7579" y="699"/>
                    <a:pt x="6436" y="1222"/>
                  </a:cubicBezTo>
                  <a:cubicBezTo>
                    <a:pt x="5292" y="1744"/>
                    <a:pt x="4244" y="2364"/>
                    <a:pt x="3391" y="3157"/>
                  </a:cubicBezTo>
                  <a:cubicBezTo>
                    <a:pt x="2538" y="3951"/>
                    <a:pt x="1879" y="4919"/>
                    <a:pt x="1336" y="6099"/>
                  </a:cubicBezTo>
                  <a:cubicBezTo>
                    <a:pt x="793" y="7280"/>
                    <a:pt x="367" y="8673"/>
                    <a:pt x="153" y="9970"/>
                  </a:cubicBezTo>
                  <a:cubicBezTo>
                    <a:pt x="-60" y="11267"/>
                    <a:pt x="-60" y="12467"/>
                    <a:pt x="211" y="13570"/>
                  </a:cubicBezTo>
                  <a:cubicBezTo>
                    <a:pt x="483" y="14673"/>
                    <a:pt x="1026" y="15680"/>
                    <a:pt x="1782" y="16648"/>
                  </a:cubicBezTo>
                  <a:cubicBezTo>
                    <a:pt x="2538" y="17615"/>
                    <a:pt x="3508" y="18544"/>
                    <a:pt x="4516" y="19338"/>
                  </a:cubicBezTo>
                  <a:cubicBezTo>
                    <a:pt x="5524" y="20131"/>
                    <a:pt x="6571" y="20790"/>
                    <a:pt x="7657" y="21138"/>
                  </a:cubicBezTo>
                  <a:cubicBezTo>
                    <a:pt x="8743" y="21486"/>
                    <a:pt x="9867" y="21525"/>
                    <a:pt x="10953" y="21196"/>
                  </a:cubicBezTo>
                  <a:cubicBezTo>
                    <a:pt x="12039" y="20867"/>
                    <a:pt x="13086" y="20170"/>
                    <a:pt x="14153" y="19338"/>
                  </a:cubicBezTo>
                  <a:cubicBezTo>
                    <a:pt x="15219" y="18506"/>
                    <a:pt x="16305" y="17538"/>
                    <a:pt x="17294" y="16473"/>
                  </a:cubicBezTo>
                  <a:cubicBezTo>
                    <a:pt x="18283" y="15409"/>
                    <a:pt x="19174" y="14248"/>
                    <a:pt x="19872" y="13067"/>
                  </a:cubicBezTo>
                  <a:cubicBezTo>
                    <a:pt x="20571" y="11886"/>
                    <a:pt x="21075" y="10686"/>
                    <a:pt x="21307" y="9506"/>
                  </a:cubicBezTo>
                  <a:cubicBezTo>
                    <a:pt x="21540" y="8325"/>
                    <a:pt x="21501" y="7164"/>
                    <a:pt x="21055" y="6157"/>
                  </a:cubicBezTo>
                  <a:cubicBezTo>
                    <a:pt x="20609" y="5151"/>
                    <a:pt x="19756" y="4299"/>
                    <a:pt x="18709" y="3815"/>
                  </a:cubicBezTo>
                  <a:cubicBezTo>
                    <a:pt x="17662" y="3331"/>
                    <a:pt x="16421" y="3215"/>
                    <a:pt x="15258" y="3273"/>
                  </a:cubicBezTo>
                  <a:cubicBezTo>
                    <a:pt x="14094" y="3331"/>
                    <a:pt x="13009" y="3564"/>
                    <a:pt x="12272" y="3931"/>
                  </a:cubicBezTo>
                  <a:cubicBezTo>
                    <a:pt x="11535" y="4299"/>
                    <a:pt x="11147" y="4802"/>
                    <a:pt x="10759" y="5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3238500" y="906077"/>
              <a:ext cx="1022350" cy="296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0" y="0"/>
                  </a:moveTo>
                  <a:cubicBezTo>
                    <a:pt x="134" y="4259"/>
                    <a:pt x="268" y="8518"/>
                    <a:pt x="648" y="12017"/>
                  </a:cubicBezTo>
                  <a:cubicBezTo>
                    <a:pt x="1029" y="15515"/>
                    <a:pt x="1655" y="18254"/>
                    <a:pt x="2460" y="19775"/>
                  </a:cubicBezTo>
                  <a:cubicBezTo>
                    <a:pt x="3265" y="21296"/>
                    <a:pt x="4248" y="21600"/>
                    <a:pt x="5568" y="21068"/>
                  </a:cubicBezTo>
                  <a:cubicBezTo>
                    <a:pt x="6887" y="20535"/>
                    <a:pt x="8542" y="19166"/>
                    <a:pt x="10152" y="17949"/>
                  </a:cubicBezTo>
                  <a:cubicBezTo>
                    <a:pt x="11761" y="16732"/>
                    <a:pt x="13327" y="15668"/>
                    <a:pt x="14959" y="14983"/>
                  </a:cubicBezTo>
                  <a:cubicBezTo>
                    <a:pt x="16591" y="14299"/>
                    <a:pt x="18291" y="13994"/>
                    <a:pt x="19409" y="13918"/>
                  </a:cubicBezTo>
                  <a:cubicBezTo>
                    <a:pt x="20527" y="13842"/>
                    <a:pt x="21063" y="13994"/>
                    <a:pt x="21600" y="14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4051299" y="1001327"/>
              <a:ext cx="206854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0" y="0"/>
                  </a:moveTo>
                  <a:cubicBezTo>
                    <a:pt x="1964" y="441"/>
                    <a:pt x="3927" y="882"/>
                    <a:pt x="7091" y="1322"/>
                  </a:cubicBezTo>
                  <a:cubicBezTo>
                    <a:pt x="10255" y="1763"/>
                    <a:pt x="14618" y="2204"/>
                    <a:pt x="17455" y="3086"/>
                  </a:cubicBezTo>
                  <a:cubicBezTo>
                    <a:pt x="20291" y="3967"/>
                    <a:pt x="21600" y="5290"/>
                    <a:pt x="21273" y="7053"/>
                  </a:cubicBezTo>
                  <a:cubicBezTo>
                    <a:pt x="20945" y="8816"/>
                    <a:pt x="18982" y="11020"/>
                    <a:pt x="15382" y="13518"/>
                  </a:cubicBezTo>
                  <a:cubicBezTo>
                    <a:pt x="11782" y="16016"/>
                    <a:pt x="6545" y="18808"/>
                    <a:pt x="13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4503325" y="979016"/>
              <a:ext cx="221076" cy="200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117" fill="norm" stroke="1" extrusionOk="0">
                  <a:moveTo>
                    <a:pt x="15170" y="9028"/>
                  </a:moveTo>
                  <a:cubicBezTo>
                    <a:pt x="14558" y="6801"/>
                    <a:pt x="13947" y="4574"/>
                    <a:pt x="13030" y="2904"/>
                  </a:cubicBezTo>
                  <a:cubicBezTo>
                    <a:pt x="12113" y="1234"/>
                    <a:pt x="10891" y="121"/>
                    <a:pt x="9362" y="9"/>
                  </a:cubicBezTo>
                  <a:cubicBezTo>
                    <a:pt x="7834" y="-102"/>
                    <a:pt x="6000" y="789"/>
                    <a:pt x="4268" y="3906"/>
                  </a:cubicBezTo>
                  <a:cubicBezTo>
                    <a:pt x="2536" y="7024"/>
                    <a:pt x="906" y="12368"/>
                    <a:pt x="294" y="15597"/>
                  </a:cubicBezTo>
                  <a:cubicBezTo>
                    <a:pt x="-317" y="18826"/>
                    <a:pt x="91" y="19939"/>
                    <a:pt x="906" y="20607"/>
                  </a:cubicBezTo>
                  <a:cubicBezTo>
                    <a:pt x="1721" y="21275"/>
                    <a:pt x="2943" y="21498"/>
                    <a:pt x="4777" y="19939"/>
                  </a:cubicBezTo>
                  <a:cubicBezTo>
                    <a:pt x="6611" y="18380"/>
                    <a:pt x="9057" y="15040"/>
                    <a:pt x="10687" y="12479"/>
                  </a:cubicBezTo>
                  <a:cubicBezTo>
                    <a:pt x="12317" y="9919"/>
                    <a:pt x="13132" y="8137"/>
                    <a:pt x="13845" y="7692"/>
                  </a:cubicBezTo>
                  <a:cubicBezTo>
                    <a:pt x="14558" y="7246"/>
                    <a:pt x="15170" y="8137"/>
                    <a:pt x="16392" y="9807"/>
                  </a:cubicBezTo>
                  <a:cubicBezTo>
                    <a:pt x="17615" y="11477"/>
                    <a:pt x="19449" y="13927"/>
                    <a:pt x="21283" y="16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5134120" y="1020377"/>
              <a:ext cx="123681" cy="156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273" fill="norm" stroke="1" extrusionOk="0">
                  <a:moveTo>
                    <a:pt x="1595" y="864"/>
                  </a:moveTo>
                  <a:cubicBezTo>
                    <a:pt x="515" y="2304"/>
                    <a:pt x="-565" y="3744"/>
                    <a:pt x="335" y="6912"/>
                  </a:cubicBezTo>
                  <a:cubicBezTo>
                    <a:pt x="1235" y="10080"/>
                    <a:pt x="4115" y="14976"/>
                    <a:pt x="6275" y="17856"/>
                  </a:cubicBezTo>
                  <a:cubicBezTo>
                    <a:pt x="8435" y="20736"/>
                    <a:pt x="9875" y="21600"/>
                    <a:pt x="11135" y="21168"/>
                  </a:cubicBezTo>
                  <a:cubicBezTo>
                    <a:pt x="12395" y="20736"/>
                    <a:pt x="13475" y="19008"/>
                    <a:pt x="14375" y="15696"/>
                  </a:cubicBezTo>
                  <a:cubicBezTo>
                    <a:pt x="15275" y="12384"/>
                    <a:pt x="15995" y="7488"/>
                    <a:pt x="17075" y="4608"/>
                  </a:cubicBezTo>
                  <a:cubicBezTo>
                    <a:pt x="18155" y="1728"/>
                    <a:pt x="19595" y="864"/>
                    <a:pt x="210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5277383" y="1011371"/>
              <a:ext cx="164567" cy="12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0357" fill="norm" stroke="1" extrusionOk="0">
                  <a:moveTo>
                    <a:pt x="17376" y="7396"/>
                  </a:moveTo>
                  <a:cubicBezTo>
                    <a:pt x="17376" y="5734"/>
                    <a:pt x="17376" y="4073"/>
                    <a:pt x="16545" y="2411"/>
                  </a:cubicBezTo>
                  <a:cubicBezTo>
                    <a:pt x="15715" y="750"/>
                    <a:pt x="14053" y="-912"/>
                    <a:pt x="11284" y="583"/>
                  </a:cubicBezTo>
                  <a:cubicBezTo>
                    <a:pt x="8515" y="2079"/>
                    <a:pt x="4638" y="6731"/>
                    <a:pt x="2561" y="9888"/>
                  </a:cubicBezTo>
                  <a:cubicBezTo>
                    <a:pt x="484" y="13045"/>
                    <a:pt x="207" y="14706"/>
                    <a:pt x="68" y="16368"/>
                  </a:cubicBezTo>
                  <a:cubicBezTo>
                    <a:pt x="-70" y="18030"/>
                    <a:pt x="-70" y="19691"/>
                    <a:pt x="761" y="20190"/>
                  </a:cubicBezTo>
                  <a:cubicBezTo>
                    <a:pt x="1592" y="20688"/>
                    <a:pt x="3253" y="20023"/>
                    <a:pt x="4499" y="18860"/>
                  </a:cubicBezTo>
                  <a:cubicBezTo>
                    <a:pt x="5745" y="17697"/>
                    <a:pt x="6576" y="16036"/>
                    <a:pt x="8653" y="15371"/>
                  </a:cubicBezTo>
                  <a:cubicBezTo>
                    <a:pt x="10730" y="14706"/>
                    <a:pt x="14053" y="15039"/>
                    <a:pt x="16407" y="15371"/>
                  </a:cubicBezTo>
                  <a:cubicBezTo>
                    <a:pt x="18761" y="15703"/>
                    <a:pt x="20145" y="16036"/>
                    <a:pt x="21530" y="16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5441950" y="975927"/>
              <a:ext cx="127000" cy="18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0" y="7833"/>
                  </a:moveTo>
                  <a:cubicBezTo>
                    <a:pt x="0" y="6171"/>
                    <a:pt x="0" y="4510"/>
                    <a:pt x="900" y="3798"/>
                  </a:cubicBezTo>
                  <a:cubicBezTo>
                    <a:pt x="1800" y="3086"/>
                    <a:pt x="3600" y="3323"/>
                    <a:pt x="5940" y="5222"/>
                  </a:cubicBezTo>
                  <a:cubicBezTo>
                    <a:pt x="8280" y="7121"/>
                    <a:pt x="11160" y="10681"/>
                    <a:pt x="12600" y="13055"/>
                  </a:cubicBezTo>
                  <a:cubicBezTo>
                    <a:pt x="14040" y="15429"/>
                    <a:pt x="14040" y="16615"/>
                    <a:pt x="13680" y="17921"/>
                  </a:cubicBezTo>
                  <a:cubicBezTo>
                    <a:pt x="13320" y="19226"/>
                    <a:pt x="12600" y="20651"/>
                    <a:pt x="11340" y="21125"/>
                  </a:cubicBezTo>
                  <a:cubicBezTo>
                    <a:pt x="10080" y="21600"/>
                    <a:pt x="8280" y="21125"/>
                    <a:pt x="7200" y="19701"/>
                  </a:cubicBezTo>
                  <a:cubicBezTo>
                    <a:pt x="6120" y="18277"/>
                    <a:pt x="5760" y="15903"/>
                    <a:pt x="8280" y="12462"/>
                  </a:cubicBezTo>
                  <a:cubicBezTo>
                    <a:pt x="10800" y="9020"/>
                    <a:pt x="16200" y="451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5613400" y="988627"/>
              <a:ext cx="63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5619750" y="931204"/>
              <a:ext cx="50800" cy="76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1" fill="norm" stroke="1" extrusionOk="0">
                  <a:moveTo>
                    <a:pt x="0" y="21091"/>
                  </a:moveTo>
                  <a:cubicBezTo>
                    <a:pt x="0" y="17005"/>
                    <a:pt x="0" y="12918"/>
                    <a:pt x="0" y="8832"/>
                  </a:cubicBezTo>
                  <a:cubicBezTo>
                    <a:pt x="0" y="4745"/>
                    <a:pt x="0" y="659"/>
                    <a:pt x="3600" y="75"/>
                  </a:cubicBezTo>
                  <a:cubicBezTo>
                    <a:pt x="7200" y="-509"/>
                    <a:pt x="14400" y="2410"/>
                    <a:pt x="21600" y="5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5665208" y="750450"/>
              <a:ext cx="284742" cy="408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97" fill="norm" stroke="1" extrusionOk="0">
                  <a:moveTo>
                    <a:pt x="9524" y="14533"/>
                  </a:moveTo>
                  <a:cubicBezTo>
                    <a:pt x="8724" y="14310"/>
                    <a:pt x="7924" y="14087"/>
                    <a:pt x="6564" y="14588"/>
                  </a:cubicBezTo>
                  <a:cubicBezTo>
                    <a:pt x="5204" y="15089"/>
                    <a:pt x="3284" y="16314"/>
                    <a:pt x="2084" y="17260"/>
                  </a:cubicBezTo>
                  <a:cubicBezTo>
                    <a:pt x="884" y="18207"/>
                    <a:pt x="404" y="18875"/>
                    <a:pt x="164" y="19487"/>
                  </a:cubicBezTo>
                  <a:cubicBezTo>
                    <a:pt x="-76" y="20100"/>
                    <a:pt x="-76" y="20656"/>
                    <a:pt x="324" y="20990"/>
                  </a:cubicBezTo>
                  <a:cubicBezTo>
                    <a:pt x="724" y="21324"/>
                    <a:pt x="1524" y="21436"/>
                    <a:pt x="2724" y="21046"/>
                  </a:cubicBezTo>
                  <a:cubicBezTo>
                    <a:pt x="3924" y="20656"/>
                    <a:pt x="5524" y="19766"/>
                    <a:pt x="6644" y="19042"/>
                  </a:cubicBezTo>
                  <a:cubicBezTo>
                    <a:pt x="7764" y="18318"/>
                    <a:pt x="8404" y="17761"/>
                    <a:pt x="8644" y="17761"/>
                  </a:cubicBezTo>
                  <a:cubicBezTo>
                    <a:pt x="8884" y="17761"/>
                    <a:pt x="8724" y="18318"/>
                    <a:pt x="8644" y="18875"/>
                  </a:cubicBezTo>
                  <a:cubicBezTo>
                    <a:pt x="8564" y="19432"/>
                    <a:pt x="8564" y="19988"/>
                    <a:pt x="9044" y="20211"/>
                  </a:cubicBezTo>
                  <a:cubicBezTo>
                    <a:pt x="9524" y="20434"/>
                    <a:pt x="10484" y="20322"/>
                    <a:pt x="11764" y="19209"/>
                  </a:cubicBezTo>
                  <a:cubicBezTo>
                    <a:pt x="13044" y="18095"/>
                    <a:pt x="14644" y="15980"/>
                    <a:pt x="16164" y="12862"/>
                  </a:cubicBezTo>
                  <a:cubicBezTo>
                    <a:pt x="17684" y="9745"/>
                    <a:pt x="19124" y="5625"/>
                    <a:pt x="19844" y="3176"/>
                  </a:cubicBezTo>
                  <a:cubicBezTo>
                    <a:pt x="20564" y="726"/>
                    <a:pt x="20564" y="-53"/>
                    <a:pt x="20244" y="3"/>
                  </a:cubicBezTo>
                  <a:cubicBezTo>
                    <a:pt x="19924" y="58"/>
                    <a:pt x="19284" y="949"/>
                    <a:pt x="18324" y="3176"/>
                  </a:cubicBezTo>
                  <a:cubicBezTo>
                    <a:pt x="17364" y="5403"/>
                    <a:pt x="16084" y="8966"/>
                    <a:pt x="15284" y="11582"/>
                  </a:cubicBezTo>
                  <a:cubicBezTo>
                    <a:pt x="14484" y="14199"/>
                    <a:pt x="14164" y="15869"/>
                    <a:pt x="14004" y="16982"/>
                  </a:cubicBezTo>
                  <a:cubicBezTo>
                    <a:pt x="13844" y="18095"/>
                    <a:pt x="13844" y="18652"/>
                    <a:pt x="14244" y="18875"/>
                  </a:cubicBezTo>
                  <a:cubicBezTo>
                    <a:pt x="14644" y="19098"/>
                    <a:pt x="15444" y="18986"/>
                    <a:pt x="16324" y="18596"/>
                  </a:cubicBezTo>
                  <a:cubicBezTo>
                    <a:pt x="17204" y="18207"/>
                    <a:pt x="18164" y="17539"/>
                    <a:pt x="19044" y="17260"/>
                  </a:cubicBezTo>
                  <a:cubicBezTo>
                    <a:pt x="19924" y="16982"/>
                    <a:pt x="20724" y="17093"/>
                    <a:pt x="21124" y="17483"/>
                  </a:cubicBezTo>
                  <a:cubicBezTo>
                    <a:pt x="21524" y="17873"/>
                    <a:pt x="21524" y="18541"/>
                    <a:pt x="21524" y="19153"/>
                  </a:cubicBezTo>
                  <a:cubicBezTo>
                    <a:pt x="21524" y="19766"/>
                    <a:pt x="21524" y="20322"/>
                    <a:pt x="21124" y="20768"/>
                  </a:cubicBezTo>
                  <a:cubicBezTo>
                    <a:pt x="20724" y="21213"/>
                    <a:pt x="19924" y="21547"/>
                    <a:pt x="18324" y="21491"/>
                  </a:cubicBezTo>
                  <a:cubicBezTo>
                    <a:pt x="16724" y="21436"/>
                    <a:pt x="14324" y="20990"/>
                    <a:pt x="12884" y="20100"/>
                  </a:cubicBezTo>
                  <a:cubicBezTo>
                    <a:pt x="11444" y="19209"/>
                    <a:pt x="10964" y="17873"/>
                    <a:pt x="11364" y="16759"/>
                  </a:cubicBezTo>
                  <a:cubicBezTo>
                    <a:pt x="11764" y="15646"/>
                    <a:pt x="13044" y="14755"/>
                    <a:pt x="14324" y="13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6020711" y="810827"/>
              <a:ext cx="265790" cy="378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471" fill="norm" stroke="1" extrusionOk="0">
                  <a:moveTo>
                    <a:pt x="6612" y="0"/>
                  </a:moveTo>
                  <a:cubicBezTo>
                    <a:pt x="5069" y="2160"/>
                    <a:pt x="3526" y="4320"/>
                    <a:pt x="2412" y="7320"/>
                  </a:cubicBezTo>
                  <a:cubicBezTo>
                    <a:pt x="1297" y="10320"/>
                    <a:pt x="612" y="14160"/>
                    <a:pt x="269" y="16380"/>
                  </a:cubicBezTo>
                  <a:cubicBezTo>
                    <a:pt x="-74" y="18600"/>
                    <a:pt x="-74" y="19200"/>
                    <a:pt x="183" y="19800"/>
                  </a:cubicBezTo>
                  <a:cubicBezTo>
                    <a:pt x="440" y="20400"/>
                    <a:pt x="955" y="21000"/>
                    <a:pt x="1812" y="21300"/>
                  </a:cubicBezTo>
                  <a:cubicBezTo>
                    <a:pt x="2669" y="21600"/>
                    <a:pt x="3869" y="21600"/>
                    <a:pt x="5412" y="20520"/>
                  </a:cubicBezTo>
                  <a:cubicBezTo>
                    <a:pt x="6955" y="19440"/>
                    <a:pt x="8840" y="17280"/>
                    <a:pt x="9869" y="15840"/>
                  </a:cubicBezTo>
                  <a:cubicBezTo>
                    <a:pt x="10897" y="14400"/>
                    <a:pt x="11069" y="13680"/>
                    <a:pt x="10897" y="13080"/>
                  </a:cubicBezTo>
                  <a:cubicBezTo>
                    <a:pt x="10726" y="12480"/>
                    <a:pt x="10212" y="12000"/>
                    <a:pt x="9526" y="11820"/>
                  </a:cubicBezTo>
                  <a:cubicBezTo>
                    <a:pt x="8840" y="11640"/>
                    <a:pt x="7983" y="11760"/>
                    <a:pt x="7212" y="12180"/>
                  </a:cubicBezTo>
                  <a:cubicBezTo>
                    <a:pt x="6440" y="12600"/>
                    <a:pt x="5755" y="13320"/>
                    <a:pt x="5412" y="14160"/>
                  </a:cubicBezTo>
                  <a:cubicBezTo>
                    <a:pt x="5069" y="15000"/>
                    <a:pt x="5069" y="15960"/>
                    <a:pt x="7297" y="16680"/>
                  </a:cubicBezTo>
                  <a:cubicBezTo>
                    <a:pt x="9526" y="17400"/>
                    <a:pt x="13983" y="17880"/>
                    <a:pt x="16726" y="18060"/>
                  </a:cubicBezTo>
                  <a:cubicBezTo>
                    <a:pt x="19469" y="18240"/>
                    <a:pt x="20497" y="18120"/>
                    <a:pt x="21526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6737879" y="975927"/>
              <a:ext cx="209022" cy="178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143" fill="norm" stroke="1" extrusionOk="0">
                  <a:moveTo>
                    <a:pt x="4527" y="5274"/>
                  </a:moveTo>
                  <a:cubicBezTo>
                    <a:pt x="3436" y="4772"/>
                    <a:pt x="2345" y="4270"/>
                    <a:pt x="1581" y="4647"/>
                  </a:cubicBezTo>
                  <a:cubicBezTo>
                    <a:pt x="818" y="5023"/>
                    <a:pt x="381" y="6279"/>
                    <a:pt x="163" y="8163"/>
                  </a:cubicBezTo>
                  <a:cubicBezTo>
                    <a:pt x="-55" y="10047"/>
                    <a:pt x="-55" y="12558"/>
                    <a:pt x="163" y="14442"/>
                  </a:cubicBezTo>
                  <a:cubicBezTo>
                    <a:pt x="381" y="16326"/>
                    <a:pt x="818" y="17581"/>
                    <a:pt x="2127" y="18084"/>
                  </a:cubicBezTo>
                  <a:cubicBezTo>
                    <a:pt x="3436" y="18586"/>
                    <a:pt x="5618" y="18335"/>
                    <a:pt x="7254" y="18209"/>
                  </a:cubicBezTo>
                  <a:cubicBezTo>
                    <a:pt x="8890" y="18084"/>
                    <a:pt x="9981" y="18084"/>
                    <a:pt x="10854" y="18586"/>
                  </a:cubicBezTo>
                  <a:cubicBezTo>
                    <a:pt x="11727" y="19088"/>
                    <a:pt x="12381" y="20093"/>
                    <a:pt x="13363" y="20721"/>
                  </a:cubicBezTo>
                  <a:cubicBezTo>
                    <a:pt x="14345" y="21349"/>
                    <a:pt x="15654" y="21600"/>
                    <a:pt x="16963" y="19088"/>
                  </a:cubicBezTo>
                  <a:cubicBezTo>
                    <a:pt x="18272" y="16577"/>
                    <a:pt x="19581" y="11302"/>
                    <a:pt x="20345" y="7660"/>
                  </a:cubicBezTo>
                  <a:cubicBezTo>
                    <a:pt x="21109" y="4019"/>
                    <a:pt x="21327" y="2009"/>
                    <a:pt x="215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7036650" y="785427"/>
              <a:ext cx="1325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10148" y="0"/>
                  </a:moveTo>
                  <a:cubicBezTo>
                    <a:pt x="8091" y="3857"/>
                    <a:pt x="6033" y="7714"/>
                    <a:pt x="4833" y="10543"/>
                  </a:cubicBezTo>
                  <a:cubicBezTo>
                    <a:pt x="3633" y="13371"/>
                    <a:pt x="3291" y="15171"/>
                    <a:pt x="2948" y="16457"/>
                  </a:cubicBezTo>
                  <a:cubicBezTo>
                    <a:pt x="2605" y="17743"/>
                    <a:pt x="2262" y="18514"/>
                    <a:pt x="1748" y="19414"/>
                  </a:cubicBezTo>
                  <a:cubicBezTo>
                    <a:pt x="1233" y="20314"/>
                    <a:pt x="548" y="21343"/>
                    <a:pt x="205" y="21343"/>
                  </a:cubicBezTo>
                  <a:cubicBezTo>
                    <a:pt x="-138" y="21343"/>
                    <a:pt x="-138" y="20314"/>
                    <a:pt x="891" y="18643"/>
                  </a:cubicBezTo>
                  <a:cubicBezTo>
                    <a:pt x="1919" y="16971"/>
                    <a:pt x="3976" y="14657"/>
                    <a:pt x="5862" y="13307"/>
                  </a:cubicBezTo>
                  <a:cubicBezTo>
                    <a:pt x="7748" y="11957"/>
                    <a:pt x="9462" y="11571"/>
                    <a:pt x="10833" y="11700"/>
                  </a:cubicBezTo>
                  <a:cubicBezTo>
                    <a:pt x="12205" y="11829"/>
                    <a:pt x="13233" y="12471"/>
                    <a:pt x="14433" y="13950"/>
                  </a:cubicBezTo>
                  <a:cubicBezTo>
                    <a:pt x="15633" y="15429"/>
                    <a:pt x="17005" y="17743"/>
                    <a:pt x="18205" y="19157"/>
                  </a:cubicBezTo>
                  <a:cubicBezTo>
                    <a:pt x="19405" y="20571"/>
                    <a:pt x="20433" y="21086"/>
                    <a:pt x="214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Shape"/>
            <p:cNvSpPr/>
            <p:nvPr/>
          </p:nvSpPr>
          <p:spPr>
            <a:xfrm>
              <a:off x="7223419" y="990957"/>
              <a:ext cx="66381" cy="127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0920" fill="norm" stroke="1" extrusionOk="0">
                  <a:moveTo>
                    <a:pt x="21168" y="1706"/>
                  </a:moveTo>
                  <a:cubicBezTo>
                    <a:pt x="17793" y="1358"/>
                    <a:pt x="14418" y="1010"/>
                    <a:pt x="11718" y="1532"/>
                  </a:cubicBezTo>
                  <a:cubicBezTo>
                    <a:pt x="9018" y="2055"/>
                    <a:pt x="6993" y="3448"/>
                    <a:pt x="4968" y="6061"/>
                  </a:cubicBezTo>
                  <a:cubicBezTo>
                    <a:pt x="2943" y="8674"/>
                    <a:pt x="918" y="12506"/>
                    <a:pt x="243" y="15468"/>
                  </a:cubicBezTo>
                  <a:cubicBezTo>
                    <a:pt x="-432" y="18429"/>
                    <a:pt x="243" y="20519"/>
                    <a:pt x="2943" y="20868"/>
                  </a:cubicBezTo>
                  <a:cubicBezTo>
                    <a:pt x="5643" y="21216"/>
                    <a:pt x="10368" y="19822"/>
                    <a:pt x="13068" y="16861"/>
                  </a:cubicBezTo>
                  <a:cubicBezTo>
                    <a:pt x="15768" y="13900"/>
                    <a:pt x="16443" y="9371"/>
                    <a:pt x="16105" y="6061"/>
                  </a:cubicBezTo>
                  <a:cubicBezTo>
                    <a:pt x="15768" y="2751"/>
                    <a:pt x="14418" y="661"/>
                    <a:pt x="15093" y="139"/>
                  </a:cubicBezTo>
                  <a:cubicBezTo>
                    <a:pt x="15768" y="-384"/>
                    <a:pt x="18468" y="661"/>
                    <a:pt x="21168" y="17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7308799" y="973675"/>
              <a:ext cx="76251" cy="166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227" fill="norm" stroke="1" extrusionOk="0">
                  <a:moveTo>
                    <a:pt x="21030" y="3527"/>
                  </a:moveTo>
                  <a:cubicBezTo>
                    <a:pt x="19279" y="2447"/>
                    <a:pt x="17527" y="1367"/>
                    <a:pt x="14608" y="692"/>
                  </a:cubicBezTo>
                  <a:cubicBezTo>
                    <a:pt x="11689" y="17"/>
                    <a:pt x="7603" y="-253"/>
                    <a:pt x="5560" y="287"/>
                  </a:cubicBezTo>
                  <a:cubicBezTo>
                    <a:pt x="3516" y="827"/>
                    <a:pt x="3516" y="2177"/>
                    <a:pt x="5268" y="4742"/>
                  </a:cubicBezTo>
                  <a:cubicBezTo>
                    <a:pt x="7019" y="7307"/>
                    <a:pt x="10522" y="11087"/>
                    <a:pt x="12565" y="13652"/>
                  </a:cubicBezTo>
                  <a:cubicBezTo>
                    <a:pt x="14608" y="16217"/>
                    <a:pt x="15192" y="17567"/>
                    <a:pt x="14025" y="18782"/>
                  </a:cubicBezTo>
                  <a:cubicBezTo>
                    <a:pt x="12857" y="19997"/>
                    <a:pt x="9938" y="21077"/>
                    <a:pt x="7019" y="21212"/>
                  </a:cubicBezTo>
                  <a:cubicBezTo>
                    <a:pt x="4100" y="21347"/>
                    <a:pt x="1181" y="20537"/>
                    <a:pt x="306" y="18647"/>
                  </a:cubicBezTo>
                  <a:cubicBezTo>
                    <a:pt x="-570" y="16757"/>
                    <a:pt x="598" y="13787"/>
                    <a:pt x="1765" y="10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7340600" y="974869"/>
              <a:ext cx="273050" cy="155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3" fill="norm" stroke="1" extrusionOk="0">
                  <a:moveTo>
                    <a:pt x="0" y="9521"/>
                  </a:moveTo>
                  <a:cubicBezTo>
                    <a:pt x="3181" y="8953"/>
                    <a:pt x="6363" y="8385"/>
                    <a:pt x="8288" y="7532"/>
                  </a:cubicBezTo>
                  <a:cubicBezTo>
                    <a:pt x="10214" y="6679"/>
                    <a:pt x="10884" y="5542"/>
                    <a:pt x="11386" y="4263"/>
                  </a:cubicBezTo>
                  <a:cubicBezTo>
                    <a:pt x="11888" y="2985"/>
                    <a:pt x="12223" y="1563"/>
                    <a:pt x="11888" y="711"/>
                  </a:cubicBezTo>
                  <a:cubicBezTo>
                    <a:pt x="11553" y="-142"/>
                    <a:pt x="10549" y="-426"/>
                    <a:pt x="8958" y="995"/>
                  </a:cubicBezTo>
                  <a:cubicBezTo>
                    <a:pt x="7367" y="2416"/>
                    <a:pt x="5191" y="5542"/>
                    <a:pt x="3935" y="7816"/>
                  </a:cubicBezTo>
                  <a:cubicBezTo>
                    <a:pt x="2679" y="10090"/>
                    <a:pt x="2344" y="11511"/>
                    <a:pt x="2177" y="12932"/>
                  </a:cubicBezTo>
                  <a:cubicBezTo>
                    <a:pt x="2009" y="14353"/>
                    <a:pt x="2009" y="15774"/>
                    <a:pt x="3600" y="17195"/>
                  </a:cubicBezTo>
                  <a:cubicBezTo>
                    <a:pt x="5191" y="18616"/>
                    <a:pt x="8372" y="20037"/>
                    <a:pt x="11637" y="20606"/>
                  </a:cubicBezTo>
                  <a:cubicBezTo>
                    <a:pt x="14902" y="21174"/>
                    <a:pt x="18251" y="20890"/>
                    <a:pt x="21600" y="20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8073743" y="953649"/>
              <a:ext cx="193957" cy="18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376" fill="norm" stroke="1" extrusionOk="0">
                  <a:moveTo>
                    <a:pt x="384" y="4011"/>
                  </a:moveTo>
                  <a:cubicBezTo>
                    <a:pt x="149" y="2069"/>
                    <a:pt x="-86" y="128"/>
                    <a:pt x="31" y="6"/>
                  </a:cubicBezTo>
                  <a:cubicBezTo>
                    <a:pt x="149" y="-115"/>
                    <a:pt x="618" y="1584"/>
                    <a:pt x="1440" y="5103"/>
                  </a:cubicBezTo>
                  <a:cubicBezTo>
                    <a:pt x="2262" y="8622"/>
                    <a:pt x="3436" y="13961"/>
                    <a:pt x="4375" y="17116"/>
                  </a:cubicBezTo>
                  <a:cubicBezTo>
                    <a:pt x="5314" y="20272"/>
                    <a:pt x="6018" y="21242"/>
                    <a:pt x="6957" y="21364"/>
                  </a:cubicBezTo>
                  <a:cubicBezTo>
                    <a:pt x="7897" y="21485"/>
                    <a:pt x="9071" y="20757"/>
                    <a:pt x="9892" y="17966"/>
                  </a:cubicBezTo>
                  <a:cubicBezTo>
                    <a:pt x="10714" y="15175"/>
                    <a:pt x="11184" y="10321"/>
                    <a:pt x="11418" y="7166"/>
                  </a:cubicBezTo>
                  <a:cubicBezTo>
                    <a:pt x="11653" y="4011"/>
                    <a:pt x="11653" y="2555"/>
                    <a:pt x="12475" y="2069"/>
                  </a:cubicBezTo>
                  <a:cubicBezTo>
                    <a:pt x="13297" y="1584"/>
                    <a:pt x="14940" y="2069"/>
                    <a:pt x="16584" y="2676"/>
                  </a:cubicBezTo>
                  <a:cubicBezTo>
                    <a:pt x="18227" y="3283"/>
                    <a:pt x="19871" y="4011"/>
                    <a:pt x="21514" y="4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8195534" y="727148"/>
              <a:ext cx="662717" cy="407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322" fill="norm" stroke="1" extrusionOk="0">
                  <a:moveTo>
                    <a:pt x="3377" y="14348"/>
                  </a:moveTo>
                  <a:cubicBezTo>
                    <a:pt x="3721" y="14348"/>
                    <a:pt x="4065" y="14348"/>
                    <a:pt x="4203" y="14071"/>
                  </a:cubicBezTo>
                  <a:cubicBezTo>
                    <a:pt x="4341" y="13794"/>
                    <a:pt x="4272" y="13240"/>
                    <a:pt x="4031" y="12908"/>
                  </a:cubicBezTo>
                  <a:cubicBezTo>
                    <a:pt x="3790" y="12576"/>
                    <a:pt x="3377" y="12465"/>
                    <a:pt x="2690" y="13185"/>
                  </a:cubicBezTo>
                  <a:cubicBezTo>
                    <a:pt x="2002" y="13905"/>
                    <a:pt x="1039" y="15456"/>
                    <a:pt x="523" y="16785"/>
                  </a:cubicBezTo>
                  <a:cubicBezTo>
                    <a:pt x="7" y="18114"/>
                    <a:pt x="-62" y="19222"/>
                    <a:pt x="41" y="19942"/>
                  </a:cubicBezTo>
                  <a:cubicBezTo>
                    <a:pt x="144" y="20662"/>
                    <a:pt x="420" y="20994"/>
                    <a:pt x="867" y="20883"/>
                  </a:cubicBezTo>
                  <a:cubicBezTo>
                    <a:pt x="1314" y="20773"/>
                    <a:pt x="1933" y="20219"/>
                    <a:pt x="2380" y="19610"/>
                  </a:cubicBezTo>
                  <a:cubicBezTo>
                    <a:pt x="2827" y="19000"/>
                    <a:pt x="3102" y="18336"/>
                    <a:pt x="3309" y="17726"/>
                  </a:cubicBezTo>
                  <a:cubicBezTo>
                    <a:pt x="3515" y="17117"/>
                    <a:pt x="3653" y="16563"/>
                    <a:pt x="3687" y="16730"/>
                  </a:cubicBezTo>
                  <a:cubicBezTo>
                    <a:pt x="3721" y="16896"/>
                    <a:pt x="3653" y="17782"/>
                    <a:pt x="3618" y="18668"/>
                  </a:cubicBezTo>
                  <a:cubicBezTo>
                    <a:pt x="3584" y="19554"/>
                    <a:pt x="3584" y="20440"/>
                    <a:pt x="3756" y="20939"/>
                  </a:cubicBezTo>
                  <a:cubicBezTo>
                    <a:pt x="3928" y="21437"/>
                    <a:pt x="4272" y="21548"/>
                    <a:pt x="4856" y="20662"/>
                  </a:cubicBezTo>
                  <a:cubicBezTo>
                    <a:pt x="5441" y="19776"/>
                    <a:pt x="6267" y="17893"/>
                    <a:pt x="7023" y="15179"/>
                  </a:cubicBezTo>
                  <a:cubicBezTo>
                    <a:pt x="7780" y="12465"/>
                    <a:pt x="8468" y="8920"/>
                    <a:pt x="8846" y="6483"/>
                  </a:cubicBezTo>
                  <a:cubicBezTo>
                    <a:pt x="9225" y="4046"/>
                    <a:pt x="9293" y="2717"/>
                    <a:pt x="9293" y="1720"/>
                  </a:cubicBezTo>
                  <a:cubicBezTo>
                    <a:pt x="9293" y="723"/>
                    <a:pt x="9225" y="59"/>
                    <a:pt x="9053" y="3"/>
                  </a:cubicBezTo>
                  <a:cubicBezTo>
                    <a:pt x="8881" y="-52"/>
                    <a:pt x="8606" y="502"/>
                    <a:pt x="8262" y="2385"/>
                  </a:cubicBezTo>
                  <a:cubicBezTo>
                    <a:pt x="7918" y="4268"/>
                    <a:pt x="7505" y="7480"/>
                    <a:pt x="7299" y="10083"/>
                  </a:cubicBezTo>
                  <a:cubicBezTo>
                    <a:pt x="7092" y="12686"/>
                    <a:pt x="7092" y="14680"/>
                    <a:pt x="7195" y="16010"/>
                  </a:cubicBezTo>
                  <a:cubicBezTo>
                    <a:pt x="7299" y="17339"/>
                    <a:pt x="7505" y="18003"/>
                    <a:pt x="7780" y="18446"/>
                  </a:cubicBezTo>
                  <a:cubicBezTo>
                    <a:pt x="8055" y="18890"/>
                    <a:pt x="8399" y="19111"/>
                    <a:pt x="8709" y="18945"/>
                  </a:cubicBezTo>
                  <a:cubicBezTo>
                    <a:pt x="9018" y="18779"/>
                    <a:pt x="9293" y="18225"/>
                    <a:pt x="9637" y="17283"/>
                  </a:cubicBezTo>
                  <a:cubicBezTo>
                    <a:pt x="9981" y="16342"/>
                    <a:pt x="10394" y="15013"/>
                    <a:pt x="10635" y="14071"/>
                  </a:cubicBezTo>
                  <a:cubicBezTo>
                    <a:pt x="10876" y="13130"/>
                    <a:pt x="10944" y="12576"/>
                    <a:pt x="10876" y="12576"/>
                  </a:cubicBezTo>
                  <a:cubicBezTo>
                    <a:pt x="10807" y="12576"/>
                    <a:pt x="10600" y="13130"/>
                    <a:pt x="10463" y="13960"/>
                  </a:cubicBezTo>
                  <a:cubicBezTo>
                    <a:pt x="10325" y="14791"/>
                    <a:pt x="10256" y="15899"/>
                    <a:pt x="10256" y="16730"/>
                  </a:cubicBezTo>
                  <a:cubicBezTo>
                    <a:pt x="10256" y="17560"/>
                    <a:pt x="10325" y="18114"/>
                    <a:pt x="10532" y="18446"/>
                  </a:cubicBezTo>
                  <a:cubicBezTo>
                    <a:pt x="10738" y="18779"/>
                    <a:pt x="11082" y="18890"/>
                    <a:pt x="11357" y="18723"/>
                  </a:cubicBezTo>
                  <a:cubicBezTo>
                    <a:pt x="11632" y="18557"/>
                    <a:pt x="11839" y="18114"/>
                    <a:pt x="12045" y="17616"/>
                  </a:cubicBezTo>
                  <a:cubicBezTo>
                    <a:pt x="12251" y="17117"/>
                    <a:pt x="12458" y="16563"/>
                    <a:pt x="12733" y="16010"/>
                  </a:cubicBezTo>
                  <a:cubicBezTo>
                    <a:pt x="13008" y="15456"/>
                    <a:pt x="13352" y="14902"/>
                    <a:pt x="13524" y="14902"/>
                  </a:cubicBezTo>
                  <a:cubicBezTo>
                    <a:pt x="13696" y="14902"/>
                    <a:pt x="13696" y="15456"/>
                    <a:pt x="13662" y="16010"/>
                  </a:cubicBezTo>
                  <a:cubicBezTo>
                    <a:pt x="13627" y="16563"/>
                    <a:pt x="13558" y="17117"/>
                    <a:pt x="13593" y="17671"/>
                  </a:cubicBezTo>
                  <a:cubicBezTo>
                    <a:pt x="13627" y="18225"/>
                    <a:pt x="13765" y="18779"/>
                    <a:pt x="14006" y="19000"/>
                  </a:cubicBezTo>
                  <a:cubicBezTo>
                    <a:pt x="14246" y="19222"/>
                    <a:pt x="14590" y="19111"/>
                    <a:pt x="15209" y="18280"/>
                  </a:cubicBezTo>
                  <a:cubicBezTo>
                    <a:pt x="15828" y="17450"/>
                    <a:pt x="16723" y="15899"/>
                    <a:pt x="17239" y="14846"/>
                  </a:cubicBezTo>
                  <a:cubicBezTo>
                    <a:pt x="17755" y="13794"/>
                    <a:pt x="17892" y="13240"/>
                    <a:pt x="17995" y="12686"/>
                  </a:cubicBezTo>
                  <a:cubicBezTo>
                    <a:pt x="18099" y="12133"/>
                    <a:pt x="18167" y="11579"/>
                    <a:pt x="18030" y="11302"/>
                  </a:cubicBezTo>
                  <a:cubicBezTo>
                    <a:pt x="17892" y="11025"/>
                    <a:pt x="17548" y="11025"/>
                    <a:pt x="17239" y="11246"/>
                  </a:cubicBezTo>
                  <a:cubicBezTo>
                    <a:pt x="16929" y="11468"/>
                    <a:pt x="16654" y="11911"/>
                    <a:pt x="16379" y="12576"/>
                  </a:cubicBezTo>
                  <a:cubicBezTo>
                    <a:pt x="16104" y="13240"/>
                    <a:pt x="15828" y="14126"/>
                    <a:pt x="15691" y="14846"/>
                  </a:cubicBezTo>
                  <a:cubicBezTo>
                    <a:pt x="15553" y="15566"/>
                    <a:pt x="15553" y="16120"/>
                    <a:pt x="15725" y="16508"/>
                  </a:cubicBezTo>
                  <a:cubicBezTo>
                    <a:pt x="15897" y="16896"/>
                    <a:pt x="16241" y="17117"/>
                    <a:pt x="17239" y="17339"/>
                  </a:cubicBezTo>
                  <a:cubicBezTo>
                    <a:pt x="18236" y="17560"/>
                    <a:pt x="19887" y="17782"/>
                    <a:pt x="21538" y="18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9175750" y="994977"/>
              <a:ext cx="317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9188449" y="878231"/>
              <a:ext cx="44451" cy="59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1" fill="norm" stroke="1" extrusionOk="0">
                  <a:moveTo>
                    <a:pt x="0" y="20971"/>
                  </a:moveTo>
                  <a:cubicBezTo>
                    <a:pt x="0" y="17247"/>
                    <a:pt x="0" y="13523"/>
                    <a:pt x="0" y="9426"/>
                  </a:cubicBezTo>
                  <a:cubicBezTo>
                    <a:pt x="0" y="5330"/>
                    <a:pt x="0" y="861"/>
                    <a:pt x="3600" y="116"/>
                  </a:cubicBezTo>
                  <a:cubicBezTo>
                    <a:pt x="7200" y="-629"/>
                    <a:pt x="14400" y="2350"/>
                    <a:pt x="21600" y="5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9201150" y="925921"/>
              <a:ext cx="139700" cy="183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fill="norm" stroke="1" extrusionOk="0">
                  <a:moveTo>
                    <a:pt x="21600" y="1381"/>
                  </a:moveTo>
                  <a:cubicBezTo>
                    <a:pt x="17673" y="890"/>
                    <a:pt x="13745" y="399"/>
                    <a:pt x="10800" y="153"/>
                  </a:cubicBezTo>
                  <a:cubicBezTo>
                    <a:pt x="7855" y="-92"/>
                    <a:pt x="5891" y="-92"/>
                    <a:pt x="4909" y="522"/>
                  </a:cubicBezTo>
                  <a:cubicBezTo>
                    <a:pt x="3927" y="1135"/>
                    <a:pt x="3927" y="2363"/>
                    <a:pt x="6218" y="5185"/>
                  </a:cubicBezTo>
                  <a:cubicBezTo>
                    <a:pt x="8509" y="8008"/>
                    <a:pt x="13091" y="12426"/>
                    <a:pt x="15873" y="15249"/>
                  </a:cubicBezTo>
                  <a:cubicBezTo>
                    <a:pt x="18655" y="18072"/>
                    <a:pt x="19636" y="19299"/>
                    <a:pt x="19145" y="20158"/>
                  </a:cubicBezTo>
                  <a:cubicBezTo>
                    <a:pt x="18655" y="21017"/>
                    <a:pt x="16691" y="21508"/>
                    <a:pt x="13582" y="21140"/>
                  </a:cubicBezTo>
                  <a:cubicBezTo>
                    <a:pt x="10473" y="20772"/>
                    <a:pt x="6218" y="19544"/>
                    <a:pt x="3764" y="18194"/>
                  </a:cubicBezTo>
                  <a:cubicBezTo>
                    <a:pt x="1309" y="16844"/>
                    <a:pt x="655" y="15372"/>
                    <a:pt x="0" y="13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9609138" y="923010"/>
              <a:ext cx="112713" cy="180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0917" fill="norm" stroke="1" extrusionOk="0">
                  <a:moveTo>
                    <a:pt x="5700" y="9082"/>
                  </a:moveTo>
                  <a:cubicBezTo>
                    <a:pt x="5300" y="10309"/>
                    <a:pt x="4900" y="11536"/>
                    <a:pt x="3900" y="13868"/>
                  </a:cubicBezTo>
                  <a:cubicBezTo>
                    <a:pt x="2900" y="16200"/>
                    <a:pt x="1300" y="19636"/>
                    <a:pt x="500" y="20618"/>
                  </a:cubicBezTo>
                  <a:cubicBezTo>
                    <a:pt x="-300" y="21600"/>
                    <a:pt x="-300" y="20127"/>
                    <a:pt x="1700" y="16691"/>
                  </a:cubicBezTo>
                  <a:cubicBezTo>
                    <a:pt x="3700" y="13255"/>
                    <a:pt x="7700" y="7855"/>
                    <a:pt x="10900" y="4541"/>
                  </a:cubicBezTo>
                  <a:cubicBezTo>
                    <a:pt x="14100" y="1227"/>
                    <a:pt x="16500" y="0"/>
                    <a:pt x="17700" y="0"/>
                  </a:cubicBezTo>
                  <a:cubicBezTo>
                    <a:pt x="18900" y="0"/>
                    <a:pt x="18900" y="1227"/>
                    <a:pt x="18700" y="3805"/>
                  </a:cubicBezTo>
                  <a:cubicBezTo>
                    <a:pt x="18500" y="6382"/>
                    <a:pt x="18100" y="10309"/>
                    <a:pt x="17900" y="12886"/>
                  </a:cubicBezTo>
                  <a:cubicBezTo>
                    <a:pt x="17700" y="15464"/>
                    <a:pt x="17700" y="16691"/>
                    <a:pt x="18300" y="17427"/>
                  </a:cubicBezTo>
                  <a:cubicBezTo>
                    <a:pt x="18900" y="18164"/>
                    <a:pt x="20100" y="18409"/>
                    <a:pt x="21300" y="18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9789182" y="956877"/>
              <a:ext cx="60800" cy="112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350" fill="norm" stroke="1" extrusionOk="0">
                  <a:moveTo>
                    <a:pt x="7336" y="10800"/>
                  </a:moveTo>
                  <a:cubicBezTo>
                    <a:pt x="10216" y="9200"/>
                    <a:pt x="13096" y="7600"/>
                    <a:pt x="14536" y="5800"/>
                  </a:cubicBezTo>
                  <a:cubicBezTo>
                    <a:pt x="15976" y="4000"/>
                    <a:pt x="15976" y="2000"/>
                    <a:pt x="14536" y="1600"/>
                  </a:cubicBezTo>
                  <a:cubicBezTo>
                    <a:pt x="13096" y="1200"/>
                    <a:pt x="10216" y="2400"/>
                    <a:pt x="7336" y="5000"/>
                  </a:cubicBezTo>
                  <a:cubicBezTo>
                    <a:pt x="4456" y="7600"/>
                    <a:pt x="1576" y="11600"/>
                    <a:pt x="496" y="14600"/>
                  </a:cubicBezTo>
                  <a:cubicBezTo>
                    <a:pt x="-584" y="17600"/>
                    <a:pt x="136" y="19600"/>
                    <a:pt x="2296" y="20600"/>
                  </a:cubicBezTo>
                  <a:cubicBezTo>
                    <a:pt x="4456" y="21600"/>
                    <a:pt x="8056" y="21600"/>
                    <a:pt x="12016" y="20600"/>
                  </a:cubicBezTo>
                  <a:cubicBezTo>
                    <a:pt x="15976" y="19600"/>
                    <a:pt x="20296" y="17600"/>
                    <a:pt x="20656" y="14000"/>
                  </a:cubicBezTo>
                  <a:cubicBezTo>
                    <a:pt x="21016" y="10400"/>
                    <a:pt x="17416" y="5200"/>
                    <a:pt x="138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9907282" y="677477"/>
              <a:ext cx="93969" cy="435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456" fill="norm" stroke="1" extrusionOk="0">
                  <a:moveTo>
                    <a:pt x="21309" y="0"/>
                  </a:moveTo>
                  <a:cubicBezTo>
                    <a:pt x="16989" y="3026"/>
                    <a:pt x="12669" y="6052"/>
                    <a:pt x="9069" y="9339"/>
                  </a:cubicBezTo>
                  <a:cubicBezTo>
                    <a:pt x="5469" y="12626"/>
                    <a:pt x="2589" y="16174"/>
                    <a:pt x="1149" y="18313"/>
                  </a:cubicBezTo>
                  <a:cubicBezTo>
                    <a:pt x="-291" y="20452"/>
                    <a:pt x="-291" y="21183"/>
                    <a:pt x="669" y="21391"/>
                  </a:cubicBezTo>
                  <a:cubicBezTo>
                    <a:pt x="1629" y="21600"/>
                    <a:pt x="3549" y="21287"/>
                    <a:pt x="4989" y="20713"/>
                  </a:cubicBezTo>
                  <a:cubicBezTo>
                    <a:pt x="6429" y="20139"/>
                    <a:pt x="7389" y="19304"/>
                    <a:pt x="8349" y="18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9912299" y="867977"/>
              <a:ext cx="2096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653" y="21600"/>
                  </a:moveTo>
                  <a:cubicBezTo>
                    <a:pt x="221" y="15709"/>
                    <a:pt x="-211" y="9818"/>
                    <a:pt x="113" y="6218"/>
                  </a:cubicBezTo>
                  <a:cubicBezTo>
                    <a:pt x="437" y="2618"/>
                    <a:pt x="1517" y="1309"/>
                    <a:pt x="5189" y="655"/>
                  </a:cubicBezTo>
                  <a:cubicBezTo>
                    <a:pt x="8861" y="0"/>
                    <a:pt x="15125" y="0"/>
                    <a:pt x="213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10312399" y="741926"/>
              <a:ext cx="158751" cy="37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21600" y="7999"/>
                  </a:moveTo>
                  <a:cubicBezTo>
                    <a:pt x="21024" y="5681"/>
                    <a:pt x="20448" y="3362"/>
                    <a:pt x="19728" y="1959"/>
                  </a:cubicBezTo>
                  <a:cubicBezTo>
                    <a:pt x="19008" y="555"/>
                    <a:pt x="18144" y="67"/>
                    <a:pt x="16272" y="6"/>
                  </a:cubicBezTo>
                  <a:cubicBezTo>
                    <a:pt x="14400" y="-55"/>
                    <a:pt x="11520" y="311"/>
                    <a:pt x="8640" y="1837"/>
                  </a:cubicBezTo>
                  <a:cubicBezTo>
                    <a:pt x="5760" y="3362"/>
                    <a:pt x="2880" y="6047"/>
                    <a:pt x="1872" y="8914"/>
                  </a:cubicBezTo>
                  <a:cubicBezTo>
                    <a:pt x="864" y="11782"/>
                    <a:pt x="1728" y="14833"/>
                    <a:pt x="1728" y="16969"/>
                  </a:cubicBezTo>
                  <a:cubicBezTo>
                    <a:pt x="1728" y="19104"/>
                    <a:pt x="864" y="20325"/>
                    <a:pt x="0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10223500" y="963227"/>
              <a:ext cx="171450" cy="116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1" fill="norm" stroke="1" extrusionOk="0">
                  <a:moveTo>
                    <a:pt x="0" y="15043"/>
                  </a:moveTo>
                  <a:cubicBezTo>
                    <a:pt x="267" y="13114"/>
                    <a:pt x="533" y="11186"/>
                    <a:pt x="2267" y="9643"/>
                  </a:cubicBezTo>
                  <a:cubicBezTo>
                    <a:pt x="4000" y="8100"/>
                    <a:pt x="7200" y="6943"/>
                    <a:pt x="10133" y="7136"/>
                  </a:cubicBezTo>
                  <a:cubicBezTo>
                    <a:pt x="13067" y="7329"/>
                    <a:pt x="15733" y="8871"/>
                    <a:pt x="17200" y="10607"/>
                  </a:cubicBezTo>
                  <a:cubicBezTo>
                    <a:pt x="18667" y="12343"/>
                    <a:pt x="18933" y="14271"/>
                    <a:pt x="19200" y="16586"/>
                  </a:cubicBezTo>
                  <a:cubicBezTo>
                    <a:pt x="19467" y="18900"/>
                    <a:pt x="19733" y="21600"/>
                    <a:pt x="19867" y="21214"/>
                  </a:cubicBezTo>
                  <a:cubicBezTo>
                    <a:pt x="20000" y="20829"/>
                    <a:pt x="20000" y="17357"/>
                    <a:pt x="20267" y="13307"/>
                  </a:cubicBezTo>
                  <a:cubicBezTo>
                    <a:pt x="20533" y="9257"/>
                    <a:pt x="21067" y="46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10426699" y="975927"/>
              <a:ext cx="1270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6800"/>
                    <a:pt x="10800" y="13600"/>
                    <a:pt x="14400" y="17200"/>
                  </a:cubicBezTo>
                  <a:cubicBezTo>
                    <a:pt x="18000" y="20800"/>
                    <a:pt x="19800" y="21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10426699" y="1001327"/>
              <a:ext cx="133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71" y="982"/>
                    <a:pt x="14743" y="1964"/>
                    <a:pt x="11143" y="3927"/>
                  </a:cubicBezTo>
                  <a:cubicBezTo>
                    <a:pt x="7543" y="5891"/>
                    <a:pt x="3771" y="8836"/>
                    <a:pt x="1886" y="11945"/>
                  </a:cubicBezTo>
                  <a:cubicBezTo>
                    <a:pt x="0" y="15055"/>
                    <a:pt x="0" y="18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10587810" y="999550"/>
              <a:ext cx="213541" cy="14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252" fill="norm" stroke="1" extrusionOk="0">
                  <a:moveTo>
                    <a:pt x="399" y="7452"/>
                  </a:moveTo>
                  <a:cubicBezTo>
                    <a:pt x="2517" y="6552"/>
                    <a:pt x="4635" y="5652"/>
                    <a:pt x="6117" y="4302"/>
                  </a:cubicBezTo>
                  <a:cubicBezTo>
                    <a:pt x="7599" y="2952"/>
                    <a:pt x="8446" y="1152"/>
                    <a:pt x="8340" y="402"/>
                  </a:cubicBezTo>
                  <a:cubicBezTo>
                    <a:pt x="8235" y="-348"/>
                    <a:pt x="7176" y="-48"/>
                    <a:pt x="5799" y="1302"/>
                  </a:cubicBezTo>
                  <a:cubicBezTo>
                    <a:pt x="4423" y="2652"/>
                    <a:pt x="2729" y="5052"/>
                    <a:pt x="1564" y="8352"/>
                  </a:cubicBezTo>
                  <a:cubicBezTo>
                    <a:pt x="399" y="11652"/>
                    <a:pt x="-236" y="15852"/>
                    <a:pt x="82" y="18252"/>
                  </a:cubicBezTo>
                  <a:cubicBezTo>
                    <a:pt x="399" y="20652"/>
                    <a:pt x="1670" y="21252"/>
                    <a:pt x="5376" y="21252"/>
                  </a:cubicBezTo>
                  <a:cubicBezTo>
                    <a:pt x="9082" y="21252"/>
                    <a:pt x="15223" y="20652"/>
                    <a:pt x="21364" y="20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10736262" y="776960"/>
              <a:ext cx="239056" cy="42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600" fill="norm" stroke="1" extrusionOk="0">
                  <a:moveTo>
                    <a:pt x="11410" y="13901"/>
                  </a:moveTo>
                  <a:cubicBezTo>
                    <a:pt x="9532" y="13794"/>
                    <a:pt x="7654" y="13687"/>
                    <a:pt x="6057" y="14061"/>
                  </a:cubicBezTo>
                  <a:cubicBezTo>
                    <a:pt x="4461" y="14436"/>
                    <a:pt x="3146" y="15291"/>
                    <a:pt x="2207" y="15986"/>
                  </a:cubicBezTo>
                  <a:cubicBezTo>
                    <a:pt x="1268" y="16681"/>
                    <a:pt x="704" y="17216"/>
                    <a:pt x="328" y="17750"/>
                  </a:cubicBezTo>
                  <a:cubicBezTo>
                    <a:pt x="-47" y="18285"/>
                    <a:pt x="-235" y="18820"/>
                    <a:pt x="516" y="19194"/>
                  </a:cubicBezTo>
                  <a:cubicBezTo>
                    <a:pt x="1268" y="19568"/>
                    <a:pt x="2958" y="19782"/>
                    <a:pt x="4836" y="19248"/>
                  </a:cubicBezTo>
                  <a:cubicBezTo>
                    <a:pt x="6715" y="18713"/>
                    <a:pt x="8781" y="17430"/>
                    <a:pt x="11222" y="15131"/>
                  </a:cubicBezTo>
                  <a:cubicBezTo>
                    <a:pt x="13664" y="12832"/>
                    <a:pt x="16482" y="9517"/>
                    <a:pt x="18266" y="7004"/>
                  </a:cubicBezTo>
                  <a:cubicBezTo>
                    <a:pt x="20050" y="4491"/>
                    <a:pt x="20802" y="2780"/>
                    <a:pt x="21083" y="1657"/>
                  </a:cubicBezTo>
                  <a:cubicBezTo>
                    <a:pt x="21365" y="535"/>
                    <a:pt x="21177" y="0"/>
                    <a:pt x="20614" y="0"/>
                  </a:cubicBezTo>
                  <a:cubicBezTo>
                    <a:pt x="20050" y="0"/>
                    <a:pt x="19111" y="535"/>
                    <a:pt x="17608" y="2192"/>
                  </a:cubicBezTo>
                  <a:cubicBezTo>
                    <a:pt x="16106" y="3850"/>
                    <a:pt x="14040" y="6630"/>
                    <a:pt x="12443" y="10051"/>
                  </a:cubicBezTo>
                  <a:cubicBezTo>
                    <a:pt x="10847" y="13473"/>
                    <a:pt x="9720" y="17537"/>
                    <a:pt x="85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10998199" y="1198177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36159" y="3079520"/>
              <a:ext cx="427391" cy="638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44" fill="norm" stroke="1" extrusionOk="0">
                  <a:moveTo>
                    <a:pt x="2971" y="2073"/>
                  </a:moveTo>
                  <a:cubicBezTo>
                    <a:pt x="5737" y="1788"/>
                    <a:pt x="8504" y="1504"/>
                    <a:pt x="10153" y="1291"/>
                  </a:cubicBezTo>
                  <a:cubicBezTo>
                    <a:pt x="11802" y="1078"/>
                    <a:pt x="12334" y="936"/>
                    <a:pt x="12866" y="758"/>
                  </a:cubicBezTo>
                  <a:cubicBezTo>
                    <a:pt x="13398" y="581"/>
                    <a:pt x="13930" y="367"/>
                    <a:pt x="13877" y="190"/>
                  </a:cubicBezTo>
                  <a:cubicBezTo>
                    <a:pt x="13824" y="12"/>
                    <a:pt x="13185" y="-130"/>
                    <a:pt x="11430" y="190"/>
                  </a:cubicBezTo>
                  <a:cubicBezTo>
                    <a:pt x="9674" y="509"/>
                    <a:pt x="6801" y="1291"/>
                    <a:pt x="4992" y="1931"/>
                  </a:cubicBezTo>
                  <a:cubicBezTo>
                    <a:pt x="3184" y="2570"/>
                    <a:pt x="2439" y="3067"/>
                    <a:pt x="2173" y="3494"/>
                  </a:cubicBezTo>
                  <a:cubicBezTo>
                    <a:pt x="1907" y="3920"/>
                    <a:pt x="2119" y="4275"/>
                    <a:pt x="2971" y="4595"/>
                  </a:cubicBezTo>
                  <a:cubicBezTo>
                    <a:pt x="3822" y="4915"/>
                    <a:pt x="5312" y="5199"/>
                    <a:pt x="6322" y="5448"/>
                  </a:cubicBezTo>
                  <a:cubicBezTo>
                    <a:pt x="7333" y="5696"/>
                    <a:pt x="7865" y="5909"/>
                    <a:pt x="7972" y="6158"/>
                  </a:cubicBezTo>
                  <a:cubicBezTo>
                    <a:pt x="8078" y="6407"/>
                    <a:pt x="7759" y="6691"/>
                    <a:pt x="6642" y="7402"/>
                  </a:cubicBezTo>
                  <a:cubicBezTo>
                    <a:pt x="5524" y="8112"/>
                    <a:pt x="3609" y="9249"/>
                    <a:pt x="2385" y="10066"/>
                  </a:cubicBezTo>
                  <a:cubicBezTo>
                    <a:pt x="1162" y="10883"/>
                    <a:pt x="630" y="11381"/>
                    <a:pt x="311" y="11878"/>
                  </a:cubicBezTo>
                  <a:cubicBezTo>
                    <a:pt x="-9" y="12375"/>
                    <a:pt x="-115" y="12873"/>
                    <a:pt x="151" y="13228"/>
                  </a:cubicBezTo>
                  <a:cubicBezTo>
                    <a:pt x="417" y="13583"/>
                    <a:pt x="1055" y="13796"/>
                    <a:pt x="2918" y="13725"/>
                  </a:cubicBezTo>
                  <a:cubicBezTo>
                    <a:pt x="4780" y="13654"/>
                    <a:pt x="7865" y="13299"/>
                    <a:pt x="10419" y="12731"/>
                  </a:cubicBezTo>
                  <a:cubicBezTo>
                    <a:pt x="12973" y="12162"/>
                    <a:pt x="14994" y="11381"/>
                    <a:pt x="16271" y="10812"/>
                  </a:cubicBezTo>
                  <a:cubicBezTo>
                    <a:pt x="17548" y="10244"/>
                    <a:pt x="18080" y="9888"/>
                    <a:pt x="18399" y="9533"/>
                  </a:cubicBezTo>
                  <a:cubicBezTo>
                    <a:pt x="18718" y="9178"/>
                    <a:pt x="18825" y="8823"/>
                    <a:pt x="18559" y="8609"/>
                  </a:cubicBezTo>
                  <a:cubicBezTo>
                    <a:pt x="18293" y="8396"/>
                    <a:pt x="17654" y="8325"/>
                    <a:pt x="16697" y="8538"/>
                  </a:cubicBezTo>
                  <a:cubicBezTo>
                    <a:pt x="15739" y="8752"/>
                    <a:pt x="14462" y="9249"/>
                    <a:pt x="13771" y="9711"/>
                  </a:cubicBezTo>
                  <a:cubicBezTo>
                    <a:pt x="13079" y="10173"/>
                    <a:pt x="12973" y="10599"/>
                    <a:pt x="13185" y="10919"/>
                  </a:cubicBezTo>
                  <a:cubicBezTo>
                    <a:pt x="13398" y="11238"/>
                    <a:pt x="13930" y="11452"/>
                    <a:pt x="14782" y="11523"/>
                  </a:cubicBezTo>
                  <a:cubicBezTo>
                    <a:pt x="15633" y="11594"/>
                    <a:pt x="16803" y="11523"/>
                    <a:pt x="17920" y="11381"/>
                  </a:cubicBezTo>
                  <a:cubicBezTo>
                    <a:pt x="19038" y="11238"/>
                    <a:pt x="20102" y="11025"/>
                    <a:pt x="20421" y="11096"/>
                  </a:cubicBezTo>
                  <a:cubicBezTo>
                    <a:pt x="20740" y="11167"/>
                    <a:pt x="20315" y="11523"/>
                    <a:pt x="20208" y="12269"/>
                  </a:cubicBezTo>
                  <a:cubicBezTo>
                    <a:pt x="20102" y="13015"/>
                    <a:pt x="20315" y="14152"/>
                    <a:pt x="20527" y="15573"/>
                  </a:cubicBezTo>
                  <a:cubicBezTo>
                    <a:pt x="20740" y="16994"/>
                    <a:pt x="20953" y="18699"/>
                    <a:pt x="20527" y="19729"/>
                  </a:cubicBezTo>
                  <a:cubicBezTo>
                    <a:pt x="20102" y="20759"/>
                    <a:pt x="19038" y="21115"/>
                    <a:pt x="18240" y="21292"/>
                  </a:cubicBezTo>
                  <a:cubicBezTo>
                    <a:pt x="17442" y="21470"/>
                    <a:pt x="16910" y="21470"/>
                    <a:pt x="16378" y="21399"/>
                  </a:cubicBezTo>
                  <a:cubicBezTo>
                    <a:pt x="15846" y="21328"/>
                    <a:pt x="15314" y="21186"/>
                    <a:pt x="14994" y="20937"/>
                  </a:cubicBezTo>
                  <a:cubicBezTo>
                    <a:pt x="14675" y="20688"/>
                    <a:pt x="14569" y="20333"/>
                    <a:pt x="14728" y="20049"/>
                  </a:cubicBezTo>
                  <a:cubicBezTo>
                    <a:pt x="14888" y="19765"/>
                    <a:pt x="15314" y="19552"/>
                    <a:pt x="16484" y="19303"/>
                  </a:cubicBezTo>
                  <a:cubicBezTo>
                    <a:pt x="17654" y="19054"/>
                    <a:pt x="19570" y="18770"/>
                    <a:pt x="21485" y="18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0" y="3693727"/>
              <a:ext cx="2921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57" y="16800"/>
                    <a:pt x="7513" y="12000"/>
                    <a:pt x="11113" y="8400"/>
                  </a:cubicBezTo>
                  <a:cubicBezTo>
                    <a:pt x="14713" y="4800"/>
                    <a:pt x="1815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138568" y="3674677"/>
              <a:ext cx="274182" cy="68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309" fill="norm" stroke="1" extrusionOk="0">
                  <a:moveTo>
                    <a:pt x="1585" y="17673"/>
                  </a:moveTo>
                  <a:cubicBezTo>
                    <a:pt x="754" y="18982"/>
                    <a:pt x="-77" y="20291"/>
                    <a:pt x="6" y="20945"/>
                  </a:cubicBezTo>
                  <a:cubicBezTo>
                    <a:pt x="89" y="21600"/>
                    <a:pt x="1086" y="21600"/>
                    <a:pt x="3994" y="18982"/>
                  </a:cubicBezTo>
                  <a:cubicBezTo>
                    <a:pt x="6901" y="16364"/>
                    <a:pt x="11720" y="11127"/>
                    <a:pt x="14960" y="7527"/>
                  </a:cubicBezTo>
                  <a:cubicBezTo>
                    <a:pt x="18200" y="3927"/>
                    <a:pt x="19861" y="1964"/>
                    <a:pt x="215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584199" y="3420677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635000" y="3541327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1390649" y="3084832"/>
              <a:ext cx="228601" cy="183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3" fill="norm" stroke="1" extrusionOk="0">
                  <a:moveTo>
                    <a:pt x="0" y="655"/>
                  </a:moveTo>
                  <a:cubicBezTo>
                    <a:pt x="1000" y="164"/>
                    <a:pt x="2000" y="-327"/>
                    <a:pt x="3300" y="287"/>
                  </a:cubicBezTo>
                  <a:cubicBezTo>
                    <a:pt x="4600" y="900"/>
                    <a:pt x="6200" y="2618"/>
                    <a:pt x="8800" y="5932"/>
                  </a:cubicBezTo>
                  <a:cubicBezTo>
                    <a:pt x="11400" y="9246"/>
                    <a:pt x="15000" y="14155"/>
                    <a:pt x="17300" y="16978"/>
                  </a:cubicBezTo>
                  <a:cubicBezTo>
                    <a:pt x="19600" y="19800"/>
                    <a:pt x="20600" y="20537"/>
                    <a:pt x="21600" y="21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1597755" y="3100459"/>
              <a:ext cx="78645" cy="377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394" fill="norm" stroke="1" extrusionOk="0">
                  <a:moveTo>
                    <a:pt x="21120" y="2314"/>
                  </a:moveTo>
                  <a:cubicBezTo>
                    <a:pt x="21120" y="1354"/>
                    <a:pt x="21120" y="394"/>
                    <a:pt x="19983" y="94"/>
                  </a:cubicBezTo>
                  <a:cubicBezTo>
                    <a:pt x="18846" y="-206"/>
                    <a:pt x="16573" y="154"/>
                    <a:pt x="14299" y="2014"/>
                  </a:cubicBezTo>
                  <a:cubicBezTo>
                    <a:pt x="12025" y="3874"/>
                    <a:pt x="9752" y="7234"/>
                    <a:pt x="7194" y="10354"/>
                  </a:cubicBezTo>
                  <a:cubicBezTo>
                    <a:pt x="4636" y="13474"/>
                    <a:pt x="1794" y="16354"/>
                    <a:pt x="657" y="18154"/>
                  </a:cubicBezTo>
                  <a:cubicBezTo>
                    <a:pt x="-480" y="19954"/>
                    <a:pt x="88" y="20674"/>
                    <a:pt x="657" y="21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1711589" y="3295794"/>
              <a:ext cx="112590" cy="14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343" fill="norm" stroke="1" extrusionOk="0">
                  <a:moveTo>
                    <a:pt x="12322" y="2541"/>
                  </a:moveTo>
                  <a:cubicBezTo>
                    <a:pt x="10359" y="1271"/>
                    <a:pt x="8395" y="0"/>
                    <a:pt x="6824" y="0"/>
                  </a:cubicBezTo>
                  <a:cubicBezTo>
                    <a:pt x="5253" y="0"/>
                    <a:pt x="4075" y="1271"/>
                    <a:pt x="2897" y="4129"/>
                  </a:cubicBezTo>
                  <a:cubicBezTo>
                    <a:pt x="1719" y="6988"/>
                    <a:pt x="540" y="11435"/>
                    <a:pt x="148" y="14612"/>
                  </a:cubicBezTo>
                  <a:cubicBezTo>
                    <a:pt x="-245" y="17788"/>
                    <a:pt x="148" y="19694"/>
                    <a:pt x="1326" y="20647"/>
                  </a:cubicBezTo>
                  <a:cubicBezTo>
                    <a:pt x="2504" y="21600"/>
                    <a:pt x="4468" y="21600"/>
                    <a:pt x="7413" y="20488"/>
                  </a:cubicBezTo>
                  <a:cubicBezTo>
                    <a:pt x="10359" y="19376"/>
                    <a:pt x="14286" y="17153"/>
                    <a:pt x="16642" y="15247"/>
                  </a:cubicBezTo>
                  <a:cubicBezTo>
                    <a:pt x="18999" y="13341"/>
                    <a:pt x="19784" y="11753"/>
                    <a:pt x="20373" y="9847"/>
                  </a:cubicBezTo>
                  <a:cubicBezTo>
                    <a:pt x="20962" y="7941"/>
                    <a:pt x="21355" y="5718"/>
                    <a:pt x="19784" y="4765"/>
                  </a:cubicBezTo>
                  <a:cubicBezTo>
                    <a:pt x="18213" y="3812"/>
                    <a:pt x="14679" y="4129"/>
                    <a:pt x="11144" y="4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1877154" y="3291560"/>
              <a:ext cx="243747" cy="1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1333" y="1234"/>
                  </a:moveTo>
                  <a:cubicBezTo>
                    <a:pt x="588" y="4011"/>
                    <a:pt x="-157" y="6789"/>
                    <a:pt x="29" y="9720"/>
                  </a:cubicBezTo>
                  <a:cubicBezTo>
                    <a:pt x="215" y="12651"/>
                    <a:pt x="1333" y="15737"/>
                    <a:pt x="2822" y="16817"/>
                  </a:cubicBezTo>
                  <a:cubicBezTo>
                    <a:pt x="4312" y="17897"/>
                    <a:pt x="6174" y="16971"/>
                    <a:pt x="7571" y="14349"/>
                  </a:cubicBezTo>
                  <a:cubicBezTo>
                    <a:pt x="8967" y="11726"/>
                    <a:pt x="9898" y="7406"/>
                    <a:pt x="10364" y="4474"/>
                  </a:cubicBezTo>
                  <a:cubicBezTo>
                    <a:pt x="10829" y="1543"/>
                    <a:pt x="10829" y="0"/>
                    <a:pt x="11015" y="0"/>
                  </a:cubicBezTo>
                  <a:cubicBezTo>
                    <a:pt x="11202" y="0"/>
                    <a:pt x="11574" y="1543"/>
                    <a:pt x="12040" y="4320"/>
                  </a:cubicBezTo>
                  <a:cubicBezTo>
                    <a:pt x="12505" y="7097"/>
                    <a:pt x="13064" y="11109"/>
                    <a:pt x="13622" y="14040"/>
                  </a:cubicBezTo>
                  <a:cubicBezTo>
                    <a:pt x="14181" y="16971"/>
                    <a:pt x="14740" y="18823"/>
                    <a:pt x="16043" y="19903"/>
                  </a:cubicBezTo>
                  <a:cubicBezTo>
                    <a:pt x="17346" y="20983"/>
                    <a:pt x="19395" y="21291"/>
                    <a:pt x="214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2709549" y="3202565"/>
              <a:ext cx="114919" cy="219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0890" fill="norm" stroke="1" extrusionOk="0">
                  <a:moveTo>
                    <a:pt x="20018" y="3844"/>
                  </a:moveTo>
                  <a:cubicBezTo>
                    <a:pt x="19246" y="2835"/>
                    <a:pt x="18475" y="1826"/>
                    <a:pt x="15968" y="1018"/>
                  </a:cubicBezTo>
                  <a:cubicBezTo>
                    <a:pt x="13461" y="211"/>
                    <a:pt x="9218" y="-395"/>
                    <a:pt x="6132" y="312"/>
                  </a:cubicBezTo>
                  <a:cubicBezTo>
                    <a:pt x="3046" y="1018"/>
                    <a:pt x="1118" y="3037"/>
                    <a:pt x="346" y="4551"/>
                  </a:cubicBezTo>
                  <a:cubicBezTo>
                    <a:pt x="-425" y="6065"/>
                    <a:pt x="-39" y="7074"/>
                    <a:pt x="2854" y="8689"/>
                  </a:cubicBezTo>
                  <a:cubicBezTo>
                    <a:pt x="5746" y="10304"/>
                    <a:pt x="11146" y="12525"/>
                    <a:pt x="14618" y="14039"/>
                  </a:cubicBezTo>
                  <a:cubicBezTo>
                    <a:pt x="18089" y="15553"/>
                    <a:pt x="19632" y="16360"/>
                    <a:pt x="20404" y="17369"/>
                  </a:cubicBezTo>
                  <a:cubicBezTo>
                    <a:pt x="21175" y="18379"/>
                    <a:pt x="21175" y="19590"/>
                    <a:pt x="20018" y="20297"/>
                  </a:cubicBezTo>
                  <a:cubicBezTo>
                    <a:pt x="18861" y="21003"/>
                    <a:pt x="16546" y="21205"/>
                    <a:pt x="14811" y="20196"/>
                  </a:cubicBezTo>
                  <a:cubicBezTo>
                    <a:pt x="13075" y="19186"/>
                    <a:pt x="11918" y="16966"/>
                    <a:pt x="10761" y="14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2921794" y="3026977"/>
              <a:ext cx="69057" cy="409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24" fill="norm" stroke="1" extrusionOk="0">
                  <a:moveTo>
                    <a:pt x="19390" y="0"/>
                  </a:moveTo>
                  <a:cubicBezTo>
                    <a:pt x="14154" y="2769"/>
                    <a:pt x="8918" y="5538"/>
                    <a:pt x="5645" y="8751"/>
                  </a:cubicBezTo>
                  <a:cubicBezTo>
                    <a:pt x="2372" y="11963"/>
                    <a:pt x="1063" y="15618"/>
                    <a:pt x="409" y="17723"/>
                  </a:cubicBezTo>
                  <a:cubicBezTo>
                    <a:pt x="-246" y="19828"/>
                    <a:pt x="-246" y="20382"/>
                    <a:pt x="1390" y="20825"/>
                  </a:cubicBezTo>
                  <a:cubicBezTo>
                    <a:pt x="3027" y="21268"/>
                    <a:pt x="6299" y="21600"/>
                    <a:pt x="9899" y="21323"/>
                  </a:cubicBezTo>
                  <a:cubicBezTo>
                    <a:pt x="13499" y="21046"/>
                    <a:pt x="17427" y="20160"/>
                    <a:pt x="21354" y="19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2882900" y="3239930"/>
              <a:ext cx="241300" cy="104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0" y="5785"/>
                  </a:moveTo>
                  <a:cubicBezTo>
                    <a:pt x="4168" y="5353"/>
                    <a:pt x="8337" y="4921"/>
                    <a:pt x="10895" y="4705"/>
                  </a:cubicBezTo>
                  <a:cubicBezTo>
                    <a:pt x="13453" y="4489"/>
                    <a:pt x="14400" y="4489"/>
                    <a:pt x="15253" y="3841"/>
                  </a:cubicBezTo>
                  <a:cubicBezTo>
                    <a:pt x="16105" y="3193"/>
                    <a:pt x="16863" y="1897"/>
                    <a:pt x="16674" y="1033"/>
                  </a:cubicBezTo>
                  <a:cubicBezTo>
                    <a:pt x="16484" y="169"/>
                    <a:pt x="15347" y="-263"/>
                    <a:pt x="14400" y="169"/>
                  </a:cubicBezTo>
                  <a:cubicBezTo>
                    <a:pt x="13453" y="601"/>
                    <a:pt x="12695" y="1897"/>
                    <a:pt x="11937" y="4489"/>
                  </a:cubicBezTo>
                  <a:cubicBezTo>
                    <a:pt x="11179" y="7081"/>
                    <a:pt x="10421" y="10969"/>
                    <a:pt x="10042" y="13993"/>
                  </a:cubicBezTo>
                  <a:cubicBezTo>
                    <a:pt x="9663" y="17017"/>
                    <a:pt x="9663" y="19177"/>
                    <a:pt x="10137" y="20041"/>
                  </a:cubicBezTo>
                  <a:cubicBezTo>
                    <a:pt x="10611" y="20905"/>
                    <a:pt x="11558" y="20473"/>
                    <a:pt x="12316" y="19393"/>
                  </a:cubicBezTo>
                  <a:cubicBezTo>
                    <a:pt x="13074" y="18313"/>
                    <a:pt x="13642" y="16585"/>
                    <a:pt x="14400" y="15289"/>
                  </a:cubicBezTo>
                  <a:cubicBezTo>
                    <a:pt x="15158" y="13993"/>
                    <a:pt x="16105" y="13129"/>
                    <a:pt x="16863" y="13777"/>
                  </a:cubicBezTo>
                  <a:cubicBezTo>
                    <a:pt x="17621" y="14425"/>
                    <a:pt x="18189" y="16585"/>
                    <a:pt x="18947" y="18097"/>
                  </a:cubicBezTo>
                  <a:cubicBezTo>
                    <a:pt x="19705" y="19609"/>
                    <a:pt x="20653" y="20473"/>
                    <a:pt x="21600" y="21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3143250" y="3179377"/>
              <a:ext cx="120650" cy="15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0" y="11540"/>
                  </a:moveTo>
                  <a:cubicBezTo>
                    <a:pt x="1137" y="10356"/>
                    <a:pt x="2274" y="9173"/>
                    <a:pt x="3789" y="9173"/>
                  </a:cubicBezTo>
                  <a:cubicBezTo>
                    <a:pt x="5305" y="9173"/>
                    <a:pt x="7200" y="10356"/>
                    <a:pt x="8905" y="11836"/>
                  </a:cubicBezTo>
                  <a:cubicBezTo>
                    <a:pt x="10611" y="13315"/>
                    <a:pt x="12126" y="15090"/>
                    <a:pt x="12884" y="17014"/>
                  </a:cubicBezTo>
                  <a:cubicBezTo>
                    <a:pt x="13642" y="18937"/>
                    <a:pt x="13642" y="21008"/>
                    <a:pt x="13263" y="21304"/>
                  </a:cubicBezTo>
                  <a:cubicBezTo>
                    <a:pt x="12884" y="21600"/>
                    <a:pt x="12126" y="20121"/>
                    <a:pt x="12884" y="16866"/>
                  </a:cubicBezTo>
                  <a:cubicBezTo>
                    <a:pt x="13642" y="13611"/>
                    <a:pt x="15916" y="8581"/>
                    <a:pt x="17621" y="5474"/>
                  </a:cubicBezTo>
                  <a:cubicBezTo>
                    <a:pt x="19326" y="2367"/>
                    <a:pt x="20463" y="118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3303708" y="2944427"/>
              <a:ext cx="80843" cy="416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487" fill="norm" stroke="1" extrusionOk="0">
                  <a:moveTo>
                    <a:pt x="21153" y="0"/>
                  </a:moveTo>
                  <a:cubicBezTo>
                    <a:pt x="16168" y="2291"/>
                    <a:pt x="11184" y="4582"/>
                    <a:pt x="7307" y="7636"/>
                  </a:cubicBezTo>
                  <a:cubicBezTo>
                    <a:pt x="3430" y="10691"/>
                    <a:pt x="661" y="14509"/>
                    <a:pt x="107" y="16964"/>
                  </a:cubicBezTo>
                  <a:cubicBezTo>
                    <a:pt x="-447" y="19418"/>
                    <a:pt x="1215" y="20509"/>
                    <a:pt x="3707" y="21055"/>
                  </a:cubicBezTo>
                  <a:cubicBezTo>
                    <a:pt x="6199" y="21600"/>
                    <a:pt x="9522" y="21600"/>
                    <a:pt x="12291" y="21218"/>
                  </a:cubicBezTo>
                  <a:cubicBezTo>
                    <a:pt x="15061" y="20836"/>
                    <a:pt x="17276" y="20073"/>
                    <a:pt x="19491" y="19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3281269" y="3173027"/>
              <a:ext cx="17948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fill="norm" stroke="1" extrusionOk="0">
                  <a:moveTo>
                    <a:pt x="3967" y="21600"/>
                  </a:moveTo>
                  <a:cubicBezTo>
                    <a:pt x="2209" y="19636"/>
                    <a:pt x="450" y="17673"/>
                    <a:pt x="74" y="15709"/>
                  </a:cubicBezTo>
                  <a:cubicBezTo>
                    <a:pt x="-303" y="13745"/>
                    <a:pt x="702" y="11782"/>
                    <a:pt x="4469" y="9164"/>
                  </a:cubicBezTo>
                  <a:cubicBezTo>
                    <a:pt x="8237" y="6545"/>
                    <a:pt x="14767" y="3273"/>
                    <a:pt x="212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4198261" y="3204777"/>
              <a:ext cx="138790" cy="156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281" fill="norm" stroke="1" extrusionOk="0">
                  <a:moveTo>
                    <a:pt x="2804" y="864"/>
                  </a:moveTo>
                  <a:cubicBezTo>
                    <a:pt x="1823" y="6336"/>
                    <a:pt x="841" y="11808"/>
                    <a:pt x="350" y="15408"/>
                  </a:cubicBezTo>
                  <a:cubicBezTo>
                    <a:pt x="-141" y="19008"/>
                    <a:pt x="-141" y="20736"/>
                    <a:pt x="514" y="21168"/>
                  </a:cubicBezTo>
                  <a:cubicBezTo>
                    <a:pt x="1168" y="21600"/>
                    <a:pt x="2477" y="20736"/>
                    <a:pt x="3459" y="19584"/>
                  </a:cubicBezTo>
                  <a:cubicBezTo>
                    <a:pt x="4441" y="18432"/>
                    <a:pt x="5095" y="16992"/>
                    <a:pt x="5750" y="15552"/>
                  </a:cubicBezTo>
                  <a:cubicBezTo>
                    <a:pt x="6404" y="14112"/>
                    <a:pt x="7059" y="12672"/>
                    <a:pt x="8204" y="12096"/>
                  </a:cubicBezTo>
                  <a:cubicBezTo>
                    <a:pt x="9350" y="11520"/>
                    <a:pt x="10986" y="11808"/>
                    <a:pt x="13277" y="10656"/>
                  </a:cubicBezTo>
                  <a:cubicBezTo>
                    <a:pt x="15568" y="9504"/>
                    <a:pt x="18514" y="6912"/>
                    <a:pt x="19986" y="4896"/>
                  </a:cubicBezTo>
                  <a:cubicBezTo>
                    <a:pt x="21459" y="2880"/>
                    <a:pt x="21459" y="1440"/>
                    <a:pt x="214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4451349" y="3192077"/>
              <a:ext cx="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4451350" y="3090477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4516737" y="2931727"/>
              <a:ext cx="328313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9846" y="0"/>
                  </a:moveTo>
                  <a:cubicBezTo>
                    <a:pt x="8600" y="1490"/>
                    <a:pt x="7354" y="2979"/>
                    <a:pt x="6385" y="5772"/>
                  </a:cubicBezTo>
                  <a:cubicBezTo>
                    <a:pt x="5415" y="8566"/>
                    <a:pt x="4723" y="12662"/>
                    <a:pt x="4377" y="15021"/>
                  </a:cubicBezTo>
                  <a:cubicBezTo>
                    <a:pt x="4031" y="17379"/>
                    <a:pt x="4031" y="18000"/>
                    <a:pt x="4031" y="18683"/>
                  </a:cubicBezTo>
                  <a:cubicBezTo>
                    <a:pt x="4031" y="19366"/>
                    <a:pt x="4031" y="20110"/>
                    <a:pt x="4031" y="20110"/>
                  </a:cubicBezTo>
                  <a:cubicBezTo>
                    <a:pt x="4031" y="20110"/>
                    <a:pt x="4031" y="19366"/>
                    <a:pt x="3754" y="18559"/>
                  </a:cubicBezTo>
                  <a:cubicBezTo>
                    <a:pt x="3477" y="17752"/>
                    <a:pt x="2923" y="16883"/>
                    <a:pt x="2092" y="16138"/>
                  </a:cubicBezTo>
                  <a:cubicBezTo>
                    <a:pt x="1262" y="15393"/>
                    <a:pt x="154" y="14772"/>
                    <a:pt x="15" y="14524"/>
                  </a:cubicBezTo>
                  <a:cubicBezTo>
                    <a:pt x="-123" y="14276"/>
                    <a:pt x="708" y="14400"/>
                    <a:pt x="2162" y="13779"/>
                  </a:cubicBezTo>
                  <a:cubicBezTo>
                    <a:pt x="3615" y="13159"/>
                    <a:pt x="5692" y="11793"/>
                    <a:pt x="7631" y="10179"/>
                  </a:cubicBezTo>
                  <a:cubicBezTo>
                    <a:pt x="9569" y="8566"/>
                    <a:pt x="11369" y="6703"/>
                    <a:pt x="12615" y="5524"/>
                  </a:cubicBezTo>
                  <a:cubicBezTo>
                    <a:pt x="13862" y="4345"/>
                    <a:pt x="14554" y="3848"/>
                    <a:pt x="14900" y="3910"/>
                  </a:cubicBezTo>
                  <a:cubicBezTo>
                    <a:pt x="15246" y="3972"/>
                    <a:pt x="15246" y="4593"/>
                    <a:pt x="14831" y="6828"/>
                  </a:cubicBezTo>
                  <a:cubicBezTo>
                    <a:pt x="14415" y="9062"/>
                    <a:pt x="13585" y="12910"/>
                    <a:pt x="13169" y="15393"/>
                  </a:cubicBezTo>
                  <a:cubicBezTo>
                    <a:pt x="12754" y="17876"/>
                    <a:pt x="12754" y="18993"/>
                    <a:pt x="12754" y="19924"/>
                  </a:cubicBezTo>
                  <a:cubicBezTo>
                    <a:pt x="12754" y="20855"/>
                    <a:pt x="12754" y="21600"/>
                    <a:pt x="12892" y="21600"/>
                  </a:cubicBezTo>
                  <a:cubicBezTo>
                    <a:pt x="13031" y="21600"/>
                    <a:pt x="13308" y="20855"/>
                    <a:pt x="14139" y="19676"/>
                  </a:cubicBezTo>
                  <a:cubicBezTo>
                    <a:pt x="14969" y="18497"/>
                    <a:pt x="16354" y="16883"/>
                    <a:pt x="17462" y="16014"/>
                  </a:cubicBezTo>
                  <a:cubicBezTo>
                    <a:pt x="18569" y="15145"/>
                    <a:pt x="19400" y="15021"/>
                    <a:pt x="19885" y="15269"/>
                  </a:cubicBezTo>
                  <a:cubicBezTo>
                    <a:pt x="20369" y="15517"/>
                    <a:pt x="20508" y="16138"/>
                    <a:pt x="20715" y="17255"/>
                  </a:cubicBezTo>
                  <a:cubicBezTo>
                    <a:pt x="20923" y="18372"/>
                    <a:pt x="21200" y="19986"/>
                    <a:pt x="214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5604901" y="2987504"/>
              <a:ext cx="138243" cy="292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171" fill="norm" stroke="1" extrusionOk="0">
                  <a:moveTo>
                    <a:pt x="18428" y="5155"/>
                  </a:moveTo>
                  <a:cubicBezTo>
                    <a:pt x="17475" y="3623"/>
                    <a:pt x="16522" y="2091"/>
                    <a:pt x="15251" y="1095"/>
                  </a:cubicBezTo>
                  <a:cubicBezTo>
                    <a:pt x="13981" y="100"/>
                    <a:pt x="12393" y="-360"/>
                    <a:pt x="9693" y="329"/>
                  </a:cubicBezTo>
                  <a:cubicBezTo>
                    <a:pt x="6993" y="1019"/>
                    <a:pt x="3181" y="2857"/>
                    <a:pt x="1275" y="4159"/>
                  </a:cubicBezTo>
                  <a:cubicBezTo>
                    <a:pt x="-631" y="5461"/>
                    <a:pt x="-631" y="6227"/>
                    <a:pt x="2863" y="8295"/>
                  </a:cubicBezTo>
                  <a:cubicBezTo>
                    <a:pt x="6357" y="10363"/>
                    <a:pt x="13345" y="13734"/>
                    <a:pt x="16998" y="15878"/>
                  </a:cubicBezTo>
                  <a:cubicBezTo>
                    <a:pt x="20651" y="18023"/>
                    <a:pt x="20969" y="18942"/>
                    <a:pt x="20651" y="19708"/>
                  </a:cubicBezTo>
                  <a:cubicBezTo>
                    <a:pt x="20334" y="20474"/>
                    <a:pt x="19381" y="21087"/>
                    <a:pt x="16998" y="21163"/>
                  </a:cubicBezTo>
                  <a:cubicBezTo>
                    <a:pt x="14616" y="21240"/>
                    <a:pt x="10804" y="20780"/>
                    <a:pt x="8581" y="19325"/>
                  </a:cubicBezTo>
                  <a:cubicBezTo>
                    <a:pt x="6357" y="17870"/>
                    <a:pt x="5722" y="15419"/>
                    <a:pt x="5087" y="12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5666316" y="2918977"/>
              <a:ext cx="42334" cy="425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21600" y="324"/>
                  </a:moveTo>
                  <a:cubicBezTo>
                    <a:pt x="16200" y="110"/>
                    <a:pt x="10800" y="-104"/>
                    <a:pt x="7560" y="56"/>
                  </a:cubicBezTo>
                  <a:cubicBezTo>
                    <a:pt x="4320" y="217"/>
                    <a:pt x="3240" y="751"/>
                    <a:pt x="2160" y="2997"/>
                  </a:cubicBezTo>
                  <a:cubicBezTo>
                    <a:pt x="1080" y="5243"/>
                    <a:pt x="0" y="9199"/>
                    <a:pt x="0" y="12300"/>
                  </a:cubicBezTo>
                  <a:cubicBezTo>
                    <a:pt x="0" y="15401"/>
                    <a:pt x="1080" y="17646"/>
                    <a:pt x="3780" y="19037"/>
                  </a:cubicBezTo>
                  <a:cubicBezTo>
                    <a:pt x="6480" y="20427"/>
                    <a:pt x="10800" y="20961"/>
                    <a:pt x="1512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5942377" y="3020627"/>
              <a:ext cx="13923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4390"/>
                    <a:pt x="1783" y="8780"/>
                    <a:pt x="240" y="12380"/>
                  </a:cubicBezTo>
                  <a:cubicBezTo>
                    <a:pt x="-1303" y="15980"/>
                    <a:pt x="4868" y="18790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6033243" y="3044341"/>
              <a:ext cx="144361" cy="215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158" fill="norm" stroke="1" extrusionOk="0">
                  <a:moveTo>
                    <a:pt x="8223" y="788"/>
                  </a:moveTo>
                  <a:cubicBezTo>
                    <a:pt x="6680" y="581"/>
                    <a:pt x="5137" y="373"/>
                    <a:pt x="3903" y="788"/>
                  </a:cubicBezTo>
                  <a:cubicBezTo>
                    <a:pt x="2669" y="1204"/>
                    <a:pt x="1743" y="2242"/>
                    <a:pt x="972" y="5150"/>
                  </a:cubicBezTo>
                  <a:cubicBezTo>
                    <a:pt x="200" y="8058"/>
                    <a:pt x="-417" y="12835"/>
                    <a:pt x="354" y="16158"/>
                  </a:cubicBezTo>
                  <a:cubicBezTo>
                    <a:pt x="1126" y="19481"/>
                    <a:pt x="3286" y="21350"/>
                    <a:pt x="6680" y="21142"/>
                  </a:cubicBezTo>
                  <a:cubicBezTo>
                    <a:pt x="10074" y="20935"/>
                    <a:pt x="14703" y="18650"/>
                    <a:pt x="17480" y="15015"/>
                  </a:cubicBezTo>
                  <a:cubicBezTo>
                    <a:pt x="20257" y="11381"/>
                    <a:pt x="21183" y="6396"/>
                    <a:pt x="21029" y="3488"/>
                  </a:cubicBezTo>
                  <a:cubicBezTo>
                    <a:pt x="20874" y="581"/>
                    <a:pt x="19640" y="-250"/>
                    <a:pt x="17634" y="62"/>
                  </a:cubicBezTo>
                  <a:cubicBezTo>
                    <a:pt x="15629" y="373"/>
                    <a:pt x="12852" y="1827"/>
                    <a:pt x="11309" y="3073"/>
                  </a:cubicBezTo>
                  <a:cubicBezTo>
                    <a:pt x="9766" y="4319"/>
                    <a:pt x="9457" y="5358"/>
                    <a:pt x="9149" y="6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6191250" y="3357177"/>
              <a:ext cx="762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6669424" y="3107410"/>
              <a:ext cx="174818" cy="36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546" fill="norm" stroke="1" extrusionOk="0">
                  <a:moveTo>
                    <a:pt x="4395" y="126"/>
                  </a:moveTo>
                  <a:cubicBezTo>
                    <a:pt x="2852" y="1381"/>
                    <a:pt x="1309" y="2637"/>
                    <a:pt x="537" y="3705"/>
                  </a:cubicBezTo>
                  <a:cubicBezTo>
                    <a:pt x="-234" y="4772"/>
                    <a:pt x="-234" y="5651"/>
                    <a:pt x="923" y="6279"/>
                  </a:cubicBezTo>
                  <a:cubicBezTo>
                    <a:pt x="2080" y="6907"/>
                    <a:pt x="4395" y="7284"/>
                    <a:pt x="6966" y="6719"/>
                  </a:cubicBezTo>
                  <a:cubicBezTo>
                    <a:pt x="9537" y="6153"/>
                    <a:pt x="12366" y="4647"/>
                    <a:pt x="14037" y="3579"/>
                  </a:cubicBezTo>
                  <a:cubicBezTo>
                    <a:pt x="15709" y="2512"/>
                    <a:pt x="16223" y="1884"/>
                    <a:pt x="16480" y="1256"/>
                  </a:cubicBezTo>
                  <a:cubicBezTo>
                    <a:pt x="16737" y="628"/>
                    <a:pt x="16737" y="0"/>
                    <a:pt x="16609" y="0"/>
                  </a:cubicBezTo>
                  <a:cubicBezTo>
                    <a:pt x="16480" y="0"/>
                    <a:pt x="16223" y="628"/>
                    <a:pt x="16480" y="2637"/>
                  </a:cubicBezTo>
                  <a:cubicBezTo>
                    <a:pt x="16737" y="4647"/>
                    <a:pt x="17509" y="8037"/>
                    <a:pt x="18409" y="10926"/>
                  </a:cubicBezTo>
                  <a:cubicBezTo>
                    <a:pt x="19309" y="13814"/>
                    <a:pt x="20337" y="16200"/>
                    <a:pt x="20852" y="17707"/>
                  </a:cubicBezTo>
                  <a:cubicBezTo>
                    <a:pt x="21366" y="19214"/>
                    <a:pt x="21366" y="19842"/>
                    <a:pt x="20852" y="20344"/>
                  </a:cubicBezTo>
                  <a:cubicBezTo>
                    <a:pt x="20337" y="20847"/>
                    <a:pt x="19309" y="21223"/>
                    <a:pt x="18023" y="21412"/>
                  </a:cubicBezTo>
                  <a:cubicBezTo>
                    <a:pt x="16737" y="21600"/>
                    <a:pt x="15195" y="21600"/>
                    <a:pt x="13395" y="21349"/>
                  </a:cubicBezTo>
                  <a:cubicBezTo>
                    <a:pt x="11595" y="21098"/>
                    <a:pt x="9537" y="20595"/>
                    <a:pt x="8252" y="19591"/>
                  </a:cubicBezTo>
                  <a:cubicBezTo>
                    <a:pt x="6966" y="18586"/>
                    <a:pt x="6452" y="17079"/>
                    <a:pt x="7223" y="15886"/>
                  </a:cubicBezTo>
                  <a:cubicBezTo>
                    <a:pt x="7995" y="14693"/>
                    <a:pt x="10052" y="13814"/>
                    <a:pt x="12109" y="12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6903060" y="3102361"/>
              <a:ext cx="88341" cy="142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0731" fill="norm" stroke="1" extrusionOk="0">
                  <a:moveTo>
                    <a:pt x="20953" y="4748"/>
                  </a:moveTo>
                  <a:cubicBezTo>
                    <a:pt x="20953" y="3205"/>
                    <a:pt x="20953" y="1662"/>
                    <a:pt x="19446" y="736"/>
                  </a:cubicBezTo>
                  <a:cubicBezTo>
                    <a:pt x="17939" y="-189"/>
                    <a:pt x="14925" y="-498"/>
                    <a:pt x="11660" y="1353"/>
                  </a:cubicBezTo>
                  <a:cubicBezTo>
                    <a:pt x="8395" y="3205"/>
                    <a:pt x="4878" y="7216"/>
                    <a:pt x="2869" y="9993"/>
                  </a:cubicBezTo>
                  <a:cubicBezTo>
                    <a:pt x="860" y="12771"/>
                    <a:pt x="357" y="14313"/>
                    <a:pt x="106" y="16011"/>
                  </a:cubicBezTo>
                  <a:cubicBezTo>
                    <a:pt x="-145" y="17708"/>
                    <a:pt x="-145" y="19559"/>
                    <a:pt x="2367" y="20331"/>
                  </a:cubicBezTo>
                  <a:cubicBezTo>
                    <a:pt x="4878" y="21102"/>
                    <a:pt x="9902" y="20793"/>
                    <a:pt x="13669" y="19096"/>
                  </a:cubicBezTo>
                  <a:cubicBezTo>
                    <a:pt x="17436" y="17399"/>
                    <a:pt x="19948" y="14313"/>
                    <a:pt x="20702" y="11845"/>
                  </a:cubicBezTo>
                  <a:cubicBezTo>
                    <a:pt x="21455" y="9376"/>
                    <a:pt x="20450" y="7525"/>
                    <a:pt x="19446" y="5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7045912" y="3095707"/>
              <a:ext cx="174039" cy="153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171" fill="norm" stroke="1" extrusionOk="0">
                  <a:moveTo>
                    <a:pt x="5003" y="6285"/>
                  </a:moveTo>
                  <a:cubicBezTo>
                    <a:pt x="5003" y="4825"/>
                    <a:pt x="5003" y="3366"/>
                    <a:pt x="4612" y="2052"/>
                  </a:cubicBezTo>
                  <a:cubicBezTo>
                    <a:pt x="4222" y="739"/>
                    <a:pt x="3441" y="-429"/>
                    <a:pt x="2661" y="155"/>
                  </a:cubicBezTo>
                  <a:cubicBezTo>
                    <a:pt x="1880" y="739"/>
                    <a:pt x="1099" y="3074"/>
                    <a:pt x="579" y="6285"/>
                  </a:cubicBezTo>
                  <a:cubicBezTo>
                    <a:pt x="58" y="9495"/>
                    <a:pt x="-202" y="13582"/>
                    <a:pt x="188" y="16063"/>
                  </a:cubicBezTo>
                  <a:cubicBezTo>
                    <a:pt x="579" y="18544"/>
                    <a:pt x="1620" y="19420"/>
                    <a:pt x="2791" y="19566"/>
                  </a:cubicBezTo>
                  <a:cubicBezTo>
                    <a:pt x="3962" y="19712"/>
                    <a:pt x="5263" y="19128"/>
                    <a:pt x="6434" y="18106"/>
                  </a:cubicBezTo>
                  <a:cubicBezTo>
                    <a:pt x="7605" y="17085"/>
                    <a:pt x="8646" y="15625"/>
                    <a:pt x="9557" y="13436"/>
                  </a:cubicBezTo>
                  <a:cubicBezTo>
                    <a:pt x="10468" y="11247"/>
                    <a:pt x="11249" y="8328"/>
                    <a:pt x="11639" y="7890"/>
                  </a:cubicBezTo>
                  <a:cubicBezTo>
                    <a:pt x="12029" y="7452"/>
                    <a:pt x="12029" y="9495"/>
                    <a:pt x="13591" y="12122"/>
                  </a:cubicBezTo>
                  <a:cubicBezTo>
                    <a:pt x="15152" y="14749"/>
                    <a:pt x="18275" y="17960"/>
                    <a:pt x="21398" y="21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7684782" y="2912677"/>
              <a:ext cx="100319" cy="334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500" fill="norm" stroke="1" extrusionOk="0">
                  <a:moveTo>
                    <a:pt x="21327" y="0"/>
                  </a:moveTo>
                  <a:cubicBezTo>
                    <a:pt x="15927" y="3396"/>
                    <a:pt x="10527" y="6792"/>
                    <a:pt x="6927" y="10053"/>
                  </a:cubicBezTo>
                  <a:cubicBezTo>
                    <a:pt x="3327" y="13313"/>
                    <a:pt x="1527" y="16438"/>
                    <a:pt x="627" y="18340"/>
                  </a:cubicBezTo>
                  <a:cubicBezTo>
                    <a:pt x="-273" y="20242"/>
                    <a:pt x="-273" y="20921"/>
                    <a:pt x="1077" y="21260"/>
                  </a:cubicBezTo>
                  <a:cubicBezTo>
                    <a:pt x="2427" y="21600"/>
                    <a:pt x="5127" y="21600"/>
                    <a:pt x="8052" y="21125"/>
                  </a:cubicBezTo>
                  <a:cubicBezTo>
                    <a:pt x="10977" y="20649"/>
                    <a:pt x="14127" y="19698"/>
                    <a:pt x="16152" y="18815"/>
                  </a:cubicBezTo>
                  <a:cubicBezTo>
                    <a:pt x="18177" y="17932"/>
                    <a:pt x="19077" y="17117"/>
                    <a:pt x="18402" y="16642"/>
                  </a:cubicBezTo>
                  <a:cubicBezTo>
                    <a:pt x="17727" y="16166"/>
                    <a:pt x="15477" y="16030"/>
                    <a:pt x="12552" y="15962"/>
                  </a:cubicBezTo>
                  <a:cubicBezTo>
                    <a:pt x="9627" y="15894"/>
                    <a:pt x="6027" y="15894"/>
                    <a:pt x="4677" y="16234"/>
                  </a:cubicBezTo>
                  <a:cubicBezTo>
                    <a:pt x="3327" y="16574"/>
                    <a:pt x="4227" y="17253"/>
                    <a:pt x="5127" y="17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7804655" y="2882250"/>
              <a:ext cx="284237" cy="356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413" fill="norm" stroke="1" extrusionOk="0">
                  <a:moveTo>
                    <a:pt x="442" y="17836"/>
                  </a:moveTo>
                  <a:cubicBezTo>
                    <a:pt x="1082" y="17328"/>
                    <a:pt x="1722" y="16820"/>
                    <a:pt x="2602" y="16121"/>
                  </a:cubicBezTo>
                  <a:cubicBezTo>
                    <a:pt x="3482" y="15422"/>
                    <a:pt x="4602" y="14533"/>
                    <a:pt x="4762" y="14088"/>
                  </a:cubicBezTo>
                  <a:cubicBezTo>
                    <a:pt x="4922" y="13643"/>
                    <a:pt x="4122" y="13643"/>
                    <a:pt x="3242" y="14279"/>
                  </a:cubicBezTo>
                  <a:cubicBezTo>
                    <a:pt x="2362" y="14914"/>
                    <a:pt x="1402" y="16185"/>
                    <a:pt x="842" y="17137"/>
                  </a:cubicBezTo>
                  <a:cubicBezTo>
                    <a:pt x="282" y="18090"/>
                    <a:pt x="122" y="18726"/>
                    <a:pt x="42" y="19361"/>
                  </a:cubicBezTo>
                  <a:cubicBezTo>
                    <a:pt x="-38" y="19996"/>
                    <a:pt x="-38" y="20632"/>
                    <a:pt x="362" y="21013"/>
                  </a:cubicBezTo>
                  <a:cubicBezTo>
                    <a:pt x="762" y="21394"/>
                    <a:pt x="1562" y="21521"/>
                    <a:pt x="3322" y="20949"/>
                  </a:cubicBezTo>
                  <a:cubicBezTo>
                    <a:pt x="5082" y="20377"/>
                    <a:pt x="7802" y="19107"/>
                    <a:pt x="10762" y="16756"/>
                  </a:cubicBezTo>
                  <a:cubicBezTo>
                    <a:pt x="13722" y="14406"/>
                    <a:pt x="16922" y="10975"/>
                    <a:pt x="18762" y="8307"/>
                  </a:cubicBezTo>
                  <a:cubicBezTo>
                    <a:pt x="20602" y="5639"/>
                    <a:pt x="21082" y="3733"/>
                    <a:pt x="21322" y="2462"/>
                  </a:cubicBezTo>
                  <a:cubicBezTo>
                    <a:pt x="21562" y="1192"/>
                    <a:pt x="21562" y="556"/>
                    <a:pt x="21162" y="239"/>
                  </a:cubicBezTo>
                  <a:cubicBezTo>
                    <a:pt x="20762" y="-79"/>
                    <a:pt x="19962" y="-79"/>
                    <a:pt x="19322" y="239"/>
                  </a:cubicBezTo>
                  <a:cubicBezTo>
                    <a:pt x="18682" y="556"/>
                    <a:pt x="18202" y="1192"/>
                    <a:pt x="17322" y="3796"/>
                  </a:cubicBezTo>
                  <a:cubicBezTo>
                    <a:pt x="16442" y="6401"/>
                    <a:pt x="15162" y="10975"/>
                    <a:pt x="14442" y="13961"/>
                  </a:cubicBezTo>
                  <a:cubicBezTo>
                    <a:pt x="13722" y="16947"/>
                    <a:pt x="13562" y="18345"/>
                    <a:pt x="13562" y="19361"/>
                  </a:cubicBezTo>
                  <a:cubicBezTo>
                    <a:pt x="13562" y="20377"/>
                    <a:pt x="13722" y="21013"/>
                    <a:pt x="14282" y="21267"/>
                  </a:cubicBezTo>
                  <a:cubicBezTo>
                    <a:pt x="14842" y="21521"/>
                    <a:pt x="15802" y="21394"/>
                    <a:pt x="16762" y="21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7969250" y="3084127"/>
              <a:ext cx="1460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70" y="15300"/>
                    <a:pt x="8139" y="9000"/>
                    <a:pt x="11739" y="5400"/>
                  </a:cubicBezTo>
                  <a:cubicBezTo>
                    <a:pt x="15339" y="1800"/>
                    <a:pt x="1847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8469465" y="3103177"/>
              <a:ext cx="107498" cy="134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123" fill="norm" stroke="1" extrusionOk="0">
                  <a:moveTo>
                    <a:pt x="19838" y="1994"/>
                  </a:moveTo>
                  <a:cubicBezTo>
                    <a:pt x="17801" y="997"/>
                    <a:pt x="15763" y="0"/>
                    <a:pt x="13929" y="0"/>
                  </a:cubicBezTo>
                  <a:cubicBezTo>
                    <a:pt x="12095" y="0"/>
                    <a:pt x="10465" y="997"/>
                    <a:pt x="8019" y="3822"/>
                  </a:cubicBezTo>
                  <a:cubicBezTo>
                    <a:pt x="5574" y="6646"/>
                    <a:pt x="2314" y="11298"/>
                    <a:pt x="887" y="14455"/>
                  </a:cubicBezTo>
                  <a:cubicBezTo>
                    <a:pt x="-539" y="17612"/>
                    <a:pt x="-131" y="19274"/>
                    <a:pt x="1295" y="20271"/>
                  </a:cubicBezTo>
                  <a:cubicBezTo>
                    <a:pt x="2721" y="21268"/>
                    <a:pt x="5167" y="21600"/>
                    <a:pt x="8631" y="20105"/>
                  </a:cubicBezTo>
                  <a:cubicBezTo>
                    <a:pt x="12095" y="18609"/>
                    <a:pt x="16578" y="15286"/>
                    <a:pt x="18819" y="12628"/>
                  </a:cubicBezTo>
                  <a:cubicBezTo>
                    <a:pt x="21061" y="9969"/>
                    <a:pt x="21061" y="7975"/>
                    <a:pt x="20042" y="6314"/>
                  </a:cubicBezTo>
                  <a:cubicBezTo>
                    <a:pt x="19023" y="4652"/>
                    <a:pt x="16986" y="3323"/>
                    <a:pt x="15152" y="3157"/>
                  </a:cubicBezTo>
                  <a:cubicBezTo>
                    <a:pt x="13318" y="2991"/>
                    <a:pt x="11687" y="3988"/>
                    <a:pt x="10057" y="4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8617927" y="3061144"/>
              <a:ext cx="119673" cy="188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326" fill="norm" stroke="1" extrusionOk="0">
                  <a:moveTo>
                    <a:pt x="5509" y="6206"/>
                  </a:moveTo>
                  <a:cubicBezTo>
                    <a:pt x="4372" y="7406"/>
                    <a:pt x="3236" y="8606"/>
                    <a:pt x="2288" y="10766"/>
                  </a:cubicBezTo>
                  <a:cubicBezTo>
                    <a:pt x="1341" y="12926"/>
                    <a:pt x="583" y="16046"/>
                    <a:pt x="204" y="17006"/>
                  </a:cubicBezTo>
                  <a:cubicBezTo>
                    <a:pt x="-175" y="17966"/>
                    <a:pt x="-175" y="16766"/>
                    <a:pt x="1530" y="13766"/>
                  </a:cubicBezTo>
                  <a:cubicBezTo>
                    <a:pt x="3236" y="10766"/>
                    <a:pt x="6646" y="5966"/>
                    <a:pt x="9678" y="3206"/>
                  </a:cubicBezTo>
                  <a:cubicBezTo>
                    <a:pt x="12709" y="446"/>
                    <a:pt x="15362" y="-274"/>
                    <a:pt x="17257" y="86"/>
                  </a:cubicBezTo>
                  <a:cubicBezTo>
                    <a:pt x="19151" y="446"/>
                    <a:pt x="20288" y="1886"/>
                    <a:pt x="20857" y="5606"/>
                  </a:cubicBezTo>
                  <a:cubicBezTo>
                    <a:pt x="21425" y="9326"/>
                    <a:pt x="21425" y="15326"/>
                    <a:pt x="21425" y="21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9100872" y="3044921"/>
              <a:ext cx="278079" cy="147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453" fill="norm" stroke="1" extrusionOk="0">
                  <a:moveTo>
                    <a:pt x="14134" y="14973"/>
                  </a:moveTo>
                  <a:cubicBezTo>
                    <a:pt x="13807" y="11887"/>
                    <a:pt x="13480" y="8802"/>
                    <a:pt x="12743" y="5870"/>
                  </a:cubicBezTo>
                  <a:cubicBezTo>
                    <a:pt x="12007" y="2939"/>
                    <a:pt x="10862" y="162"/>
                    <a:pt x="9062" y="7"/>
                  </a:cubicBezTo>
                  <a:cubicBezTo>
                    <a:pt x="7262" y="-147"/>
                    <a:pt x="4807" y="2322"/>
                    <a:pt x="3171" y="4944"/>
                  </a:cubicBezTo>
                  <a:cubicBezTo>
                    <a:pt x="1534" y="7567"/>
                    <a:pt x="716" y="10344"/>
                    <a:pt x="307" y="12504"/>
                  </a:cubicBezTo>
                  <a:cubicBezTo>
                    <a:pt x="-102" y="14664"/>
                    <a:pt x="-102" y="16207"/>
                    <a:pt x="307" y="17287"/>
                  </a:cubicBezTo>
                  <a:cubicBezTo>
                    <a:pt x="716" y="18367"/>
                    <a:pt x="1534" y="18984"/>
                    <a:pt x="3089" y="18213"/>
                  </a:cubicBezTo>
                  <a:cubicBezTo>
                    <a:pt x="4643" y="17442"/>
                    <a:pt x="6934" y="15282"/>
                    <a:pt x="8407" y="13430"/>
                  </a:cubicBezTo>
                  <a:cubicBezTo>
                    <a:pt x="9880" y="11579"/>
                    <a:pt x="10534" y="10036"/>
                    <a:pt x="10943" y="10190"/>
                  </a:cubicBezTo>
                  <a:cubicBezTo>
                    <a:pt x="11353" y="10344"/>
                    <a:pt x="11516" y="12196"/>
                    <a:pt x="12171" y="14202"/>
                  </a:cubicBezTo>
                  <a:cubicBezTo>
                    <a:pt x="12825" y="16207"/>
                    <a:pt x="13971" y="18367"/>
                    <a:pt x="15607" y="19602"/>
                  </a:cubicBezTo>
                  <a:cubicBezTo>
                    <a:pt x="17243" y="20836"/>
                    <a:pt x="19371" y="21144"/>
                    <a:pt x="21498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9692927" y="3017468"/>
              <a:ext cx="136873" cy="14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0933" fill="norm" stroke="1" extrusionOk="0">
                  <a:moveTo>
                    <a:pt x="20181" y="7543"/>
                  </a:moveTo>
                  <a:cubicBezTo>
                    <a:pt x="17890" y="4880"/>
                    <a:pt x="15599" y="2217"/>
                    <a:pt x="13472" y="886"/>
                  </a:cubicBezTo>
                  <a:cubicBezTo>
                    <a:pt x="11345" y="-446"/>
                    <a:pt x="9381" y="-446"/>
                    <a:pt x="7090" y="2069"/>
                  </a:cubicBezTo>
                  <a:cubicBezTo>
                    <a:pt x="4799" y="4584"/>
                    <a:pt x="2181" y="9614"/>
                    <a:pt x="872" y="13017"/>
                  </a:cubicBezTo>
                  <a:cubicBezTo>
                    <a:pt x="-437" y="16420"/>
                    <a:pt x="-437" y="18195"/>
                    <a:pt x="2018" y="19379"/>
                  </a:cubicBezTo>
                  <a:cubicBezTo>
                    <a:pt x="4472" y="20562"/>
                    <a:pt x="9381" y="21154"/>
                    <a:pt x="12981" y="20858"/>
                  </a:cubicBezTo>
                  <a:cubicBezTo>
                    <a:pt x="16581" y="20562"/>
                    <a:pt x="18872" y="19379"/>
                    <a:pt x="21163" y="18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9799496" y="3072022"/>
              <a:ext cx="121692" cy="9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119" fill="norm" stroke="1" extrusionOk="0">
                  <a:moveTo>
                    <a:pt x="14028" y="8320"/>
                  </a:moveTo>
                  <a:cubicBezTo>
                    <a:pt x="14760" y="5972"/>
                    <a:pt x="15492" y="3625"/>
                    <a:pt x="14943" y="2216"/>
                  </a:cubicBezTo>
                  <a:cubicBezTo>
                    <a:pt x="14394" y="807"/>
                    <a:pt x="12564" y="338"/>
                    <a:pt x="10733" y="103"/>
                  </a:cubicBezTo>
                  <a:cubicBezTo>
                    <a:pt x="8903" y="-132"/>
                    <a:pt x="7072" y="-132"/>
                    <a:pt x="5242" y="1981"/>
                  </a:cubicBezTo>
                  <a:cubicBezTo>
                    <a:pt x="3411" y="4094"/>
                    <a:pt x="1581" y="8320"/>
                    <a:pt x="665" y="11607"/>
                  </a:cubicBezTo>
                  <a:cubicBezTo>
                    <a:pt x="-250" y="14894"/>
                    <a:pt x="-250" y="17242"/>
                    <a:pt x="848" y="18885"/>
                  </a:cubicBezTo>
                  <a:cubicBezTo>
                    <a:pt x="1947" y="20529"/>
                    <a:pt x="4143" y="21468"/>
                    <a:pt x="7072" y="20998"/>
                  </a:cubicBezTo>
                  <a:cubicBezTo>
                    <a:pt x="10001" y="20529"/>
                    <a:pt x="13662" y="18651"/>
                    <a:pt x="16225" y="16303"/>
                  </a:cubicBezTo>
                  <a:cubicBezTo>
                    <a:pt x="18787" y="13955"/>
                    <a:pt x="20252" y="11138"/>
                    <a:pt x="20801" y="8555"/>
                  </a:cubicBezTo>
                  <a:cubicBezTo>
                    <a:pt x="21350" y="5972"/>
                    <a:pt x="20984" y="3625"/>
                    <a:pt x="19703" y="2685"/>
                  </a:cubicBezTo>
                  <a:cubicBezTo>
                    <a:pt x="18421" y="1746"/>
                    <a:pt x="16225" y="2216"/>
                    <a:pt x="14028" y="2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9969500" y="3071427"/>
              <a:ext cx="127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9988549" y="3014277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10045193" y="3025076"/>
              <a:ext cx="178307" cy="122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197" fill="norm" stroke="1" extrusionOk="0">
                  <a:moveTo>
                    <a:pt x="3873" y="3624"/>
                  </a:moveTo>
                  <a:cubicBezTo>
                    <a:pt x="3365" y="5455"/>
                    <a:pt x="2856" y="7285"/>
                    <a:pt x="2094" y="10214"/>
                  </a:cubicBezTo>
                  <a:cubicBezTo>
                    <a:pt x="1332" y="13143"/>
                    <a:pt x="315" y="17170"/>
                    <a:pt x="61" y="18268"/>
                  </a:cubicBezTo>
                  <a:cubicBezTo>
                    <a:pt x="-193" y="19366"/>
                    <a:pt x="315" y="17536"/>
                    <a:pt x="2221" y="14058"/>
                  </a:cubicBezTo>
                  <a:cubicBezTo>
                    <a:pt x="4127" y="10580"/>
                    <a:pt x="7431" y="5455"/>
                    <a:pt x="9845" y="2709"/>
                  </a:cubicBezTo>
                  <a:cubicBezTo>
                    <a:pt x="12259" y="-37"/>
                    <a:pt x="13783" y="-403"/>
                    <a:pt x="14927" y="329"/>
                  </a:cubicBezTo>
                  <a:cubicBezTo>
                    <a:pt x="16071" y="1061"/>
                    <a:pt x="16833" y="2892"/>
                    <a:pt x="17849" y="6553"/>
                  </a:cubicBezTo>
                  <a:cubicBezTo>
                    <a:pt x="18866" y="10214"/>
                    <a:pt x="20136" y="15705"/>
                    <a:pt x="21407" y="21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10452100" y="2854314"/>
              <a:ext cx="158750" cy="350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21600" y="4758"/>
                  </a:moveTo>
                  <a:cubicBezTo>
                    <a:pt x="20448" y="3327"/>
                    <a:pt x="19296" y="1896"/>
                    <a:pt x="17856" y="1050"/>
                  </a:cubicBezTo>
                  <a:cubicBezTo>
                    <a:pt x="16416" y="204"/>
                    <a:pt x="14688" y="-56"/>
                    <a:pt x="13248" y="9"/>
                  </a:cubicBezTo>
                  <a:cubicBezTo>
                    <a:pt x="11808" y="74"/>
                    <a:pt x="10656" y="464"/>
                    <a:pt x="9216" y="2026"/>
                  </a:cubicBezTo>
                  <a:cubicBezTo>
                    <a:pt x="7776" y="3587"/>
                    <a:pt x="6048" y="6320"/>
                    <a:pt x="5184" y="9117"/>
                  </a:cubicBezTo>
                  <a:cubicBezTo>
                    <a:pt x="4320" y="11915"/>
                    <a:pt x="4320" y="14778"/>
                    <a:pt x="3600" y="16860"/>
                  </a:cubicBezTo>
                  <a:cubicBezTo>
                    <a:pt x="2880" y="18942"/>
                    <a:pt x="1440" y="20243"/>
                    <a:pt x="0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10375900" y="2919027"/>
              <a:ext cx="26670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86" y="20800"/>
                    <a:pt x="1371" y="20000"/>
                    <a:pt x="2743" y="19333"/>
                  </a:cubicBezTo>
                  <a:cubicBezTo>
                    <a:pt x="4114" y="18667"/>
                    <a:pt x="6171" y="18133"/>
                    <a:pt x="8657" y="16667"/>
                  </a:cubicBezTo>
                  <a:cubicBezTo>
                    <a:pt x="11143" y="15200"/>
                    <a:pt x="14057" y="12800"/>
                    <a:pt x="16286" y="9867"/>
                  </a:cubicBezTo>
                  <a:cubicBezTo>
                    <a:pt x="18514" y="6933"/>
                    <a:pt x="20057" y="346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10579099" y="2893627"/>
              <a:ext cx="825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3130"/>
                    <a:pt x="11631" y="6261"/>
                    <a:pt x="8031" y="9078"/>
                  </a:cubicBezTo>
                  <a:cubicBezTo>
                    <a:pt x="4431" y="11896"/>
                    <a:pt x="2215" y="14400"/>
                    <a:pt x="1108" y="16435"/>
                  </a:cubicBezTo>
                  <a:cubicBezTo>
                    <a:pt x="0" y="18470"/>
                    <a:pt x="0" y="200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10637429" y="3039677"/>
              <a:ext cx="49621" cy="14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115" fill="norm" stroke="1" extrusionOk="0">
                  <a:moveTo>
                    <a:pt x="12998" y="12960"/>
                  </a:moveTo>
                  <a:cubicBezTo>
                    <a:pt x="8498" y="13577"/>
                    <a:pt x="3998" y="14194"/>
                    <a:pt x="1748" y="15891"/>
                  </a:cubicBezTo>
                  <a:cubicBezTo>
                    <a:pt x="-502" y="17589"/>
                    <a:pt x="-502" y="20366"/>
                    <a:pt x="1298" y="20983"/>
                  </a:cubicBezTo>
                  <a:cubicBezTo>
                    <a:pt x="3098" y="21600"/>
                    <a:pt x="6698" y="20057"/>
                    <a:pt x="10298" y="16354"/>
                  </a:cubicBezTo>
                  <a:cubicBezTo>
                    <a:pt x="13898" y="12651"/>
                    <a:pt x="17498" y="6789"/>
                    <a:pt x="19298" y="3703"/>
                  </a:cubicBezTo>
                  <a:cubicBezTo>
                    <a:pt x="21098" y="617"/>
                    <a:pt x="21098" y="309"/>
                    <a:pt x="2109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10684195" y="3036415"/>
              <a:ext cx="147359" cy="40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409" fill="norm" stroke="1" extrusionOk="0">
                  <a:moveTo>
                    <a:pt x="7712" y="4561"/>
                  </a:moveTo>
                  <a:cubicBezTo>
                    <a:pt x="6799" y="7485"/>
                    <a:pt x="5887" y="10411"/>
                    <a:pt x="4974" y="13054"/>
                  </a:cubicBezTo>
                  <a:cubicBezTo>
                    <a:pt x="4061" y="15698"/>
                    <a:pt x="3148" y="18061"/>
                    <a:pt x="2236" y="19523"/>
                  </a:cubicBezTo>
                  <a:cubicBezTo>
                    <a:pt x="1323" y="20986"/>
                    <a:pt x="410" y="21548"/>
                    <a:pt x="106" y="21379"/>
                  </a:cubicBezTo>
                  <a:cubicBezTo>
                    <a:pt x="-198" y="21210"/>
                    <a:pt x="106" y="20311"/>
                    <a:pt x="1627" y="17948"/>
                  </a:cubicBezTo>
                  <a:cubicBezTo>
                    <a:pt x="3148" y="15586"/>
                    <a:pt x="5887" y="11760"/>
                    <a:pt x="8472" y="8667"/>
                  </a:cubicBezTo>
                  <a:cubicBezTo>
                    <a:pt x="11058" y="5573"/>
                    <a:pt x="13492" y="3211"/>
                    <a:pt x="15165" y="1804"/>
                  </a:cubicBezTo>
                  <a:cubicBezTo>
                    <a:pt x="16839" y="398"/>
                    <a:pt x="17751" y="-52"/>
                    <a:pt x="18664" y="4"/>
                  </a:cubicBezTo>
                  <a:cubicBezTo>
                    <a:pt x="19577" y="61"/>
                    <a:pt x="20489" y="623"/>
                    <a:pt x="20946" y="1467"/>
                  </a:cubicBezTo>
                  <a:cubicBezTo>
                    <a:pt x="21402" y="2311"/>
                    <a:pt x="21402" y="3436"/>
                    <a:pt x="18968" y="4448"/>
                  </a:cubicBezTo>
                  <a:cubicBezTo>
                    <a:pt x="16534" y="5460"/>
                    <a:pt x="11667" y="6361"/>
                    <a:pt x="6799" y="7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10858500" y="3166677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2014085" y="3915977"/>
              <a:ext cx="227466" cy="462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556" fill="norm" stroke="1" extrusionOk="0">
                  <a:moveTo>
                    <a:pt x="6434" y="5326"/>
                  </a:moveTo>
                  <a:cubicBezTo>
                    <a:pt x="5443" y="5227"/>
                    <a:pt x="4452" y="5129"/>
                    <a:pt x="3461" y="5079"/>
                  </a:cubicBezTo>
                  <a:cubicBezTo>
                    <a:pt x="2470" y="5030"/>
                    <a:pt x="1479" y="5030"/>
                    <a:pt x="786" y="4784"/>
                  </a:cubicBezTo>
                  <a:cubicBezTo>
                    <a:pt x="92" y="4537"/>
                    <a:pt x="-304" y="4044"/>
                    <a:pt x="290" y="3452"/>
                  </a:cubicBezTo>
                  <a:cubicBezTo>
                    <a:pt x="885" y="2860"/>
                    <a:pt x="2470" y="2170"/>
                    <a:pt x="3758" y="1726"/>
                  </a:cubicBezTo>
                  <a:cubicBezTo>
                    <a:pt x="5046" y="1282"/>
                    <a:pt x="6037" y="1085"/>
                    <a:pt x="6533" y="1479"/>
                  </a:cubicBezTo>
                  <a:cubicBezTo>
                    <a:pt x="7028" y="1874"/>
                    <a:pt x="7028" y="2860"/>
                    <a:pt x="7127" y="4586"/>
                  </a:cubicBezTo>
                  <a:cubicBezTo>
                    <a:pt x="7226" y="6312"/>
                    <a:pt x="7424" y="8778"/>
                    <a:pt x="6929" y="10603"/>
                  </a:cubicBezTo>
                  <a:cubicBezTo>
                    <a:pt x="6434" y="12427"/>
                    <a:pt x="5245" y="13611"/>
                    <a:pt x="4155" y="14252"/>
                  </a:cubicBezTo>
                  <a:cubicBezTo>
                    <a:pt x="3065" y="14893"/>
                    <a:pt x="2074" y="14992"/>
                    <a:pt x="1281" y="14844"/>
                  </a:cubicBezTo>
                  <a:cubicBezTo>
                    <a:pt x="489" y="14696"/>
                    <a:pt x="-106" y="14301"/>
                    <a:pt x="786" y="13019"/>
                  </a:cubicBezTo>
                  <a:cubicBezTo>
                    <a:pt x="1678" y="11737"/>
                    <a:pt x="4056" y="9567"/>
                    <a:pt x="7424" y="7447"/>
                  </a:cubicBezTo>
                  <a:cubicBezTo>
                    <a:pt x="10793" y="5326"/>
                    <a:pt x="15153" y="3255"/>
                    <a:pt x="17729" y="1923"/>
                  </a:cubicBezTo>
                  <a:cubicBezTo>
                    <a:pt x="20305" y="592"/>
                    <a:pt x="21098" y="0"/>
                    <a:pt x="21197" y="0"/>
                  </a:cubicBezTo>
                  <a:cubicBezTo>
                    <a:pt x="21296" y="0"/>
                    <a:pt x="20702" y="592"/>
                    <a:pt x="19314" y="2416"/>
                  </a:cubicBezTo>
                  <a:cubicBezTo>
                    <a:pt x="17927" y="4241"/>
                    <a:pt x="15747" y="7299"/>
                    <a:pt x="13766" y="10258"/>
                  </a:cubicBezTo>
                  <a:cubicBezTo>
                    <a:pt x="11784" y="13216"/>
                    <a:pt x="10001" y="16077"/>
                    <a:pt x="9109" y="17803"/>
                  </a:cubicBezTo>
                  <a:cubicBezTo>
                    <a:pt x="8217" y="19529"/>
                    <a:pt x="8217" y="20121"/>
                    <a:pt x="8514" y="20614"/>
                  </a:cubicBezTo>
                  <a:cubicBezTo>
                    <a:pt x="8812" y="21107"/>
                    <a:pt x="9406" y="21501"/>
                    <a:pt x="10100" y="21551"/>
                  </a:cubicBezTo>
                  <a:cubicBezTo>
                    <a:pt x="10793" y="21600"/>
                    <a:pt x="11586" y="21304"/>
                    <a:pt x="12775" y="20416"/>
                  </a:cubicBezTo>
                  <a:cubicBezTo>
                    <a:pt x="13964" y="19529"/>
                    <a:pt x="15549" y="18049"/>
                    <a:pt x="16243" y="17014"/>
                  </a:cubicBezTo>
                  <a:cubicBezTo>
                    <a:pt x="16936" y="15978"/>
                    <a:pt x="16738" y="15386"/>
                    <a:pt x="16243" y="14942"/>
                  </a:cubicBezTo>
                  <a:cubicBezTo>
                    <a:pt x="15747" y="14499"/>
                    <a:pt x="14955" y="14203"/>
                    <a:pt x="15054" y="14055"/>
                  </a:cubicBezTo>
                  <a:cubicBezTo>
                    <a:pt x="15153" y="13907"/>
                    <a:pt x="16144" y="13907"/>
                    <a:pt x="17333" y="13808"/>
                  </a:cubicBezTo>
                  <a:cubicBezTo>
                    <a:pt x="18522" y="13710"/>
                    <a:pt x="19909" y="13512"/>
                    <a:pt x="21296" y="13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2726833" y="4032158"/>
              <a:ext cx="124318" cy="138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074" fill="norm" stroke="1" extrusionOk="0">
                  <a:moveTo>
                    <a:pt x="15744" y="3582"/>
                  </a:moveTo>
                  <a:cubicBezTo>
                    <a:pt x="14664" y="2292"/>
                    <a:pt x="13584" y="1003"/>
                    <a:pt x="12144" y="358"/>
                  </a:cubicBezTo>
                  <a:cubicBezTo>
                    <a:pt x="10704" y="-287"/>
                    <a:pt x="8904" y="-287"/>
                    <a:pt x="6744" y="2292"/>
                  </a:cubicBezTo>
                  <a:cubicBezTo>
                    <a:pt x="4584" y="4871"/>
                    <a:pt x="2064" y="10029"/>
                    <a:pt x="804" y="13414"/>
                  </a:cubicBezTo>
                  <a:cubicBezTo>
                    <a:pt x="-456" y="16800"/>
                    <a:pt x="-456" y="18412"/>
                    <a:pt x="2424" y="19540"/>
                  </a:cubicBezTo>
                  <a:cubicBezTo>
                    <a:pt x="5304" y="20668"/>
                    <a:pt x="11064" y="21313"/>
                    <a:pt x="14664" y="20991"/>
                  </a:cubicBezTo>
                  <a:cubicBezTo>
                    <a:pt x="18264" y="20668"/>
                    <a:pt x="19704" y="19379"/>
                    <a:pt x="21144" y="18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2841536" y="4055677"/>
              <a:ext cx="97572" cy="121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317" fill="norm" stroke="1" extrusionOk="0">
                  <a:moveTo>
                    <a:pt x="15875" y="0"/>
                  </a:moveTo>
                  <a:cubicBezTo>
                    <a:pt x="11739" y="1862"/>
                    <a:pt x="7603" y="3724"/>
                    <a:pt x="4616" y="7076"/>
                  </a:cubicBezTo>
                  <a:cubicBezTo>
                    <a:pt x="1628" y="10428"/>
                    <a:pt x="-210" y="15269"/>
                    <a:pt x="20" y="18062"/>
                  </a:cubicBezTo>
                  <a:cubicBezTo>
                    <a:pt x="250" y="20855"/>
                    <a:pt x="2547" y="21600"/>
                    <a:pt x="5764" y="21228"/>
                  </a:cubicBezTo>
                  <a:cubicBezTo>
                    <a:pt x="8981" y="20855"/>
                    <a:pt x="13118" y="19366"/>
                    <a:pt x="16105" y="18062"/>
                  </a:cubicBezTo>
                  <a:cubicBezTo>
                    <a:pt x="19092" y="16759"/>
                    <a:pt x="20930" y="15641"/>
                    <a:pt x="21160" y="12848"/>
                  </a:cubicBezTo>
                  <a:cubicBezTo>
                    <a:pt x="21390" y="10055"/>
                    <a:pt x="20011" y="5586"/>
                    <a:pt x="18173" y="3166"/>
                  </a:cubicBezTo>
                  <a:cubicBezTo>
                    <a:pt x="16335" y="745"/>
                    <a:pt x="14037" y="372"/>
                    <a:pt x="13118" y="1490"/>
                  </a:cubicBezTo>
                  <a:cubicBezTo>
                    <a:pt x="12199" y="2607"/>
                    <a:pt x="12658" y="5214"/>
                    <a:pt x="13118" y="7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3009900" y="4081077"/>
              <a:ext cx="127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3016249" y="4023927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3060700" y="4036627"/>
              <a:ext cx="1143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0" fill="norm" stroke="1" extrusionOk="0">
                  <a:moveTo>
                    <a:pt x="0" y="0"/>
                  </a:moveTo>
                  <a:cubicBezTo>
                    <a:pt x="400" y="9861"/>
                    <a:pt x="800" y="19722"/>
                    <a:pt x="1600" y="20661"/>
                  </a:cubicBezTo>
                  <a:cubicBezTo>
                    <a:pt x="2400" y="21600"/>
                    <a:pt x="3600" y="13617"/>
                    <a:pt x="4800" y="8452"/>
                  </a:cubicBezTo>
                  <a:cubicBezTo>
                    <a:pt x="6000" y="3287"/>
                    <a:pt x="7200" y="939"/>
                    <a:pt x="9600" y="704"/>
                  </a:cubicBezTo>
                  <a:cubicBezTo>
                    <a:pt x="12000" y="470"/>
                    <a:pt x="15600" y="2348"/>
                    <a:pt x="17800" y="6104"/>
                  </a:cubicBezTo>
                  <a:cubicBezTo>
                    <a:pt x="20000" y="9861"/>
                    <a:pt x="20800" y="15496"/>
                    <a:pt x="21600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3725333" y="4000258"/>
              <a:ext cx="172627" cy="152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0985" fill="norm" stroke="1" extrusionOk="0">
                  <a:moveTo>
                    <a:pt x="8848" y="3264"/>
                  </a:moveTo>
                  <a:cubicBezTo>
                    <a:pt x="8328" y="1804"/>
                    <a:pt x="7807" y="345"/>
                    <a:pt x="6897" y="53"/>
                  </a:cubicBezTo>
                  <a:cubicBezTo>
                    <a:pt x="5986" y="-239"/>
                    <a:pt x="4685" y="637"/>
                    <a:pt x="3383" y="3556"/>
                  </a:cubicBezTo>
                  <a:cubicBezTo>
                    <a:pt x="2082" y="6475"/>
                    <a:pt x="781" y="11437"/>
                    <a:pt x="260" y="14793"/>
                  </a:cubicBezTo>
                  <a:cubicBezTo>
                    <a:pt x="-260" y="18150"/>
                    <a:pt x="0" y="19902"/>
                    <a:pt x="1041" y="20631"/>
                  </a:cubicBezTo>
                  <a:cubicBezTo>
                    <a:pt x="2082" y="21361"/>
                    <a:pt x="3904" y="21069"/>
                    <a:pt x="7157" y="18734"/>
                  </a:cubicBezTo>
                  <a:cubicBezTo>
                    <a:pt x="10410" y="16399"/>
                    <a:pt x="15094" y="12020"/>
                    <a:pt x="17567" y="9102"/>
                  </a:cubicBezTo>
                  <a:cubicBezTo>
                    <a:pt x="20039" y="6183"/>
                    <a:pt x="20299" y="4723"/>
                    <a:pt x="19779" y="4285"/>
                  </a:cubicBezTo>
                  <a:cubicBezTo>
                    <a:pt x="19258" y="3847"/>
                    <a:pt x="17957" y="4431"/>
                    <a:pt x="16395" y="5745"/>
                  </a:cubicBezTo>
                  <a:cubicBezTo>
                    <a:pt x="14834" y="7058"/>
                    <a:pt x="13012" y="9102"/>
                    <a:pt x="11971" y="10853"/>
                  </a:cubicBezTo>
                  <a:cubicBezTo>
                    <a:pt x="10930" y="12604"/>
                    <a:pt x="10670" y="14064"/>
                    <a:pt x="10670" y="15523"/>
                  </a:cubicBezTo>
                  <a:cubicBezTo>
                    <a:pt x="10670" y="16983"/>
                    <a:pt x="10930" y="18442"/>
                    <a:pt x="12362" y="19026"/>
                  </a:cubicBezTo>
                  <a:cubicBezTo>
                    <a:pt x="13793" y="19610"/>
                    <a:pt x="16395" y="19318"/>
                    <a:pt x="18217" y="17712"/>
                  </a:cubicBezTo>
                  <a:cubicBezTo>
                    <a:pt x="20039" y="16107"/>
                    <a:pt x="21080" y="13188"/>
                    <a:pt x="21210" y="11145"/>
                  </a:cubicBezTo>
                  <a:cubicBezTo>
                    <a:pt x="21340" y="9102"/>
                    <a:pt x="20559" y="7934"/>
                    <a:pt x="20299" y="7496"/>
                  </a:cubicBezTo>
                  <a:cubicBezTo>
                    <a:pt x="20039" y="7058"/>
                    <a:pt x="20299" y="7350"/>
                    <a:pt x="20559" y="7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3952599" y="4038987"/>
              <a:ext cx="155851" cy="122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0462" fill="norm" stroke="1" extrusionOk="0">
                  <a:moveTo>
                    <a:pt x="476" y="667"/>
                  </a:moveTo>
                  <a:cubicBezTo>
                    <a:pt x="768" y="4208"/>
                    <a:pt x="1060" y="7749"/>
                    <a:pt x="914" y="11467"/>
                  </a:cubicBezTo>
                  <a:cubicBezTo>
                    <a:pt x="768" y="15185"/>
                    <a:pt x="184" y="19080"/>
                    <a:pt x="38" y="20143"/>
                  </a:cubicBezTo>
                  <a:cubicBezTo>
                    <a:pt x="-108" y="21205"/>
                    <a:pt x="184" y="19435"/>
                    <a:pt x="622" y="17487"/>
                  </a:cubicBezTo>
                  <a:cubicBezTo>
                    <a:pt x="1060" y="15539"/>
                    <a:pt x="1643" y="13415"/>
                    <a:pt x="2373" y="11290"/>
                  </a:cubicBezTo>
                  <a:cubicBezTo>
                    <a:pt x="3103" y="9166"/>
                    <a:pt x="3978" y="7041"/>
                    <a:pt x="5146" y="6156"/>
                  </a:cubicBezTo>
                  <a:cubicBezTo>
                    <a:pt x="6314" y="5271"/>
                    <a:pt x="7773" y="5625"/>
                    <a:pt x="8503" y="6687"/>
                  </a:cubicBezTo>
                  <a:cubicBezTo>
                    <a:pt x="9233" y="7749"/>
                    <a:pt x="9233" y="9520"/>
                    <a:pt x="9233" y="11290"/>
                  </a:cubicBezTo>
                  <a:cubicBezTo>
                    <a:pt x="9233" y="13061"/>
                    <a:pt x="9233" y="14831"/>
                    <a:pt x="9378" y="14654"/>
                  </a:cubicBezTo>
                  <a:cubicBezTo>
                    <a:pt x="9524" y="14477"/>
                    <a:pt x="9816" y="12353"/>
                    <a:pt x="10692" y="9874"/>
                  </a:cubicBezTo>
                  <a:cubicBezTo>
                    <a:pt x="11568" y="7395"/>
                    <a:pt x="13027" y="4562"/>
                    <a:pt x="14341" y="2615"/>
                  </a:cubicBezTo>
                  <a:cubicBezTo>
                    <a:pt x="15654" y="667"/>
                    <a:pt x="16822" y="-395"/>
                    <a:pt x="17406" y="136"/>
                  </a:cubicBezTo>
                  <a:cubicBezTo>
                    <a:pt x="17989" y="667"/>
                    <a:pt x="17989" y="2792"/>
                    <a:pt x="17989" y="5625"/>
                  </a:cubicBezTo>
                  <a:cubicBezTo>
                    <a:pt x="17989" y="8457"/>
                    <a:pt x="17989" y="11998"/>
                    <a:pt x="18573" y="14300"/>
                  </a:cubicBezTo>
                  <a:cubicBezTo>
                    <a:pt x="19157" y="16602"/>
                    <a:pt x="20324" y="17664"/>
                    <a:pt x="21492" y="187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4147174" y="4006323"/>
              <a:ext cx="166205" cy="176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424" fill="norm" stroke="1" extrusionOk="0">
                  <a:moveTo>
                    <a:pt x="730" y="9853"/>
                  </a:moveTo>
                  <a:cubicBezTo>
                    <a:pt x="3160" y="8567"/>
                    <a:pt x="5590" y="7281"/>
                    <a:pt x="7210" y="5995"/>
                  </a:cubicBezTo>
                  <a:cubicBezTo>
                    <a:pt x="8830" y="4710"/>
                    <a:pt x="9640" y="3424"/>
                    <a:pt x="9370" y="2781"/>
                  </a:cubicBezTo>
                  <a:cubicBezTo>
                    <a:pt x="9100" y="2138"/>
                    <a:pt x="7750" y="2138"/>
                    <a:pt x="6130" y="3167"/>
                  </a:cubicBezTo>
                  <a:cubicBezTo>
                    <a:pt x="4510" y="4195"/>
                    <a:pt x="2620" y="6253"/>
                    <a:pt x="1540" y="7924"/>
                  </a:cubicBezTo>
                  <a:cubicBezTo>
                    <a:pt x="460" y="9595"/>
                    <a:pt x="190" y="10881"/>
                    <a:pt x="55" y="12295"/>
                  </a:cubicBezTo>
                  <a:cubicBezTo>
                    <a:pt x="-80" y="13710"/>
                    <a:pt x="-80" y="15253"/>
                    <a:pt x="1405" y="16024"/>
                  </a:cubicBezTo>
                  <a:cubicBezTo>
                    <a:pt x="2890" y="16795"/>
                    <a:pt x="5860" y="16795"/>
                    <a:pt x="8830" y="15253"/>
                  </a:cubicBezTo>
                  <a:cubicBezTo>
                    <a:pt x="11800" y="13710"/>
                    <a:pt x="14770" y="10624"/>
                    <a:pt x="16525" y="8438"/>
                  </a:cubicBezTo>
                  <a:cubicBezTo>
                    <a:pt x="18280" y="6253"/>
                    <a:pt x="18820" y="4967"/>
                    <a:pt x="19090" y="3681"/>
                  </a:cubicBezTo>
                  <a:cubicBezTo>
                    <a:pt x="19360" y="2395"/>
                    <a:pt x="19360" y="1110"/>
                    <a:pt x="18685" y="467"/>
                  </a:cubicBezTo>
                  <a:cubicBezTo>
                    <a:pt x="18010" y="-176"/>
                    <a:pt x="16660" y="-176"/>
                    <a:pt x="15850" y="595"/>
                  </a:cubicBezTo>
                  <a:cubicBezTo>
                    <a:pt x="15040" y="1367"/>
                    <a:pt x="14770" y="2910"/>
                    <a:pt x="15310" y="4967"/>
                  </a:cubicBezTo>
                  <a:cubicBezTo>
                    <a:pt x="15850" y="7024"/>
                    <a:pt x="17200" y="9595"/>
                    <a:pt x="18280" y="11524"/>
                  </a:cubicBezTo>
                  <a:cubicBezTo>
                    <a:pt x="19360" y="13453"/>
                    <a:pt x="20170" y="14738"/>
                    <a:pt x="20710" y="16024"/>
                  </a:cubicBezTo>
                  <a:cubicBezTo>
                    <a:pt x="21250" y="17310"/>
                    <a:pt x="21520" y="18595"/>
                    <a:pt x="20575" y="19495"/>
                  </a:cubicBezTo>
                  <a:cubicBezTo>
                    <a:pt x="19630" y="20395"/>
                    <a:pt x="17470" y="20910"/>
                    <a:pt x="15310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4738158" y="3991678"/>
              <a:ext cx="300658" cy="190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854" fill="norm" stroke="1" extrusionOk="0">
                  <a:moveTo>
                    <a:pt x="1737" y="752"/>
                  </a:moveTo>
                  <a:cubicBezTo>
                    <a:pt x="1132" y="3075"/>
                    <a:pt x="528" y="5397"/>
                    <a:pt x="226" y="8417"/>
                  </a:cubicBezTo>
                  <a:cubicBezTo>
                    <a:pt x="-76" y="11436"/>
                    <a:pt x="-76" y="15152"/>
                    <a:pt x="226" y="17475"/>
                  </a:cubicBezTo>
                  <a:cubicBezTo>
                    <a:pt x="528" y="19797"/>
                    <a:pt x="1132" y="20726"/>
                    <a:pt x="1737" y="20842"/>
                  </a:cubicBezTo>
                  <a:cubicBezTo>
                    <a:pt x="2341" y="20958"/>
                    <a:pt x="2945" y="20262"/>
                    <a:pt x="3625" y="18752"/>
                  </a:cubicBezTo>
                  <a:cubicBezTo>
                    <a:pt x="4304" y="17242"/>
                    <a:pt x="5060" y="14920"/>
                    <a:pt x="5513" y="12946"/>
                  </a:cubicBezTo>
                  <a:cubicBezTo>
                    <a:pt x="5966" y="10971"/>
                    <a:pt x="6117" y="9346"/>
                    <a:pt x="6117" y="9113"/>
                  </a:cubicBezTo>
                  <a:cubicBezTo>
                    <a:pt x="6117" y="8881"/>
                    <a:pt x="5966" y="10042"/>
                    <a:pt x="5966" y="11204"/>
                  </a:cubicBezTo>
                  <a:cubicBezTo>
                    <a:pt x="5966" y="12365"/>
                    <a:pt x="6117" y="13526"/>
                    <a:pt x="6570" y="14339"/>
                  </a:cubicBezTo>
                  <a:cubicBezTo>
                    <a:pt x="7023" y="15152"/>
                    <a:pt x="7779" y="15617"/>
                    <a:pt x="9214" y="14455"/>
                  </a:cubicBezTo>
                  <a:cubicBezTo>
                    <a:pt x="10648" y="13294"/>
                    <a:pt x="12763" y="10507"/>
                    <a:pt x="13972" y="8533"/>
                  </a:cubicBezTo>
                  <a:cubicBezTo>
                    <a:pt x="15180" y="6558"/>
                    <a:pt x="15482" y="5397"/>
                    <a:pt x="15407" y="5281"/>
                  </a:cubicBezTo>
                  <a:cubicBezTo>
                    <a:pt x="15331" y="5165"/>
                    <a:pt x="14878" y="6094"/>
                    <a:pt x="14500" y="9810"/>
                  </a:cubicBezTo>
                  <a:cubicBezTo>
                    <a:pt x="14123" y="13526"/>
                    <a:pt x="13821" y="20029"/>
                    <a:pt x="13594" y="20726"/>
                  </a:cubicBezTo>
                  <a:cubicBezTo>
                    <a:pt x="13367" y="21423"/>
                    <a:pt x="13216" y="16313"/>
                    <a:pt x="13745" y="12017"/>
                  </a:cubicBezTo>
                  <a:cubicBezTo>
                    <a:pt x="14274" y="7720"/>
                    <a:pt x="15482" y="4236"/>
                    <a:pt x="16464" y="2262"/>
                  </a:cubicBezTo>
                  <a:cubicBezTo>
                    <a:pt x="17446" y="288"/>
                    <a:pt x="18201" y="-177"/>
                    <a:pt x="18805" y="55"/>
                  </a:cubicBezTo>
                  <a:cubicBezTo>
                    <a:pt x="19409" y="288"/>
                    <a:pt x="19862" y="1217"/>
                    <a:pt x="20391" y="3191"/>
                  </a:cubicBezTo>
                  <a:cubicBezTo>
                    <a:pt x="20920" y="5165"/>
                    <a:pt x="21524" y="8184"/>
                    <a:pt x="21448" y="10158"/>
                  </a:cubicBezTo>
                  <a:cubicBezTo>
                    <a:pt x="21373" y="12133"/>
                    <a:pt x="20618" y="13062"/>
                    <a:pt x="19711" y="13526"/>
                  </a:cubicBezTo>
                  <a:cubicBezTo>
                    <a:pt x="18805" y="13991"/>
                    <a:pt x="17748" y="13991"/>
                    <a:pt x="17144" y="13410"/>
                  </a:cubicBezTo>
                  <a:cubicBezTo>
                    <a:pt x="16539" y="12829"/>
                    <a:pt x="16388" y="11668"/>
                    <a:pt x="16388" y="10391"/>
                  </a:cubicBezTo>
                  <a:cubicBezTo>
                    <a:pt x="16388" y="9113"/>
                    <a:pt x="16539" y="7720"/>
                    <a:pt x="16690" y="6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5332867" y="3839777"/>
              <a:ext cx="202217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8220" y="0"/>
                  </a:moveTo>
                  <a:cubicBezTo>
                    <a:pt x="7095" y="450"/>
                    <a:pt x="5970" y="900"/>
                    <a:pt x="5070" y="2775"/>
                  </a:cubicBezTo>
                  <a:cubicBezTo>
                    <a:pt x="4170" y="4650"/>
                    <a:pt x="3495" y="7950"/>
                    <a:pt x="3157" y="10350"/>
                  </a:cubicBezTo>
                  <a:cubicBezTo>
                    <a:pt x="2820" y="12750"/>
                    <a:pt x="2820" y="14250"/>
                    <a:pt x="2707" y="15375"/>
                  </a:cubicBezTo>
                  <a:cubicBezTo>
                    <a:pt x="2595" y="16500"/>
                    <a:pt x="2370" y="17250"/>
                    <a:pt x="1695" y="17025"/>
                  </a:cubicBezTo>
                  <a:cubicBezTo>
                    <a:pt x="1020" y="16800"/>
                    <a:pt x="-105" y="15600"/>
                    <a:pt x="7" y="14625"/>
                  </a:cubicBezTo>
                  <a:cubicBezTo>
                    <a:pt x="120" y="13650"/>
                    <a:pt x="1470" y="12900"/>
                    <a:pt x="3945" y="11550"/>
                  </a:cubicBezTo>
                  <a:cubicBezTo>
                    <a:pt x="6420" y="10200"/>
                    <a:pt x="10020" y="8250"/>
                    <a:pt x="12832" y="6750"/>
                  </a:cubicBezTo>
                  <a:cubicBezTo>
                    <a:pt x="15645" y="5250"/>
                    <a:pt x="17670" y="4200"/>
                    <a:pt x="19133" y="3075"/>
                  </a:cubicBezTo>
                  <a:cubicBezTo>
                    <a:pt x="20595" y="1950"/>
                    <a:pt x="21495" y="750"/>
                    <a:pt x="21495" y="375"/>
                  </a:cubicBezTo>
                  <a:cubicBezTo>
                    <a:pt x="21495" y="0"/>
                    <a:pt x="20595" y="450"/>
                    <a:pt x="19695" y="2325"/>
                  </a:cubicBezTo>
                  <a:cubicBezTo>
                    <a:pt x="18795" y="4200"/>
                    <a:pt x="17895" y="7500"/>
                    <a:pt x="17557" y="10950"/>
                  </a:cubicBezTo>
                  <a:cubicBezTo>
                    <a:pt x="17220" y="14400"/>
                    <a:pt x="17445" y="18000"/>
                    <a:pt x="176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5543550" y="4068377"/>
              <a:ext cx="635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4930956" y="4100127"/>
              <a:ext cx="15695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886"/>
                    <a:pt x="-1582" y="9771"/>
                    <a:pt x="1118" y="13371"/>
                  </a:cubicBezTo>
                  <a:cubicBezTo>
                    <a:pt x="3818" y="16971"/>
                    <a:pt x="11918" y="19286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5941907" y="3939854"/>
              <a:ext cx="365760" cy="181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056" fill="norm" stroke="1" extrusionOk="0">
                  <a:moveTo>
                    <a:pt x="5685" y="6068"/>
                  </a:moveTo>
                  <a:cubicBezTo>
                    <a:pt x="5685" y="4841"/>
                    <a:pt x="5685" y="3613"/>
                    <a:pt x="5313" y="2754"/>
                  </a:cubicBezTo>
                  <a:cubicBezTo>
                    <a:pt x="4941" y="1895"/>
                    <a:pt x="4196" y="1404"/>
                    <a:pt x="3575" y="1527"/>
                  </a:cubicBezTo>
                  <a:cubicBezTo>
                    <a:pt x="2954" y="1650"/>
                    <a:pt x="2458" y="2386"/>
                    <a:pt x="1775" y="5086"/>
                  </a:cubicBezTo>
                  <a:cubicBezTo>
                    <a:pt x="1092" y="7786"/>
                    <a:pt x="223" y="12450"/>
                    <a:pt x="37" y="15763"/>
                  </a:cubicBezTo>
                  <a:cubicBezTo>
                    <a:pt x="-149" y="19077"/>
                    <a:pt x="348" y="21041"/>
                    <a:pt x="1899" y="21041"/>
                  </a:cubicBezTo>
                  <a:cubicBezTo>
                    <a:pt x="3451" y="21041"/>
                    <a:pt x="6058" y="19077"/>
                    <a:pt x="7796" y="16991"/>
                  </a:cubicBezTo>
                  <a:cubicBezTo>
                    <a:pt x="9534" y="14904"/>
                    <a:pt x="10403" y="12695"/>
                    <a:pt x="10899" y="10977"/>
                  </a:cubicBezTo>
                  <a:cubicBezTo>
                    <a:pt x="11396" y="9259"/>
                    <a:pt x="11520" y="8031"/>
                    <a:pt x="11396" y="6927"/>
                  </a:cubicBezTo>
                  <a:cubicBezTo>
                    <a:pt x="11272" y="5822"/>
                    <a:pt x="10899" y="4841"/>
                    <a:pt x="10403" y="4595"/>
                  </a:cubicBezTo>
                  <a:cubicBezTo>
                    <a:pt x="9906" y="4350"/>
                    <a:pt x="9285" y="4841"/>
                    <a:pt x="8603" y="7172"/>
                  </a:cubicBezTo>
                  <a:cubicBezTo>
                    <a:pt x="7920" y="9504"/>
                    <a:pt x="7175" y="13677"/>
                    <a:pt x="6865" y="16377"/>
                  </a:cubicBezTo>
                  <a:cubicBezTo>
                    <a:pt x="6554" y="19077"/>
                    <a:pt x="6679" y="20304"/>
                    <a:pt x="7113" y="20795"/>
                  </a:cubicBezTo>
                  <a:cubicBezTo>
                    <a:pt x="7548" y="21286"/>
                    <a:pt x="8292" y="21041"/>
                    <a:pt x="8851" y="20427"/>
                  </a:cubicBezTo>
                  <a:cubicBezTo>
                    <a:pt x="9410" y="19813"/>
                    <a:pt x="9782" y="18831"/>
                    <a:pt x="10154" y="17481"/>
                  </a:cubicBezTo>
                  <a:cubicBezTo>
                    <a:pt x="10527" y="16131"/>
                    <a:pt x="10899" y="14413"/>
                    <a:pt x="11334" y="13922"/>
                  </a:cubicBezTo>
                  <a:cubicBezTo>
                    <a:pt x="11768" y="13431"/>
                    <a:pt x="12265" y="14168"/>
                    <a:pt x="13134" y="14168"/>
                  </a:cubicBezTo>
                  <a:cubicBezTo>
                    <a:pt x="14003" y="14168"/>
                    <a:pt x="15244" y="13431"/>
                    <a:pt x="16485" y="11591"/>
                  </a:cubicBezTo>
                  <a:cubicBezTo>
                    <a:pt x="17727" y="9750"/>
                    <a:pt x="18968" y="6804"/>
                    <a:pt x="19651" y="4718"/>
                  </a:cubicBezTo>
                  <a:cubicBezTo>
                    <a:pt x="20334" y="2631"/>
                    <a:pt x="20458" y="1404"/>
                    <a:pt x="20148" y="668"/>
                  </a:cubicBezTo>
                  <a:cubicBezTo>
                    <a:pt x="19837" y="-69"/>
                    <a:pt x="19092" y="-314"/>
                    <a:pt x="18720" y="545"/>
                  </a:cubicBezTo>
                  <a:cubicBezTo>
                    <a:pt x="18348" y="1404"/>
                    <a:pt x="18348" y="3368"/>
                    <a:pt x="18782" y="5454"/>
                  </a:cubicBezTo>
                  <a:cubicBezTo>
                    <a:pt x="19217" y="7541"/>
                    <a:pt x="20085" y="9750"/>
                    <a:pt x="20644" y="11591"/>
                  </a:cubicBezTo>
                  <a:cubicBezTo>
                    <a:pt x="21203" y="13431"/>
                    <a:pt x="21451" y="14904"/>
                    <a:pt x="21451" y="16254"/>
                  </a:cubicBezTo>
                  <a:cubicBezTo>
                    <a:pt x="21451" y="17604"/>
                    <a:pt x="21203" y="18831"/>
                    <a:pt x="20954" y="18463"/>
                  </a:cubicBezTo>
                  <a:cubicBezTo>
                    <a:pt x="20706" y="18095"/>
                    <a:pt x="20458" y="16131"/>
                    <a:pt x="20210" y="14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6375400" y="3960427"/>
              <a:ext cx="63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6369050" y="3896927"/>
              <a:ext cx="63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6429115" y="3941377"/>
              <a:ext cx="98686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3504" y="0"/>
                  </a:moveTo>
                  <a:cubicBezTo>
                    <a:pt x="3044" y="5829"/>
                    <a:pt x="2584" y="11657"/>
                    <a:pt x="1895" y="15429"/>
                  </a:cubicBezTo>
                  <a:cubicBezTo>
                    <a:pt x="1206" y="19200"/>
                    <a:pt x="287" y="20914"/>
                    <a:pt x="57" y="20743"/>
                  </a:cubicBezTo>
                  <a:cubicBezTo>
                    <a:pt x="-173" y="20571"/>
                    <a:pt x="287" y="18514"/>
                    <a:pt x="1665" y="15943"/>
                  </a:cubicBezTo>
                  <a:cubicBezTo>
                    <a:pt x="3044" y="13371"/>
                    <a:pt x="5342" y="10286"/>
                    <a:pt x="8099" y="7714"/>
                  </a:cubicBezTo>
                  <a:cubicBezTo>
                    <a:pt x="10857" y="5143"/>
                    <a:pt x="14074" y="3086"/>
                    <a:pt x="15682" y="3086"/>
                  </a:cubicBezTo>
                  <a:cubicBezTo>
                    <a:pt x="17291" y="3086"/>
                    <a:pt x="17291" y="5143"/>
                    <a:pt x="17291" y="7886"/>
                  </a:cubicBezTo>
                  <a:cubicBezTo>
                    <a:pt x="17291" y="10629"/>
                    <a:pt x="17291" y="14057"/>
                    <a:pt x="17980" y="16457"/>
                  </a:cubicBezTo>
                  <a:cubicBezTo>
                    <a:pt x="18670" y="18857"/>
                    <a:pt x="20048" y="20229"/>
                    <a:pt x="214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6601883" y="3954077"/>
              <a:ext cx="113644" cy="127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1337" fill="norm" stroke="1" extrusionOk="0">
                  <a:moveTo>
                    <a:pt x="14271" y="0"/>
                  </a:moveTo>
                  <a:cubicBezTo>
                    <a:pt x="11185" y="0"/>
                    <a:pt x="8100" y="0"/>
                    <a:pt x="5593" y="2479"/>
                  </a:cubicBezTo>
                  <a:cubicBezTo>
                    <a:pt x="3085" y="4957"/>
                    <a:pt x="1157" y="9915"/>
                    <a:pt x="385" y="13279"/>
                  </a:cubicBezTo>
                  <a:cubicBezTo>
                    <a:pt x="-386" y="16643"/>
                    <a:pt x="0" y="18413"/>
                    <a:pt x="1543" y="19652"/>
                  </a:cubicBezTo>
                  <a:cubicBezTo>
                    <a:pt x="3085" y="20892"/>
                    <a:pt x="5785" y="21600"/>
                    <a:pt x="9257" y="21246"/>
                  </a:cubicBezTo>
                  <a:cubicBezTo>
                    <a:pt x="12728" y="20892"/>
                    <a:pt x="16971" y="19475"/>
                    <a:pt x="19093" y="17705"/>
                  </a:cubicBezTo>
                  <a:cubicBezTo>
                    <a:pt x="21214" y="15934"/>
                    <a:pt x="21214" y="13810"/>
                    <a:pt x="19285" y="11508"/>
                  </a:cubicBezTo>
                  <a:cubicBezTo>
                    <a:pt x="17357" y="9207"/>
                    <a:pt x="13500" y="6728"/>
                    <a:pt x="9643" y="4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7112505" y="3749194"/>
              <a:ext cx="178916" cy="406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268" fill="norm" stroke="1" extrusionOk="0">
                  <a:moveTo>
                    <a:pt x="18024" y="13049"/>
                  </a:moveTo>
                  <a:cubicBezTo>
                    <a:pt x="14759" y="12605"/>
                    <a:pt x="11493" y="12162"/>
                    <a:pt x="8605" y="12772"/>
                  </a:cubicBezTo>
                  <a:cubicBezTo>
                    <a:pt x="5717" y="13381"/>
                    <a:pt x="3205" y="15042"/>
                    <a:pt x="1824" y="16261"/>
                  </a:cubicBezTo>
                  <a:cubicBezTo>
                    <a:pt x="442" y="17479"/>
                    <a:pt x="191" y="18255"/>
                    <a:pt x="66" y="19085"/>
                  </a:cubicBezTo>
                  <a:cubicBezTo>
                    <a:pt x="-60" y="19916"/>
                    <a:pt x="-60" y="20802"/>
                    <a:pt x="568" y="21135"/>
                  </a:cubicBezTo>
                  <a:cubicBezTo>
                    <a:pt x="1196" y="21467"/>
                    <a:pt x="2452" y="21245"/>
                    <a:pt x="5089" y="19750"/>
                  </a:cubicBezTo>
                  <a:cubicBezTo>
                    <a:pt x="7726" y="18255"/>
                    <a:pt x="11745" y="15485"/>
                    <a:pt x="14759" y="12273"/>
                  </a:cubicBezTo>
                  <a:cubicBezTo>
                    <a:pt x="17773" y="9061"/>
                    <a:pt x="19782" y="5405"/>
                    <a:pt x="20661" y="3190"/>
                  </a:cubicBezTo>
                  <a:cubicBezTo>
                    <a:pt x="21540" y="975"/>
                    <a:pt x="21289" y="199"/>
                    <a:pt x="20661" y="33"/>
                  </a:cubicBezTo>
                  <a:cubicBezTo>
                    <a:pt x="20033" y="-133"/>
                    <a:pt x="19028" y="310"/>
                    <a:pt x="17898" y="1916"/>
                  </a:cubicBezTo>
                  <a:cubicBezTo>
                    <a:pt x="16768" y="3522"/>
                    <a:pt x="15512" y="6292"/>
                    <a:pt x="15261" y="9116"/>
                  </a:cubicBezTo>
                  <a:cubicBezTo>
                    <a:pt x="15010" y="11941"/>
                    <a:pt x="15763" y="14821"/>
                    <a:pt x="16768" y="16427"/>
                  </a:cubicBezTo>
                  <a:cubicBezTo>
                    <a:pt x="17773" y="18033"/>
                    <a:pt x="19028" y="18365"/>
                    <a:pt x="20284" y="186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7284896" y="4004877"/>
              <a:ext cx="83971" cy="10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020" fill="norm" stroke="1" extrusionOk="0">
                  <a:moveTo>
                    <a:pt x="17025" y="0"/>
                  </a:moveTo>
                  <a:cubicBezTo>
                    <a:pt x="14391" y="0"/>
                    <a:pt x="11757" y="0"/>
                    <a:pt x="8860" y="2077"/>
                  </a:cubicBezTo>
                  <a:cubicBezTo>
                    <a:pt x="5962" y="4154"/>
                    <a:pt x="2801" y="8308"/>
                    <a:pt x="1220" y="11631"/>
                  </a:cubicBezTo>
                  <a:cubicBezTo>
                    <a:pt x="-360" y="14954"/>
                    <a:pt x="-360" y="17446"/>
                    <a:pt x="957" y="19108"/>
                  </a:cubicBezTo>
                  <a:cubicBezTo>
                    <a:pt x="2274" y="20769"/>
                    <a:pt x="4908" y="21600"/>
                    <a:pt x="8333" y="20562"/>
                  </a:cubicBezTo>
                  <a:cubicBezTo>
                    <a:pt x="11757" y="19523"/>
                    <a:pt x="15972" y="16615"/>
                    <a:pt x="18342" y="13708"/>
                  </a:cubicBezTo>
                  <a:cubicBezTo>
                    <a:pt x="20713" y="10800"/>
                    <a:pt x="21240" y="7892"/>
                    <a:pt x="20713" y="5608"/>
                  </a:cubicBezTo>
                  <a:cubicBezTo>
                    <a:pt x="20186" y="3323"/>
                    <a:pt x="18606" y="1662"/>
                    <a:pt x="16762" y="1454"/>
                  </a:cubicBezTo>
                  <a:cubicBezTo>
                    <a:pt x="14918" y="1246"/>
                    <a:pt x="12811" y="2492"/>
                    <a:pt x="10703" y="3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7388882" y="3787847"/>
              <a:ext cx="313243" cy="322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03" fill="norm" stroke="1" extrusionOk="0">
                  <a:moveTo>
                    <a:pt x="1477" y="15223"/>
                  </a:moveTo>
                  <a:cubicBezTo>
                    <a:pt x="897" y="16486"/>
                    <a:pt x="317" y="17748"/>
                    <a:pt x="99" y="18730"/>
                  </a:cubicBezTo>
                  <a:cubicBezTo>
                    <a:pt x="-118" y="19712"/>
                    <a:pt x="27" y="20413"/>
                    <a:pt x="462" y="20693"/>
                  </a:cubicBezTo>
                  <a:cubicBezTo>
                    <a:pt x="897" y="20974"/>
                    <a:pt x="1622" y="20834"/>
                    <a:pt x="2564" y="20413"/>
                  </a:cubicBezTo>
                  <a:cubicBezTo>
                    <a:pt x="3506" y="19992"/>
                    <a:pt x="4666" y="19291"/>
                    <a:pt x="5318" y="19291"/>
                  </a:cubicBezTo>
                  <a:cubicBezTo>
                    <a:pt x="5971" y="19291"/>
                    <a:pt x="6116" y="19992"/>
                    <a:pt x="6550" y="20203"/>
                  </a:cubicBezTo>
                  <a:cubicBezTo>
                    <a:pt x="6985" y="20413"/>
                    <a:pt x="7710" y="20132"/>
                    <a:pt x="9160" y="18660"/>
                  </a:cubicBezTo>
                  <a:cubicBezTo>
                    <a:pt x="10610" y="17187"/>
                    <a:pt x="12784" y="14522"/>
                    <a:pt x="14306" y="11436"/>
                  </a:cubicBezTo>
                  <a:cubicBezTo>
                    <a:pt x="15828" y="8351"/>
                    <a:pt x="16698" y="4844"/>
                    <a:pt x="17133" y="2740"/>
                  </a:cubicBezTo>
                  <a:cubicBezTo>
                    <a:pt x="17568" y="636"/>
                    <a:pt x="17568" y="-65"/>
                    <a:pt x="17495" y="5"/>
                  </a:cubicBezTo>
                  <a:cubicBezTo>
                    <a:pt x="17423" y="75"/>
                    <a:pt x="17278" y="917"/>
                    <a:pt x="16843" y="3512"/>
                  </a:cubicBezTo>
                  <a:cubicBezTo>
                    <a:pt x="16408" y="6106"/>
                    <a:pt x="15683" y="10454"/>
                    <a:pt x="15248" y="13049"/>
                  </a:cubicBezTo>
                  <a:cubicBezTo>
                    <a:pt x="14814" y="15644"/>
                    <a:pt x="14669" y="16486"/>
                    <a:pt x="14596" y="17327"/>
                  </a:cubicBezTo>
                  <a:cubicBezTo>
                    <a:pt x="14524" y="18169"/>
                    <a:pt x="14524" y="19010"/>
                    <a:pt x="14814" y="19221"/>
                  </a:cubicBezTo>
                  <a:cubicBezTo>
                    <a:pt x="15103" y="19431"/>
                    <a:pt x="15683" y="19010"/>
                    <a:pt x="16191" y="18449"/>
                  </a:cubicBezTo>
                  <a:cubicBezTo>
                    <a:pt x="16698" y="17888"/>
                    <a:pt x="17133" y="17187"/>
                    <a:pt x="17713" y="16345"/>
                  </a:cubicBezTo>
                  <a:cubicBezTo>
                    <a:pt x="18293" y="15504"/>
                    <a:pt x="19018" y="14522"/>
                    <a:pt x="19597" y="14312"/>
                  </a:cubicBezTo>
                  <a:cubicBezTo>
                    <a:pt x="20177" y="14101"/>
                    <a:pt x="20612" y="14662"/>
                    <a:pt x="20902" y="15364"/>
                  </a:cubicBezTo>
                  <a:cubicBezTo>
                    <a:pt x="21192" y="16065"/>
                    <a:pt x="21337" y="16906"/>
                    <a:pt x="21410" y="17678"/>
                  </a:cubicBezTo>
                  <a:cubicBezTo>
                    <a:pt x="21482" y="18449"/>
                    <a:pt x="21482" y="19151"/>
                    <a:pt x="21265" y="19782"/>
                  </a:cubicBezTo>
                  <a:cubicBezTo>
                    <a:pt x="21047" y="20413"/>
                    <a:pt x="20612" y="20974"/>
                    <a:pt x="19887" y="21254"/>
                  </a:cubicBezTo>
                  <a:cubicBezTo>
                    <a:pt x="19163" y="21535"/>
                    <a:pt x="18148" y="21535"/>
                    <a:pt x="17495" y="20203"/>
                  </a:cubicBezTo>
                  <a:cubicBezTo>
                    <a:pt x="16843" y="18870"/>
                    <a:pt x="16553" y="16205"/>
                    <a:pt x="16698" y="14382"/>
                  </a:cubicBezTo>
                  <a:cubicBezTo>
                    <a:pt x="16843" y="12558"/>
                    <a:pt x="17423" y="11577"/>
                    <a:pt x="18003" y="10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7760494" y="3814377"/>
              <a:ext cx="23066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2282" y="0"/>
                  </a:moveTo>
                  <a:cubicBezTo>
                    <a:pt x="1890" y="3388"/>
                    <a:pt x="1497" y="6776"/>
                    <a:pt x="1104" y="9459"/>
                  </a:cubicBezTo>
                  <a:cubicBezTo>
                    <a:pt x="711" y="12141"/>
                    <a:pt x="319" y="14118"/>
                    <a:pt x="122" y="15459"/>
                  </a:cubicBezTo>
                  <a:cubicBezTo>
                    <a:pt x="-74" y="16800"/>
                    <a:pt x="-74" y="17506"/>
                    <a:pt x="417" y="18000"/>
                  </a:cubicBezTo>
                  <a:cubicBezTo>
                    <a:pt x="908" y="18494"/>
                    <a:pt x="1890" y="18776"/>
                    <a:pt x="2773" y="18706"/>
                  </a:cubicBezTo>
                  <a:cubicBezTo>
                    <a:pt x="3657" y="18635"/>
                    <a:pt x="4442" y="18212"/>
                    <a:pt x="5326" y="17365"/>
                  </a:cubicBezTo>
                  <a:cubicBezTo>
                    <a:pt x="6210" y="16518"/>
                    <a:pt x="7191" y="15247"/>
                    <a:pt x="7781" y="14118"/>
                  </a:cubicBezTo>
                  <a:cubicBezTo>
                    <a:pt x="8370" y="12988"/>
                    <a:pt x="8566" y="12000"/>
                    <a:pt x="8271" y="11788"/>
                  </a:cubicBezTo>
                  <a:cubicBezTo>
                    <a:pt x="7977" y="11576"/>
                    <a:pt x="7191" y="12141"/>
                    <a:pt x="6602" y="13129"/>
                  </a:cubicBezTo>
                  <a:cubicBezTo>
                    <a:pt x="6013" y="14118"/>
                    <a:pt x="5621" y="15529"/>
                    <a:pt x="5424" y="16659"/>
                  </a:cubicBezTo>
                  <a:cubicBezTo>
                    <a:pt x="5228" y="17788"/>
                    <a:pt x="5228" y="18635"/>
                    <a:pt x="5719" y="19059"/>
                  </a:cubicBezTo>
                  <a:cubicBezTo>
                    <a:pt x="6210" y="19482"/>
                    <a:pt x="7191" y="19482"/>
                    <a:pt x="9351" y="18494"/>
                  </a:cubicBezTo>
                  <a:cubicBezTo>
                    <a:pt x="11511" y="17506"/>
                    <a:pt x="14850" y="15529"/>
                    <a:pt x="16813" y="14188"/>
                  </a:cubicBezTo>
                  <a:cubicBezTo>
                    <a:pt x="18777" y="12847"/>
                    <a:pt x="19366" y="12141"/>
                    <a:pt x="19857" y="11435"/>
                  </a:cubicBezTo>
                  <a:cubicBezTo>
                    <a:pt x="20348" y="10729"/>
                    <a:pt x="20741" y="10024"/>
                    <a:pt x="20446" y="9600"/>
                  </a:cubicBezTo>
                  <a:cubicBezTo>
                    <a:pt x="20151" y="9176"/>
                    <a:pt x="19170" y="9035"/>
                    <a:pt x="18384" y="9247"/>
                  </a:cubicBezTo>
                  <a:cubicBezTo>
                    <a:pt x="17599" y="9459"/>
                    <a:pt x="17010" y="10024"/>
                    <a:pt x="16715" y="10729"/>
                  </a:cubicBezTo>
                  <a:cubicBezTo>
                    <a:pt x="16421" y="11435"/>
                    <a:pt x="16421" y="12282"/>
                    <a:pt x="17010" y="13271"/>
                  </a:cubicBezTo>
                  <a:cubicBezTo>
                    <a:pt x="17599" y="14259"/>
                    <a:pt x="18777" y="15388"/>
                    <a:pt x="19661" y="16376"/>
                  </a:cubicBezTo>
                  <a:cubicBezTo>
                    <a:pt x="20544" y="17365"/>
                    <a:pt x="21133" y="18212"/>
                    <a:pt x="21330" y="19059"/>
                  </a:cubicBezTo>
                  <a:cubicBezTo>
                    <a:pt x="21526" y="19906"/>
                    <a:pt x="21330" y="20753"/>
                    <a:pt x="20348" y="21176"/>
                  </a:cubicBezTo>
                  <a:cubicBezTo>
                    <a:pt x="19366" y="21600"/>
                    <a:pt x="17599" y="21600"/>
                    <a:pt x="158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8299920" y="3935545"/>
              <a:ext cx="175214" cy="360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401" fill="norm" stroke="1" extrusionOk="0">
                  <a:moveTo>
                    <a:pt x="3065" y="346"/>
                  </a:moveTo>
                  <a:cubicBezTo>
                    <a:pt x="2024" y="723"/>
                    <a:pt x="983" y="1100"/>
                    <a:pt x="462" y="1665"/>
                  </a:cubicBezTo>
                  <a:cubicBezTo>
                    <a:pt x="-58" y="2230"/>
                    <a:pt x="-58" y="2984"/>
                    <a:pt x="72" y="3674"/>
                  </a:cubicBezTo>
                  <a:cubicBezTo>
                    <a:pt x="202" y="4365"/>
                    <a:pt x="462" y="4993"/>
                    <a:pt x="2544" y="5244"/>
                  </a:cubicBezTo>
                  <a:cubicBezTo>
                    <a:pt x="4626" y="5495"/>
                    <a:pt x="8530" y="5370"/>
                    <a:pt x="11523" y="4804"/>
                  </a:cubicBezTo>
                  <a:cubicBezTo>
                    <a:pt x="14515" y="4239"/>
                    <a:pt x="16597" y="3235"/>
                    <a:pt x="17769" y="2230"/>
                  </a:cubicBezTo>
                  <a:cubicBezTo>
                    <a:pt x="18940" y="1225"/>
                    <a:pt x="19200" y="221"/>
                    <a:pt x="19070" y="32"/>
                  </a:cubicBezTo>
                  <a:cubicBezTo>
                    <a:pt x="18940" y="-156"/>
                    <a:pt x="18419" y="472"/>
                    <a:pt x="18419" y="2293"/>
                  </a:cubicBezTo>
                  <a:cubicBezTo>
                    <a:pt x="18419" y="4114"/>
                    <a:pt x="18940" y="7128"/>
                    <a:pt x="19720" y="10267"/>
                  </a:cubicBezTo>
                  <a:cubicBezTo>
                    <a:pt x="20501" y="13407"/>
                    <a:pt x="21542" y="16672"/>
                    <a:pt x="21542" y="18556"/>
                  </a:cubicBezTo>
                  <a:cubicBezTo>
                    <a:pt x="21542" y="20439"/>
                    <a:pt x="20501" y="20942"/>
                    <a:pt x="19330" y="21193"/>
                  </a:cubicBezTo>
                  <a:cubicBezTo>
                    <a:pt x="18159" y="21444"/>
                    <a:pt x="16858" y="21444"/>
                    <a:pt x="15556" y="21318"/>
                  </a:cubicBezTo>
                  <a:cubicBezTo>
                    <a:pt x="14255" y="21193"/>
                    <a:pt x="12954" y="20942"/>
                    <a:pt x="11913" y="20439"/>
                  </a:cubicBezTo>
                  <a:cubicBezTo>
                    <a:pt x="10872" y="19937"/>
                    <a:pt x="10091" y="19184"/>
                    <a:pt x="11002" y="17677"/>
                  </a:cubicBezTo>
                  <a:cubicBezTo>
                    <a:pt x="11913" y="16170"/>
                    <a:pt x="14515" y="13909"/>
                    <a:pt x="17118" y="11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8518819" y="3936951"/>
              <a:ext cx="103948" cy="138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157" fill="norm" stroke="1" extrusionOk="0">
                  <a:moveTo>
                    <a:pt x="20028" y="5510"/>
                  </a:moveTo>
                  <a:cubicBezTo>
                    <a:pt x="19596" y="3576"/>
                    <a:pt x="19164" y="1641"/>
                    <a:pt x="17436" y="674"/>
                  </a:cubicBezTo>
                  <a:cubicBezTo>
                    <a:pt x="15708" y="-293"/>
                    <a:pt x="12684" y="-293"/>
                    <a:pt x="9660" y="1158"/>
                  </a:cubicBezTo>
                  <a:cubicBezTo>
                    <a:pt x="6636" y="2608"/>
                    <a:pt x="3612" y="5510"/>
                    <a:pt x="1884" y="8573"/>
                  </a:cubicBezTo>
                  <a:cubicBezTo>
                    <a:pt x="156" y="11635"/>
                    <a:pt x="-276" y="14859"/>
                    <a:pt x="156" y="17277"/>
                  </a:cubicBezTo>
                  <a:cubicBezTo>
                    <a:pt x="588" y="19695"/>
                    <a:pt x="1884" y="21307"/>
                    <a:pt x="5340" y="21146"/>
                  </a:cubicBezTo>
                  <a:cubicBezTo>
                    <a:pt x="8796" y="20985"/>
                    <a:pt x="14412" y="19050"/>
                    <a:pt x="17436" y="17277"/>
                  </a:cubicBezTo>
                  <a:cubicBezTo>
                    <a:pt x="20460" y="15504"/>
                    <a:pt x="20892" y="13892"/>
                    <a:pt x="21108" y="12280"/>
                  </a:cubicBezTo>
                  <a:cubicBezTo>
                    <a:pt x="21324" y="10668"/>
                    <a:pt x="21324" y="9056"/>
                    <a:pt x="20028" y="8089"/>
                  </a:cubicBezTo>
                  <a:cubicBezTo>
                    <a:pt x="18732" y="7122"/>
                    <a:pt x="16140" y="6800"/>
                    <a:pt x="13548" y="6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8675376" y="3966777"/>
              <a:ext cx="170174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239" y="0"/>
                  </a:moveTo>
                  <a:cubicBezTo>
                    <a:pt x="1439" y="2250"/>
                    <a:pt x="639" y="4500"/>
                    <a:pt x="239" y="6750"/>
                  </a:cubicBezTo>
                  <a:cubicBezTo>
                    <a:pt x="-161" y="9000"/>
                    <a:pt x="-161" y="11250"/>
                    <a:pt x="1039" y="13050"/>
                  </a:cubicBezTo>
                  <a:cubicBezTo>
                    <a:pt x="2239" y="14850"/>
                    <a:pt x="4639" y="16200"/>
                    <a:pt x="6372" y="16200"/>
                  </a:cubicBezTo>
                  <a:cubicBezTo>
                    <a:pt x="8106" y="16200"/>
                    <a:pt x="9172" y="14850"/>
                    <a:pt x="9972" y="13050"/>
                  </a:cubicBezTo>
                  <a:cubicBezTo>
                    <a:pt x="10772" y="11250"/>
                    <a:pt x="11306" y="9000"/>
                    <a:pt x="11706" y="9000"/>
                  </a:cubicBezTo>
                  <a:cubicBezTo>
                    <a:pt x="12106" y="9000"/>
                    <a:pt x="12372" y="11250"/>
                    <a:pt x="13972" y="13725"/>
                  </a:cubicBezTo>
                  <a:cubicBezTo>
                    <a:pt x="15572" y="16200"/>
                    <a:pt x="18506" y="18900"/>
                    <a:pt x="214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8858250" y="3935027"/>
              <a:ext cx="146050" cy="166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0" y="6562"/>
                  </a:moveTo>
                  <a:cubicBezTo>
                    <a:pt x="939" y="5468"/>
                    <a:pt x="1878" y="4375"/>
                    <a:pt x="2974" y="4238"/>
                  </a:cubicBezTo>
                  <a:cubicBezTo>
                    <a:pt x="4070" y="4101"/>
                    <a:pt x="5322" y="4922"/>
                    <a:pt x="6730" y="7382"/>
                  </a:cubicBezTo>
                  <a:cubicBezTo>
                    <a:pt x="8139" y="9843"/>
                    <a:pt x="9704" y="13944"/>
                    <a:pt x="10330" y="16815"/>
                  </a:cubicBezTo>
                  <a:cubicBezTo>
                    <a:pt x="10957" y="19686"/>
                    <a:pt x="10643" y="21327"/>
                    <a:pt x="10174" y="21463"/>
                  </a:cubicBezTo>
                  <a:cubicBezTo>
                    <a:pt x="9704" y="21600"/>
                    <a:pt x="9078" y="20233"/>
                    <a:pt x="9548" y="17225"/>
                  </a:cubicBezTo>
                  <a:cubicBezTo>
                    <a:pt x="10017" y="14218"/>
                    <a:pt x="11583" y="9570"/>
                    <a:pt x="13774" y="6425"/>
                  </a:cubicBezTo>
                  <a:cubicBezTo>
                    <a:pt x="15965" y="3281"/>
                    <a:pt x="18783" y="16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9496169" y="3947727"/>
              <a:ext cx="324938" cy="134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169" fill="norm" stroke="1" extrusionOk="0">
                  <a:moveTo>
                    <a:pt x="1898" y="3988"/>
                  </a:moveTo>
                  <a:cubicBezTo>
                    <a:pt x="1480" y="7311"/>
                    <a:pt x="1062" y="10634"/>
                    <a:pt x="713" y="13957"/>
                  </a:cubicBezTo>
                  <a:cubicBezTo>
                    <a:pt x="365" y="17280"/>
                    <a:pt x="86" y="20603"/>
                    <a:pt x="17" y="21102"/>
                  </a:cubicBezTo>
                  <a:cubicBezTo>
                    <a:pt x="-53" y="21600"/>
                    <a:pt x="86" y="19274"/>
                    <a:pt x="574" y="15618"/>
                  </a:cubicBezTo>
                  <a:cubicBezTo>
                    <a:pt x="1062" y="11963"/>
                    <a:pt x="1898" y="6978"/>
                    <a:pt x="2595" y="3988"/>
                  </a:cubicBezTo>
                  <a:cubicBezTo>
                    <a:pt x="3292" y="997"/>
                    <a:pt x="3849" y="0"/>
                    <a:pt x="4337" y="332"/>
                  </a:cubicBezTo>
                  <a:cubicBezTo>
                    <a:pt x="4824" y="665"/>
                    <a:pt x="5242" y="2326"/>
                    <a:pt x="5382" y="4486"/>
                  </a:cubicBezTo>
                  <a:cubicBezTo>
                    <a:pt x="5521" y="6646"/>
                    <a:pt x="5382" y="9305"/>
                    <a:pt x="5521" y="9637"/>
                  </a:cubicBezTo>
                  <a:cubicBezTo>
                    <a:pt x="5661" y="9969"/>
                    <a:pt x="6079" y="7975"/>
                    <a:pt x="6497" y="6314"/>
                  </a:cubicBezTo>
                  <a:cubicBezTo>
                    <a:pt x="6915" y="4652"/>
                    <a:pt x="7333" y="3323"/>
                    <a:pt x="7890" y="2160"/>
                  </a:cubicBezTo>
                  <a:cubicBezTo>
                    <a:pt x="8448" y="997"/>
                    <a:pt x="9144" y="0"/>
                    <a:pt x="9632" y="332"/>
                  </a:cubicBezTo>
                  <a:cubicBezTo>
                    <a:pt x="10120" y="665"/>
                    <a:pt x="10399" y="2326"/>
                    <a:pt x="10538" y="3988"/>
                  </a:cubicBezTo>
                  <a:cubicBezTo>
                    <a:pt x="10677" y="5649"/>
                    <a:pt x="10677" y="7311"/>
                    <a:pt x="10677" y="8972"/>
                  </a:cubicBezTo>
                  <a:cubicBezTo>
                    <a:pt x="10677" y="10634"/>
                    <a:pt x="10677" y="12295"/>
                    <a:pt x="11026" y="13292"/>
                  </a:cubicBezTo>
                  <a:cubicBezTo>
                    <a:pt x="11374" y="14289"/>
                    <a:pt x="12071" y="14622"/>
                    <a:pt x="12977" y="13791"/>
                  </a:cubicBezTo>
                  <a:cubicBezTo>
                    <a:pt x="13882" y="12960"/>
                    <a:pt x="14997" y="10966"/>
                    <a:pt x="15903" y="9305"/>
                  </a:cubicBezTo>
                  <a:cubicBezTo>
                    <a:pt x="16809" y="7643"/>
                    <a:pt x="17506" y="6314"/>
                    <a:pt x="18133" y="5151"/>
                  </a:cubicBezTo>
                  <a:cubicBezTo>
                    <a:pt x="18760" y="3988"/>
                    <a:pt x="19317" y="2991"/>
                    <a:pt x="19248" y="2492"/>
                  </a:cubicBezTo>
                  <a:cubicBezTo>
                    <a:pt x="19178" y="1994"/>
                    <a:pt x="18481" y="1994"/>
                    <a:pt x="17924" y="2658"/>
                  </a:cubicBezTo>
                  <a:cubicBezTo>
                    <a:pt x="17366" y="3323"/>
                    <a:pt x="16948" y="4652"/>
                    <a:pt x="16600" y="6480"/>
                  </a:cubicBezTo>
                  <a:cubicBezTo>
                    <a:pt x="16252" y="8308"/>
                    <a:pt x="15973" y="10634"/>
                    <a:pt x="15973" y="12628"/>
                  </a:cubicBezTo>
                  <a:cubicBezTo>
                    <a:pt x="15973" y="14622"/>
                    <a:pt x="16252" y="16283"/>
                    <a:pt x="16739" y="17280"/>
                  </a:cubicBezTo>
                  <a:cubicBezTo>
                    <a:pt x="17227" y="18277"/>
                    <a:pt x="17924" y="18609"/>
                    <a:pt x="18621" y="18443"/>
                  </a:cubicBezTo>
                  <a:cubicBezTo>
                    <a:pt x="19317" y="18277"/>
                    <a:pt x="20014" y="17612"/>
                    <a:pt x="20572" y="16283"/>
                  </a:cubicBezTo>
                  <a:cubicBezTo>
                    <a:pt x="21129" y="14954"/>
                    <a:pt x="21547" y="12960"/>
                    <a:pt x="21338" y="10135"/>
                  </a:cubicBezTo>
                  <a:cubicBezTo>
                    <a:pt x="21129" y="7311"/>
                    <a:pt x="20293" y="3655"/>
                    <a:pt x="194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9878229" y="3928656"/>
              <a:ext cx="418561" cy="36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26" fill="norm" stroke="1" extrusionOk="0">
                  <a:moveTo>
                    <a:pt x="121" y="1106"/>
                  </a:moveTo>
                  <a:cubicBezTo>
                    <a:pt x="338" y="2456"/>
                    <a:pt x="555" y="3806"/>
                    <a:pt x="555" y="4911"/>
                  </a:cubicBezTo>
                  <a:cubicBezTo>
                    <a:pt x="555" y="6015"/>
                    <a:pt x="338" y="6874"/>
                    <a:pt x="175" y="6997"/>
                  </a:cubicBezTo>
                  <a:cubicBezTo>
                    <a:pt x="13" y="7120"/>
                    <a:pt x="-96" y="6506"/>
                    <a:pt x="121" y="5524"/>
                  </a:cubicBezTo>
                  <a:cubicBezTo>
                    <a:pt x="338" y="4543"/>
                    <a:pt x="881" y="3193"/>
                    <a:pt x="1369" y="2272"/>
                  </a:cubicBezTo>
                  <a:cubicBezTo>
                    <a:pt x="1858" y="1352"/>
                    <a:pt x="2292" y="861"/>
                    <a:pt x="2780" y="493"/>
                  </a:cubicBezTo>
                  <a:cubicBezTo>
                    <a:pt x="3269" y="124"/>
                    <a:pt x="3812" y="-121"/>
                    <a:pt x="4191" y="63"/>
                  </a:cubicBezTo>
                  <a:cubicBezTo>
                    <a:pt x="4571" y="247"/>
                    <a:pt x="4788" y="861"/>
                    <a:pt x="4897" y="1843"/>
                  </a:cubicBezTo>
                  <a:cubicBezTo>
                    <a:pt x="5006" y="2824"/>
                    <a:pt x="5006" y="4174"/>
                    <a:pt x="5006" y="5156"/>
                  </a:cubicBezTo>
                  <a:cubicBezTo>
                    <a:pt x="5006" y="6138"/>
                    <a:pt x="5006" y="6752"/>
                    <a:pt x="5277" y="6997"/>
                  </a:cubicBezTo>
                  <a:cubicBezTo>
                    <a:pt x="5548" y="7243"/>
                    <a:pt x="6091" y="7120"/>
                    <a:pt x="7014" y="6322"/>
                  </a:cubicBezTo>
                  <a:cubicBezTo>
                    <a:pt x="7936" y="5524"/>
                    <a:pt x="9239" y="4052"/>
                    <a:pt x="10053" y="3009"/>
                  </a:cubicBezTo>
                  <a:cubicBezTo>
                    <a:pt x="10867" y="1965"/>
                    <a:pt x="11192" y="1352"/>
                    <a:pt x="11084" y="984"/>
                  </a:cubicBezTo>
                  <a:cubicBezTo>
                    <a:pt x="10975" y="615"/>
                    <a:pt x="10433" y="493"/>
                    <a:pt x="9944" y="615"/>
                  </a:cubicBezTo>
                  <a:cubicBezTo>
                    <a:pt x="9456" y="738"/>
                    <a:pt x="9022" y="1106"/>
                    <a:pt x="8587" y="1843"/>
                  </a:cubicBezTo>
                  <a:cubicBezTo>
                    <a:pt x="8153" y="2579"/>
                    <a:pt x="7719" y="3684"/>
                    <a:pt x="7556" y="4543"/>
                  </a:cubicBezTo>
                  <a:cubicBezTo>
                    <a:pt x="7393" y="5402"/>
                    <a:pt x="7502" y="6015"/>
                    <a:pt x="7936" y="6322"/>
                  </a:cubicBezTo>
                  <a:cubicBezTo>
                    <a:pt x="8370" y="6629"/>
                    <a:pt x="9130" y="6629"/>
                    <a:pt x="10487" y="5954"/>
                  </a:cubicBezTo>
                  <a:cubicBezTo>
                    <a:pt x="11844" y="5279"/>
                    <a:pt x="13797" y="3929"/>
                    <a:pt x="14937" y="3009"/>
                  </a:cubicBezTo>
                  <a:cubicBezTo>
                    <a:pt x="16077" y="2088"/>
                    <a:pt x="16402" y="1597"/>
                    <a:pt x="16294" y="1352"/>
                  </a:cubicBezTo>
                  <a:cubicBezTo>
                    <a:pt x="16185" y="1106"/>
                    <a:pt x="15643" y="1106"/>
                    <a:pt x="15317" y="1413"/>
                  </a:cubicBezTo>
                  <a:cubicBezTo>
                    <a:pt x="14991" y="1720"/>
                    <a:pt x="14883" y="2334"/>
                    <a:pt x="14883" y="3070"/>
                  </a:cubicBezTo>
                  <a:cubicBezTo>
                    <a:pt x="14883" y="3806"/>
                    <a:pt x="14991" y="4665"/>
                    <a:pt x="15317" y="5095"/>
                  </a:cubicBezTo>
                  <a:cubicBezTo>
                    <a:pt x="15643" y="5524"/>
                    <a:pt x="16185" y="5524"/>
                    <a:pt x="16999" y="5156"/>
                  </a:cubicBezTo>
                  <a:cubicBezTo>
                    <a:pt x="17814" y="4788"/>
                    <a:pt x="18899" y="4052"/>
                    <a:pt x="19659" y="3315"/>
                  </a:cubicBezTo>
                  <a:cubicBezTo>
                    <a:pt x="20419" y="2579"/>
                    <a:pt x="20853" y="1843"/>
                    <a:pt x="21016" y="1843"/>
                  </a:cubicBezTo>
                  <a:cubicBezTo>
                    <a:pt x="21178" y="1843"/>
                    <a:pt x="21070" y="2579"/>
                    <a:pt x="21124" y="5156"/>
                  </a:cubicBezTo>
                  <a:cubicBezTo>
                    <a:pt x="21178" y="7734"/>
                    <a:pt x="21395" y="12152"/>
                    <a:pt x="21450" y="15036"/>
                  </a:cubicBezTo>
                  <a:cubicBezTo>
                    <a:pt x="21504" y="17920"/>
                    <a:pt x="21395" y="19270"/>
                    <a:pt x="21124" y="20129"/>
                  </a:cubicBezTo>
                  <a:cubicBezTo>
                    <a:pt x="20853" y="20988"/>
                    <a:pt x="20419" y="21356"/>
                    <a:pt x="19605" y="21418"/>
                  </a:cubicBezTo>
                  <a:cubicBezTo>
                    <a:pt x="18790" y="21479"/>
                    <a:pt x="17596" y="21234"/>
                    <a:pt x="16565" y="19945"/>
                  </a:cubicBezTo>
                  <a:cubicBezTo>
                    <a:pt x="15534" y="18656"/>
                    <a:pt x="14666" y="16324"/>
                    <a:pt x="13797" y="13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2024370" y="4678921"/>
              <a:ext cx="414031" cy="589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565" fill="norm" stroke="1" extrusionOk="0">
                  <a:moveTo>
                    <a:pt x="5987" y="2288"/>
                  </a:moveTo>
                  <a:cubicBezTo>
                    <a:pt x="4891" y="2597"/>
                    <a:pt x="3794" y="2907"/>
                    <a:pt x="2807" y="3062"/>
                  </a:cubicBezTo>
                  <a:cubicBezTo>
                    <a:pt x="1821" y="3217"/>
                    <a:pt x="943" y="3217"/>
                    <a:pt x="450" y="2984"/>
                  </a:cubicBezTo>
                  <a:cubicBezTo>
                    <a:pt x="-43" y="2752"/>
                    <a:pt x="-153" y="2288"/>
                    <a:pt x="231" y="1784"/>
                  </a:cubicBezTo>
                  <a:cubicBezTo>
                    <a:pt x="615" y="1281"/>
                    <a:pt x="1492" y="739"/>
                    <a:pt x="2204" y="430"/>
                  </a:cubicBezTo>
                  <a:cubicBezTo>
                    <a:pt x="2917" y="120"/>
                    <a:pt x="3465" y="42"/>
                    <a:pt x="4013" y="120"/>
                  </a:cubicBezTo>
                  <a:cubicBezTo>
                    <a:pt x="4562" y="197"/>
                    <a:pt x="5110" y="430"/>
                    <a:pt x="5713" y="1475"/>
                  </a:cubicBezTo>
                  <a:cubicBezTo>
                    <a:pt x="6316" y="2520"/>
                    <a:pt x="6974" y="4378"/>
                    <a:pt x="6974" y="6120"/>
                  </a:cubicBezTo>
                  <a:cubicBezTo>
                    <a:pt x="6974" y="7862"/>
                    <a:pt x="6316" y="9488"/>
                    <a:pt x="5768" y="10455"/>
                  </a:cubicBezTo>
                  <a:cubicBezTo>
                    <a:pt x="5220" y="11423"/>
                    <a:pt x="4781" y="11733"/>
                    <a:pt x="4288" y="11926"/>
                  </a:cubicBezTo>
                  <a:cubicBezTo>
                    <a:pt x="3794" y="12120"/>
                    <a:pt x="3246" y="12197"/>
                    <a:pt x="2917" y="12004"/>
                  </a:cubicBezTo>
                  <a:cubicBezTo>
                    <a:pt x="2588" y="11810"/>
                    <a:pt x="2478" y="11346"/>
                    <a:pt x="2807" y="10726"/>
                  </a:cubicBezTo>
                  <a:cubicBezTo>
                    <a:pt x="3136" y="10107"/>
                    <a:pt x="3904" y="9333"/>
                    <a:pt x="5494" y="7939"/>
                  </a:cubicBezTo>
                  <a:cubicBezTo>
                    <a:pt x="7084" y="6546"/>
                    <a:pt x="9496" y="4533"/>
                    <a:pt x="11086" y="3178"/>
                  </a:cubicBezTo>
                  <a:cubicBezTo>
                    <a:pt x="12675" y="1823"/>
                    <a:pt x="13443" y="1126"/>
                    <a:pt x="14046" y="662"/>
                  </a:cubicBezTo>
                  <a:cubicBezTo>
                    <a:pt x="14649" y="197"/>
                    <a:pt x="15088" y="-35"/>
                    <a:pt x="15142" y="4"/>
                  </a:cubicBezTo>
                  <a:cubicBezTo>
                    <a:pt x="15197" y="42"/>
                    <a:pt x="14868" y="352"/>
                    <a:pt x="14156" y="1784"/>
                  </a:cubicBezTo>
                  <a:cubicBezTo>
                    <a:pt x="13443" y="3217"/>
                    <a:pt x="12346" y="5771"/>
                    <a:pt x="11250" y="8597"/>
                  </a:cubicBezTo>
                  <a:cubicBezTo>
                    <a:pt x="10154" y="11423"/>
                    <a:pt x="9057" y="14520"/>
                    <a:pt x="8399" y="16649"/>
                  </a:cubicBezTo>
                  <a:cubicBezTo>
                    <a:pt x="7741" y="18778"/>
                    <a:pt x="7522" y="19939"/>
                    <a:pt x="7632" y="20636"/>
                  </a:cubicBezTo>
                  <a:cubicBezTo>
                    <a:pt x="7741" y="21333"/>
                    <a:pt x="8180" y="21565"/>
                    <a:pt x="8673" y="21565"/>
                  </a:cubicBezTo>
                  <a:cubicBezTo>
                    <a:pt x="9167" y="21565"/>
                    <a:pt x="9715" y="21333"/>
                    <a:pt x="10647" y="20404"/>
                  </a:cubicBezTo>
                  <a:cubicBezTo>
                    <a:pt x="11579" y="19475"/>
                    <a:pt x="12895" y="17849"/>
                    <a:pt x="13607" y="16533"/>
                  </a:cubicBezTo>
                  <a:cubicBezTo>
                    <a:pt x="14320" y="15217"/>
                    <a:pt x="14430" y="14210"/>
                    <a:pt x="15636" y="13165"/>
                  </a:cubicBezTo>
                  <a:cubicBezTo>
                    <a:pt x="16842" y="12120"/>
                    <a:pt x="19144" y="11036"/>
                    <a:pt x="21447" y="9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2946400" y="4754177"/>
              <a:ext cx="127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3003550" y="4760527"/>
              <a:ext cx="12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3949700" y="4709727"/>
              <a:ext cx="127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320"/>
                    <a:pt x="0" y="8640"/>
                    <a:pt x="0" y="12240"/>
                  </a:cubicBezTo>
                  <a:cubicBezTo>
                    <a:pt x="0" y="15840"/>
                    <a:pt x="10800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4013199" y="4722427"/>
              <a:ext cx="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4870450" y="4658927"/>
              <a:ext cx="127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4927600" y="4684327"/>
              <a:ext cx="127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5499100" y="4550977"/>
              <a:ext cx="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5369675" y="4542183"/>
              <a:ext cx="262775" cy="9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185" fill="norm" stroke="1" extrusionOk="0">
                  <a:moveTo>
                    <a:pt x="2271" y="21185"/>
                  </a:moveTo>
                  <a:cubicBezTo>
                    <a:pt x="1234" y="18240"/>
                    <a:pt x="198" y="15294"/>
                    <a:pt x="25" y="12840"/>
                  </a:cubicBezTo>
                  <a:cubicBezTo>
                    <a:pt x="-148" y="10385"/>
                    <a:pt x="543" y="8421"/>
                    <a:pt x="2962" y="6212"/>
                  </a:cubicBezTo>
                  <a:cubicBezTo>
                    <a:pt x="5382" y="4003"/>
                    <a:pt x="9529" y="1549"/>
                    <a:pt x="12898" y="567"/>
                  </a:cubicBezTo>
                  <a:cubicBezTo>
                    <a:pt x="16268" y="-415"/>
                    <a:pt x="18860" y="76"/>
                    <a:pt x="21452" y="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5638800" y="4773227"/>
              <a:ext cx="21728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17673" y="0"/>
                  </a:moveTo>
                  <a:cubicBezTo>
                    <a:pt x="19636" y="3927"/>
                    <a:pt x="21600" y="7855"/>
                    <a:pt x="18655" y="11455"/>
                  </a:cubicBezTo>
                  <a:cubicBezTo>
                    <a:pt x="15709" y="15055"/>
                    <a:pt x="7855" y="18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6273800" y="4652577"/>
              <a:ext cx="127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6311900" y="4658927"/>
              <a:ext cx="190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7374466" y="4436677"/>
              <a:ext cx="42334" cy="299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21600" y="0"/>
                  </a:moveTo>
                  <a:cubicBezTo>
                    <a:pt x="15120" y="5020"/>
                    <a:pt x="8640" y="10039"/>
                    <a:pt x="5400" y="12930"/>
                  </a:cubicBezTo>
                  <a:cubicBezTo>
                    <a:pt x="2160" y="15820"/>
                    <a:pt x="2160" y="16580"/>
                    <a:pt x="1620" y="17417"/>
                  </a:cubicBezTo>
                  <a:cubicBezTo>
                    <a:pt x="1080" y="18254"/>
                    <a:pt x="0" y="19166"/>
                    <a:pt x="0" y="20003"/>
                  </a:cubicBezTo>
                  <a:cubicBezTo>
                    <a:pt x="0" y="20839"/>
                    <a:pt x="1080" y="21600"/>
                    <a:pt x="2160" y="21524"/>
                  </a:cubicBezTo>
                  <a:cubicBezTo>
                    <a:pt x="3240" y="21448"/>
                    <a:pt x="4320" y="20535"/>
                    <a:pt x="5400" y="19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7314927" y="4586223"/>
              <a:ext cx="305074" cy="10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145" fill="norm" stroke="1" extrusionOk="0">
                  <a:moveTo>
                    <a:pt x="1360" y="10736"/>
                  </a:moveTo>
                  <a:cubicBezTo>
                    <a:pt x="615" y="10312"/>
                    <a:pt x="-130" y="9889"/>
                    <a:pt x="19" y="9677"/>
                  </a:cubicBezTo>
                  <a:cubicBezTo>
                    <a:pt x="168" y="9465"/>
                    <a:pt x="1211" y="9465"/>
                    <a:pt x="3594" y="9042"/>
                  </a:cubicBezTo>
                  <a:cubicBezTo>
                    <a:pt x="5978" y="8618"/>
                    <a:pt x="9702" y="7771"/>
                    <a:pt x="12011" y="7136"/>
                  </a:cubicBezTo>
                  <a:cubicBezTo>
                    <a:pt x="14320" y="6500"/>
                    <a:pt x="15213" y="6077"/>
                    <a:pt x="16033" y="5442"/>
                  </a:cubicBezTo>
                  <a:cubicBezTo>
                    <a:pt x="16852" y="4806"/>
                    <a:pt x="17597" y="3959"/>
                    <a:pt x="17671" y="2900"/>
                  </a:cubicBezTo>
                  <a:cubicBezTo>
                    <a:pt x="17746" y="1842"/>
                    <a:pt x="17150" y="571"/>
                    <a:pt x="16405" y="148"/>
                  </a:cubicBezTo>
                  <a:cubicBezTo>
                    <a:pt x="15660" y="-276"/>
                    <a:pt x="14767" y="148"/>
                    <a:pt x="13798" y="2265"/>
                  </a:cubicBezTo>
                  <a:cubicBezTo>
                    <a:pt x="12830" y="4383"/>
                    <a:pt x="11787" y="8195"/>
                    <a:pt x="11340" y="11159"/>
                  </a:cubicBezTo>
                  <a:cubicBezTo>
                    <a:pt x="10893" y="14124"/>
                    <a:pt x="11042" y="16242"/>
                    <a:pt x="11489" y="16665"/>
                  </a:cubicBezTo>
                  <a:cubicBezTo>
                    <a:pt x="11936" y="17089"/>
                    <a:pt x="12681" y="15818"/>
                    <a:pt x="13575" y="14548"/>
                  </a:cubicBezTo>
                  <a:cubicBezTo>
                    <a:pt x="14469" y="13277"/>
                    <a:pt x="15511" y="12006"/>
                    <a:pt x="16107" y="12642"/>
                  </a:cubicBezTo>
                  <a:cubicBezTo>
                    <a:pt x="16703" y="13277"/>
                    <a:pt x="16852" y="15818"/>
                    <a:pt x="17224" y="17724"/>
                  </a:cubicBezTo>
                  <a:cubicBezTo>
                    <a:pt x="17597" y="19630"/>
                    <a:pt x="18193" y="20900"/>
                    <a:pt x="18938" y="21112"/>
                  </a:cubicBezTo>
                  <a:cubicBezTo>
                    <a:pt x="19682" y="21324"/>
                    <a:pt x="20576" y="20477"/>
                    <a:pt x="21470" y="19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7693206" y="4452780"/>
              <a:ext cx="15695" cy="250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311" fill="norm" stroke="1" extrusionOk="0">
                  <a:moveTo>
                    <a:pt x="11918" y="1871"/>
                  </a:moveTo>
                  <a:cubicBezTo>
                    <a:pt x="11918" y="791"/>
                    <a:pt x="11918" y="-289"/>
                    <a:pt x="10568" y="71"/>
                  </a:cubicBezTo>
                  <a:cubicBezTo>
                    <a:pt x="9218" y="431"/>
                    <a:pt x="6518" y="2231"/>
                    <a:pt x="3818" y="5021"/>
                  </a:cubicBezTo>
                  <a:cubicBezTo>
                    <a:pt x="1118" y="7811"/>
                    <a:pt x="-1582" y="11591"/>
                    <a:pt x="1118" y="14471"/>
                  </a:cubicBezTo>
                  <a:cubicBezTo>
                    <a:pt x="3818" y="17351"/>
                    <a:pt x="11918" y="19331"/>
                    <a:pt x="20018" y="2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7661555" y="4565383"/>
              <a:ext cx="283809" cy="163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377" fill="norm" stroke="1" extrusionOk="0">
                  <a:moveTo>
                    <a:pt x="5459" y="4762"/>
                  </a:moveTo>
                  <a:cubicBezTo>
                    <a:pt x="4665" y="4208"/>
                    <a:pt x="3871" y="3654"/>
                    <a:pt x="3156" y="3931"/>
                  </a:cubicBezTo>
                  <a:cubicBezTo>
                    <a:pt x="2441" y="4208"/>
                    <a:pt x="1806" y="5315"/>
                    <a:pt x="1250" y="7115"/>
                  </a:cubicBezTo>
                  <a:cubicBezTo>
                    <a:pt x="694" y="8915"/>
                    <a:pt x="218" y="11408"/>
                    <a:pt x="59" y="13346"/>
                  </a:cubicBezTo>
                  <a:cubicBezTo>
                    <a:pt x="-100" y="15285"/>
                    <a:pt x="59" y="16669"/>
                    <a:pt x="615" y="17362"/>
                  </a:cubicBezTo>
                  <a:cubicBezTo>
                    <a:pt x="1171" y="18054"/>
                    <a:pt x="2124" y="18054"/>
                    <a:pt x="3394" y="17500"/>
                  </a:cubicBezTo>
                  <a:cubicBezTo>
                    <a:pt x="4665" y="16946"/>
                    <a:pt x="6253" y="15839"/>
                    <a:pt x="7365" y="14869"/>
                  </a:cubicBezTo>
                  <a:cubicBezTo>
                    <a:pt x="8476" y="13900"/>
                    <a:pt x="9112" y="13069"/>
                    <a:pt x="9588" y="11962"/>
                  </a:cubicBezTo>
                  <a:cubicBezTo>
                    <a:pt x="10065" y="10854"/>
                    <a:pt x="10382" y="9469"/>
                    <a:pt x="9906" y="8500"/>
                  </a:cubicBezTo>
                  <a:cubicBezTo>
                    <a:pt x="9429" y="7531"/>
                    <a:pt x="8159" y="6977"/>
                    <a:pt x="7444" y="7392"/>
                  </a:cubicBezTo>
                  <a:cubicBezTo>
                    <a:pt x="6729" y="7808"/>
                    <a:pt x="6571" y="9192"/>
                    <a:pt x="6571" y="10577"/>
                  </a:cubicBezTo>
                  <a:cubicBezTo>
                    <a:pt x="6571" y="11962"/>
                    <a:pt x="6729" y="13346"/>
                    <a:pt x="7206" y="14315"/>
                  </a:cubicBezTo>
                  <a:cubicBezTo>
                    <a:pt x="7682" y="15285"/>
                    <a:pt x="8476" y="15839"/>
                    <a:pt x="10065" y="15423"/>
                  </a:cubicBezTo>
                  <a:cubicBezTo>
                    <a:pt x="11653" y="15008"/>
                    <a:pt x="14035" y="13623"/>
                    <a:pt x="15703" y="11408"/>
                  </a:cubicBezTo>
                  <a:cubicBezTo>
                    <a:pt x="17371" y="9192"/>
                    <a:pt x="18324" y="6146"/>
                    <a:pt x="18721" y="3931"/>
                  </a:cubicBezTo>
                  <a:cubicBezTo>
                    <a:pt x="19118" y="1715"/>
                    <a:pt x="18959" y="331"/>
                    <a:pt x="18562" y="54"/>
                  </a:cubicBezTo>
                  <a:cubicBezTo>
                    <a:pt x="18165" y="-223"/>
                    <a:pt x="17529" y="608"/>
                    <a:pt x="17291" y="1715"/>
                  </a:cubicBezTo>
                  <a:cubicBezTo>
                    <a:pt x="17053" y="2823"/>
                    <a:pt x="17212" y="4208"/>
                    <a:pt x="17926" y="6562"/>
                  </a:cubicBezTo>
                  <a:cubicBezTo>
                    <a:pt x="18641" y="8915"/>
                    <a:pt x="19912" y="12239"/>
                    <a:pt x="20626" y="14592"/>
                  </a:cubicBezTo>
                  <a:cubicBezTo>
                    <a:pt x="21341" y="16946"/>
                    <a:pt x="21500" y="18331"/>
                    <a:pt x="21024" y="19300"/>
                  </a:cubicBezTo>
                  <a:cubicBezTo>
                    <a:pt x="20547" y="20269"/>
                    <a:pt x="19435" y="20823"/>
                    <a:pt x="18324" y="21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8661400" y="4570027"/>
              <a:ext cx="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8705850" y="4601777"/>
              <a:ext cx="381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9779726" y="4582727"/>
              <a:ext cx="24674" cy="98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0991" fill="norm" stroke="1" extrusionOk="0">
                  <a:moveTo>
                    <a:pt x="10182" y="0"/>
                  </a:moveTo>
                  <a:cubicBezTo>
                    <a:pt x="6582" y="4500"/>
                    <a:pt x="2982" y="9000"/>
                    <a:pt x="1182" y="12825"/>
                  </a:cubicBezTo>
                  <a:cubicBezTo>
                    <a:pt x="-618" y="16650"/>
                    <a:pt x="-618" y="19800"/>
                    <a:pt x="2982" y="20700"/>
                  </a:cubicBezTo>
                  <a:cubicBezTo>
                    <a:pt x="6582" y="21600"/>
                    <a:pt x="13782" y="20250"/>
                    <a:pt x="20982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9867899" y="4595427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2724150" y="3470948"/>
              <a:ext cx="831850" cy="95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8" fill="norm" stroke="1" extrusionOk="0">
                  <a:moveTo>
                    <a:pt x="0" y="21248"/>
                  </a:moveTo>
                  <a:cubicBezTo>
                    <a:pt x="1484" y="18431"/>
                    <a:pt x="2968" y="15613"/>
                    <a:pt x="4589" y="12326"/>
                  </a:cubicBezTo>
                  <a:cubicBezTo>
                    <a:pt x="6211" y="9039"/>
                    <a:pt x="7969" y="5283"/>
                    <a:pt x="9701" y="2935"/>
                  </a:cubicBezTo>
                  <a:cubicBezTo>
                    <a:pt x="11432" y="587"/>
                    <a:pt x="13136" y="-352"/>
                    <a:pt x="15115" y="118"/>
                  </a:cubicBezTo>
                  <a:cubicBezTo>
                    <a:pt x="17093" y="587"/>
                    <a:pt x="19347" y="2465"/>
                    <a:pt x="21600" y="4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2768600" y="3592127"/>
              <a:ext cx="6858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00" y="20229"/>
                    <a:pt x="3200" y="18857"/>
                    <a:pt x="5200" y="16286"/>
                  </a:cubicBezTo>
                  <a:cubicBezTo>
                    <a:pt x="7200" y="13714"/>
                    <a:pt x="9600" y="9943"/>
                    <a:pt x="12033" y="7029"/>
                  </a:cubicBezTo>
                  <a:cubicBezTo>
                    <a:pt x="14467" y="4114"/>
                    <a:pt x="16933" y="2057"/>
                    <a:pt x="18533" y="1029"/>
                  </a:cubicBezTo>
                  <a:cubicBezTo>
                    <a:pt x="20133" y="0"/>
                    <a:pt x="2086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3704983" y="2774156"/>
              <a:ext cx="156337" cy="265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504" fill="norm" stroke="1" extrusionOk="0">
                  <a:moveTo>
                    <a:pt x="14101" y="1961"/>
                  </a:moveTo>
                  <a:cubicBezTo>
                    <a:pt x="13248" y="1275"/>
                    <a:pt x="12395" y="590"/>
                    <a:pt x="11259" y="247"/>
                  </a:cubicBezTo>
                  <a:cubicBezTo>
                    <a:pt x="10122" y="-96"/>
                    <a:pt x="8701" y="-96"/>
                    <a:pt x="6711" y="333"/>
                  </a:cubicBezTo>
                  <a:cubicBezTo>
                    <a:pt x="4722" y="761"/>
                    <a:pt x="2164" y="1618"/>
                    <a:pt x="885" y="2475"/>
                  </a:cubicBezTo>
                  <a:cubicBezTo>
                    <a:pt x="-394" y="3333"/>
                    <a:pt x="-394" y="4190"/>
                    <a:pt x="1595" y="5304"/>
                  </a:cubicBezTo>
                  <a:cubicBezTo>
                    <a:pt x="3585" y="6418"/>
                    <a:pt x="7564" y="7790"/>
                    <a:pt x="10974" y="8733"/>
                  </a:cubicBezTo>
                  <a:cubicBezTo>
                    <a:pt x="14385" y="9675"/>
                    <a:pt x="17227" y="10190"/>
                    <a:pt x="18932" y="10875"/>
                  </a:cubicBezTo>
                  <a:cubicBezTo>
                    <a:pt x="20638" y="11561"/>
                    <a:pt x="21206" y="12418"/>
                    <a:pt x="20922" y="13790"/>
                  </a:cubicBezTo>
                  <a:cubicBezTo>
                    <a:pt x="20638" y="15161"/>
                    <a:pt x="19501" y="17047"/>
                    <a:pt x="16232" y="18418"/>
                  </a:cubicBezTo>
                  <a:cubicBezTo>
                    <a:pt x="12964" y="19790"/>
                    <a:pt x="7564" y="20647"/>
                    <a:pt x="2164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935175" y="5297908"/>
              <a:ext cx="576126" cy="338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322" fill="norm" stroke="1" extrusionOk="0">
                  <a:moveTo>
                    <a:pt x="1122" y="4550"/>
                  </a:moveTo>
                  <a:cubicBezTo>
                    <a:pt x="3021" y="3883"/>
                    <a:pt x="4920" y="3216"/>
                    <a:pt x="6067" y="2683"/>
                  </a:cubicBezTo>
                  <a:cubicBezTo>
                    <a:pt x="7214" y="2150"/>
                    <a:pt x="7610" y="1750"/>
                    <a:pt x="7926" y="1283"/>
                  </a:cubicBezTo>
                  <a:cubicBezTo>
                    <a:pt x="8243" y="816"/>
                    <a:pt x="8480" y="283"/>
                    <a:pt x="8361" y="83"/>
                  </a:cubicBezTo>
                  <a:cubicBezTo>
                    <a:pt x="8243" y="-117"/>
                    <a:pt x="7768" y="16"/>
                    <a:pt x="6621" y="816"/>
                  </a:cubicBezTo>
                  <a:cubicBezTo>
                    <a:pt x="5473" y="1616"/>
                    <a:pt x="3654" y="3083"/>
                    <a:pt x="2546" y="4150"/>
                  </a:cubicBezTo>
                  <a:cubicBezTo>
                    <a:pt x="1438" y="5216"/>
                    <a:pt x="1043" y="5883"/>
                    <a:pt x="766" y="6550"/>
                  </a:cubicBezTo>
                  <a:cubicBezTo>
                    <a:pt x="489" y="7216"/>
                    <a:pt x="331" y="7883"/>
                    <a:pt x="370" y="8483"/>
                  </a:cubicBezTo>
                  <a:cubicBezTo>
                    <a:pt x="410" y="9083"/>
                    <a:pt x="647" y="9616"/>
                    <a:pt x="1003" y="9950"/>
                  </a:cubicBezTo>
                  <a:cubicBezTo>
                    <a:pt x="1359" y="10283"/>
                    <a:pt x="1834" y="10416"/>
                    <a:pt x="2348" y="10750"/>
                  </a:cubicBezTo>
                  <a:cubicBezTo>
                    <a:pt x="2862" y="11083"/>
                    <a:pt x="3416" y="11616"/>
                    <a:pt x="3654" y="12216"/>
                  </a:cubicBezTo>
                  <a:cubicBezTo>
                    <a:pt x="3891" y="12816"/>
                    <a:pt x="3812" y="13483"/>
                    <a:pt x="3219" y="14616"/>
                  </a:cubicBezTo>
                  <a:cubicBezTo>
                    <a:pt x="2625" y="15750"/>
                    <a:pt x="1517" y="17350"/>
                    <a:pt x="845" y="18483"/>
                  </a:cubicBezTo>
                  <a:cubicBezTo>
                    <a:pt x="172" y="19616"/>
                    <a:pt x="-65" y="20283"/>
                    <a:pt x="14" y="20750"/>
                  </a:cubicBezTo>
                  <a:cubicBezTo>
                    <a:pt x="93" y="21216"/>
                    <a:pt x="489" y="21483"/>
                    <a:pt x="1597" y="21216"/>
                  </a:cubicBezTo>
                  <a:cubicBezTo>
                    <a:pt x="2704" y="20950"/>
                    <a:pt x="4524" y="20150"/>
                    <a:pt x="5632" y="19616"/>
                  </a:cubicBezTo>
                  <a:cubicBezTo>
                    <a:pt x="6739" y="19083"/>
                    <a:pt x="7135" y="18816"/>
                    <a:pt x="7649" y="18350"/>
                  </a:cubicBezTo>
                  <a:cubicBezTo>
                    <a:pt x="8164" y="17883"/>
                    <a:pt x="8797" y="17216"/>
                    <a:pt x="9073" y="17216"/>
                  </a:cubicBezTo>
                  <a:cubicBezTo>
                    <a:pt x="9350" y="17216"/>
                    <a:pt x="9271" y="17883"/>
                    <a:pt x="9153" y="18550"/>
                  </a:cubicBezTo>
                  <a:cubicBezTo>
                    <a:pt x="9034" y="19216"/>
                    <a:pt x="8876" y="19883"/>
                    <a:pt x="8836" y="19883"/>
                  </a:cubicBezTo>
                  <a:cubicBezTo>
                    <a:pt x="8797" y="19883"/>
                    <a:pt x="8876" y="19216"/>
                    <a:pt x="9271" y="18083"/>
                  </a:cubicBezTo>
                  <a:cubicBezTo>
                    <a:pt x="9667" y="16950"/>
                    <a:pt x="10379" y="15350"/>
                    <a:pt x="10972" y="14350"/>
                  </a:cubicBezTo>
                  <a:cubicBezTo>
                    <a:pt x="11566" y="13350"/>
                    <a:pt x="12040" y="12950"/>
                    <a:pt x="12278" y="13083"/>
                  </a:cubicBezTo>
                  <a:cubicBezTo>
                    <a:pt x="12515" y="13216"/>
                    <a:pt x="12515" y="13883"/>
                    <a:pt x="12436" y="14616"/>
                  </a:cubicBezTo>
                  <a:cubicBezTo>
                    <a:pt x="12357" y="15350"/>
                    <a:pt x="12199" y="16150"/>
                    <a:pt x="12159" y="16883"/>
                  </a:cubicBezTo>
                  <a:cubicBezTo>
                    <a:pt x="12120" y="17616"/>
                    <a:pt x="12199" y="18283"/>
                    <a:pt x="12436" y="18616"/>
                  </a:cubicBezTo>
                  <a:cubicBezTo>
                    <a:pt x="12673" y="18950"/>
                    <a:pt x="13069" y="18950"/>
                    <a:pt x="13821" y="18683"/>
                  </a:cubicBezTo>
                  <a:cubicBezTo>
                    <a:pt x="14572" y="18416"/>
                    <a:pt x="15680" y="17883"/>
                    <a:pt x="16432" y="17416"/>
                  </a:cubicBezTo>
                  <a:cubicBezTo>
                    <a:pt x="17183" y="16950"/>
                    <a:pt x="17579" y="16550"/>
                    <a:pt x="17895" y="16083"/>
                  </a:cubicBezTo>
                  <a:cubicBezTo>
                    <a:pt x="18212" y="15616"/>
                    <a:pt x="18449" y="15083"/>
                    <a:pt x="18449" y="14550"/>
                  </a:cubicBezTo>
                  <a:cubicBezTo>
                    <a:pt x="18449" y="14016"/>
                    <a:pt x="18212" y="13483"/>
                    <a:pt x="17895" y="13350"/>
                  </a:cubicBezTo>
                  <a:cubicBezTo>
                    <a:pt x="17579" y="13216"/>
                    <a:pt x="17183" y="13483"/>
                    <a:pt x="16709" y="14150"/>
                  </a:cubicBezTo>
                  <a:cubicBezTo>
                    <a:pt x="16234" y="14816"/>
                    <a:pt x="15680" y="15883"/>
                    <a:pt x="15364" y="16750"/>
                  </a:cubicBezTo>
                  <a:cubicBezTo>
                    <a:pt x="15047" y="17616"/>
                    <a:pt x="14968" y="18283"/>
                    <a:pt x="15047" y="18883"/>
                  </a:cubicBezTo>
                  <a:cubicBezTo>
                    <a:pt x="15126" y="19483"/>
                    <a:pt x="15364" y="20016"/>
                    <a:pt x="15720" y="20283"/>
                  </a:cubicBezTo>
                  <a:cubicBezTo>
                    <a:pt x="16076" y="20550"/>
                    <a:pt x="16550" y="20550"/>
                    <a:pt x="17302" y="19550"/>
                  </a:cubicBezTo>
                  <a:cubicBezTo>
                    <a:pt x="18054" y="18550"/>
                    <a:pt x="19082" y="16550"/>
                    <a:pt x="19715" y="14083"/>
                  </a:cubicBezTo>
                  <a:cubicBezTo>
                    <a:pt x="20348" y="11616"/>
                    <a:pt x="20586" y="8683"/>
                    <a:pt x="20665" y="6816"/>
                  </a:cubicBezTo>
                  <a:cubicBezTo>
                    <a:pt x="20744" y="4950"/>
                    <a:pt x="20665" y="4150"/>
                    <a:pt x="20427" y="3616"/>
                  </a:cubicBezTo>
                  <a:cubicBezTo>
                    <a:pt x="20190" y="3083"/>
                    <a:pt x="19794" y="2816"/>
                    <a:pt x="19478" y="3216"/>
                  </a:cubicBezTo>
                  <a:cubicBezTo>
                    <a:pt x="19161" y="3616"/>
                    <a:pt x="18924" y="4683"/>
                    <a:pt x="18805" y="6350"/>
                  </a:cubicBezTo>
                  <a:cubicBezTo>
                    <a:pt x="18687" y="8016"/>
                    <a:pt x="18687" y="10283"/>
                    <a:pt x="19161" y="12816"/>
                  </a:cubicBezTo>
                  <a:cubicBezTo>
                    <a:pt x="19636" y="15350"/>
                    <a:pt x="20586" y="18150"/>
                    <a:pt x="21535" y="20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1066800" y="5700327"/>
              <a:ext cx="4699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30" y="19200"/>
                    <a:pt x="5059" y="16800"/>
                    <a:pt x="8173" y="13500"/>
                  </a:cubicBezTo>
                  <a:cubicBezTo>
                    <a:pt x="11286" y="10200"/>
                    <a:pt x="14984" y="6000"/>
                    <a:pt x="17319" y="3600"/>
                  </a:cubicBezTo>
                  <a:cubicBezTo>
                    <a:pt x="19654" y="1200"/>
                    <a:pt x="20627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1264646" y="5693977"/>
              <a:ext cx="265705" cy="69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16" fill="norm" stroke="1" extrusionOk="0">
                  <a:moveTo>
                    <a:pt x="4548" y="15709"/>
                  </a:moveTo>
                  <a:cubicBezTo>
                    <a:pt x="3690" y="17018"/>
                    <a:pt x="2833" y="18327"/>
                    <a:pt x="1890" y="19309"/>
                  </a:cubicBezTo>
                  <a:cubicBezTo>
                    <a:pt x="948" y="20291"/>
                    <a:pt x="-81" y="20945"/>
                    <a:pt x="5" y="21273"/>
                  </a:cubicBezTo>
                  <a:cubicBezTo>
                    <a:pt x="90" y="21600"/>
                    <a:pt x="1290" y="21600"/>
                    <a:pt x="4633" y="18655"/>
                  </a:cubicBezTo>
                  <a:cubicBezTo>
                    <a:pt x="7976" y="15709"/>
                    <a:pt x="13462" y="9818"/>
                    <a:pt x="16633" y="6218"/>
                  </a:cubicBezTo>
                  <a:cubicBezTo>
                    <a:pt x="19805" y="2618"/>
                    <a:pt x="20662" y="1309"/>
                    <a:pt x="215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1663700" y="5566977"/>
              <a:ext cx="317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1771649" y="5624127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1959887" y="5365514"/>
              <a:ext cx="256264" cy="385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503" fill="norm" stroke="1" extrusionOk="0">
                  <a:moveTo>
                    <a:pt x="18248" y="3090"/>
                  </a:moveTo>
                  <a:cubicBezTo>
                    <a:pt x="18425" y="2028"/>
                    <a:pt x="18602" y="965"/>
                    <a:pt x="18248" y="434"/>
                  </a:cubicBezTo>
                  <a:cubicBezTo>
                    <a:pt x="17894" y="-97"/>
                    <a:pt x="17009" y="-97"/>
                    <a:pt x="14884" y="198"/>
                  </a:cubicBezTo>
                  <a:cubicBezTo>
                    <a:pt x="12760" y="493"/>
                    <a:pt x="9396" y="1083"/>
                    <a:pt x="7094" y="1969"/>
                  </a:cubicBezTo>
                  <a:cubicBezTo>
                    <a:pt x="4792" y="2854"/>
                    <a:pt x="3553" y="4034"/>
                    <a:pt x="2668" y="6041"/>
                  </a:cubicBezTo>
                  <a:cubicBezTo>
                    <a:pt x="1783" y="8047"/>
                    <a:pt x="1251" y="10880"/>
                    <a:pt x="897" y="12887"/>
                  </a:cubicBezTo>
                  <a:cubicBezTo>
                    <a:pt x="543" y="14893"/>
                    <a:pt x="366" y="16073"/>
                    <a:pt x="189" y="17077"/>
                  </a:cubicBezTo>
                  <a:cubicBezTo>
                    <a:pt x="12" y="18080"/>
                    <a:pt x="-165" y="18906"/>
                    <a:pt x="278" y="19496"/>
                  </a:cubicBezTo>
                  <a:cubicBezTo>
                    <a:pt x="720" y="20087"/>
                    <a:pt x="1783" y="20441"/>
                    <a:pt x="4350" y="20677"/>
                  </a:cubicBezTo>
                  <a:cubicBezTo>
                    <a:pt x="6917" y="20913"/>
                    <a:pt x="10989" y="21031"/>
                    <a:pt x="14087" y="21149"/>
                  </a:cubicBezTo>
                  <a:cubicBezTo>
                    <a:pt x="17186" y="21267"/>
                    <a:pt x="19310" y="21385"/>
                    <a:pt x="21435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1955800" y="5573327"/>
              <a:ext cx="1587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1911349" y="6297227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1873249" y="6348027"/>
              <a:ext cx="2095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2365556" y="6214677"/>
              <a:ext cx="15695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320"/>
                    <a:pt x="-1582" y="8640"/>
                    <a:pt x="1118" y="12240"/>
                  </a:cubicBezTo>
                  <a:cubicBezTo>
                    <a:pt x="3818" y="15840"/>
                    <a:pt x="11918" y="18720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2451759" y="6212460"/>
              <a:ext cx="168904" cy="195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185" fill="norm" stroke="1" extrusionOk="0">
                  <a:moveTo>
                    <a:pt x="17517" y="2309"/>
                  </a:moveTo>
                  <a:cubicBezTo>
                    <a:pt x="16717" y="1390"/>
                    <a:pt x="15917" y="470"/>
                    <a:pt x="14850" y="126"/>
                  </a:cubicBezTo>
                  <a:cubicBezTo>
                    <a:pt x="13784" y="-219"/>
                    <a:pt x="12450" y="11"/>
                    <a:pt x="9917" y="2538"/>
                  </a:cubicBezTo>
                  <a:cubicBezTo>
                    <a:pt x="7384" y="5066"/>
                    <a:pt x="3650" y="9892"/>
                    <a:pt x="1784" y="12879"/>
                  </a:cubicBezTo>
                  <a:cubicBezTo>
                    <a:pt x="-83" y="15866"/>
                    <a:pt x="-83" y="17015"/>
                    <a:pt x="50" y="18279"/>
                  </a:cubicBezTo>
                  <a:cubicBezTo>
                    <a:pt x="184" y="19543"/>
                    <a:pt x="450" y="20921"/>
                    <a:pt x="2584" y="21151"/>
                  </a:cubicBezTo>
                  <a:cubicBezTo>
                    <a:pt x="4717" y="21381"/>
                    <a:pt x="8717" y="20462"/>
                    <a:pt x="12184" y="18049"/>
                  </a:cubicBezTo>
                  <a:cubicBezTo>
                    <a:pt x="15650" y="15636"/>
                    <a:pt x="18584" y="11730"/>
                    <a:pt x="20050" y="9202"/>
                  </a:cubicBezTo>
                  <a:cubicBezTo>
                    <a:pt x="21517" y="6675"/>
                    <a:pt x="21517" y="5526"/>
                    <a:pt x="20850" y="4721"/>
                  </a:cubicBezTo>
                  <a:cubicBezTo>
                    <a:pt x="20184" y="3917"/>
                    <a:pt x="18850" y="3458"/>
                    <a:pt x="16717" y="3802"/>
                  </a:cubicBezTo>
                  <a:cubicBezTo>
                    <a:pt x="14584" y="4147"/>
                    <a:pt x="11650" y="5296"/>
                    <a:pt x="8717" y="6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2165350" y="6563364"/>
              <a:ext cx="425450" cy="70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21134"/>
                  </a:moveTo>
                  <a:cubicBezTo>
                    <a:pt x="3224" y="16052"/>
                    <a:pt x="6448" y="10969"/>
                    <a:pt x="9725" y="7158"/>
                  </a:cubicBezTo>
                  <a:cubicBezTo>
                    <a:pt x="13003" y="3346"/>
                    <a:pt x="16334" y="805"/>
                    <a:pt x="18322" y="169"/>
                  </a:cubicBezTo>
                  <a:cubicBezTo>
                    <a:pt x="20310" y="-466"/>
                    <a:pt x="20955" y="805"/>
                    <a:pt x="21600" y="2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2228850" y="6646477"/>
              <a:ext cx="3429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33" y="16200"/>
                    <a:pt x="9067" y="10800"/>
                    <a:pt x="12667" y="7200"/>
                  </a:cubicBezTo>
                  <a:cubicBezTo>
                    <a:pt x="16267" y="3600"/>
                    <a:pt x="1893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4986866" y="6106727"/>
              <a:ext cx="270935" cy="34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21600" y="2800"/>
                  </a:moveTo>
                  <a:cubicBezTo>
                    <a:pt x="21262" y="2133"/>
                    <a:pt x="20925" y="1467"/>
                    <a:pt x="18984" y="933"/>
                  </a:cubicBezTo>
                  <a:cubicBezTo>
                    <a:pt x="17044" y="400"/>
                    <a:pt x="13500" y="0"/>
                    <a:pt x="10884" y="0"/>
                  </a:cubicBezTo>
                  <a:cubicBezTo>
                    <a:pt x="8269" y="0"/>
                    <a:pt x="6581" y="400"/>
                    <a:pt x="5316" y="1867"/>
                  </a:cubicBezTo>
                  <a:cubicBezTo>
                    <a:pt x="4050" y="3333"/>
                    <a:pt x="3206" y="5867"/>
                    <a:pt x="2447" y="8533"/>
                  </a:cubicBezTo>
                  <a:cubicBezTo>
                    <a:pt x="1687" y="11200"/>
                    <a:pt x="1012" y="14000"/>
                    <a:pt x="591" y="15733"/>
                  </a:cubicBezTo>
                  <a:cubicBezTo>
                    <a:pt x="169" y="17467"/>
                    <a:pt x="0" y="18133"/>
                    <a:pt x="0" y="18933"/>
                  </a:cubicBezTo>
                  <a:cubicBezTo>
                    <a:pt x="0" y="19733"/>
                    <a:pt x="169" y="20667"/>
                    <a:pt x="928" y="21133"/>
                  </a:cubicBezTo>
                  <a:cubicBezTo>
                    <a:pt x="1687" y="21600"/>
                    <a:pt x="3037" y="21600"/>
                    <a:pt x="5991" y="21267"/>
                  </a:cubicBezTo>
                  <a:cubicBezTo>
                    <a:pt x="8944" y="20933"/>
                    <a:pt x="13500" y="20267"/>
                    <a:pt x="18056" y="19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5016500" y="6303577"/>
              <a:ext cx="2540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60" y="17486"/>
                    <a:pt x="6120" y="13371"/>
                    <a:pt x="9720" y="9771"/>
                  </a:cubicBezTo>
                  <a:cubicBezTo>
                    <a:pt x="13320" y="6171"/>
                    <a:pt x="1746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5448300" y="6278177"/>
              <a:ext cx="139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5391150" y="6335327"/>
              <a:ext cx="2540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8000"/>
                    <a:pt x="5760" y="14400"/>
                    <a:pt x="9360" y="10800"/>
                  </a:cubicBezTo>
                  <a:cubicBezTo>
                    <a:pt x="12960" y="7200"/>
                    <a:pt x="1728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30500" y="4303327"/>
              <a:ext cx="1276350" cy="177801"/>
            </a:xfrm>
            <a:prstGeom prst="rect">
              <a:avLst/>
            </a:prstGeom>
            <a:effectLst/>
          </p:spPr>
        </p:pic>
        <p:pic>
          <p:nvPicPr>
            <p:cNvPr id="29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82333" y="4329090"/>
              <a:ext cx="1888068" cy="190138"/>
            </a:xfrm>
            <a:prstGeom prst="rect">
              <a:avLst/>
            </a:prstGeom>
            <a:effectLst/>
          </p:spPr>
        </p:pic>
        <p:sp>
          <p:nvSpPr>
            <p:cNvPr id="292" name="Line"/>
            <p:cNvSpPr/>
            <p:nvPr/>
          </p:nvSpPr>
          <p:spPr>
            <a:xfrm>
              <a:off x="4864100" y="6646477"/>
              <a:ext cx="3937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97" y="15300"/>
                    <a:pt x="8594" y="9000"/>
                    <a:pt x="12194" y="5400"/>
                  </a:cubicBezTo>
                  <a:cubicBezTo>
                    <a:pt x="15794" y="1800"/>
                    <a:pt x="18697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4895850" y="6703627"/>
              <a:ext cx="2984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09" y="14400"/>
                    <a:pt x="10417" y="7200"/>
                    <a:pt x="14017" y="3600"/>
                  </a:cubicBezTo>
                  <a:cubicBezTo>
                    <a:pt x="17617" y="0"/>
                    <a:pt x="1960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1257300" y="6178131"/>
              <a:ext cx="363668" cy="41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520" fill="norm" stroke="1" extrusionOk="0">
                  <a:moveTo>
                    <a:pt x="0" y="17593"/>
                  </a:moveTo>
                  <a:cubicBezTo>
                    <a:pt x="3621" y="15738"/>
                    <a:pt x="7242" y="13884"/>
                    <a:pt x="10425" y="11865"/>
                  </a:cubicBezTo>
                  <a:cubicBezTo>
                    <a:pt x="13609" y="9847"/>
                    <a:pt x="16356" y="7665"/>
                    <a:pt x="18166" y="5920"/>
                  </a:cubicBezTo>
                  <a:cubicBezTo>
                    <a:pt x="19977" y="4175"/>
                    <a:pt x="20851" y="2865"/>
                    <a:pt x="21225" y="1938"/>
                  </a:cubicBezTo>
                  <a:cubicBezTo>
                    <a:pt x="21600" y="1011"/>
                    <a:pt x="21475" y="465"/>
                    <a:pt x="21101" y="193"/>
                  </a:cubicBezTo>
                  <a:cubicBezTo>
                    <a:pt x="20726" y="-80"/>
                    <a:pt x="20102" y="-80"/>
                    <a:pt x="19290" y="302"/>
                  </a:cubicBezTo>
                  <a:cubicBezTo>
                    <a:pt x="18479" y="684"/>
                    <a:pt x="17480" y="1447"/>
                    <a:pt x="16668" y="2647"/>
                  </a:cubicBezTo>
                  <a:cubicBezTo>
                    <a:pt x="15857" y="3847"/>
                    <a:pt x="15232" y="5484"/>
                    <a:pt x="15170" y="6793"/>
                  </a:cubicBezTo>
                  <a:cubicBezTo>
                    <a:pt x="15108" y="8102"/>
                    <a:pt x="15607" y="9084"/>
                    <a:pt x="16356" y="10447"/>
                  </a:cubicBezTo>
                  <a:cubicBezTo>
                    <a:pt x="17105" y="11811"/>
                    <a:pt x="18104" y="13556"/>
                    <a:pt x="18666" y="14975"/>
                  </a:cubicBezTo>
                  <a:cubicBezTo>
                    <a:pt x="19228" y="16393"/>
                    <a:pt x="19353" y="17484"/>
                    <a:pt x="19228" y="18247"/>
                  </a:cubicBezTo>
                  <a:cubicBezTo>
                    <a:pt x="19103" y="19011"/>
                    <a:pt x="18728" y="19447"/>
                    <a:pt x="18229" y="19829"/>
                  </a:cubicBezTo>
                  <a:cubicBezTo>
                    <a:pt x="17729" y="20211"/>
                    <a:pt x="17105" y="20538"/>
                    <a:pt x="16418" y="20593"/>
                  </a:cubicBezTo>
                  <a:cubicBezTo>
                    <a:pt x="15732" y="20647"/>
                    <a:pt x="14983" y="20429"/>
                    <a:pt x="14920" y="20265"/>
                  </a:cubicBezTo>
                  <a:cubicBezTo>
                    <a:pt x="14858" y="20102"/>
                    <a:pt x="15482" y="19993"/>
                    <a:pt x="16606" y="20211"/>
                  </a:cubicBezTo>
                  <a:cubicBezTo>
                    <a:pt x="17729" y="20429"/>
                    <a:pt x="19353" y="20975"/>
                    <a:pt x="20976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5933985" y="5822397"/>
              <a:ext cx="257265" cy="97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522" fill="norm" stroke="1" extrusionOk="0">
                  <a:moveTo>
                    <a:pt x="21519" y="814"/>
                  </a:moveTo>
                  <a:cubicBezTo>
                    <a:pt x="21342" y="579"/>
                    <a:pt x="21165" y="345"/>
                    <a:pt x="19837" y="180"/>
                  </a:cubicBezTo>
                  <a:cubicBezTo>
                    <a:pt x="18509" y="16"/>
                    <a:pt x="16030" y="-78"/>
                    <a:pt x="13021" y="86"/>
                  </a:cubicBezTo>
                  <a:cubicBezTo>
                    <a:pt x="10011" y="251"/>
                    <a:pt x="6470" y="673"/>
                    <a:pt x="4257" y="1213"/>
                  </a:cubicBezTo>
                  <a:cubicBezTo>
                    <a:pt x="2044" y="1753"/>
                    <a:pt x="1158" y="2411"/>
                    <a:pt x="1601" y="3068"/>
                  </a:cubicBezTo>
                  <a:cubicBezTo>
                    <a:pt x="2044" y="3725"/>
                    <a:pt x="3814" y="4383"/>
                    <a:pt x="5230" y="5111"/>
                  </a:cubicBezTo>
                  <a:cubicBezTo>
                    <a:pt x="6647" y="5839"/>
                    <a:pt x="7709" y="6637"/>
                    <a:pt x="7621" y="7388"/>
                  </a:cubicBezTo>
                  <a:cubicBezTo>
                    <a:pt x="7532" y="8139"/>
                    <a:pt x="6293" y="8844"/>
                    <a:pt x="5142" y="9266"/>
                  </a:cubicBezTo>
                  <a:cubicBezTo>
                    <a:pt x="3991" y="9689"/>
                    <a:pt x="2929" y="9830"/>
                    <a:pt x="1955" y="9877"/>
                  </a:cubicBezTo>
                  <a:cubicBezTo>
                    <a:pt x="981" y="9924"/>
                    <a:pt x="96" y="9877"/>
                    <a:pt x="8" y="9783"/>
                  </a:cubicBezTo>
                  <a:cubicBezTo>
                    <a:pt x="-81" y="9689"/>
                    <a:pt x="627" y="9548"/>
                    <a:pt x="1424" y="9478"/>
                  </a:cubicBezTo>
                  <a:cubicBezTo>
                    <a:pt x="2221" y="9407"/>
                    <a:pt x="3106" y="9407"/>
                    <a:pt x="4522" y="9642"/>
                  </a:cubicBezTo>
                  <a:cubicBezTo>
                    <a:pt x="5939" y="9877"/>
                    <a:pt x="7886" y="10346"/>
                    <a:pt x="8860" y="11004"/>
                  </a:cubicBezTo>
                  <a:cubicBezTo>
                    <a:pt x="9834" y="11661"/>
                    <a:pt x="9834" y="12506"/>
                    <a:pt x="8771" y="13633"/>
                  </a:cubicBezTo>
                  <a:cubicBezTo>
                    <a:pt x="7709" y="14760"/>
                    <a:pt x="5585" y="16169"/>
                    <a:pt x="4257" y="17225"/>
                  </a:cubicBezTo>
                  <a:cubicBezTo>
                    <a:pt x="2929" y="18282"/>
                    <a:pt x="2398" y="18986"/>
                    <a:pt x="2221" y="19456"/>
                  </a:cubicBezTo>
                  <a:cubicBezTo>
                    <a:pt x="2044" y="19925"/>
                    <a:pt x="2221" y="20160"/>
                    <a:pt x="3726" y="20419"/>
                  </a:cubicBezTo>
                  <a:cubicBezTo>
                    <a:pt x="5230" y="20677"/>
                    <a:pt x="8063" y="20959"/>
                    <a:pt x="11073" y="21146"/>
                  </a:cubicBezTo>
                  <a:cubicBezTo>
                    <a:pt x="14083" y="21334"/>
                    <a:pt x="17270" y="21428"/>
                    <a:pt x="20457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6582516" y="5612371"/>
              <a:ext cx="127318" cy="25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451" fill="norm" stroke="1" extrusionOk="0">
                  <a:moveTo>
                    <a:pt x="18168" y="4275"/>
                  </a:moveTo>
                  <a:cubicBezTo>
                    <a:pt x="18516" y="3368"/>
                    <a:pt x="18865" y="2460"/>
                    <a:pt x="18168" y="1643"/>
                  </a:cubicBezTo>
                  <a:cubicBezTo>
                    <a:pt x="17471" y="827"/>
                    <a:pt x="15729" y="101"/>
                    <a:pt x="12768" y="10"/>
                  </a:cubicBezTo>
                  <a:cubicBezTo>
                    <a:pt x="9807" y="-81"/>
                    <a:pt x="5626" y="464"/>
                    <a:pt x="3013" y="1553"/>
                  </a:cubicBezTo>
                  <a:cubicBezTo>
                    <a:pt x="400" y="2642"/>
                    <a:pt x="-645" y="4275"/>
                    <a:pt x="400" y="6272"/>
                  </a:cubicBezTo>
                  <a:cubicBezTo>
                    <a:pt x="1445" y="8269"/>
                    <a:pt x="4581" y="10628"/>
                    <a:pt x="7890" y="12443"/>
                  </a:cubicBezTo>
                  <a:cubicBezTo>
                    <a:pt x="11200" y="14258"/>
                    <a:pt x="14684" y="15529"/>
                    <a:pt x="17123" y="16527"/>
                  </a:cubicBezTo>
                  <a:cubicBezTo>
                    <a:pt x="19561" y="17526"/>
                    <a:pt x="20955" y="18252"/>
                    <a:pt x="20955" y="18887"/>
                  </a:cubicBezTo>
                  <a:cubicBezTo>
                    <a:pt x="20955" y="19522"/>
                    <a:pt x="19561" y="20067"/>
                    <a:pt x="17471" y="20521"/>
                  </a:cubicBezTo>
                  <a:cubicBezTo>
                    <a:pt x="15381" y="20974"/>
                    <a:pt x="12594" y="21337"/>
                    <a:pt x="10329" y="21428"/>
                  </a:cubicBezTo>
                  <a:cubicBezTo>
                    <a:pt x="8065" y="21519"/>
                    <a:pt x="6323" y="21337"/>
                    <a:pt x="5452" y="20793"/>
                  </a:cubicBezTo>
                  <a:cubicBezTo>
                    <a:pt x="4581" y="20248"/>
                    <a:pt x="4581" y="19341"/>
                    <a:pt x="4581" y="18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" name="Line"/>
            <p:cNvSpPr/>
            <p:nvPr/>
          </p:nvSpPr>
          <p:spPr>
            <a:xfrm>
              <a:off x="6648450" y="5560627"/>
              <a:ext cx="1905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467"/>
                    <a:pt x="4800" y="6933"/>
                    <a:pt x="6000" y="10200"/>
                  </a:cubicBezTo>
                  <a:cubicBezTo>
                    <a:pt x="7200" y="13467"/>
                    <a:pt x="7200" y="16533"/>
                    <a:pt x="9600" y="18400"/>
                  </a:cubicBezTo>
                  <a:cubicBezTo>
                    <a:pt x="12000" y="20267"/>
                    <a:pt x="16800" y="209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6842036" y="5599674"/>
              <a:ext cx="219165" cy="221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07" fill="norm" stroke="1" extrusionOk="0">
                  <a:moveTo>
                    <a:pt x="2190" y="7856"/>
                  </a:moveTo>
                  <a:cubicBezTo>
                    <a:pt x="1774" y="6837"/>
                    <a:pt x="1359" y="5818"/>
                    <a:pt x="1151" y="4800"/>
                  </a:cubicBezTo>
                  <a:cubicBezTo>
                    <a:pt x="943" y="3781"/>
                    <a:pt x="943" y="2762"/>
                    <a:pt x="2605" y="1845"/>
                  </a:cubicBezTo>
                  <a:cubicBezTo>
                    <a:pt x="4267" y="928"/>
                    <a:pt x="7590" y="113"/>
                    <a:pt x="9667" y="11"/>
                  </a:cubicBezTo>
                  <a:cubicBezTo>
                    <a:pt x="11743" y="-91"/>
                    <a:pt x="12574" y="520"/>
                    <a:pt x="12367" y="2558"/>
                  </a:cubicBezTo>
                  <a:cubicBezTo>
                    <a:pt x="12159" y="4596"/>
                    <a:pt x="10913" y="8060"/>
                    <a:pt x="8940" y="10913"/>
                  </a:cubicBezTo>
                  <a:cubicBezTo>
                    <a:pt x="6967" y="13766"/>
                    <a:pt x="4267" y="16007"/>
                    <a:pt x="2501" y="17535"/>
                  </a:cubicBezTo>
                  <a:cubicBezTo>
                    <a:pt x="736" y="19064"/>
                    <a:pt x="-95" y="19879"/>
                    <a:pt x="9" y="20490"/>
                  </a:cubicBezTo>
                  <a:cubicBezTo>
                    <a:pt x="113" y="21101"/>
                    <a:pt x="1151" y="21509"/>
                    <a:pt x="4890" y="21203"/>
                  </a:cubicBezTo>
                  <a:cubicBezTo>
                    <a:pt x="8628" y="20898"/>
                    <a:pt x="15067" y="19879"/>
                    <a:pt x="21505" y="18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" name="Line"/>
            <p:cNvSpPr/>
            <p:nvPr/>
          </p:nvSpPr>
          <p:spPr>
            <a:xfrm>
              <a:off x="7061276" y="5605077"/>
              <a:ext cx="169687" cy="230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2" h="21006" fill="norm" stroke="1" extrusionOk="0">
                  <a:moveTo>
                    <a:pt x="16763" y="3471"/>
                  </a:moveTo>
                  <a:cubicBezTo>
                    <a:pt x="16001" y="2700"/>
                    <a:pt x="15238" y="1929"/>
                    <a:pt x="14222" y="1446"/>
                  </a:cubicBezTo>
                  <a:cubicBezTo>
                    <a:pt x="13205" y="964"/>
                    <a:pt x="11935" y="771"/>
                    <a:pt x="9648" y="2507"/>
                  </a:cubicBezTo>
                  <a:cubicBezTo>
                    <a:pt x="7361" y="4243"/>
                    <a:pt x="4057" y="7907"/>
                    <a:pt x="2151" y="11282"/>
                  </a:cubicBezTo>
                  <a:cubicBezTo>
                    <a:pt x="245" y="14657"/>
                    <a:pt x="-263" y="17743"/>
                    <a:pt x="118" y="19479"/>
                  </a:cubicBezTo>
                  <a:cubicBezTo>
                    <a:pt x="499" y="21214"/>
                    <a:pt x="1770" y="21600"/>
                    <a:pt x="5201" y="19961"/>
                  </a:cubicBezTo>
                  <a:cubicBezTo>
                    <a:pt x="8631" y="18321"/>
                    <a:pt x="14222" y="14657"/>
                    <a:pt x="17398" y="11475"/>
                  </a:cubicBezTo>
                  <a:cubicBezTo>
                    <a:pt x="20575" y="8293"/>
                    <a:pt x="21337" y="5593"/>
                    <a:pt x="19050" y="3761"/>
                  </a:cubicBezTo>
                  <a:cubicBezTo>
                    <a:pt x="16763" y="1929"/>
                    <a:pt x="11426" y="964"/>
                    <a:pt x="609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" name="Line"/>
            <p:cNvSpPr/>
            <p:nvPr/>
          </p:nvSpPr>
          <p:spPr>
            <a:xfrm>
              <a:off x="7740086" y="5693977"/>
              <a:ext cx="133003" cy="78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0999" fill="norm" stroke="1" extrusionOk="0">
                  <a:moveTo>
                    <a:pt x="1102" y="0"/>
                  </a:moveTo>
                  <a:cubicBezTo>
                    <a:pt x="427" y="2842"/>
                    <a:pt x="-248" y="5684"/>
                    <a:pt x="89" y="9379"/>
                  </a:cubicBezTo>
                  <a:cubicBezTo>
                    <a:pt x="427" y="13074"/>
                    <a:pt x="1777" y="17621"/>
                    <a:pt x="4140" y="19611"/>
                  </a:cubicBezTo>
                  <a:cubicBezTo>
                    <a:pt x="6502" y="21600"/>
                    <a:pt x="9877" y="21032"/>
                    <a:pt x="12408" y="20463"/>
                  </a:cubicBezTo>
                  <a:cubicBezTo>
                    <a:pt x="14940" y="19895"/>
                    <a:pt x="16627" y="19326"/>
                    <a:pt x="17977" y="17621"/>
                  </a:cubicBezTo>
                  <a:cubicBezTo>
                    <a:pt x="19327" y="15916"/>
                    <a:pt x="20340" y="13074"/>
                    <a:pt x="20846" y="10232"/>
                  </a:cubicBezTo>
                  <a:cubicBezTo>
                    <a:pt x="21352" y="7389"/>
                    <a:pt x="21352" y="4547"/>
                    <a:pt x="20677" y="3979"/>
                  </a:cubicBezTo>
                  <a:cubicBezTo>
                    <a:pt x="20002" y="3411"/>
                    <a:pt x="18652" y="5116"/>
                    <a:pt x="17302" y="6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7905750" y="5757477"/>
              <a:ext cx="19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" name="Line"/>
            <p:cNvSpPr/>
            <p:nvPr/>
          </p:nvSpPr>
          <p:spPr>
            <a:xfrm>
              <a:off x="7988300" y="5657595"/>
              <a:ext cx="103454" cy="278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392" fill="norm" stroke="1" extrusionOk="0">
                  <a:moveTo>
                    <a:pt x="6480" y="5227"/>
                  </a:moveTo>
                  <a:cubicBezTo>
                    <a:pt x="5184" y="7176"/>
                    <a:pt x="3888" y="9125"/>
                    <a:pt x="3456" y="11480"/>
                  </a:cubicBezTo>
                  <a:cubicBezTo>
                    <a:pt x="3024" y="13835"/>
                    <a:pt x="3456" y="16596"/>
                    <a:pt x="3240" y="18463"/>
                  </a:cubicBezTo>
                  <a:cubicBezTo>
                    <a:pt x="3024" y="20331"/>
                    <a:pt x="2160" y="21306"/>
                    <a:pt x="1512" y="21387"/>
                  </a:cubicBezTo>
                  <a:cubicBezTo>
                    <a:pt x="864" y="21468"/>
                    <a:pt x="432" y="20656"/>
                    <a:pt x="864" y="17895"/>
                  </a:cubicBezTo>
                  <a:cubicBezTo>
                    <a:pt x="1296" y="15134"/>
                    <a:pt x="2592" y="10424"/>
                    <a:pt x="4320" y="7257"/>
                  </a:cubicBezTo>
                  <a:cubicBezTo>
                    <a:pt x="6048" y="4091"/>
                    <a:pt x="8208" y="2466"/>
                    <a:pt x="10152" y="1411"/>
                  </a:cubicBezTo>
                  <a:cubicBezTo>
                    <a:pt x="12096" y="355"/>
                    <a:pt x="13824" y="-132"/>
                    <a:pt x="15768" y="30"/>
                  </a:cubicBezTo>
                  <a:cubicBezTo>
                    <a:pt x="17712" y="193"/>
                    <a:pt x="19872" y="1005"/>
                    <a:pt x="20736" y="2223"/>
                  </a:cubicBezTo>
                  <a:cubicBezTo>
                    <a:pt x="21600" y="3441"/>
                    <a:pt x="21168" y="5065"/>
                    <a:pt x="17496" y="6202"/>
                  </a:cubicBezTo>
                  <a:cubicBezTo>
                    <a:pt x="13824" y="7339"/>
                    <a:pt x="6912" y="7988"/>
                    <a:pt x="0" y="8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" name="Line"/>
            <p:cNvSpPr/>
            <p:nvPr/>
          </p:nvSpPr>
          <p:spPr>
            <a:xfrm>
              <a:off x="8128000" y="5713027"/>
              <a:ext cx="444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" name="Line"/>
            <p:cNvSpPr/>
            <p:nvPr/>
          </p:nvSpPr>
          <p:spPr>
            <a:xfrm>
              <a:off x="8616949" y="5506598"/>
              <a:ext cx="19051" cy="193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21600" y="3176"/>
                  </a:moveTo>
                  <a:cubicBezTo>
                    <a:pt x="14400" y="1532"/>
                    <a:pt x="7200" y="-111"/>
                    <a:pt x="3600" y="6"/>
                  </a:cubicBezTo>
                  <a:cubicBezTo>
                    <a:pt x="0" y="124"/>
                    <a:pt x="0" y="2002"/>
                    <a:pt x="0" y="5406"/>
                  </a:cubicBezTo>
                  <a:cubicBezTo>
                    <a:pt x="0" y="8811"/>
                    <a:pt x="0" y="13741"/>
                    <a:pt x="2400" y="16676"/>
                  </a:cubicBezTo>
                  <a:cubicBezTo>
                    <a:pt x="4800" y="19611"/>
                    <a:pt x="9600" y="20550"/>
                    <a:pt x="1440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" name="Line"/>
            <p:cNvSpPr/>
            <p:nvPr/>
          </p:nvSpPr>
          <p:spPr>
            <a:xfrm>
              <a:off x="8540749" y="5523013"/>
              <a:ext cx="192946" cy="374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51" fill="norm" stroke="1" extrusionOk="0">
                  <a:moveTo>
                    <a:pt x="21130" y="1064"/>
                  </a:moveTo>
                  <a:cubicBezTo>
                    <a:pt x="21365" y="458"/>
                    <a:pt x="21600" y="-149"/>
                    <a:pt x="21130" y="33"/>
                  </a:cubicBezTo>
                  <a:cubicBezTo>
                    <a:pt x="20661" y="215"/>
                    <a:pt x="19487" y="1186"/>
                    <a:pt x="17257" y="3309"/>
                  </a:cubicBezTo>
                  <a:cubicBezTo>
                    <a:pt x="15026" y="5433"/>
                    <a:pt x="11739" y="8709"/>
                    <a:pt x="8687" y="11925"/>
                  </a:cubicBezTo>
                  <a:cubicBezTo>
                    <a:pt x="5635" y="15141"/>
                    <a:pt x="2817" y="18296"/>
                    <a:pt x="0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" name="Line"/>
            <p:cNvSpPr/>
            <p:nvPr/>
          </p:nvSpPr>
          <p:spPr>
            <a:xfrm>
              <a:off x="8674099" y="5720388"/>
              <a:ext cx="203201" cy="141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7" fill="norm" stroke="1" extrusionOk="0">
                  <a:moveTo>
                    <a:pt x="0" y="6519"/>
                  </a:moveTo>
                  <a:cubicBezTo>
                    <a:pt x="0" y="4930"/>
                    <a:pt x="0" y="3342"/>
                    <a:pt x="562" y="2230"/>
                  </a:cubicBezTo>
                  <a:cubicBezTo>
                    <a:pt x="1125" y="1119"/>
                    <a:pt x="2250" y="483"/>
                    <a:pt x="3487" y="166"/>
                  </a:cubicBezTo>
                  <a:cubicBezTo>
                    <a:pt x="4725" y="-152"/>
                    <a:pt x="6075" y="-152"/>
                    <a:pt x="7312" y="1436"/>
                  </a:cubicBezTo>
                  <a:cubicBezTo>
                    <a:pt x="8550" y="3024"/>
                    <a:pt x="9675" y="6201"/>
                    <a:pt x="8775" y="9377"/>
                  </a:cubicBezTo>
                  <a:cubicBezTo>
                    <a:pt x="7875" y="12554"/>
                    <a:pt x="4950" y="15730"/>
                    <a:pt x="3038" y="17795"/>
                  </a:cubicBezTo>
                  <a:cubicBezTo>
                    <a:pt x="1125" y="19860"/>
                    <a:pt x="225" y="20813"/>
                    <a:pt x="675" y="21130"/>
                  </a:cubicBezTo>
                  <a:cubicBezTo>
                    <a:pt x="1125" y="21448"/>
                    <a:pt x="2925" y="21130"/>
                    <a:pt x="6637" y="20972"/>
                  </a:cubicBezTo>
                  <a:cubicBezTo>
                    <a:pt x="10350" y="20813"/>
                    <a:pt x="15975" y="20813"/>
                    <a:pt x="21600" y="20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6623050" y="6424219"/>
              <a:ext cx="158109" cy="252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324" fill="norm" stroke="1" extrusionOk="0">
                  <a:moveTo>
                    <a:pt x="20463" y="3214"/>
                  </a:moveTo>
                  <a:cubicBezTo>
                    <a:pt x="20179" y="2321"/>
                    <a:pt x="19895" y="1429"/>
                    <a:pt x="18900" y="804"/>
                  </a:cubicBezTo>
                  <a:cubicBezTo>
                    <a:pt x="17905" y="179"/>
                    <a:pt x="16200" y="-178"/>
                    <a:pt x="13784" y="90"/>
                  </a:cubicBezTo>
                  <a:cubicBezTo>
                    <a:pt x="11368" y="358"/>
                    <a:pt x="8242" y="1250"/>
                    <a:pt x="6679" y="3214"/>
                  </a:cubicBezTo>
                  <a:cubicBezTo>
                    <a:pt x="5116" y="5177"/>
                    <a:pt x="5116" y="8212"/>
                    <a:pt x="7674" y="10711"/>
                  </a:cubicBezTo>
                  <a:cubicBezTo>
                    <a:pt x="10232" y="13210"/>
                    <a:pt x="15347" y="15174"/>
                    <a:pt x="18189" y="16602"/>
                  </a:cubicBezTo>
                  <a:cubicBezTo>
                    <a:pt x="21032" y="18030"/>
                    <a:pt x="21600" y="18923"/>
                    <a:pt x="21032" y="19637"/>
                  </a:cubicBezTo>
                  <a:cubicBezTo>
                    <a:pt x="20463" y="20351"/>
                    <a:pt x="18758" y="20886"/>
                    <a:pt x="16058" y="21154"/>
                  </a:cubicBezTo>
                  <a:cubicBezTo>
                    <a:pt x="13358" y="21422"/>
                    <a:pt x="9663" y="21422"/>
                    <a:pt x="6821" y="20797"/>
                  </a:cubicBezTo>
                  <a:cubicBezTo>
                    <a:pt x="3979" y="20172"/>
                    <a:pt x="1989" y="18923"/>
                    <a:pt x="0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" name="Line"/>
            <p:cNvSpPr/>
            <p:nvPr/>
          </p:nvSpPr>
          <p:spPr>
            <a:xfrm>
              <a:off x="6696805" y="6373427"/>
              <a:ext cx="31110" cy="370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365" fill="norm" stroke="1" extrusionOk="0">
                  <a:moveTo>
                    <a:pt x="9659" y="0"/>
                  </a:moveTo>
                  <a:cubicBezTo>
                    <a:pt x="15059" y="1220"/>
                    <a:pt x="20459" y="2441"/>
                    <a:pt x="19784" y="5003"/>
                  </a:cubicBezTo>
                  <a:cubicBezTo>
                    <a:pt x="19109" y="7566"/>
                    <a:pt x="12359" y="11471"/>
                    <a:pt x="8309" y="13912"/>
                  </a:cubicBezTo>
                  <a:cubicBezTo>
                    <a:pt x="4259" y="16353"/>
                    <a:pt x="2909" y="17329"/>
                    <a:pt x="1559" y="18427"/>
                  </a:cubicBezTo>
                  <a:cubicBezTo>
                    <a:pt x="209" y="19525"/>
                    <a:pt x="-1141" y="20746"/>
                    <a:pt x="1559" y="21173"/>
                  </a:cubicBezTo>
                  <a:cubicBezTo>
                    <a:pt x="4259" y="21600"/>
                    <a:pt x="11009" y="21234"/>
                    <a:pt x="17759" y="20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" name="Line"/>
            <p:cNvSpPr/>
            <p:nvPr/>
          </p:nvSpPr>
          <p:spPr>
            <a:xfrm>
              <a:off x="6935140" y="6463789"/>
              <a:ext cx="180993" cy="278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208" fill="norm" stroke="1" extrusionOk="0">
                  <a:moveTo>
                    <a:pt x="17564" y="372"/>
                  </a:moveTo>
                  <a:cubicBezTo>
                    <a:pt x="15600" y="49"/>
                    <a:pt x="13636" y="-273"/>
                    <a:pt x="11673" y="372"/>
                  </a:cubicBezTo>
                  <a:cubicBezTo>
                    <a:pt x="9709" y="1017"/>
                    <a:pt x="7746" y="2628"/>
                    <a:pt x="5782" y="5046"/>
                  </a:cubicBezTo>
                  <a:cubicBezTo>
                    <a:pt x="3818" y="7464"/>
                    <a:pt x="1855" y="10688"/>
                    <a:pt x="873" y="13026"/>
                  </a:cubicBezTo>
                  <a:cubicBezTo>
                    <a:pt x="-109" y="15363"/>
                    <a:pt x="-109" y="16814"/>
                    <a:pt x="136" y="17942"/>
                  </a:cubicBezTo>
                  <a:cubicBezTo>
                    <a:pt x="382" y="19070"/>
                    <a:pt x="873" y="19876"/>
                    <a:pt x="1732" y="20440"/>
                  </a:cubicBezTo>
                  <a:cubicBezTo>
                    <a:pt x="2591" y="21005"/>
                    <a:pt x="3818" y="21327"/>
                    <a:pt x="5905" y="21166"/>
                  </a:cubicBezTo>
                  <a:cubicBezTo>
                    <a:pt x="7991" y="21005"/>
                    <a:pt x="10936" y="20360"/>
                    <a:pt x="13759" y="18909"/>
                  </a:cubicBezTo>
                  <a:cubicBezTo>
                    <a:pt x="16582" y="17458"/>
                    <a:pt x="19282" y="15202"/>
                    <a:pt x="20386" y="12461"/>
                  </a:cubicBezTo>
                  <a:cubicBezTo>
                    <a:pt x="21491" y="9721"/>
                    <a:pt x="21000" y="6497"/>
                    <a:pt x="19527" y="4402"/>
                  </a:cubicBezTo>
                  <a:cubicBezTo>
                    <a:pt x="18055" y="2306"/>
                    <a:pt x="15600" y="1339"/>
                    <a:pt x="13759" y="936"/>
                  </a:cubicBezTo>
                  <a:cubicBezTo>
                    <a:pt x="11918" y="533"/>
                    <a:pt x="10691" y="694"/>
                    <a:pt x="9464" y="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>
              <a:off x="7728861" y="6512564"/>
              <a:ext cx="163030" cy="157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192" fill="norm" stroke="1" extrusionOk="0">
                  <a:moveTo>
                    <a:pt x="3204" y="928"/>
                  </a:moveTo>
                  <a:cubicBezTo>
                    <a:pt x="2096" y="3486"/>
                    <a:pt x="989" y="6044"/>
                    <a:pt x="435" y="8886"/>
                  </a:cubicBezTo>
                  <a:cubicBezTo>
                    <a:pt x="-119" y="11728"/>
                    <a:pt x="-119" y="14854"/>
                    <a:pt x="296" y="16986"/>
                  </a:cubicBezTo>
                  <a:cubicBezTo>
                    <a:pt x="712" y="19117"/>
                    <a:pt x="1543" y="20254"/>
                    <a:pt x="2650" y="20254"/>
                  </a:cubicBezTo>
                  <a:cubicBezTo>
                    <a:pt x="3758" y="20254"/>
                    <a:pt x="5143" y="19117"/>
                    <a:pt x="6112" y="17838"/>
                  </a:cubicBezTo>
                  <a:cubicBezTo>
                    <a:pt x="7081" y="16559"/>
                    <a:pt x="7635" y="15138"/>
                    <a:pt x="7912" y="15280"/>
                  </a:cubicBezTo>
                  <a:cubicBezTo>
                    <a:pt x="8189" y="15423"/>
                    <a:pt x="8189" y="17128"/>
                    <a:pt x="8743" y="18407"/>
                  </a:cubicBezTo>
                  <a:cubicBezTo>
                    <a:pt x="9296" y="19686"/>
                    <a:pt x="10404" y="20538"/>
                    <a:pt x="11650" y="20965"/>
                  </a:cubicBezTo>
                  <a:cubicBezTo>
                    <a:pt x="12896" y="21391"/>
                    <a:pt x="14281" y="21391"/>
                    <a:pt x="15943" y="19402"/>
                  </a:cubicBezTo>
                  <a:cubicBezTo>
                    <a:pt x="17604" y="17412"/>
                    <a:pt x="19543" y="13433"/>
                    <a:pt x="20512" y="10307"/>
                  </a:cubicBezTo>
                  <a:cubicBezTo>
                    <a:pt x="21481" y="7180"/>
                    <a:pt x="21481" y="4907"/>
                    <a:pt x="21066" y="3202"/>
                  </a:cubicBezTo>
                  <a:cubicBezTo>
                    <a:pt x="20650" y="1496"/>
                    <a:pt x="19819" y="359"/>
                    <a:pt x="18712" y="75"/>
                  </a:cubicBezTo>
                  <a:cubicBezTo>
                    <a:pt x="17604" y="-209"/>
                    <a:pt x="16219" y="359"/>
                    <a:pt x="14835" y="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Line"/>
            <p:cNvSpPr/>
            <p:nvPr/>
          </p:nvSpPr>
          <p:spPr>
            <a:xfrm>
              <a:off x="7905750" y="6627427"/>
              <a:ext cx="317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7962900" y="6480158"/>
              <a:ext cx="112746" cy="388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550" fill="norm" stroke="1" extrusionOk="0">
                  <a:moveTo>
                    <a:pt x="10800" y="6407"/>
                  </a:moveTo>
                  <a:cubicBezTo>
                    <a:pt x="8000" y="9693"/>
                    <a:pt x="5200" y="12980"/>
                    <a:pt x="3600" y="15270"/>
                  </a:cubicBezTo>
                  <a:cubicBezTo>
                    <a:pt x="2000" y="17559"/>
                    <a:pt x="1600" y="18850"/>
                    <a:pt x="1200" y="19848"/>
                  </a:cubicBezTo>
                  <a:cubicBezTo>
                    <a:pt x="800" y="20846"/>
                    <a:pt x="400" y="21550"/>
                    <a:pt x="200" y="21550"/>
                  </a:cubicBezTo>
                  <a:cubicBezTo>
                    <a:pt x="0" y="21550"/>
                    <a:pt x="0" y="20846"/>
                    <a:pt x="400" y="18615"/>
                  </a:cubicBezTo>
                  <a:cubicBezTo>
                    <a:pt x="800" y="16385"/>
                    <a:pt x="1600" y="12628"/>
                    <a:pt x="3400" y="9400"/>
                  </a:cubicBezTo>
                  <a:cubicBezTo>
                    <a:pt x="5200" y="6172"/>
                    <a:pt x="8000" y="3472"/>
                    <a:pt x="10200" y="1946"/>
                  </a:cubicBezTo>
                  <a:cubicBezTo>
                    <a:pt x="12400" y="420"/>
                    <a:pt x="14000" y="67"/>
                    <a:pt x="15800" y="9"/>
                  </a:cubicBezTo>
                  <a:cubicBezTo>
                    <a:pt x="17600" y="-50"/>
                    <a:pt x="19600" y="185"/>
                    <a:pt x="20600" y="596"/>
                  </a:cubicBezTo>
                  <a:cubicBezTo>
                    <a:pt x="21600" y="1007"/>
                    <a:pt x="21600" y="1593"/>
                    <a:pt x="20200" y="2591"/>
                  </a:cubicBezTo>
                  <a:cubicBezTo>
                    <a:pt x="18800" y="3589"/>
                    <a:pt x="16000" y="4998"/>
                    <a:pt x="12400" y="6054"/>
                  </a:cubicBezTo>
                  <a:cubicBezTo>
                    <a:pt x="8800" y="7111"/>
                    <a:pt x="4400" y="7815"/>
                    <a:pt x="0" y="8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" name="Line"/>
            <p:cNvSpPr/>
            <p:nvPr/>
          </p:nvSpPr>
          <p:spPr>
            <a:xfrm>
              <a:off x="8064500" y="6595677"/>
              <a:ext cx="508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" name="Line"/>
            <p:cNvSpPr/>
            <p:nvPr/>
          </p:nvSpPr>
          <p:spPr>
            <a:xfrm>
              <a:off x="8566150" y="6341677"/>
              <a:ext cx="508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5040"/>
                    <a:pt x="9000" y="10080"/>
                    <a:pt x="12600" y="13680"/>
                  </a:cubicBezTo>
                  <a:cubicBezTo>
                    <a:pt x="16200" y="17280"/>
                    <a:pt x="18900" y="19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" name="Line"/>
            <p:cNvSpPr/>
            <p:nvPr/>
          </p:nvSpPr>
          <p:spPr>
            <a:xfrm>
              <a:off x="8553450" y="6367077"/>
              <a:ext cx="13970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55" y="1800"/>
                    <a:pt x="15709" y="3600"/>
                    <a:pt x="12600" y="6429"/>
                  </a:cubicBezTo>
                  <a:cubicBezTo>
                    <a:pt x="9491" y="9257"/>
                    <a:pt x="6218" y="13114"/>
                    <a:pt x="4091" y="15814"/>
                  </a:cubicBezTo>
                  <a:cubicBezTo>
                    <a:pt x="1964" y="18514"/>
                    <a:pt x="982" y="200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" name="Line"/>
            <p:cNvSpPr/>
            <p:nvPr/>
          </p:nvSpPr>
          <p:spPr>
            <a:xfrm>
              <a:off x="8635999" y="6563919"/>
              <a:ext cx="228601" cy="145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7" fill="norm" stroke="1" extrusionOk="0">
                  <a:moveTo>
                    <a:pt x="0" y="3704"/>
                  </a:moveTo>
                  <a:cubicBezTo>
                    <a:pt x="600" y="2162"/>
                    <a:pt x="1200" y="619"/>
                    <a:pt x="2600" y="156"/>
                  </a:cubicBezTo>
                  <a:cubicBezTo>
                    <a:pt x="4000" y="-307"/>
                    <a:pt x="6200" y="310"/>
                    <a:pt x="7400" y="1390"/>
                  </a:cubicBezTo>
                  <a:cubicBezTo>
                    <a:pt x="8600" y="2470"/>
                    <a:pt x="8800" y="4013"/>
                    <a:pt x="8300" y="6173"/>
                  </a:cubicBezTo>
                  <a:cubicBezTo>
                    <a:pt x="7800" y="8333"/>
                    <a:pt x="6600" y="11110"/>
                    <a:pt x="5600" y="13116"/>
                  </a:cubicBezTo>
                  <a:cubicBezTo>
                    <a:pt x="4600" y="15122"/>
                    <a:pt x="3800" y="16356"/>
                    <a:pt x="3000" y="17590"/>
                  </a:cubicBezTo>
                  <a:cubicBezTo>
                    <a:pt x="2200" y="18824"/>
                    <a:pt x="1400" y="20059"/>
                    <a:pt x="1700" y="20676"/>
                  </a:cubicBezTo>
                  <a:cubicBezTo>
                    <a:pt x="2000" y="21293"/>
                    <a:pt x="3400" y="21293"/>
                    <a:pt x="6900" y="20984"/>
                  </a:cubicBezTo>
                  <a:cubicBezTo>
                    <a:pt x="10400" y="20676"/>
                    <a:pt x="16000" y="20059"/>
                    <a:pt x="21600" y="19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" name="Line"/>
            <p:cNvSpPr/>
            <p:nvPr/>
          </p:nvSpPr>
          <p:spPr>
            <a:xfrm>
              <a:off x="4820809" y="5802923"/>
              <a:ext cx="195692" cy="138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46" fill="norm" stroke="1" extrusionOk="0">
                  <a:moveTo>
                    <a:pt x="1963" y="7701"/>
                  </a:moveTo>
                  <a:cubicBezTo>
                    <a:pt x="1267" y="6391"/>
                    <a:pt x="570" y="5082"/>
                    <a:pt x="221" y="3446"/>
                  </a:cubicBezTo>
                  <a:cubicBezTo>
                    <a:pt x="-127" y="1810"/>
                    <a:pt x="-127" y="-154"/>
                    <a:pt x="686" y="10"/>
                  </a:cubicBezTo>
                  <a:cubicBezTo>
                    <a:pt x="1499" y="173"/>
                    <a:pt x="3125" y="2464"/>
                    <a:pt x="6725" y="6391"/>
                  </a:cubicBezTo>
                  <a:cubicBezTo>
                    <a:pt x="10325" y="10319"/>
                    <a:pt x="15899" y="15882"/>
                    <a:pt x="21473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" name="Line"/>
            <p:cNvSpPr/>
            <p:nvPr/>
          </p:nvSpPr>
          <p:spPr>
            <a:xfrm>
              <a:off x="4984749" y="5878127"/>
              <a:ext cx="571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1350"/>
                    <a:pt x="15200" y="2700"/>
                    <a:pt x="13200" y="4500"/>
                  </a:cubicBezTo>
                  <a:cubicBezTo>
                    <a:pt x="11200" y="6300"/>
                    <a:pt x="10400" y="8550"/>
                    <a:pt x="8400" y="11475"/>
                  </a:cubicBezTo>
                  <a:cubicBezTo>
                    <a:pt x="6400" y="14400"/>
                    <a:pt x="32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" name="Line"/>
            <p:cNvSpPr/>
            <p:nvPr/>
          </p:nvSpPr>
          <p:spPr>
            <a:xfrm>
              <a:off x="4933950" y="5979727"/>
              <a:ext cx="635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4419599" y="5399896"/>
              <a:ext cx="165101" cy="321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1662" y="11568"/>
                  </a:moveTo>
                  <a:cubicBezTo>
                    <a:pt x="1938" y="14109"/>
                    <a:pt x="2215" y="16650"/>
                    <a:pt x="2354" y="18485"/>
                  </a:cubicBezTo>
                  <a:cubicBezTo>
                    <a:pt x="2492" y="20321"/>
                    <a:pt x="2492" y="21450"/>
                    <a:pt x="2492" y="21450"/>
                  </a:cubicBezTo>
                  <a:cubicBezTo>
                    <a:pt x="2492" y="21450"/>
                    <a:pt x="2492" y="20321"/>
                    <a:pt x="3323" y="17356"/>
                  </a:cubicBezTo>
                  <a:cubicBezTo>
                    <a:pt x="4154" y="14391"/>
                    <a:pt x="5815" y="9591"/>
                    <a:pt x="7338" y="6415"/>
                  </a:cubicBezTo>
                  <a:cubicBezTo>
                    <a:pt x="8862" y="3238"/>
                    <a:pt x="10246" y="1685"/>
                    <a:pt x="11631" y="838"/>
                  </a:cubicBezTo>
                  <a:cubicBezTo>
                    <a:pt x="13015" y="-9"/>
                    <a:pt x="14400" y="-150"/>
                    <a:pt x="15231" y="132"/>
                  </a:cubicBezTo>
                  <a:cubicBezTo>
                    <a:pt x="16062" y="415"/>
                    <a:pt x="16338" y="1121"/>
                    <a:pt x="15369" y="2956"/>
                  </a:cubicBezTo>
                  <a:cubicBezTo>
                    <a:pt x="14400" y="4791"/>
                    <a:pt x="12185" y="7756"/>
                    <a:pt x="9969" y="9591"/>
                  </a:cubicBezTo>
                  <a:cubicBezTo>
                    <a:pt x="7754" y="11426"/>
                    <a:pt x="5538" y="12132"/>
                    <a:pt x="3600" y="12485"/>
                  </a:cubicBezTo>
                  <a:cubicBezTo>
                    <a:pt x="1662" y="12838"/>
                    <a:pt x="0" y="12838"/>
                    <a:pt x="0" y="12838"/>
                  </a:cubicBezTo>
                  <a:cubicBezTo>
                    <a:pt x="0" y="12838"/>
                    <a:pt x="1662" y="12838"/>
                    <a:pt x="4708" y="13332"/>
                  </a:cubicBezTo>
                  <a:cubicBezTo>
                    <a:pt x="7754" y="13826"/>
                    <a:pt x="12185" y="14815"/>
                    <a:pt x="15231" y="15238"/>
                  </a:cubicBezTo>
                  <a:cubicBezTo>
                    <a:pt x="18277" y="15662"/>
                    <a:pt x="19938" y="15521"/>
                    <a:pt x="21600" y="15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4603749" y="5420927"/>
              <a:ext cx="127001" cy="188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1440"/>
                  </a:moveTo>
                  <a:cubicBezTo>
                    <a:pt x="720" y="6720"/>
                    <a:pt x="1440" y="12000"/>
                    <a:pt x="2160" y="15360"/>
                  </a:cubicBezTo>
                  <a:cubicBezTo>
                    <a:pt x="2880" y="18720"/>
                    <a:pt x="3600" y="20160"/>
                    <a:pt x="4860" y="20880"/>
                  </a:cubicBezTo>
                  <a:cubicBezTo>
                    <a:pt x="6120" y="21600"/>
                    <a:pt x="7920" y="21600"/>
                    <a:pt x="9720" y="19800"/>
                  </a:cubicBezTo>
                  <a:cubicBezTo>
                    <a:pt x="11520" y="18000"/>
                    <a:pt x="13320" y="14400"/>
                    <a:pt x="15300" y="10800"/>
                  </a:cubicBezTo>
                  <a:cubicBezTo>
                    <a:pt x="17280" y="7200"/>
                    <a:pt x="1944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" name="Drawing"/>
          <p:cNvGrpSpPr/>
          <p:nvPr/>
        </p:nvGrpSpPr>
        <p:grpSpPr>
          <a:xfrm>
            <a:off x="391346" y="5382683"/>
            <a:ext cx="12560989" cy="3801139"/>
            <a:chOff x="0" y="-12699"/>
            <a:chExt cx="12560987" cy="3801138"/>
          </a:xfrm>
        </p:grpSpPr>
        <p:pic>
          <p:nvPicPr>
            <p:cNvPr id="226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9437" y="589059"/>
              <a:ext cx="12401551" cy="660136"/>
            </a:xfrm>
            <a:prstGeom prst="rect">
              <a:avLst/>
            </a:prstGeom>
            <a:effectLst/>
          </p:spPr>
        </p:pic>
        <p:pic>
          <p:nvPicPr>
            <p:cNvPr id="226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50581" y="1172289"/>
              <a:ext cx="313707" cy="267406"/>
            </a:xfrm>
            <a:prstGeom prst="rect">
              <a:avLst/>
            </a:prstGeom>
            <a:effectLst/>
          </p:spPr>
        </p:pic>
        <p:pic>
          <p:nvPicPr>
            <p:cNvPr id="2269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96037" y="1261894"/>
              <a:ext cx="285751" cy="101601"/>
            </a:xfrm>
            <a:prstGeom prst="rect">
              <a:avLst/>
            </a:prstGeom>
            <a:effectLst/>
          </p:spPr>
        </p:pic>
        <p:pic>
          <p:nvPicPr>
            <p:cNvPr id="227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16687" y="1172994"/>
              <a:ext cx="127001" cy="330201"/>
            </a:xfrm>
            <a:prstGeom prst="rect">
              <a:avLst/>
            </a:prstGeom>
            <a:effectLst/>
          </p:spPr>
        </p:pic>
        <p:pic>
          <p:nvPicPr>
            <p:cNvPr id="227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96087" y="1045994"/>
              <a:ext cx="259625" cy="399410"/>
            </a:xfrm>
            <a:prstGeom prst="rect">
              <a:avLst/>
            </a:prstGeom>
            <a:effectLst/>
          </p:spPr>
        </p:pic>
        <p:pic>
          <p:nvPicPr>
            <p:cNvPr id="227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588187" y="1018934"/>
              <a:ext cx="225168" cy="509661"/>
            </a:xfrm>
            <a:prstGeom prst="rect">
              <a:avLst/>
            </a:prstGeom>
            <a:effectLst/>
          </p:spPr>
        </p:pic>
        <p:pic>
          <p:nvPicPr>
            <p:cNvPr id="227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727887" y="847231"/>
              <a:ext cx="237068" cy="255914"/>
            </a:xfrm>
            <a:prstGeom prst="rect">
              <a:avLst/>
            </a:prstGeom>
            <a:effectLst/>
          </p:spPr>
        </p:pic>
        <p:pic>
          <p:nvPicPr>
            <p:cNvPr id="2279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10487" y="1230144"/>
              <a:ext cx="279401" cy="82551"/>
            </a:xfrm>
            <a:prstGeom prst="rect">
              <a:avLst/>
            </a:prstGeom>
            <a:effectLst/>
          </p:spPr>
        </p:pic>
        <p:pic>
          <p:nvPicPr>
            <p:cNvPr id="228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229537" y="1369844"/>
              <a:ext cx="254001" cy="82551"/>
            </a:xfrm>
            <a:prstGeom prst="rect">
              <a:avLst/>
            </a:prstGeom>
            <a:effectLst/>
          </p:spPr>
        </p:pic>
        <p:pic>
          <p:nvPicPr>
            <p:cNvPr id="228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871445" y="949325"/>
              <a:ext cx="240743" cy="261770"/>
            </a:xfrm>
            <a:prstGeom prst="rect">
              <a:avLst/>
            </a:prstGeom>
            <a:effectLst/>
          </p:spPr>
        </p:pic>
        <p:pic>
          <p:nvPicPr>
            <p:cNvPr id="228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042991" y="1098714"/>
              <a:ext cx="304147" cy="426209"/>
            </a:xfrm>
            <a:prstGeom prst="rect">
              <a:avLst/>
            </a:prstGeom>
            <a:effectLst/>
          </p:spPr>
        </p:pic>
        <p:pic>
          <p:nvPicPr>
            <p:cNvPr id="228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274318" y="1376144"/>
              <a:ext cx="220243" cy="229259"/>
            </a:xfrm>
            <a:prstGeom prst="rect">
              <a:avLst/>
            </a:prstGeom>
            <a:effectLst/>
          </p:spPr>
        </p:pic>
        <p:pic>
          <p:nvPicPr>
            <p:cNvPr id="2289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645587" y="132539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29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131725" y="1163772"/>
              <a:ext cx="358413" cy="309384"/>
            </a:xfrm>
            <a:prstGeom prst="rect">
              <a:avLst/>
            </a:prstGeom>
            <a:effectLst/>
          </p:spPr>
        </p:pic>
        <p:pic>
          <p:nvPicPr>
            <p:cNvPr id="229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394887" y="831996"/>
              <a:ext cx="196851" cy="220349"/>
            </a:xfrm>
            <a:prstGeom prst="rect">
              <a:avLst/>
            </a:prstGeom>
            <a:effectLst/>
          </p:spPr>
        </p:pic>
        <p:pic>
          <p:nvPicPr>
            <p:cNvPr id="2295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680637" y="140159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297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128074" y="1020594"/>
              <a:ext cx="224752" cy="461850"/>
            </a:xfrm>
            <a:prstGeom prst="rect">
              <a:avLst/>
            </a:prstGeom>
            <a:effectLst/>
          </p:spPr>
        </p:pic>
        <p:pic>
          <p:nvPicPr>
            <p:cNvPr id="2299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397844" y="974648"/>
              <a:ext cx="192357" cy="202796"/>
            </a:xfrm>
            <a:prstGeom prst="rect">
              <a:avLst/>
            </a:prstGeom>
            <a:effectLst/>
          </p:spPr>
        </p:pic>
        <p:pic>
          <p:nvPicPr>
            <p:cNvPr id="2301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779187" y="1344444"/>
              <a:ext cx="304801" cy="88901"/>
            </a:xfrm>
            <a:prstGeom prst="rect">
              <a:avLst/>
            </a:prstGeom>
            <a:effectLst/>
          </p:spPr>
        </p:pic>
        <p:pic>
          <p:nvPicPr>
            <p:cNvPr id="230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887137" y="1261894"/>
              <a:ext cx="95251" cy="273051"/>
            </a:xfrm>
            <a:prstGeom prst="rect">
              <a:avLst/>
            </a:prstGeom>
            <a:effectLst/>
          </p:spPr>
        </p:pic>
        <p:pic>
          <p:nvPicPr>
            <p:cNvPr id="2305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296461" y="1069278"/>
              <a:ext cx="227299" cy="275167"/>
            </a:xfrm>
            <a:prstGeom prst="rect">
              <a:avLst/>
            </a:prstGeom>
            <a:effectLst/>
          </p:spPr>
        </p:pic>
        <p:pic>
          <p:nvPicPr>
            <p:cNvPr id="2307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397783" y="1216466"/>
              <a:ext cx="372005" cy="356579"/>
            </a:xfrm>
            <a:prstGeom prst="rect">
              <a:avLst/>
            </a:prstGeom>
            <a:effectLst/>
          </p:spPr>
        </p:pic>
        <p:pic>
          <p:nvPicPr>
            <p:cNvPr id="2309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744387" y="1471444"/>
              <a:ext cx="88901" cy="260351"/>
            </a:xfrm>
            <a:prstGeom prst="rect">
              <a:avLst/>
            </a:prstGeom>
            <a:effectLst/>
          </p:spPr>
        </p:pic>
        <p:pic>
          <p:nvPicPr>
            <p:cNvPr id="2311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928537" y="151589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31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164512" y="1251354"/>
              <a:ext cx="348226" cy="291531"/>
            </a:xfrm>
            <a:prstGeom prst="rect">
              <a:avLst/>
            </a:prstGeom>
            <a:effectLst/>
          </p:spPr>
        </p:pic>
        <p:pic>
          <p:nvPicPr>
            <p:cNvPr id="2315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369598" y="1014244"/>
              <a:ext cx="174890" cy="224368"/>
            </a:xfrm>
            <a:prstGeom prst="rect">
              <a:avLst/>
            </a:prstGeom>
            <a:effectLst/>
          </p:spPr>
        </p:pic>
        <p:pic>
          <p:nvPicPr>
            <p:cNvPr id="2317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512737" y="1090444"/>
              <a:ext cx="184151" cy="76201"/>
            </a:xfrm>
            <a:prstGeom prst="rect">
              <a:avLst/>
            </a:prstGeom>
            <a:effectLst/>
          </p:spPr>
        </p:pic>
        <p:pic>
          <p:nvPicPr>
            <p:cNvPr id="2319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690537" y="1020594"/>
              <a:ext cx="88901" cy="215901"/>
            </a:xfrm>
            <a:prstGeom prst="rect">
              <a:avLst/>
            </a:prstGeom>
            <a:effectLst/>
          </p:spPr>
        </p:pic>
        <p:pic>
          <p:nvPicPr>
            <p:cNvPr id="2321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715937" y="136349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32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014387" y="1058694"/>
              <a:ext cx="260347" cy="456204"/>
            </a:xfrm>
            <a:prstGeom prst="rect">
              <a:avLst/>
            </a:prstGeom>
            <a:effectLst/>
          </p:spPr>
        </p:pic>
        <p:pic>
          <p:nvPicPr>
            <p:cNvPr id="2325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306487" y="1020594"/>
              <a:ext cx="76201" cy="190501"/>
            </a:xfrm>
            <a:prstGeom prst="rect">
              <a:avLst/>
            </a:prstGeom>
            <a:effectLst/>
          </p:spPr>
        </p:pic>
        <p:pic>
          <p:nvPicPr>
            <p:cNvPr id="2327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306487" y="1388894"/>
              <a:ext cx="298451" cy="107951"/>
            </a:xfrm>
            <a:prstGeom prst="rect">
              <a:avLst/>
            </a:prstGeom>
            <a:effectLst/>
          </p:spPr>
        </p:pic>
        <p:pic>
          <p:nvPicPr>
            <p:cNvPr id="232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435189" y="1293644"/>
              <a:ext cx="99899" cy="330201"/>
            </a:xfrm>
            <a:prstGeom prst="rect">
              <a:avLst/>
            </a:prstGeom>
            <a:effectLst/>
          </p:spPr>
        </p:pic>
        <p:pic>
          <p:nvPicPr>
            <p:cNvPr id="2331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719237" y="1458744"/>
              <a:ext cx="158751" cy="88901"/>
            </a:xfrm>
            <a:prstGeom prst="rect">
              <a:avLst/>
            </a:prstGeom>
            <a:effectLst/>
          </p:spPr>
        </p:pic>
        <p:pic>
          <p:nvPicPr>
            <p:cNvPr id="2333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024037" y="149049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335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278037" y="149049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33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754287" y="1414294"/>
              <a:ext cx="368301" cy="95251"/>
            </a:xfrm>
            <a:prstGeom prst="rect">
              <a:avLst/>
            </a:prstGeom>
            <a:effectLst/>
          </p:spPr>
        </p:pic>
        <p:pic>
          <p:nvPicPr>
            <p:cNvPr id="233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900337" y="1280944"/>
              <a:ext cx="101601" cy="330201"/>
            </a:xfrm>
            <a:prstGeom prst="rect">
              <a:avLst/>
            </a:prstGeom>
            <a:effectLst/>
          </p:spPr>
        </p:pic>
        <p:pic>
          <p:nvPicPr>
            <p:cNvPr id="234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176790" y="1170914"/>
              <a:ext cx="259435" cy="256081"/>
            </a:xfrm>
            <a:prstGeom prst="rect">
              <a:avLst/>
            </a:prstGeom>
            <a:effectLst/>
          </p:spPr>
        </p:pic>
        <p:pic>
          <p:nvPicPr>
            <p:cNvPr id="234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266205" y="1312121"/>
              <a:ext cx="383433" cy="362524"/>
            </a:xfrm>
            <a:prstGeom prst="rect">
              <a:avLst/>
            </a:prstGeom>
            <a:effectLst/>
          </p:spPr>
        </p:pic>
        <p:pic>
          <p:nvPicPr>
            <p:cNvPr id="234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526871" y="1505311"/>
              <a:ext cx="242409" cy="226484"/>
            </a:xfrm>
            <a:prstGeom prst="rect">
              <a:avLst/>
            </a:prstGeom>
            <a:effectLst/>
          </p:spPr>
        </p:pic>
        <p:pic>
          <p:nvPicPr>
            <p:cNvPr id="2347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827437" y="159209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349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015012" y="1422490"/>
              <a:ext cx="383926" cy="296605"/>
            </a:xfrm>
            <a:prstGeom prst="rect">
              <a:avLst/>
            </a:prstGeom>
            <a:effectLst/>
          </p:spPr>
        </p:pic>
        <p:pic>
          <p:nvPicPr>
            <p:cNvPr id="2351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1357422" y="1278692"/>
              <a:ext cx="179200" cy="175906"/>
            </a:xfrm>
            <a:prstGeom prst="rect">
              <a:avLst/>
            </a:prstGeom>
            <a:effectLst/>
          </p:spPr>
        </p:pic>
        <p:pic>
          <p:nvPicPr>
            <p:cNvPr id="2353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500537" y="163019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355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1686768" y="1335464"/>
              <a:ext cx="303931" cy="425738"/>
            </a:xfrm>
            <a:prstGeom prst="rect">
              <a:avLst/>
            </a:prstGeom>
            <a:effectLst/>
          </p:spPr>
        </p:pic>
        <p:pic>
          <p:nvPicPr>
            <p:cNvPr id="2357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1984297" y="1323278"/>
              <a:ext cx="227986" cy="237067"/>
            </a:xfrm>
            <a:prstGeom prst="rect">
              <a:avLst/>
            </a:prstGeom>
            <a:effectLst/>
          </p:spPr>
        </p:pic>
        <p:pic>
          <p:nvPicPr>
            <p:cNvPr id="2359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921687" y="1655859"/>
              <a:ext cx="9067801" cy="641086"/>
            </a:xfrm>
            <a:prstGeom prst="rect">
              <a:avLst/>
            </a:prstGeom>
            <a:effectLst/>
          </p:spPr>
        </p:pic>
        <p:sp>
          <p:nvSpPr>
            <p:cNvPr id="2361" name="Line"/>
            <p:cNvSpPr/>
            <p:nvPr/>
          </p:nvSpPr>
          <p:spPr>
            <a:xfrm>
              <a:off x="-1" y="1675007"/>
              <a:ext cx="1737467" cy="17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368" fill="norm" stroke="1" extrusionOk="0">
                  <a:moveTo>
                    <a:pt x="2292" y="19777"/>
                  </a:moveTo>
                  <a:cubicBezTo>
                    <a:pt x="2922" y="16982"/>
                    <a:pt x="3552" y="14187"/>
                    <a:pt x="4313" y="11900"/>
                  </a:cubicBezTo>
                  <a:cubicBezTo>
                    <a:pt x="5074" y="9612"/>
                    <a:pt x="5966" y="7834"/>
                    <a:pt x="6977" y="6309"/>
                  </a:cubicBezTo>
                  <a:cubicBezTo>
                    <a:pt x="7987" y="4784"/>
                    <a:pt x="9116" y="3514"/>
                    <a:pt x="10165" y="2624"/>
                  </a:cubicBezTo>
                  <a:cubicBezTo>
                    <a:pt x="11215" y="1735"/>
                    <a:pt x="12186" y="1227"/>
                    <a:pt x="13157" y="845"/>
                  </a:cubicBezTo>
                  <a:cubicBezTo>
                    <a:pt x="14129" y="464"/>
                    <a:pt x="15100" y="210"/>
                    <a:pt x="16110" y="83"/>
                  </a:cubicBezTo>
                  <a:cubicBezTo>
                    <a:pt x="17121" y="-44"/>
                    <a:pt x="18170" y="-44"/>
                    <a:pt x="19023" y="210"/>
                  </a:cubicBezTo>
                  <a:cubicBezTo>
                    <a:pt x="19876" y="464"/>
                    <a:pt x="20532" y="972"/>
                    <a:pt x="20952" y="1227"/>
                  </a:cubicBezTo>
                  <a:cubicBezTo>
                    <a:pt x="21372" y="1481"/>
                    <a:pt x="21556" y="1481"/>
                    <a:pt x="21543" y="1608"/>
                  </a:cubicBezTo>
                  <a:cubicBezTo>
                    <a:pt x="21530" y="1735"/>
                    <a:pt x="21320" y="1989"/>
                    <a:pt x="20729" y="2116"/>
                  </a:cubicBezTo>
                  <a:cubicBezTo>
                    <a:pt x="20139" y="2243"/>
                    <a:pt x="19168" y="2243"/>
                    <a:pt x="18223" y="2370"/>
                  </a:cubicBezTo>
                  <a:cubicBezTo>
                    <a:pt x="17278" y="2497"/>
                    <a:pt x="16359" y="2751"/>
                    <a:pt x="15454" y="3260"/>
                  </a:cubicBezTo>
                  <a:cubicBezTo>
                    <a:pt x="14548" y="3768"/>
                    <a:pt x="13656" y="4530"/>
                    <a:pt x="12711" y="5420"/>
                  </a:cubicBezTo>
                  <a:cubicBezTo>
                    <a:pt x="11766" y="6309"/>
                    <a:pt x="10769" y="7325"/>
                    <a:pt x="9746" y="8469"/>
                  </a:cubicBezTo>
                  <a:cubicBezTo>
                    <a:pt x="8722" y="9612"/>
                    <a:pt x="7672" y="10883"/>
                    <a:pt x="6675" y="12027"/>
                  </a:cubicBezTo>
                  <a:cubicBezTo>
                    <a:pt x="5678" y="13170"/>
                    <a:pt x="4733" y="14187"/>
                    <a:pt x="3814" y="15330"/>
                  </a:cubicBezTo>
                  <a:cubicBezTo>
                    <a:pt x="2895" y="16474"/>
                    <a:pt x="2003" y="17744"/>
                    <a:pt x="1478" y="18380"/>
                  </a:cubicBezTo>
                  <a:cubicBezTo>
                    <a:pt x="953" y="19015"/>
                    <a:pt x="796" y="19015"/>
                    <a:pt x="573" y="19269"/>
                  </a:cubicBezTo>
                  <a:cubicBezTo>
                    <a:pt x="350" y="19523"/>
                    <a:pt x="61" y="20031"/>
                    <a:pt x="8" y="20285"/>
                  </a:cubicBezTo>
                  <a:cubicBezTo>
                    <a:pt x="-44" y="20540"/>
                    <a:pt x="140" y="20540"/>
                    <a:pt x="730" y="19904"/>
                  </a:cubicBezTo>
                  <a:cubicBezTo>
                    <a:pt x="1321" y="19269"/>
                    <a:pt x="2318" y="17998"/>
                    <a:pt x="3263" y="16728"/>
                  </a:cubicBezTo>
                  <a:cubicBezTo>
                    <a:pt x="4208" y="15457"/>
                    <a:pt x="5100" y="14187"/>
                    <a:pt x="6032" y="13043"/>
                  </a:cubicBezTo>
                  <a:cubicBezTo>
                    <a:pt x="6964" y="11900"/>
                    <a:pt x="7935" y="10883"/>
                    <a:pt x="8919" y="9994"/>
                  </a:cubicBezTo>
                  <a:cubicBezTo>
                    <a:pt x="9903" y="9104"/>
                    <a:pt x="10900" y="8342"/>
                    <a:pt x="11924" y="7580"/>
                  </a:cubicBezTo>
                  <a:cubicBezTo>
                    <a:pt x="12947" y="6817"/>
                    <a:pt x="13997" y="6055"/>
                    <a:pt x="14706" y="5547"/>
                  </a:cubicBezTo>
                  <a:cubicBezTo>
                    <a:pt x="15415" y="5038"/>
                    <a:pt x="15782" y="4784"/>
                    <a:pt x="16097" y="4657"/>
                  </a:cubicBezTo>
                  <a:cubicBezTo>
                    <a:pt x="16412" y="4530"/>
                    <a:pt x="16674" y="4530"/>
                    <a:pt x="16701" y="4657"/>
                  </a:cubicBezTo>
                  <a:cubicBezTo>
                    <a:pt x="16727" y="4784"/>
                    <a:pt x="16517" y="5038"/>
                    <a:pt x="15861" y="5801"/>
                  </a:cubicBezTo>
                  <a:cubicBezTo>
                    <a:pt x="15205" y="6563"/>
                    <a:pt x="14102" y="7834"/>
                    <a:pt x="13026" y="9104"/>
                  </a:cubicBezTo>
                  <a:cubicBezTo>
                    <a:pt x="11950" y="10375"/>
                    <a:pt x="10900" y="11645"/>
                    <a:pt x="9851" y="12916"/>
                  </a:cubicBezTo>
                  <a:cubicBezTo>
                    <a:pt x="8801" y="14187"/>
                    <a:pt x="7751" y="15457"/>
                    <a:pt x="6727" y="16728"/>
                  </a:cubicBezTo>
                  <a:cubicBezTo>
                    <a:pt x="5704" y="17998"/>
                    <a:pt x="4706" y="19269"/>
                    <a:pt x="4077" y="20158"/>
                  </a:cubicBezTo>
                  <a:cubicBezTo>
                    <a:pt x="3447" y="21048"/>
                    <a:pt x="3184" y="21556"/>
                    <a:pt x="3237" y="21302"/>
                  </a:cubicBezTo>
                  <a:cubicBezTo>
                    <a:pt x="3289" y="21048"/>
                    <a:pt x="3657" y="20031"/>
                    <a:pt x="4339" y="18634"/>
                  </a:cubicBezTo>
                  <a:cubicBezTo>
                    <a:pt x="5021" y="17236"/>
                    <a:pt x="6019" y="15457"/>
                    <a:pt x="7003" y="13932"/>
                  </a:cubicBezTo>
                  <a:cubicBezTo>
                    <a:pt x="7987" y="12408"/>
                    <a:pt x="8958" y="11137"/>
                    <a:pt x="10113" y="10248"/>
                  </a:cubicBezTo>
                  <a:cubicBezTo>
                    <a:pt x="11268" y="9358"/>
                    <a:pt x="12606" y="8850"/>
                    <a:pt x="13551" y="8850"/>
                  </a:cubicBezTo>
                  <a:cubicBezTo>
                    <a:pt x="14496" y="8850"/>
                    <a:pt x="15047" y="9358"/>
                    <a:pt x="15598" y="98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62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281271" y="1963516"/>
              <a:ext cx="299619" cy="506008"/>
            </a:xfrm>
            <a:prstGeom prst="rect">
              <a:avLst/>
            </a:prstGeom>
            <a:effectLst/>
          </p:spPr>
        </p:pic>
        <p:pic>
          <p:nvPicPr>
            <p:cNvPr id="2364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569137" y="2233444"/>
              <a:ext cx="107951" cy="203201"/>
            </a:xfrm>
            <a:prstGeom prst="rect">
              <a:avLst/>
            </a:prstGeom>
            <a:effectLst/>
          </p:spPr>
        </p:pic>
        <p:pic>
          <p:nvPicPr>
            <p:cNvPr id="2366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524687" y="210644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368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709878" y="2117028"/>
              <a:ext cx="220705" cy="294217"/>
            </a:xfrm>
            <a:prstGeom prst="rect">
              <a:avLst/>
            </a:prstGeom>
            <a:effectLst/>
          </p:spPr>
        </p:pic>
        <p:pic>
          <p:nvPicPr>
            <p:cNvPr id="2370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955976" y="2098642"/>
              <a:ext cx="212500" cy="310953"/>
            </a:xfrm>
            <a:prstGeom prst="rect">
              <a:avLst/>
            </a:prstGeom>
            <a:effectLst/>
          </p:spPr>
        </p:pic>
        <p:pic>
          <p:nvPicPr>
            <p:cNvPr id="2372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279116" y="2086903"/>
              <a:ext cx="280622" cy="288359"/>
            </a:xfrm>
            <a:prstGeom prst="rect">
              <a:avLst/>
            </a:prstGeom>
            <a:effectLst/>
          </p:spPr>
        </p:pic>
        <p:pic>
          <p:nvPicPr>
            <p:cNvPr id="2374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585137" y="2125494"/>
              <a:ext cx="95251" cy="177801"/>
            </a:xfrm>
            <a:prstGeom prst="rect">
              <a:avLst/>
            </a:prstGeom>
            <a:effectLst/>
          </p:spPr>
        </p:pic>
        <p:pic>
          <p:nvPicPr>
            <p:cNvPr id="2376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585137" y="201119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378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682812" y="1818273"/>
              <a:ext cx="423026" cy="506507"/>
            </a:xfrm>
            <a:prstGeom prst="rect">
              <a:avLst/>
            </a:prstGeom>
            <a:effectLst/>
          </p:spPr>
        </p:pic>
        <p:pic>
          <p:nvPicPr>
            <p:cNvPr id="2380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366187" y="2083066"/>
              <a:ext cx="279401" cy="271029"/>
            </a:xfrm>
            <a:prstGeom prst="rect">
              <a:avLst/>
            </a:prstGeom>
            <a:effectLst/>
          </p:spPr>
        </p:pic>
        <p:pic>
          <p:nvPicPr>
            <p:cNvPr id="2382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670987" y="2081044"/>
              <a:ext cx="234951" cy="228601"/>
            </a:xfrm>
            <a:prstGeom prst="rect">
              <a:avLst/>
            </a:prstGeom>
            <a:effectLst/>
          </p:spPr>
        </p:pic>
        <p:pic>
          <p:nvPicPr>
            <p:cNvPr id="2384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715437" y="2100094"/>
              <a:ext cx="158751" cy="279401"/>
            </a:xfrm>
            <a:prstGeom prst="rect">
              <a:avLst/>
            </a:prstGeom>
            <a:effectLst/>
          </p:spPr>
        </p:pic>
        <p:pic>
          <p:nvPicPr>
            <p:cNvPr id="2386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883957" y="2006961"/>
              <a:ext cx="242782" cy="426639"/>
            </a:xfrm>
            <a:prstGeom prst="rect">
              <a:avLst/>
            </a:prstGeom>
            <a:effectLst/>
          </p:spPr>
        </p:pic>
        <p:pic>
          <p:nvPicPr>
            <p:cNvPr id="2388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078113" y="2026710"/>
              <a:ext cx="240575" cy="216549"/>
            </a:xfrm>
            <a:prstGeom prst="rect">
              <a:avLst/>
            </a:prstGeom>
            <a:effectLst/>
          </p:spPr>
        </p:pic>
        <p:pic>
          <p:nvPicPr>
            <p:cNvPr id="2390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282704" y="1993881"/>
              <a:ext cx="175684" cy="264964"/>
            </a:xfrm>
            <a:prstGeom prst="rect">
              <a:avLst/>
            </a:prstGeom>
            <a:effectLst/>
          </p:spPr>
        </p:pic>
        <p:pic>
          <p:nvPicPr>
            <p:cNvPr id="2392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476351" y="1978313"/>
              <a:ext cx="204287" cy="264111"/>
            </a:xfrm>
            <a:prstGeom prst="rect">
              <a:avLst/>
            </a:prstGeom>
            <a:effectLst/>
          </p:spPr>
        </p:pic>
        <p:pic>
          <p:nvPicPr>
            <p:cNvPr id="2394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680637" y="2049294"/>
              <a:ext cx="93134" cy="177801"/>
            </a:xfrm>
            <a:prstGeom prst="rect">
              <a:avLst/>
            </a:prstGeom>
            <a:effectLst/>
          </p:spPr>
        </p:pic>
        <p:pic>
          <p:nvPicPr>
            <p:cNvPr id="2396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699687" y="196674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398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807658" y="2023894"/>
              <a:ext cx="177851" cy="201277"/>
            </a:xfrm>
            <a:prstGeom prst="rect">
              <a:avLst/>
            </a:prstGeom>
            <a:effectLst/>
          </p:spPr>
        </p:pic>
        <p:pic>
          <p:nvPicPr>
            <p:cNvPr id="2400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991787" y="2002479"/>
              <a:ext cx="266701" cy="237316"/>
            </a:xfrm>
            <a:prstGeom prst="rect">
              <a:avLst/>
            </a:prstGeom>
            <a:effectLst/>
          </p:spPr>
        </p:pic>
        <p:pic>
          <p:nvPicPr>
            <p:cNvPr id="2402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2612616" y="698066"/>
              <a:ext cx="1117172" cy="1098985"/>
            </a:xfrm>
            <a:prstGeom prst="rect">
              <a:avLst/>
            </a:prstGeom>
            <a:effectLst/>
          </p:spPr>
        </p:pic>
        <p:pic>
          <p:nvPicPr>
            <p:cNvPr id="2404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862067" y="707910"/>
              <a:ext cx="947237" cy="956930"/>
            </a:xfrm>
            <a:prstGeom prst="rect">
              <a:avLst/>
            </a:prstGeom>
            <a:effectLst/>
          </p:spPr>
        </p:pic>
        <p:pic>
          <p:nvPicPr>
            <p:cNvPr id="2406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891853" y="772151"/>
              <a:ext cx="770081" cy="923300"/>
            </a:xfrm>
            <a:prstGeom prst="rect">
              <a:avLst/>
            </a:prstGeom>
            <a:effectLst/>
          </p:spPr>
        </p:pic>
        <p:pic>
          <p:nvPicPr>
            <p:cNvPr id="2408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91484" y="1022253"/>
              <a:ext cx="214120" cy="586414"/>
            </a:xfrm>
            <a:prstGeom prst="rect">
              <a:avLst/>
            </a:prstGeom>
            <a:effectLst/>
          </p:spPr>
        </p:pic>
        <p:pic>
          <p:nvPicPr>
            <p:cNvPr id="2410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04720" y="3110939"/>
              <a:ext cx="231034" cy="631328"/>
            </a:xfrm>
            <a:prstGeom prst="rect">
              <a:avLst/>
            </a:prstGeom>
            <a:effectLst/>
          </p:spPr>
        </p:pic>
        <p:pic>
          <p:nvPicPr>
            <p:cNvPr id="2412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16215" y="3318573"/>
              <a:ext cx="317989" cy="315744"/>
            </a:xfrm>
            <a:prstGeom prst="rect">
              <a:avLst/>
            </a:prstGeom>
            <a:effectLst/>
          </p:spPr>
        </p:pic>
        <p:pic>
          <p:nvPicPr>
            <p:cNvPr id="2414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65953" y="3386666"/>
              <a:ext cx="298451" cy="120651"/>
            </a:xfrm>
            <a:prstGeom prst="rect">
              <a:avLst/>
            </a:prstGeom>
            <a:effectLst/>
          </p:spPr>
        </p:pic>
        <p:pic>
          <p:nvPicPr>
            <p:cNvPr id="2416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973903" y="3297766"/>
              <a:ext cx="127001" cy="361951"/>
            </a:xfrm>
            <a:prstGeom prst="rect">
              <a:avLst/>
            </a:prstGeom>
            <a:effectLst/>
          </p:spPr>
        </p:pic>
        <p:pic>
          <p:nvPicPr>
            <p:cNvPr id="2418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246953" y="3145366"/>
              <a:ext cx="240389" cy="476802"/>
            </a:xfrm>
            <a:prstGeom prst="rect">
              <a:avLst/>
            </a:prstGeom>
            <a:effectLst/>
          </p:spPr>
        </p:pic>
        <p:pic>
          <p:nvPicPr>
            <p:cNvPr id="2420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526353" y="3056466"/>
              <a:ext cx="237874" cy="579744"/>
            </a:xfrm>
            <a:prstGeom prst="rect">
              <a:avLst/>
            </a:prstGeom>
            <a:effectLst/>
          </p:spPr>
        </p:pic>
        <p:pic>
          <p:nvPicPr>
            <p:cNvPr id="2422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691453" y="2808816"/>
              <a:ext cx="203201" cy="211668"/>
            </a:xfrm>
            <a:prstGeom prst="rect">
              <a:avLst/>
            </a:prstGeom>
            <a:effectLst/>
          </p:spPr>
        </p:pic>
        <p:pic>
          <p:nvPicPr>
            <p:cNvPr id="2424" name="Line Line" descr="Line 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888303" y="2846916"/>
              <a:ext cx="152401" cy="101601"/>
            </a:xfrm>
            <a:prstGeom prst="rect">
              <a:avLst/>
            </a:prstGeom>
            <a:effectLst/>
          </p:spPr>
        </p:pic>
        <p:pic>
          <p:nvPicPr>
            <p:cNvPr id="2426" name="Line Line" descr="Line 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2066103" y="2758016"/>
              <a:ext cx="82551" cy="215901"/>
            </a:xfrm>
            <a:prstGeom prst="rect">
              <a:avLst/>
            </a:prstGeom>
            <a:effectLst/>
          </p:spPr>
        </p:pic>
        <p:pic>
          <p:nvPicPr>
            <p:cNvPr id="2428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2396303" y="3393016"/>
              <a:ext cx="254001" cy="120651"/>
            </a:xfrm>
            <a:prstGeom prst="rect">
              <a:avLst/>
            </a:prstGeom>
            <a:effectLst/>
          </p:spPr>
        </p:pic>
        <p:pic>
          <p:nvPicPr>
            <p:cNvPr id="2430" name="Line Line" descr="Line 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2440753" y="3551766"/>
              <a:ext cx="215901" cy="88901"/>
            </a:xfrm>
            <a:prstGeom prst="rect">
              <a:avLst/>
            </a:prstGeom>
            <a:effectLst/>
          </p:spPr>
        </p:pic>
        <p:pic>
          <p:nvPicPr>
            <p:cNvPr id="2432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3184237" y="2922677"/>
              <a:ext cx="202667" cy="258097"/>
            </a:xfrm>
            <a:prstGeom prst="rect">
              <a:avLst/>
            </a:prstGeom>
            <a:effectLst/>
          </p:spPr>
        </p:pic>
        <p:pic>
          <p:nvPicPr>
            <p:cNvPr id="2434" name="Line Line" descr="Line 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3418653" y="3012016"/>
              <a:ext cx="152401" cy="88901"/>
            </a:xfrm>
            <a:prstGeom prst="rect">
              <a:avLst/>
            </a:prstGeom>
            <a:effectLst/>
          </p:spPr>
        </p:pic>
        <p:pic>
          <p:nvPicPr>
            <p:cNvPr id="2436" name="Line Line" descr="Line 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3583753" y="2891366"/>
              <a:ext cx="127001" cy="241301"/>
            </a:xfrm>
            <a:prstGeom prst="rect">
              <a:avLst/>
            </a:prstGeom>
            <a:effectLst/>
          </p:spPr>
        </p:pic>
        <p:pic>
          <p:nvPicPr>
            <p:cNvPr id="2438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3693742" y="3169084"/>
              <a:ext cx="296412" cy="439833"/>
            </a:xfrm>
            <a:prstGeom prst="rect">
              <a:avLst/>
            </a:prstGeom>
            <a:effectLst/>
          </p:spPr>
        </p:pic>
        <p:pic>
          <p:nvPicPr>
            <p:cNvPr id="2440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4003647" y="3577166"/>
              <a:ext cx="164344" cy="211273"/>
            </a:xfrm>
            <a:prstGeom prst="rect">
              <a:avLst/>
            </a:prstGeom>
            <a:effectLst/>
          </p:spPr>
        </p:pic>
        <p:pic>
          <p:nvPicPr>
            <p:cNvPr id="2442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4431391" y="3223334"/>
              <a:ext cx="333463" cy="289121"/>
            </a:xfrm>
            <a:prstGeom prst="rect">
              <a:avLst/>
            </a:prstGeom>
            <a:effectLst/>
          </p:spPr>
        </p:pic>
        <p:pic>
          <p:nvPicPr>
            <p:cNvPr id="2444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4612878" y="2900092"/>
              <a:ext cx="145626" cy="207175"/>
            </a:xfrm>
            <a:prstGeom prst="rect">
              <a:avLst/>
            </a:prstGeom>
            <a:effectLst/>
          </p:spPr>
        </p:pic>
        <p:pic>
          <p:nvPicPr>
            <p:cNvPr id="2446" name="Line Line" descr="Line 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4745803" y="2967566"/>
              <a:ext cx="171451" cy="88901"/>
            </a:xfrm>
            <a:prstGeom prst="rect">
              <a:avLst/>
            </a:prstGeom>
            <a:effectLst/>
          </p:spPr>
        </p:pic>
        <p:pic>
          <p:nvPicPr>
            <p:cNvPr id="2448" name="Line Line" descr="Line 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4942653" y="2865966"/>
              <a:ext cx="95251" cy="222251"/>
            </a:xfrm>
            <a:prstGeom prst="rect">
              <a:avLst/>
            </a:prstGeom>
            <a:effectLst/>
          </p:spPr>
        </p:pic>
        <p:pic>
          <p:nvPicPr>
            <p:cNvPr id="2450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050603" y="344381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452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5330003" y="2957951"/>
              <a:ext cx="264365" cy="582236"/>
            </a:xfrm>
            <a:prstGeom prst="rect">
              <a:avLst/>
            </a:prstGeom>
            <a:effectLst/>
          </p:spPr>
        </p:pic>
        <p:pic>
          <p:nvPicPr>
            <p:cNvPr id="2454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5600221" y="2821516"/>
              <a:ext cx="171537" cy="230970"/>
            </a:xfrm>
            <a:prstGeom prst="rect">
              <a:avLst/>
            </a:prstGeom>
            <a:effectLst/>
          </p:spPr>
        </p:pic>
        <p:pic>
          <p:nvPicPr>
            <p:cNvPr id="2456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6060253" y="3301439"/>
              <a:ext cx="317501" cy="97928"/>
            </a:xfrm>
            <a:prstGeom prst="rect">
              <a:avLst/>
            </a:prstGeom>
            <a:effectLst/>
          </p:spPr>
        </p:pic>
        <p:pic>
          <p:nvPicPr>
            <p:cNvPr id="2458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6193966" y="3221566"/>
              <a:ext cx="107588" cy="260351"/>
            </a:xfrm>
            <a:prstGeom prst="rect">
              <a:avLst/>
            </a:prstGeom>
            <a:effectLst/>
          </p:spPr>
        </p:pic>
        <p:pic>
          <p:nvPicPr>
            <p:cNvPr id="2460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6517453" y="2851566"/>
              <a:ext cx="218153" cy="244132"/>
            </a:xfrm>
            <a:prstGeom prst="rect">
              <a:avLst/>
            </a:prstGeom>
            <a:effectLst/>
          </p:spPr>
        </p:pic>
        <p:pic>
          <p:nvPicPr>
            <p:cNvPr id="2462" name="Line Line" descr="Line 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6727003" y="2910416"/>
              <a:ext cx="196851" cy="114301"/>
            </a:xfrm>
            <a:prstGeom prst="rect">
              <a:avLst/>
            </a:prstGeom>
            <a:effectLst/>
          </p:spPr>
        </p:pic>
        <p:pic>
          <p:nvPicPr>
            <p:cNvPr id="2464" name="Line Line" descr="Line 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6917503" y="2821516"/>
              <a:ext cx="82551" cy="266701"/>
            </a:xfrm>
            <a:prstGeom prst="rect">
              <a:avLst/>
            </a:prstGeom>
            <a:effectLst/>
          </p:spPr>
        </p:pic>
        <p:pic>
          <p:nvPicPr>
            <p:cNvPr id="2466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6853747" y="3122209"/>
              <a:ext cx="317757" cy="378758"/>
            </a:xfrm>
            <a:prstGeom prst="rect">
              <a:avLst/>
            </a:prstGeom>
            <a:effectLst/>
          </p:spPr>
        </p:pic>
        <p:pic>
          <p:nvPicPr>
            <p:cNvPr id="2468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7152453" y="3393016"/>
              <a:ext cx="101601" cy="279401"/>
            </a:xfrm>
            <a:prstGeom prst="rect">
              <a:avLst/>
            </a:prstGeom>
            <a:effectLst/>
          </p:spPr>
        </p:pic>
        <p:pic>
          <p:nvPicPr>
            <p:cNvPr id="2470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374703" y="328506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472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7547211" y="3083664"/>
              <a:ext cx="360893" cy="309353"/>
            </a:xfrm>
            <a:prstGeom prst="rect">
              <a:avLst/>
            </a:prstGeom>
            <a:effectLst/>
          </p:spPr>
        </p:pic>
        <p:pic>
          <p:nvPicPr>
            <p:cNvPr id="2474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7749353" y="2707216"/>
              <a:ext cx="203201" cy="229732"/>
            </a:xfrm>
            <a:prstGeom prst="rect">
              <a:avLst/>
            </a:prstGeom>
            <a:effectLst/>
          </p:spPr>
        </p:pic>
        <p:pic>
          <p:nvPicPr>
            <p:cNvPr id="2476" name="Line Line" descr="Line 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7977953" y="2783416"/>
              <a:ext cx="152401" cy="88901"/>
            </a:xfrm>
            <a:prstGeom prst="rect">
              <a:avLst/>
            </a:prstGeom>
            <a:effectLst/>
          </p:spPr>
        </p:pic>
        <p:pic>
          <p:nvPicPr>
            <p:cNvPr id="2478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8117653" y="2669842"/>
              <a:ext cx="254001" cy="221525"/>
            </a:xfrm>
            <a:prstGeom prst="rect">
              <a:avLst/>
            </a:prstGeom>
            <a:effectLst/>
          </p:spPr>
        </p:pic>
        <p:pic>
          <p:nvPicPr>
            <p:cNvPr id="2480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212903" y="318981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482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8663753" y="2789766"/>
              <a:ext cx="284426" cy="520966"/>
            </a:xfrm>
            <a:prstGeom prst="rect">
              <a:avLst/>
            </a:prstGeom>
            <a:effectLst/>
          </p:spPr>
        </p:pic>
        <p:pic>
          <p:nvPicPr>
            <p:cNvPr id="2484" name="Line Line" descr="Line 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8936803" y="2554816"/>
              <a:ext cx="82551" cy="266701"/>
            </a:xfrm>
            <a:prstGeom prst="rect">
              <a:avLst/>
            </a:prstGeom>
            <a:effectLst/>
          </p:spPr>
        </p:pic>
        <p:pic>
          <p:nvPicPr>
            <p:cNvPr id="2486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9120953" y="3094566"/>
              <a:ext cx="304801" cy="107951"/>
            </a:xfrm>
            <a:prstGeom prst="rect">
              <a:avLst/>
            </a:prstGeom>
            <a:effectLst/>
          </p:spPr>
        </p:pic>
        <p:pic>
          <p:nvPicPr>
            <p:cNvPr id="2488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9226226" y="2954866"/>
              <a:ext cx="97928" cy="361951"/>
            </a:xfrm>
            <a:prstGeom prst="rect">
              <a:avLst/>
            </a:prstGeom>
            <a:effectLst/>
          </p:spPr>
        </p:pic>
        <p:pic>
          <p:nvPicPr>
            <p:cNvPr id="2490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743253" y="308186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492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035353" y="309456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494" name="Line Line" descr="Line 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10251253" y="3005666"/>
              <a:ext cx="285751" cy="76201"/>
            </a:xfrm>
            <a:prstGeom prst="rect">
              <a:avLst/>
            </a:prstGeom>
            <a:effectLst/>
          </p:spPr>
        </p:pic>
        <p:pic>
          <p:nvPicPr>
            <p:cNvPr id="2496" name="Line Line" descr="Line 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0346503" y="2910416"/>
              <a:ext cx="82551" cy="247651"/>
            </a:xfrm>
            <a:prstGeom prst="rect">
              <a:avLst/>
            </a:prstGeom>
            <a:effectLst/>
          </p:spPr>
        </p:pic>
        <p:pic>
          <p:nvPicPr>
            <p:cNvPr id="2498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0622975" y="2622622"/>
              <a:ext cx="231529" cy="273389"/>
            </a:xfrm>
            <a:prstGeom prst="rect">
              <a:avLst/>
            </a:prstGeom>
            <a:effectLst/>
          </p:spPr>
        </p:pic>
        <p:pic>
          <p:nvPicPr>
            <p:cNvPr id="2500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0879903" y="2732616"/>
              <a:ext cx="177801" cy="76201"/>
            </a:xfrm>
            <a:prstGeom prst="rect">
              <a:avLst/>
            </a:prstGeom>
            <a:effectLst/>
          </p:spPr>
        </p:pic>
        <p:pic>
          <p:nvPicPr>
            <p:cNvPr id="2502" name="Line Line" descr="Line 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11070403" y="2592916"/>
              <a:ext cx="82551" cy="279401"/>
            </a:xfrm>
            <a:prstGeom prst="rect">
              <a:avLst/>
            </a:prstGeom>
            <a:effectLst/>
          </p:spPr>
        </p:pic>
        <p:pic>
          <p:nvPicPr>
            <p:cNvPr id="2504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11037822" y="2923927"/>
              <a:ext cx="388182" cy="405590"/>
            </a:xfrm>
            <a:prstGeom prst="rect">
              <a:avLst/>
            </a:prstGeom>
            <a:effectLst/>
          </p:spPr>
        </p:pic>
        <p:pic>
          <p:nvPicPr>
            <p:cNvPr id="2506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11337466" y="3324346"/>
              <a:ext cx="238821" cy="242238"/>
            </a:xfrm>
            <a:prstGeom prst="rect">
              <a:avLst/>
            </a:prstGeom>
            <a:effectLst/>
          </p:spPr>
        </p:pic>
        <p:pic>
          <p:nvPicPr>
            <p:cNvPr id="2508" name="Line Line" descr="Line 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11559353" y="3373966"/>
              <a:ext cx="196851" cy="76201"/>
            </a:xfrm>
            <a:prstGeom prst="rect">
              <a:avLst/>
            </a:prstGeom>
            <a:effectLst/>
          </p:spPr>
        </p:pic>
        <p:pic>
          <p:nvPicPr>
            <p:cNvPr id="2510" name="Line Line" descr="Line 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11762553" y="3304116"/>
              <a:ext cx="88901" cy="234951"/>
            </a:xfrm>
            <a:prstGeom prst="rect">
              <a:avLst/>
            </a:prstGeom>
            <a:effectLst/>
          </p:spPr>
        </p:pic>
        <p:pic>
          <p:nvPicPr>
            <p:cNvPr id="2512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11753409" y="2897649"/>
              <a:ext cx="313945" cy="285818"/>
            </a:xfrm>
            <a:prstGeom prst="rect">
              <a:avLst/>
            </a:prstGeom>
            <a:effectLst/>
          </p:spPr>
        </p:pic>
        <p:pic>
          <p:nvPicPr>
            <p:cNvPr id="2514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11961520" y="2670562"/>
              <a:ext cx="147365" cy="166172"/>
            </a:xfrm>
            <a:prstGeom prst="rect">
              <a:avLst/>
            </a:prstGeom>
            <a:effectLst/>
          </p:spPr>
        </p:pic>
        <p:pic>
          <p:nvPicPr>
            <p:cNvPr id="2516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2086403" y="299296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518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12181653" y="2802466"/>
              <a:ext cx="208639" cy="398226"/>
            </a:xfrm>
            <a:prstGeom prst="rect">
              <a:avLst/>
            </a:prstGeom>
            <a:effectLst/>
          </p:spPr>
        </p:pic>
        <p:pic>
          <p:nvPicPr>
            <p:cNvPr id="2520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12264811" y="2651773"/>
              <a:ext cx="139093" cy="195144"/>
            </a:xfrm>
            <a:prstGeom prst="rect">
              <a:avLst/>
            </a:prstGeom>
            <a:effectLst/>
          </p:spPr>
        </p:pic>
        <p:pic>
          <p:nvPicPr>
            <p:cNvPr id="2522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2302303" y="271356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524" name="Line Line" descr="Line 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12435653" y="2637366"/>
              <a:ext cx="95251" cy="222251"/>
            </a:xfrm>
            <a:prstGeom prst="rect">
              <a:avLst/>
            </a:prstGeom>
            <a:effectLst/>
          </p:spPr>
        </p:pic>
        <p:pic>
          <p:nvPicPr>
            <p:cNvPr id="2526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9457866" y="-12700"/>
              <a:ext cx="75838" cy="1172964"/>
            </a:xfrm>
            <a:prstGeom prst="rect">
              <a:avLst/>
            </a:prstGeom>
            <a:effectLst/>
          </p:spPr>
        </p:pic>
        <p:pic>
          <p:nvPicPr>
            <p:cNvPr id="2528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9731195" y="119426"/>
              <a:ext cx="158109" cy="220371"/>
            </a:xfrm>
            <a:prstGeom prst="rect">
              <a:avLst/>
            </a:prstGeom>
            <a:effectLst/>
          </p:spPr>
        </p:pic>
        <p:pic>
          <p:nvPicPr>
            <p:cNvPr id="2530" name="Line Line" descr="Line 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10016303" y="40216"/>
              <a:ext cx="44451" cy="184151"/>
            </a:xfrm>
            <a:prstGeom prst="rect">
              <a:avLst/>
            </a:prstGeom>
            <a:effectLst/>
          </p:spPr>
        </p:pic>
        <p:pic>
          <p:nvPicPr>
            <p:cNvPr id="2532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9978203" y="345016"/>
              <a:ext cx="60639" cy="71589"/>
            </a:xfrm>
            <a:prstGeom prst="rect">
              <a:avLst/>
            </a:prstGeom>
            <a:effectLst/>
          </p:spPr>
        </p:pic>
        <p:pic>
          <p:nvPicPr>
            <p:cNvPr id="2534" name="Line Line" descr="Line 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10238553" y="218016"/>
              <a:ext cx="139701" cy="31751"/>
            </a:xfrm>
            <a:prstGeom prst="rect">
              <a:avLst/>
            </a:prstGeom>
            <a:effectLst/>
          </p:spPr>
        </p:pic>
        <p:pic>
          <p:nvPicPr>
            <p:cNvPr id="2536" name="Line Line" descr="Line 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10251253" y="300566"/>
              <a:ext cx="146051" cy="63501"/>
            </a:xfrm>
            <a:prstGeom prst="rect">
              <a:avLst/>
            </a:prstGeom>
            <a:effectLst/>
          </p:spPr>
        </p:pic>
        <p:pic>
          <p:nvPicPr>
            <p:cNvPr id="2538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10620347" y="184528"/>
              <a:ext cx="158520" cy="212419"/>
            </a:xfrm>
            <a:prstGeom prst="rect">
              <a:avLst/>
            </a:prstGeom>
            <a:effectLst/>
          </p:spPr>
        </p:pic>
        <p:pic>
          <p:nvPicPr>
            <p:cNvPr id="2540" name="Line Line" descr="Line 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10867203" y="325966"/>
              <a:ext cx="50801" cy="31751"/>
            </a:xfrm>
            <a:prstGeom prst="rect">
              <a:avLst/>
            </a:prstGeom>
            <a:effectLst/>
          </p:spPr>
        </p:pic>
        <p:pic>
          <p:nvPicPr>
            <p:cNvPr id="2542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11120689" y="141313"/>
              <a:ext cx="140215" cy="235454"/>
            </a:xfrm>
            <a:prstGeom prst="rect">
              <a:avLst/>
            </a:prstGeom>
            <a:effectLst/>
          </p:spPr>
        </p:pic>
        <p:pic>
          <p:nvPicPr>
            <p:cNvPr id="2544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11241853" y="201143"/>
              <a:ext cx="127001" cy="180771"/>
            </a:xfrm>
            <a:prstGeom prst="rect">
              <a:avLst/>
            </a:prstGeom>
            <a:effectLst/>
          </p:spPr>
        </p:pic>
        <p:pic>
          <p:nvPicPr>
            <p:cNvPr id="2546" name="Line Line" descr="Line 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11445053" y="281516"/>
              <a:ext cx="139701" cy="50801"/>
            </a:xfrm>
            <a:prstGeom prst="rect">
              <a:avLst/>
            </a:prstGeom>
            <a:effectLst/>
          </p:spPr>
        </p:pic>
        <p:pic>
          <p:nvPicPr>
            <p:cNvPr id="2548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11622853" y="211666"/>
              <a:ext cx="25401" cy="165101"/>
            </a:xfrm>
            <a:prstGeom prst="rect">
              <a:avLst/>
            </a:prstGeom>
            <a:effectLst/>
          </p:spPr>
        </p:pic>
        <p:pic>
          <p:nvPicPr>
            <p:cNvPr id="2550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11699053" y="148166"/>
              <a:ext cx="110411" cy="285751"/>
            </a:xfrm>
            <a:prstGeom prst="rect">
              <a:avLst/>
            </a:prstGeom>
            <a:effectLst/>
          </p:spPr>
        </p:pic>
        <p:pic>
          <p:nvPicPr>
            <p:cNvPr id="2552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11876853" y="122766"/>
              <a:ext cx="69851" cy="247651"/>
            </a:xfrm>
            <a:prstGeom prst="rect">
              <a:avLst/>
            </a:prstGeom>
            <a:effectLst/>
          </p:spPr>
        </p:pic>
        <p:pic>
          <p:nvPicPr>
            <p:cNvPr id="2554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11813353" y="488622"/>
              <a:ext cx="109414" cy="98914"/>
            </a:xfrm>
            <a:prstGeom prst="rect">
              <a:avLst/>
            </a:prstGeom>
            <a:effectLst/>
          </p:spPr>
        </p:pic>
        <p:sp>
          <p:nvSpPr>
            <p:cNvPr id="2556" name="Line"/>
            <p:cNvSpPr/>
            <p:nvPr/>
          </p:nvSpPr>
          <p:spPr>
            <a:xfrm>
              <a:off x="7584253" y="548216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7" name="Line"/>
            <p:cNvSpPr/>
            <p:nvPr/>
          </p:nvSpPr>
          <p:spPr>
            <a:xfrm>
              <a:off x="7679503" y="529166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7641403" y="605366"/>
              <a:ext cx="82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7660453" y="529166"/>
              <a:ext cx="63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707" name="Drawing"/>
          <p:cNvGrpSpPr/>
          <p:nvPr/>
        </p:nvGrpSpPr>
        <p:grpSpPr>
          <a:xfrm>
            <a:off x="641349" y="1181099"/>
            <a:ext cx="8458201" cy="4819651"/>
            <a:chOff x="0" y="0"/>
            <a:chExt cx="8458200" cy="4819650"/>
          </a:xfrm>
        </p:grpSpPr>
        <p:sp>
          <p:nvSpPr>
            <p:cNvPr id="2561" name="Line"/>
            <p:cNvSpPr/>
            <p:nvPr/>
          </p:nvSpPr>
          <p:spPr>
            <a:xfrm>
              <a:off x="0" y="581997"/>
              <a:ext cx="349250" cy="572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fill="norm" stroke="1" extrusionOk="0">
                  <a:moveTo>
                    <a:pt x="21600" y="1269"/>
                  </a:moveTo>
                  <a:cubicBezTo>
                    <a:pt x="21207" y="873"/>
                    <a:pt x="20815" y="478"/>
                    <a:pt x="19964" y="240"/>
                  </a:cubicBezTo>
                  <a:cubicBezTo>
                    <a:pt x="19113" y="3"/>
                    <a:pt x="17804" y="-76"/>
                    <a:pt x="15382" y="82"/>
                  </a:cubicBezTo>
                  <a:cubicBezTo>
                    <a:pt x="12960" y="240"/>
                    <a:pt x="9425" y="636"/>
                    <a:pt x="6676" y="1427"/>
                  </a:cubicBezTo>
                  <a:cubicBezTo>
                    <a:pt x="3927" y="2219"/>
                    <a:pt x="1964" y="3405"/>
                    <a:pt x="982" y="5225"/>
                  </a:cubicBezTo>
                  <a:cubicBezTo>
                    <a:pt x="0" y="7045"/>
                    <a:pt x="0" y="9498"/>
                    <a:pt x="0" y="11911"/>
                  </a:cubicBezTo>
                  <a:cubicBezTo>
                    <a:pt x="0" y="14324"/>
                    <a:pt x="0" y="16698"/>
                    <a:pt x="0" y="18240"/>
                  </a:cubicBezTo>
                  <a:cubicBezTo>
                    <a:pt x="0" y="19783"/>
                    <a:pt x="0" y="20495"/>
                    <a:pt x="327" y="20931"/>
                  </a:cubicBezTo>
                  <a:cubicBezTo>
                    <a:pt x="655" y="21366"/>
                    <a:pt x="1309" y="21524"/>
                    <a:pt x="3338" y="21287"/>
                  </a:cubicBezTo>
                  <a:cubicBezTo>
                    <a:pt x="5367" y="21049"/>
                    <a:pt x="8771" y="20416"/>
                    <a:pt x="11585" y="19862"/>
                  </a:cubicBezTo>
                  <a:cubicBezTo>
                    <a:pt x="14400" y="19309"/>
                    <a:pt x="16625" y="18834"/>
                    <a:pt x="18851" y="18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31750" y="952500"/>
              <a:ext cx="17780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" y="18600"/>
                    <a:pt x="1029" y="15600"/>
                    <a:pt x="4629" y="12000"/>
                  </a:cubicBezTo>
                  <a:cubicBezTo>
                    <a:pt x="8229" y="8400"/>
                    <a:pt x="14914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404600" y="547095"/>
              <a:ext cx="351050" cy="549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00" fill="norm" stroke="1" extrusionOk="0">
                  <a:moveTo>
                    <a:pt x="21451" y="209"/>
                  </a:moveTo>
                  <a:cubicBezTo>
                    <a:pt x="18476" y="44"/>
                    <a:pt x="15501" y="-121"/>
                    <a:pt x="12656" y="126"/>
                  </a:cubicBezTo>
                  <a:cubicBezTo>
                    <a:pt x="9810" y="374"/>
                    <a:pt x="7094" y="1033"/>
                    <a:pt x="5413" y="1445"/>
                  </a:cubicBezTo>
                  <a:cubicBezTo>
                    <a:pt x="3731" y="1858"/>
                    <a:pt x="3085" y="2023"/>
                    <a:pt x="2567" y="2270"/>
                  </a:cubicBezTo>
                  <a:cubicBezTo>
                    <a:pt x="2050" y="2517"/>
                    <a:pt x="1662" y="2847"/>
                    <a:pt x="1468" y="4001"/>
                  </a:cubicBezTo>
                  <a:cubicBezTo>
                    <a:pt x="1274" y="5155"/>
                    <a:pt x="1274" y="7134"/>
                    <a:pt x="1338" y="9236"/>
                  </a:cubicBezTo>
                  <a:cubicBezTo>
                    <a:pt x="1403" y="11339"/>
                    <a:pt x="1532" y="13564"/>
                    <a:pt x="1338" y="15378"/>
                  </a:cubicBezTo>
                  <a:cubicBezTo>
                    <a:pt x="1144" y="17192"/>
                    <a:pt x="627" y="18594"/>
                    <a:pt x="304" y="19542"/>
                  </a:cubicBezTo>
                  <a:cubicBezTo>
                    <a:pt x="-20" y="20490"/>
                    <a:pt x="-149" y="20984"/>
                    <a:pt x="239" y="21232"/>
                  </a:cubicBezTo>
                  <a:cubicBezTo>
                    <a:pt x="627" y="21479"/>
                    <a:pt x="1532" y="21479"/>
                    <a:pt x="3990" y="21067"/>
                  </a:cubicBezTo>
                  <a:cubicBezTo>
                    <a:pt x="6447" y="20655"/>
                    <a:pt x="10457" y="19830"/>
                    <a:pt x="13367" y="19294"/>
                  </a:cubicBezTo>
                  <a:cubicBezTo>
                    <a:pt x="16277" y="18758"/>
                    <a:pt x="18088" y="18511"/>
                    <a:pt x="19899" y="18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742950" y="723900"/>
              <a:ext cx="273050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09" y="923"/>
                    <a:pt x="4019" y="1846"/>
                    <a:pt x="6865" y="4338"/>
                  </a:cubicBezTo>
                  <a:cubicBezTo>
                    <a:pt x="9712" y="6831"/>
                    <a:pt x="13395" y="10892"/>
                    <a:pt x="15991" y="14031"/>
                  </a:cubicBezTo>
                  <a:cubicBezTo>
                    <a:pt x="18586" y="17169"/>
                    <a:pt x="20093" y="193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829771" y="704850"/>
              <a:ext cx="173530" cy="33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455" fill="norm" stroke="1" extrusionOk="0">
                  <a:moveTo>
                    <a:pt x="21335" y="0"/>
                  </a:moveTo>
                  <a:cubicBezTo>
                    <a:pt x="16390" y="3418"/>
                    <a:pt x="11446" y="6835"/>
                    <a:pt x="7933" y="9911"/>
                  </a:cubicBezTo>
                  <a:cubicBezTo>
                    <a:pt x="4419" y="12987"/>
                    <a:pt x="2337" y="15722"/>
                    <a:pt x="1166" y="17635"/>
                  </a:cubicBezTo>
                  <a:cubicBezTo>
                    <a:pt x="-5" y="19549"/>
                    <a:pt x="-265" y="20643"/>
                    <a:pt x="255" y="21122"/>
                  </a:cubicBezTo>
                  <a:cubicBezTo>
                    <a:pt x="776" y="21600"/>
                    <a:pt x="2077" y="21463"/>
                    <a:pt x="3378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1115155" y="464276"/>
              <a:ext cx="305598" cy="662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521" fill="norm" stroke="1" extrusionOk="0">
                  <a:moveTo>
                    <a:pt x="171" y="2659"/>
                  </a:moveTo>
                  <a:cubicBezTo>
                    <a:pt x="23" y="2246"/>
                    <a:pt x="-125" y="1833"/>
                    <a:pt x="171" y="1524"/>
                  </a:cubicBezTo>
                  <a:cubicBezTo>
                    <a:pt x="467" y="1214"/>
                    <a:pt x="1207" y="1008"/>
                    <a:pt x="3130" y="767"/>
                  </a:cubicBezTo>
                  <a:cubicBezTo>
                    <a:pt x="5053" y="526"/>
                    <a:pt x="8160" y="251"/>
                    <a:pt x="10157" y="114"/>
                  </a:cubicBezTo>
                  <a:cubicBezTo>
                    <a:pt x="12154" y="-24"/>
                    <a:pt x="13042" y="-24"/>
                    <a:pt x="13856" y="45"/>
                  </a:cubicBezTo>
                  <a:cubicBezTo>
                    <a:pt x="14670" y="114"/>
                    <a:pt x="15409" y="251"/>
                    <a:pt x="15927" y="801"/>
                  </a:cubicBezTo>
                  <a:cubicBezTo>
                    <a:pt x="16445" y="1352"/>
                    <a:pt x="16741" y="2315"/>
                    <a:pt x="16815" y="4069"/>
                  </a:cubicBezTo>
                  <a:cubicBezTo>
                    <a:pt x="16889" y="5823"/>
                    <a:pt x="16741" y="8368"/>
                    <a:pt x="17185" y="10742"/>
                  </a:cubicBezTo>
                  <a:cubicBezTo>
                    <a:pt x="17628" y="13115"/>
                    <a:pt x="18664" y="15316"/>
                    <a:pt x="19478" y="16795"/>
                  </a:cubicBezTo>
                  <a:cubicBezTo>
                    <a:pt x="20291" y="18274"/>
                    <a:pt x="20883" y="19031"/>
                    <a:pt x="21179" y="19581"/>
                  </a:cubicBezTo>
                  <a:cubicBezTo>
                    <a:pt x="21475" y="20131"/>
                    <a:pt x="21475" y="20475"/>
                    <a:pt x="20661" y="20785"/>
                  </a:cubicBezTo>
                  <a:cubicBezTo>
                    <a:pt x="19848" y="21094"/>
                    <a:pt x="18220" y="21370"/>
                    <a:pt x="16075" y="21473"/>
                  </a:cubicBezTo>
                  <a:cubicBezTo>
                    <a:pt x="13930" y="21576"/>
                    <a:pt x="11267" y="21507"/>
                    <a:pt x="9713" y="21301"/>
                  </a:cubicBezTo>
                  <a:cubicBezTo>
                    <a:pt x="8160" y="21094"/>
                    <a:pt x="7716" y="20751"/>
                    <a:pt x="7272" y="20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1574800" y="723900"/>
              <a:ext cx="152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1581150" y="844550"/>
              <a:ext cx="2095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6184899" y="472440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2273304" y="381092"/>
              <a:ext cx="431797" cy="4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397" fill="norm" stroke="1" extrusionOk="0">
                  <a:moveTo>
                    <a:pt x="18649" y="2183"/>
                  </a:moveTo>
                  <a:cubicBezTo>
                    <a:pt x="18965" y="1819"/>
                    <a:pt x="19281" y="1454"/>
                    <a:pt x="19650" y="1044"/>
                  </a:cubicBezTo>
                  <a:cubicBezTo>
                    <a:pt x="20019" y="634"/>
                    <a:pt x="20440" y="178"/>
                    <a:pt x="20388" y="42"/>
                  </a:cubicBezTo>
                  <a:cubicBezTo>
                    <a:pt x="20335" y="-95"/>
                    <a:pt x="19808" y="87"/>
                    <a:pt x="17859" y="862"/>
                  </a:cubicBezTo>
                  <a:cubicBezTo>
                    <a:pt x="15910" y="1637"/>
                    <a:pt x="12538" y="3004"/>
                    <a:pt x="9956" y="4143"/>
                  </a:cubicBezTo>
                  <a:cubicBezTo>
                    <a:pt x="7375" y="5282"/>
                    <a:pt x="5584" y="6194"/>
                    <a:pt x="4583" y="6877"/>
                  </a:cubicBezTo>
                  <a:cubicBezTo>
                    <a:pt x="3582" y="7561"/>
                    <a:pt x="3371" y="8016"/>
                    <a:pt x="3634" y="8290"/>
                  </a:cubicBezTo>
                  <a:cubicBezTo>
                    <a:pt x="3898" y="8563"/>
                    <a:pt x="4635" y="8654"/>
                    <a:pt x="6111" y="8700"/>
                  </a:cubicBezTo>
                  <a:cubicBezTo>
                    <a:pt x="7586" y="8746"/>
                    <a:pt x="9798" y="8746"/>
                    <a:pt x="11168" y="8882"/>
                  </a:cubicBezTo>
                  <a:cubicBezTo>
                    <a:pt x="12538" y="9019"/>
                    <a:pt x="13065" y="9292"/>
                    <a:pt x="13328" y="9702"/>
                  </a:cubicBezTo>
                  <a:cubicBezTo>
                    <a:pt x="13592" y="10113"/>
                    <a:pt x="13592" y="10659"/>
                    <a:pt x="12907" y="11480"/>
                  </a:cubicBezTo>
                  <a:cubicBezTo>
                    <a:pt x="12222" y="12300"/>
                    <a:pt x="10852" y="13394"/>
                    <a:pt x="8955" y="14624"/>
                  </a:cubicBezTo>
                  <a:cubicBezTo>
                    <a:pt x="7059" y="15854"/>
                    <a:pt x="4635" y="17221"/>
                    <a:pt x="3108" y="18133"/>
                  </a:cubicBezTo>
                  <a:cubicBezTo>
                    <a:pt x="1580" y="19044"/>
                    <a:pt x="948" y="19500"/>
                    <a:pt x="526" y="19956"/>
                  </a:cubicBezTo>
                  <a:cubicBezTo>
                    <a:pt x="105" y="20411"/>
                    <a:pt x="-106" y="20867"/>
                    <a:pt x="52" y="21140"/>
                  </a:cubicBezTo>
                  <a:cubicBezTo>
                    <a:pt x="210" y="21414"/>
                    <a:pt x="737" y="21505"/>
                    <a:pt x="2528" y="21232"/>
                  </a:cubicBezTo>
                  <a:cubicBezTo>
                    <a:pt x="4319" y="20958"/>
                    <a:pt x="7375" y="20320"/>
                    <a:pt x="10431" y="19819"/>
                  </a:cubicBezTo>
                  <a:cubicBezTo>
                    <a:pt x="13486" y="19318"/>
                    <a:pt x="16542" y="18953"/>
                    <a:pt x="18386" y="18908"/>
                  </a:cubicBezTo>
                  <a:cubicBezTo>
                    <a:pt x="20230" y="18862"/>
                    <a:pt x="20862" y="19135"/>
                    <a:pt x="21494" y="19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2393950" y="1117600"/>
              <a:ext cx="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2377985" y="1017446"/>
              <a:ext cx="49918" cy="44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6" h="20512" fill="norm" stroke="1" extrusionOk="0">
                  <a:moveTo>
                    <a:pt x="9109" y="14056"/>
                  </a:moveTo>
                  <a:cubicBezTo>
                    <a:pt x="4789" y="14056"/>
                    <a:pt x="469" y="14056"/>
                    <a:pt x="37" y="15529"/>
                  </a:cubicBezTo>
                  <a:cubicBezTo>
                    <a:pt x="-395" y="17002"/>
                    <a:pt x="3061" y="19947"/>
                    <a:pt x="6949" y="20438"/>
                  </a:cubicBezTo>
                  <a:cubicBezTo>
                    <a:pt x="10837" y="20929"/>
                    <a:pt x="15157" y="18965"/>
                    <a:pt x="17749" y="15038"/>
                  </a:cubicBezTo>
                  <a:cubicBezTo>
                    <a:pt x="20341" y="11111"/>
                    <a:pt x="21205" y="5220"/>
                    <a:pt x="19477" y="2274"/>
                  </a:cubicBezTo>
                  <a:cubicBezTo>
                    <a:pt x="17749" y="-671"/>
                    <a:pt x="13429" y="-671"/>
                    <a:pt x="10405" y="1784"/>
                  </a:cubicBezTo>
                  <a:cubicBezTo>
                    <a:pt x="7381" y="4238"/>
                    <a:pt x="5653" y="9147"/>
                    <a:pt x="5653" y="12093"/>
                  </a:cubicBezTo>
                  <a:cubicBezTo>
                    <a:pt x="5653" y="15038"/>
                    <a:pt x="7381" y="16020"/>
                    <a:pt x="9109" y="17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2495550" y="1136650"/>
              <a:ext cx="1016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7200"/>
                    <a:pt x="9000" y="14400"/>
                    <a:pt x="12600" y="18000"/>
                  </a:cubicBezTo>
                  <a:cubicBezTo>
                    <a:pt x="16200" y="21600"/>
                    <a:pt x="189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2501900" y="1181100"/>
              <a:ext cx="1333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2698750" y="1104900"/>
              <a:ext cx="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2368550" y="78620"/>
              <a:ext cx="173713" cy="237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091" fill="norm" stroke="1" extrusionOk="0">
                  <a:moveTo>
                    <a:pt x="0" y="11618"/>
                  </a:moveTo>
                  <a:cubicBezTo>
                    <a:pt x="781" y="14248"/>
                    <a:pt x="1561" y="16877"/>
                    <a:pt x="1952" y="18662"/>
                  </a:cubicBezTo>
                  <a:cubicBezTo>
                    <a:pt x="2342" y="20446"/>
                    <a:pt x="2342" y="21385"/>
                    <a:pt x="2212" y="21009"/>
                  </a:cubicBezTo>
                  <a:cubicBezTo>
                    <a:pt x="2082" y="20634"/>
                    <a:pt x="1822" y="18943"/>
                    <a:pt x="1692" y="15656"/>
                  </a:cubicBezTo>
                  <a:cubicBezTo>
                    <a:pt x="1561" y="12369"/>
                    <a:pt x="1561" y="7486"/>
                    <a:pt x="2733" y="4481"/>
                  </a:cubicBezTo>
                  <a:cubicBezTo>
                    <a:pt x="3904" y="1475"/>
                    <a:pt x="6246" y="348"/>
                    <a:pt x="8848" y="67"/>
                  </a:cubicBezTo>
                  <a:cubicBezTo>
                    <a:pt x="11451" y="-215"/>
                    <a:pt x="14313" y="348"/>
                    <a:pt x="16525" y="2602"/>
                  </a:cubicBezTo>
                  <a:cubicBezTo>
                    <a:pt x="18737" y="4856"/>
                    <a:pt x="20299" y="8801"/>
                    <a:pt x="20949" y="11900"/>
                  </a:cubicBezTo>
                  <a:cubicBezTo>
                    <a:pt x="21600" y="14999"/>
                    <a:pt x="21340" y="17253"/>
                    <a:pt x="21080" y="19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3384550" y="228474"/>
              <a:ext cx="203251" cy="26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0998" fill="norm" stroke="1" extrusionOk="0">
                  <a:moveTo>
                    <a:pt x="0" y="8616"/>
                  </a:moveTo>
                  <a:cubicBezTo>
                    <a:pt x="1113" y="12160"/>
                    <a:pt x="2227" y="15703"/>
                    <a:pt x="2784" y="17981"/>
                  </a:cubicBezTo>
                  <a:cubicBezTo>
                    <a:pt x="3340" y="20260"/>
                    <a:pt x="3340" y="21272"/>
                    <a:pt x="3340" y="20934"/>
                  </a:cubicBezTo>
                  <a:cubicBezTo>
                    <a:pt x="3340" y="20597"/>
                    <a:pt x="3340" y="18909"/>
                    <a:pt x="3563" y="15956"/>
                  </a:cubicBezTo>
                  <a:cubicBezTo>
                    <a:pt x="3786" y="13003"/>
                    <a:pt x="4231" y="8785"/>
                    <a:pt x="5567" y="5831"/>
                  </a:cubicBezTo>
                  <a:cubicBezTo>
                    <a:pt x="6903" y="2878"/>
                    <a:pt x="9130" y="1191"/>
                    <a:pt x="11468" y="431"/>
                  </a:cubicBezTo>
                  <a:cubicBezTo>
                    <a:pt x="13806" y="-328"/>
                    <a:pt x="16256" y="-159"/>
                    <a:pt x="18037" y="1528"/>
                  </a:cubicBezTo>
                  <a:cubicBezTo>
                    <a:pt x="19819" y="3216"/>
                    <a:pt x="20932" y="6422"/>
                    <a:pt x="21266" y="8531"/>
                  </a:cubicBezTo>
                  <a:cubicBezTo>
                    <a:pt x="21600" y="10641"/>
                    <a:pt x="21155" y="11653"/>
                    <a:pt x="20709" y="12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3740150" y="69849"/>
              <a:ext cx="127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450"/>
                    <a:pt x="7200" y="6900"/>
                    <a:pt x="10800" y="10500"/>
                  </a:cubicBezTo>
                  <a:cubicBezTo>
                    <a:pt x="14400" y="14100"/>
                    <a:pt x="18000" y="178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3754029" y="469899"/>
              <a:ext cx="73287" cy="74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2" h="21600" fill="norm" stroke="1" extrusionOk="0">
                  <a:moveTo>
                    <a:pt x="6680" y="5554"/>
                  </a:moveTo>
                  <a:cubicBezTo>
                    <a:pt x="4345" y="7406"/>
                    <a:pt x="2010" y="9257"/>
                    <a:pt x="843" y="11726"/>
                  </a:cubicBezTo>
                  <a:cubicBezTo>
                    <a:pt x="-325" y="14194"/>
                    <a:pt x="-325" y="17280"/>
                    <a:pt x="1134" y="19131"/>
                  </a:cubicBezTo>
                  <a:cubicBezTo>
                    <a:pt x="2594" y="20983"/>
                    <a:pt x="5513" y="21600"/>
                    <a:pt x="8724" y="21600"/>
                  </a:cubicBezTo>
                  <a:cubicBezTo>
                    <a:pt x="11934" y="21600"/>
                    <a:pt x="15437" y="20983"/>
                    <a:pt x="17772" y="19131"/>
                  </a:cubicBezTo>
                  <a:cubicBezTo>
                    <a:pt x="20107" y="17280"/>
                    <a:pt x="21275" y="14194"/>
                    <a:pt x="18940" y="10800"/>
                  </a:cubicBezTo>
                  <a:cubicBezTo>
                    <a:pt x="16605" y="7406"/>
                    <a:pt x="10767" y="3703"/>
                    <a:pt x="49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3149600" y="711200"/>
              <a:ext cx="1035051" cy="110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9" fill="norm" stroke="1" extrusionOk="0">
                  <a:moveTo>
                    <a:pt x="530" y="15894"/>
                  </a:moveTo>
                  <a:cubicBezTo>
                    <a:pt x="265" y="17525"/>
                    <a:pt x="0" y="19155"/>
                    <a:pt x="0" y="20174"/>
                  </a:cubicBezTo>
                  <a:cubicBezTo>
                    <a:pt x="0" y="21192"/>
                    <a:pt x="265" y="21600"/>
                    <a:pt x="1038" y="20785"/>
                  </a:cubicBezTo>
                  <a:cubicBezTo>
                    <a:pt x="1811" y="19970"/>
                    <a:pt x="3092" y="17932"/>
                    <a:pt x="4528" y="15691"/>
                  </a:cubicBezTo>
                  <a:cubicBezTo>
                    <a:pt x="5963" y="13449"/>
                    <a:pt x="7553" y="11004"/>
                    <a:pt x="9210" y="8966"/>
                  </a:cubicBezTo>
                  <a:cubicBezTo>
                    <a:pt x="10866" y="6928"/>
                    <a:pt x="12589" y="5298"/>
                    <a:pt x="14356" y="4279"/>
                  </a:cubicBezTo>
                  <a:cubicBezTo>
                    <a:pt x="16123" y="3260"/>
                    <a:pt x="17934" y="2853"/>
                    <a:pt x="19148" y="2242"/>
                  </a:cubicBezTo>
                  <a:cubicBezTo>
                    <a:pt x="20363" y="1630"/>
                    <a:pt x="20982" y="8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3205236" y="970176"/>
              <a:ext cx="109465" cy="206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054" fill="norm" stroke="1" extrusionOk="0">
                  <a:moveTo>
                    <a:pt x="16185" y="140"/>
                  </a:moveTo>
                  <a:cubicBezTo>
                    <a:pt x="14148" y="-76"/>
                    <a:pt x="12110" y="-292"/>
                    <a:pt x="9461" y="1544"/>
                  </a:cubicBezTo>
                  <a:cubicBezTo>
                    <a:pt x="6812" y="3380"/>
                    <a:pt x="3551" y="7268"/>
                    <a:pt x="1718" y="10292"/>
                  </a:cubicBezTo>
                  <a:cubicBezTo>
                    <a:pt x="-116" y="13316"/>
                    <a:pt x="-524" y="15476"/>
                    <a:pt x="699" y="17312"/>
                  </a:cubicBezTo>
                  <a:cubicBezTo>
                    <a:pt x="1921" y="19148"/>
                    <a:pt x="4774" y="20660"/>
                    <a:pt x="8442" y="20984"/>
                  </a:cubicBezTo>
                  <a:cubicBezTo>
                    <a:pt x="12110" y="21308"/>
                    <a:pt x="16593" y="20444"/>
                    <a:pt x="21076" y="19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3359150" y="1098549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3397250" y="984250"/>
              <a:ext cx="1" cy="127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3435350" y="1054100"/>
              <a:ext cx="762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3581400" y="1003300"/>
              <a:ext cx="63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3613150" y="920749"/>
              <a:ext cx="88305" cy="218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01" fill="norm" stroke="1" extrusionOk="0">
                  <a:moveTo>
                    <a:pt x="0" y="0"/>
                  </a:moveTo>
                  <a:cubicBezTo>
                    <a:pt x="2571" y="208"/>
                    <a:pt x="5143" y="415"/>
                    <a:pt x="8743" y="2285"/>
                  </a:cubicBezTo>
                  <a:cubicBezTo>
                    <a:pt x="12343" y="4154"/>
                    <a:pt x="16971" y="7685"/>
                    <a:pt x="19286" y="10592"/>
                  </a:cubicBezTo>
                  <a:cubicBezTo>
                    <a:pt x="21600" y="13500"/>
                    <a:pt x="21600" y="15785"/>
                    <a:pt x="21343" y="17446"/>
                  </a:cubicBezTo>
                  <a:cubicBezTo>
                    <a:pt x="21086" y="19108"/>
                    <a:pt x="20571" y="20146"/>
                    <a:pt x="19029" y="20769"/>
                  </a:cubicBezTo>
                  <a:cubicBezTo>
                    <a:pt x="17486" y="21392"/>
                    <a:pt x="14914" y="21600"/>
                    <a:pt x="13629" y="21185"/>
                  </a:cubicBezTo>
                  <a:cubicBezTo>
                    <a:pt x="12343" y="20769"/>
                    <a:pt x="12343" y="19731"/>
                    <a:pt x="12343" y="18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3784600" y="869950"/>
              <a:ext cx="1270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308"/>
                    <a:pt x="14400" y="6616"/>
                    <a:pt x="18000" y="10216"/>
                  </a:cubicBezTo>
                  <a:cubicBezTo>
                    <a:pt x="21600" y="13816"/>
                    <a:pt x="21600" y="177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3792129" y="1212850"/>
              <a:ext cx="60734" cy="89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9" h="21227" fill="norm" stroke="1" extrusionOk="0">
                  <a:moveTo>
                    <a:pt x="10399" y="4521"/>
                  </a:moveTo>
                  <a:cubicBezTo>
                    <a:pt x="6799" y="6028"/>
                    <a:pt x="3199" y="7535"/>
                    <a:pt x="1399" y="9544"/>
                  </a:cubicBezTo>
                  <a:cubicBezTo>
                    <a:pt x="-401" y="11553"/>
                    <a:pt x="-401" y="14065"/>
                    <a:pt x="1039" y="16326"/>
                  </a:cubicBezTo>
                  <a:cubicBezTo>
                    <a:pt x="2479" y="18586"/>
                    <a:pt x="5359" y="20595"/>
                    <a:pt x="8959" y="21098"/>
                  </a:cubicBezTo>
                  <a:cubicBezTo>
                    <a:pt x="12559" y="21600"/>
                    <a:pt x="16879" y="20595"/>
                    <a:pt x="19039" y="18837"/>
                  </a:cubicBezTo>
                  <a:cubicBezTo>
                    <a:pt x="21199" y="17079"/>
                    <a:pt x="21199" y="14567"/>
                    <a:pt x="19039" y="11302"/>
                  </a:cubicBezTo>
                  <a:cubicBezTo>
                    <a:pt x="16879" y="8037"/>
                    <a:pt x="12559" y="4019"/>
                    <a:pt x="82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3937000" y="1123950"/>
              <a:ext cx="12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4052242" y="919619"/>
              <a:ext cx="87959" cy="229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508" fill="norm" stroke="1" extrusionOk="0">
                  <a:moveTo>
                    <a:pt x="10571" y="2484"/>
                  </a:moveTo>
                  <a:cubicBezTo>
                    <a:pt x="10057" y="1295"/>
                    <a:pt x="9542" y="106"/>
                    <a:pt x="8257" y="7"/>
                  </a:cubicBezTo>
                  <a:cubicBezTo>
                    <a:pt x="6971" y="-92"/>
                    <a:pt x="4914" y="899"/>
                    <a:pt x="3114" y="3475"/>
                  </a:cubicBezTo>
                  <a:cubicBezTo>
                    <a:pt x="1314" y="6051"/>
                    <a:pt x="-229" y="10213"/>
                    <a:pt x="28" y="13482"/>
                  </a:cubicBezTo>
                  <a:cubicBezTo>
                    <a:pt x="285" y="16752"/>
                    <a:pt x="2342" y="19130"/>
                    <a:pt x="6200" y="20319"/>
                  </a:cubicBezTo>
                  <a:cubicBezTo>
                    <a:pt x="10057" y="21508"/>
                    <a:pt x="15714" y="21508"/>
                    <a:pt x="21371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1" name="Line"/>
            <p:cNvSpPr/>
            <p:nvPr/>
          </p:nvSpPr>
          <p:spPr>
            <a:xfrm>
              <a:off x="4178300" y="954924"/>
              <a:ext cx="88901" cy="171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fill="norm" stroke="1" extrusionOk="0">
                  <a:moveTo>
                    <a:pt x="3086" y="3649"/>
                  </a:moveTo>
                  <a:cubicBezTo>
                    <a:pt x="2057" y="8654"/>
                    <a:pt x="1029" y="13659"/>
                    <a:pt x="514" y="16820"/>
                  </a:cubicBezTo>
                  <a:cubicBezTo>
                    <a:pt x="0" y="19981"/>
                    <a:pt x="0" y="21298"/>
                    <a:pt x="0" y="21298"/>
                  </a:cubicBezTo>
                  <a:cubicBezTo>
                    <a:pt x="0" y="21298"/>
                    <a:pt x="0" y="19981"/>
                    <a:pt x="771" y="16425"/>
                  </a:cubicBezTo>
                  <a:cubicBezTo>
                    <a:pt x="1543" y="12869"/>
                    <a:pt x="3086" y="7074"/>
                    <a:pt x="4886" y="3781"/>
                  </a:cubicBezTo>
                  <a:cubicBezTo>
                    <a:pt x="6686" y="488"/>
                    <a:pt x="8743" y="-302"/>
                    <a:pt x="10543" y="93"/>
                  </a:cubicBezTo>
                  <a:cubicBezTo>
                    <a:pt x="12343" y="488"/>
                    <a:pt x="13886" y="2069"/>
                    <a:pt x="15686" y="5098"/>
                  </a:cubicBezTo>
                  <a:cubicBezTo>
                    <a:pt x="17486" y="8127"/>
                    <a:pt x="19543" y="12605"/>
                    <a:pt x="21600" y="170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4298950" y="1003299"/>
              <a:ext cx="1270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4457700" y="984250"/>
              <a:ext cx="317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4455022" y="885734"/>
              <a:ext cx="13262" cy="2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2" h="19652" fill="norm" stroke="1" extrusionOk="0">
                  <a:moveTo>
                    <a:pt x="3903" y="2380"/>
                  </a:moveTo>
                  <a:cubicBezTo>
                    <a:pt x="818" y="10094"/>
                    <a:pt x="-2268" y="17808"/>
                    <a:pt x="2361" y="19351"/>
                  </a:cubicBezTo>
                  <a:cubicBezTo>
                    <a:pt x="6989" y="20894"/>
                    <a:pt x="19332" y="16265"/>
                    <a:pt x="19332" y="10865"/>
                  </a:cubicBezTo>
                  <a:cubicBezTo>
                    <a:pt x="19332" y="5465"/>
                    <a:pt x="6989" y="-706"/>
                    <a:pt x="2361" y="65"/>
                  </a:cubicBezTo>
                  <a:cubicBezTo>
                    <a:pt x="-2268" y="837"/>
                    <a:pt x="818" y="8551"/>
                    <a:pt x="3903" y="16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4540250" y="826572"/>
              <a:ext cx="91017" cy="25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5" fill="norm" stroke="1" extrusionOk="0">
                  <a:moveTo>
                    <a:pt x="0" y="3072"/>
                  </a:moveTo>
                  <a:cubicBezTo>
                    <a:pt x="502" y="1842"/>
                    <a:pt x="1005" y="613"/>
                    <a:pt x="2512" y="174"/>
                  </a:cubicBezTo>
                  <a:cubicBezTo>
                    <a:pt x="4019" y="-265"/>
                    <a:pt x="6530" y="86"/>
                    <a:pt x="9544" y="1667"/>
                  </a:cubicBezTo>
                  <a:cubicBezTo>
                    <a:pt x="12558" y="3247"/>
                    <a:pt x="16074" y="6057"/>
                    <a:pt x="18335" y="9042"/>
                  </a:cubicBezTo>
                  <a:cubicBezTo>
                    <a:pt x="20595" y="12028"/>
                    <a:pt x="21600" y="15189"/>
                    <a:pt x="21600" y="17208"/>
                  </a:cubicBezTo>
                  <a:cubicBezTo>
                    <a:pt x="21600" y="19228"/>
                    <a:pt x="20595" y="20106"/>
                    <a:pt x="18837" y="20633"/>
                  </a:cubicBezTo>
                  <a:cubicBezTo>
                    <a:pt x="17079" y="21159"/>
                    <a:pt x="14567" y="21335"/>
                    <a:pt x="12809" y="20896"/>
                  </a:cubicBezTo>
                  <a:cubicBezTo>
                    <a:pt x="11051" y="20457"/>
                    <a:pt x="10047" y="19403"/>
                    <a:pt x="9042" y="18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4705350" y="736600"/>
              <a:ext cx="3175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900"/>
                    <a:pt x="14400" y="7800"/>
                    <a:pt x="18000" y="11400"/>
                  </a:cubicBezTo>
                  <a:cubicBezTo>
                    <a:pt x="21600" y="15000"/>
                    <a:pt x="21600" y="183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4740555" y="1104900"/>
              <a:ext cx="68402" cy="79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1245" fill="norm" stroke="1" extrusionOk="0">
                  <a:moveTo>
                    <a:pt x="4680" y="5116"/>
                  </a:moveTo>
                  <a:cubicBezTo>
                    <a:pt x="2774" y="7389"/>
                    <a:pt x="869" y="9663"/>
                    <a:pt x="233" y="12221"/>
                  </a:cubicBezTo>
                  <a:cubicBezTo>
                    <a:pt x="-402" y="14779"/>
                    <a:pt x="233" y="17621"/>
                    <a:pt x="2457" y="19326"/>
                  </a:cubicBezTo>
                  <a:cubicBezTo>
                    <a:pt x="4680" y="21032"/>
                    <a:pt x="8492" y="21600"/>
                    <a:pt x="11669" y="21032"/>
                  </a:cubicBezTo>
                  <a:cubicBezTo>
                    <a:pt x="14845" y="20463"/>
                    <a:pt x="17386" y="18758"/>
                    <a:pt x="18974" y="16484"/>
                  </a:cubicBezTo>
                  <a:cubicBezTo>
                    <a:pt x="20563" y="14211"/>
                    <a:pt x="21198" y="11368"/>
                    <a:pt x="19610" y="8526"/>
                  </a:cubicBezTo>
                  <a:cubicBezTo>
                    <a:pt x="18022" y="5684"/>
                    <a:pt x="14210" y="2842"/>
                    <a:pt x="1039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4946650" y="781050"/>
              <a:ext cx="6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5108305" y="535354"/>
              <a:ext cx="192732" cy="630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441" fill="norm" stroke="1" extrusionOk="0">
                  <a:moveTo>
                    <a:pt x="1771" y="6414"/>
                  </a:moveTo>
                  <a:cubicBezTo>
                    <a:pt x="2003" y="9078"/>
                    <a:pt x="2236" y="11742"/>
                    <a:pt x="2352" y="14010"/>
                  </a:cubicBezTo>
                  <a:cubicBezTo>
                    <a:pt x="2468" y="16278"/>
                    <a:pt x="2468" y="18150"/>
                    <a:pt x="2119" y="19410"/>
                  </a:cubicBezTo>
                  <a:cubicBezTo>
                    <a:pt x="1771" y="20670"/>
                    <a:pt x="1074" y="21318"/>
                    <a:pt x="610" y="21426"/>
                  </a:cubicBezTo>
                  <a:cubicBezTo>
                    <a:pt x="145" y="21534"/>
                    <a:pt x="-87" y="21102"/>
                    <a:pt x="29" y="19662"/>
                  </a:cubicBezTo>
                  <a:cubicBezTo>
                    <a:pt x="145" y="18222"/>
                    <a:pt x="610" y="15774"/>
                    <a:pt x="1190" y="13614"/>
                  </a:cubicBezTo>
                  <a:cubicBezTo>
                    <a:pt x="1771" y="11454"/>
                    <a:pt x="2468" y="9582"/>
                    <a:pt x="3745" y="7530"/>
                  </a:cubicBezTo>
                  <a:cubicBezTo>
                    <a:pt x="5023" y="5478"/>
                    <a:pt x="6881" y="3246"/>
                    <a:pt x="8507" y="1950"/>
                  </a:cubicBezTo>
                  <a:cubicBezTo>
                    <a:pt x="10132" y="654"/>
                    <a:pt x="11526" y="294"/>
                    <a:pt x="12803" y="114"/>
                  </a:cubicBezTo>
                  <a:cubicBezTo>
                    <a:pt x="14081" y="-66"/>
                    <a:pt x="15242" y="-66"/>
                    <a:pt x="16752" y="366"/>
                  </a:cubicBezTo>
                  <a:cubicBezTo>
                    <a:pt x="18261" y="798"/>
                    <a:pt x="20119" y="1662"/>
                    <a:pt x="20816" y="2706"/>
                  </a:cubicBezTo>
                  <a:cubicBezTo>
                    <a:pt x="21513" y="3750"/>
                    <a:pt x="21048" y="4974"/>
                    <a:pt x="20003" y="5874"/>
                  </a:cubicBezTo>
                  <a:cubicBezTo>
                    <a:pt x="18958" y="6774"/>
                    <a:pt x="17332" y="7350"/>
                    <a:pt x="15939" y="7674"/>
                  </a:cubicBezTo>
                  <a:cubicBezTo>
                    <a:pt x="14545" y="7998"/>
                    <a:pt x="13384" y="8070"/>
                    <a:pt x="11990" y="8070"/>
                  </a:cubicBezTo>
                  <a:cubicBezTo>
                    <a:pt x="10597" y="8070"/>
                    <a:pt x="8971" y="7998"/>
                    <a:pt x="8158" y="7746"/>
                  </a:cubicBezTo>
                  <a:cubicBezTo>
                    <a:pt x="7345" y="7494"/>
                    <a:pt x="7345" y="7062"/>
                    <a:pt x="7345" y="6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5448300" y="311149"/>
              <a:ext cx="317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5480050" y="177800"/>
              <a:ext cx="49150" cy="30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0616" fill="norm" stroke="1" extrusionOk="0">
                  <a:moveTo>
                    <a:pt x="5400" y="0"/>
                  </a:moveTo>
                  <a:cubicBezTo>
                    <a:pt x="6300" y="7200"/>
                    <a:pt x="7200" y="14400"/>
                    <a:pt x="9900" y="18000"/>
                  </a:cubicBezTo>
                  <a:cubicBezTo>
                    <a:pt x="12600" y="21600"/>
                    <a:pt x="17100" y="21600"/>
                    <a:pt x="19350" y="17280"/>
                  </a:cubicBezTo>
                  <a:cubicBezTo>
                    <a:pt x="21600" y="12960"/>
                    <a:pt x="21600" y="4320"/>
                    <a:pt x="18000" y="2880"/>
                  </a:cubicBezTo>
                  <a:cubicBezTo>
                    <a:pt x="14400" y="1440"/>
                    <a:pt x="7200" y="7200"/>
                    <a:pt x="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5683743" y="430602"/>
              <a:ext cx="126002" cy="375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427" fill="norm" stroke="1" extrusionOk="0">
                  <a:moveTo>
                    <a:pt x="20101" y="3688"/>
                  </a:moveTo>
                  <a:cubicBezTo>
                    <a:pt x="20455" y="3085"/>
                    <a:pt x="20809" y="2482"/>
                    <a:pt x="20986" y="1878"/>
                  </a:cubicBezTo>
                  <a:cubicBezTo>
                    <a:pt x="21163" y="1275"/>
                    <a:pt x="21163" y="672"/>
                    <a:pt x="20278" y="310"/>
                  </a:cubicBezTo>
                  <a:cubicBezTo>
                    <a:pt x="19393" y="-52"/>
                    <a:pt x="17622" y="-173"/>
                    <a:pt x="15143" y="370"/>
                  </a:cubicBezTo>
                  <a:cubicBezTo>
                    <a:pt x="12665" y="913"/>
                    <a:pt x="9478" y="2120"/>
                    <a:pt x="6468" y="4352"/>
                  </a:cubicBezTo>
                  <a:cubicBezTo>
                    <a:pt x="3458" y="6585"/>
                    <a:pt x="625" y="9843"/>
                    <a:pt x="94" y="12618"/>
                  </a:cubicBezTo>
                  <a:cubicBezTo>
                    <a:pt x="-437" y="15393"/>
                    <a:pt x="1333" y="17686"/>
                    <a:pt x="3812" y="19074"/>
                  </a:cubicBezTo>
                  <a:cubicBezTo>
                    <a:pt x="6291" y="20462"/>
                    <a:pt x="9478" y="20944"/>
                    <a:pt x="12665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5884005" y="565150"/>
              <a:ext cx="27846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4731"/>
                    <a:pt x="-1304" y="9463"/>
                    <a:pt x="1782" y="13063"/>
                  </a:cubicBezTo>
                  <a:cubicBezTo>
                    <a:pt x="4867" y="16663"/>
                    <a:pt x="12582" y="19131"/>
                    <a:pt x="20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5994400" y="622300"/>
              <a:ext cx="2032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25" y="16062"/>
                    <a:pt x="7650" y="10523"/>
                    <a:pt x="11250" y="6923"/>
                  </a:cubicBezTo>
                  <a:cubicBezTo>
                    <a:pt x="14850" y="3323"/>
                    <a:pt x="18225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6271064" y="413699"/>
              <a:ext cx="146961" cy="469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107" fill="norm" stroke="1" extrusionOk="0">
                  <a:moveTo>
                    <a:pt x="3088" y="8806"/>
                  </a:moveTo>
                  <a:cubicBezTo>
                    <a:pt x="1888" y="10424"/>
                    <a:pt x="688" y="12042"/>
                    <a:pt x="238" y="14563"/>
                  </a:cubicBezTo>
                  <a:cubicBezTo>
                    <a:pt x="-212" y="17085"/>
                    <a:pt x="88" y="20510"/>
                    <a:pt x="238" y="21034"/>
                  </a:cubicBezTo>
                  <a:cubicBezTo>
                    <a:pt x="388" y="21557"/>
                    <a:pt x="388" y="19178"/>
                    <a:pt x="838" y="16609"/>
                  </a:cubicBezTo>
                  <a:cubicBezTo>
                    <a:pt x="1288" y="14040"/>
                    <a:pt x="2188" y="11280"/>
                    <a:pt x="3838" y="8616"/>
                  </a:cubicBezTo>
                  <a:cubicBezTo>
                    <a:pt x="5488" y="5952"/>
                    <a:pt x="7888" y="3383"/>
                    <a:pt x="10138" y="1908"/>
                  </a:cubicBezTo>
                  <a:cubicBezTo>
                    <a:pt x="12388" y="433"/>
                    <a:pt x="14488" y="52"/>
                    <a:pt x="16138" y="5"/>
                  </a:cubicBezTo>
                  <a:cubicBezTo>
                    <a:pt x="17788" y="-43"/>
                    <a:pt x="18988" y="242"/>
                    <a:pt x="19888" y="1479"/>
                  </a:cubicBezTo>
                  <a:cubicBezTo>
                    <a:pt x="20788" y="2716"/>
                    <a:pt x="21388" y="4905"/>
                    <a:pt x="20038" y="6761"/>
                  </a:cubicBezTo>
                  <a:cubicBezTo>
                    <a:pt x="18688" y="8616"/>
                    <a:pt x="15388" y="10138"/>
                    <a:pt x="12838" y="10852"/>
                  </a:cubicBezTo>
                  <a:cubicBezTo>
                    <a:pt x="10288" y="11566"/>
                    <a:pt x="8488" y="11471"/>
                    <a:pt x="6688" y="11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6477000" y="317499"/>
              <a:ext cx="113185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5" h="21600" fill="norm" stroke="1" extrusionOk="0">
                  <a:moveTo>
                    <a:pt x="5786" y="0"/>
                  </a:moveTo>
                  <a:cubicBezTo>
                    <a:pt x="8100" y="0"/>
                    <a:pt x="10414" y="0"/>
                    <a:pt x="12536" y="815"/>
                  </a:cubicBezTo>
                  <a:cubicBezTo>
                    <a:pt x="14657" y="1630"/>
                    <a:pt x="16586" y="3260"/>
                    <a:pt x="18321" y="5977"/>
                  </a:cubicBezTo>
                  <a:cubicBezTo>
                    <a:pt x="20057" y="8694"/>
                    <a:pt x="21600" y="12498"/>
                    <a:pt x="19864" y="15283"/>
                  </a:cubicBezTo>
                  <a:cubicBezTo>
                    <a:pt x="18129" y="18068"/>
                    <a:pt x="13114" y="19834"/>
                    <a:pt x="9257" y="20717"/>
                  </a:cubicBezTo>
                  <a:cubicBezTo>
                    <a:pt x="5400" y="21600"/>
                    <a:pt x="270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6630194" y="128890"/>
              <a:ext cx="100807" cy="163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353" fill="norm" stroke="1" extrusionOk="0">
                  <a:moveTo>
                    <a:pt x="2531" y="4738"/>
                  </a:moveTo>
                  <a:cubicBezTo>
                    <a:pt x="2531" y="9168"/>
                    <a:pt x="2531" y="13599"/>
                    <a:pt x="2081" y="16507"/>
                  </a:cubicBezTo>
                  <a:cubicBezTo>
                    <a:pt x="1631" y="19415"/>
                    <a:pt x="731" y="20799"/>
                    <a:pt x="281" y="20799"/>
                  </a:cubicBezTo>
                  <a:cubicBezTo>
                    <a:pt x="-169" y="20799"/>
                    <a:pt x="-169" y="19415"/>
                    <a:pt x="956" y="16507"/>
                  </a:cubicBezTo>
                  <a:cubicBezTo>
                    <a:pt x="2081" y="13599"/>
                    <a:pt x="4331" y="9168"/>
                    <a:pt x="6806" y="5845"/>
                  </a:cubicBezTo>
                  <a:cubicBezTo>
                    <a:pt x="9281" y="2522"/>
                    <a:pt x="11981" y="307"/>
                    <a:pt x="14006" y="30"/>
                  </a:cubicBezTo>
                  <a:cubicBezTo>
                    <a:pt x="16031" y="-247"/>
                    <a:pt x="17381" y="1415"/>
                    <a:pt x="18506" y="5291"/>
                  </a:cubicBezTo>
                  <a:cubicBezTo>
                    <a:pt x="19631" y="9168"/>
                    <a:pt x="20531" y="15261"/>
                    <a:pt x="21431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6800850" y="184150"/>
              <a:ext cx="889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6934200" y="152400"/>
              <a:ext cx="63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6965950" y="0"/>
              <a:ext cx="45973" cy="5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20832" fill="norm" stroke="1" extrusionOk="0">
                  <a:moveTo>
                    <a:pt x="19722" y="0"/>
                  </a:moveTo>
                  <a:cubicBezTo>
                    <a:pt x="15965" y="2314"/>
                    <a:pt x="12209" y="4629"/>
                    <a:pt x="9861" y="7714"/>
                  </a:cubicBezTo>
                  <a:cubicBezTo>
                    <a:pt x="7513" y="10800"/>
                    <a:pt x="6574" y="14657"/>
                    <a:pt x="8452" y="17357"/>
                  </a:cubicBezTo>
                  <a:cubicBezTo>
                    <a:pt x="10330" y="20057"/>
                    <a:pt x="15026" y="21600"/>
                    <a:pt x="17843" y="20443"/>
                  </a:cubicBezTo>
                  <a:cubicBezTo>
                    <a:pt x="20661" y="19286"/>
                    <a:pt x="21600" y="15429"/>
                    <a:pt x="18313" y="12729"/>
                  </a:cubicBezTo>
                  <a:cubicBezTo>
                    <a:pt x="15026" y="10029"/>
                    <a:pt x="7513" y="8486"/>
                    <a:pt x="0" y="6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3067050" y="1387219"/>
              <a:ext cx="1537830" cy="110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306" fill="norm" stroke="1" extrusionOk="0">
                  <a:moveTo>
                    <a:pt x="0" y="4328"/>
                  </a:moveTo>
                  <a:cubicBezTo>
                    <a:pt x="772" y="4736"/>
                    <a:pt x="1545" y="5143"/>
                    <a:pt x="2511" y="5551"/>
                  </a:cubicBezTo>
                  <a:cubicBezTo>
                    <a:pt x="3476" y="5958"/>
                    <a:pt x="4635" y="6366"/>
                    <a:pt x="5764" y="6773"/>
                  </a:cubicBezTo>
                  <a:cubicBezTo>
                    <a:pt x="6893" y="7181"/>
                    <a:pt x="7992" y="7588"/>
                    <a:pt x="9062" y="8200"/>
                  </a:cubicBezTo>
                  <a:cubicBezTo>
                    <a:pt x="10131" y="8811"/>
                    <a:pt x="11171" y="9626"/>
                    <a:pt x="12300" y="9626"/>
                  </a:cubicBezTo>
                  <a:cubicBezTo>
                    <a:pt x="13429" y="9626"/>
                    <a:pt x="14648" y="8811"/>
                    <a:pt x="15791" y="7181"/>
                  </a:cubicBezTo>
                  <a:cubicBezTo>
                    <a:pt x="16935" y="5551"/>
                    <a:pt x="18005" y="3105"/>
                    <a:pt x="18911" y="1679"/>
                  </a:cubicBezTo>
                  <a:cubicBezTo>
                    <a:pt x="19817" y="253"/>
                    <a:pt x="20560" y="-155"/>
                    <a:pt x="21006" y="49"/>
                  </a:cubicBezTo>
                  <a:cubicBezTo>
                    <a:pt x="21451" y="253"/>
                    <a:pt x="21600" y="1068"/>
                    <a:pt x="21585" y="2087"/>
                  </a:cubicBezTo>
                  <a:cubicBezTo>
                    <a:pt x="21570" y="3105"/>
                    <a:pt x="21392" y="4328"/>
                    <a:pt x="20857" y="5143"/>
                  </a:cubicBezTo>
                  <a:cubicBezTo>
                    <a:pt x="20322" y="5958"/>
                    <a:pt x="19431" y="6366"/>
                    <a:pt x="18465" y="6773"/>
                  </a:cubicBezTo>
                  <a:cubicBezTo>
                    <a:pt x="17500" y="7181"/>
                    <a:pt x="16460" y="7588"/>
                    <a:pt x="15361" y="7996"/>
                  </a:cubicBezTo>
                  <a:cubicBezTo>
                    <a:pt x="14261" y="8403"/>
                    <a:pt x="13103" y="8811"/>
                    <a:pt x="11914" y="9015"/>
                  </a:cubicBezTo>
                  <a:cubicBezTo>
                    <a:pt x="10726" y="9219"/>
                    <a:pt x="9508" y="9219"/>
                    <a:pt x="8364" y="9422"/>
                  </a:cubicBezTo>
                  <a:cubicBezTo>
                    <a:pt x="7220" y="9626"/>
                    <a:pt x="6150" y="10034"/>
                    <a:pt x="5140" y="11256"/>
                  </a:cubicBezTo>
                  <a:cubicBezTo>
                    <a:pt x="4130" y="12479"/>
                    <a:pt x="3179" y="14517"/>
                    <a:pt x="2615" y="15943"/>
                  </a:cubicBezTo>
                  <a:cubicBezTo>
                    <a:pt x="2050" y="17370"/>
                    <a:pt x="1872" y="18185"/>
                    <a:pt x="1694" y="19000"/>
                  </a:cubicBezTo>
                  <a:cubicBezTo>
                    <a:pt x="1515" y="19815"/>
                    <a:pt x="1337" y="20630"/>
                    <a:pt x="1337" y="21037"/>
                  </a:cubicBezTo>
                  <a:cubicBezTo>
                    <a:pt x="1337" y="21445"/>
                    <a:pt x="1515" y="21445"/>
                    <a:pt x="2080" y="20630"/>
                  </a:cubicBezTo>
                  <a:cubicBezTo>
                    <a:pt x="2644" y="19815"/>
                    <a:pt x="3595" y="18185"/>
                    <a:pt x="4546" y="16351"/>
                  </a:cubicBezTo>
                  <a:cubicBezTo>
                    <a:pt x="5497" y="14517"/>
                    <a:pt x="6447" y="12479"/>
                    <a:pt x="7547" y="10849"/>
                  </a:cubicBezTo>
                  <a:cubicBezTo>
                    <a:pt x="8646" y="9219"/>
                    <a:pt x="9894" y="7996"/>
                    <a:pt x="11157" y="7181"/>
                  </a:cubicBezTo>
                  <a:cubicBezTo>
                    <a:pt x="12419" y="6366"/>
                    <a:pt x="13697" y="5958"/>
                    <a:pt x="14930" y="6977"/>
                  </a:cubicBezTo>
                  <a:cubicBezTo>
                    <a:pt x="16163" y="7996"/>
                    <a:pt x="17351" y="10441"/>
                    <a:pt x="18540" y="12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1930400" y="2552700"/>
              <a:ext cx="133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1981200" y="2705100"/>
              <a:ext cx="1079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2556806" y="2346236"/>
              <a:ext cx="351767" cy="490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489" fill="norm" stroke="1" extrusionOk="0">
                  <a:moveTo>
                    <a:pt x="20074" y="978"/>
                  </a:moveTo>
                  <a:cubicBezTo>
                    <a:pt x="20713" y="514"/>
                    <a:pt x="21352" y="51"/>
                    <a:pt x="21224" y="4"/>
                  </a:cubicBezTo>
                  <a:cubicBezTo>
                    <a:pt x="21096" y="-42"/>
                    <a:pt x="20202" y="329"/>
                    <a:pt x="18157" y="1163"/>
                  </a:cubicBezTo>
                  <a:cubicBezTo>
                    <a:pt x="16112" y="1997"/>
                    <a:pt x="12916" y="3295"/>
                    <a:pt x="10488" y="4408"/>
                  </a:cubicBezTo>
                  <a:cubicBezTo>
                    <a:pt x="8060" y="5520"/>
                    <a:pt x="6398" y="6447"/>
                    <a:pt x="5503" y="7143"/>
                  </a:cubicBezTo>
                  <a:cubicBezTo>
                    <a:pt x="4609" y="7838"/>
                    <a:pt x="4481" y="8301"/>
                    <a:pt x="4928" y="8672"/>
                  </a:cubicBezTo>
                  <a:cubicBezTo>
                    <a:pt x="5376" y="9043"/>
                    <a:pt x="6398" y="9321"/>
                    <a:pt x="7740" y="9599"/>
                  </a:cubicBezTo>
                  <a:cubicBezTo>
                    <a:pt x="9082" y="9877"/>
                    <a:pt x="10744" y="10155"/>
                    <a:pt x="11766" y="10480"/>
                  </a:cubicBezTo>
                  <a:cubicBezTo>
                    <a:pt x="12789" y="10804"/>
                    <a:pt x="13172" y="11175"/>
                    <a:pt x="13172" y="11639"/>
                  </a:cubicBezTo>
                  <a:cubicBezTo>
                    <a:pt x="13172" y="12102"/>
                    <a:pt x="12789" y="12658"/>
                    <a:pt x="10872" y="13956"/>
                  </a:cubicBezTo>
                  <a:cubicBezTo>
                    <a:pt x="8954" y="15254"/>
                    <a:pt x="5503" y="17294"/>
                    <a:pt x="3522" y="18452"/>
                  </a:cubicBezTo>
                  <a:cubicBezTo>
                    <a:pt x="1541" y="19611"/>
                    <a:pt x="1030" y="19889"/>
                    <a:pt x="583" y="20260"/>
                  </a:cubicBezTo>
                  <a:cubicBezTo>
                    <a:pt x="135" y="20631"/>
                    <a:pt x="-248" y="21094"/>
                    <a:pt x="199" y="21326"/>
                  </a:cubicBezTo>
                  <a:cubicBezTo>
                    <a:pt x="647" y="21558"/>
                    <a:pt x="1925" y="21558"/>
                    <a:pt x="4225" y="21234"/>
                  </a:cubicBezTo>
                  <a:cubicBezTo>
                    <a:pt x="6526" y="20909"/>
                    <a:pt x="9849" y="20260"/>
                    <a:pt x="12341" y="20121"/>
                  </a:cubicBezTo>
                  <a:cubicBezTo>
                    <a:pt x="14834" y="19982"/>
                    <a:pt x="16495" y="20353"/>
                    <a:pt x="18157" y="20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2616200" y="3054350"/>
              <a:ext cx="190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2622550" y="2952750"/>
              <a:ext cx="6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2679700" y="3054350"/>
              <a:ext cx="1016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2717800" y="3086100"/>
              <a:ext cx="1143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2876550" y="3035300"/>
              <a:ext cx="127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305"/>
                    <a:pt x="0" y="10611"/>
                    <a:pt x="0" y="14211"/>
                  </a:cubicBezTo>
                  <a:cubicBezTo>
                    <a:pt x="0" y="17811"/>
                    <a:pt x="10800" y="197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2597150" y="2133508"/>
              <a:ext cx="171451" cy="158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1" fill="norm" stroke="1" extrusionOk="0">
                  <a:moveTo>
                    <a:pt x="0" y="14135"/>
                  </a:moveTo>
                  <a:cubicBezTo>
                    <a:pt x="267" y="13027"/>
                    <a:pt x="533" y="11919"/>
                    <a:pt x="1067" y="9981"/>
                  </a:cubicBezTo>
                  <a:cubicBezTo>
                    <a:pt x="1600" y="8043"/>
                    <a:pt x="2400" y="5273"/>
                    <a:pt x="3467" y="3058"/>
                  </a:cubicBezTo>
                  <a:cubicBezTo>
                    <a:pt x="4533" y="843"/>
                    <a:pt x="5867" y="-819"/>
                    <a:pt x="8267" y="427"/>
                  </a:cubicBezTo>
                  <a:cubicBezTo>
                    <a:pt x="10667" y="1673"/>
                    <a:pt x="14133" y="5827"/>
                    <a:pt x="16533" y="9704"/>
                  </a:cubicBezTo>
                  <a:cubicBezTo>
                    <a:pt x="18933" y="13581"/>
                    <a:pt x="20267" y="17181"/>
                    <a:pt x="21600" y="20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3136900" y="2497978"/>
              <a:ext cx="139701" cy="21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0" fill="norm" stroke="1" extrusionOk="0">
                  <a:moveTo>
                    <a:pt x="0" y="2233"/>
                  </a:moveTo>
                  <a:cubicBezTo>
                    <a:pt x="655" y="7787"/>
                    <a:pt x="1309" y="13341"/>
                    <a:pt x="1473" y="16735"/>
                  </a:cubicBezTo>
                  <a:cubicBezTo>
                    <a:pt x="1636" y="20130"/>
                    <a:pt x="1309" y="21364"/>
                    <a:pt x="982" y="21158"/>
                  </a:cubicBezTo>
                  <a:cubicBezTo>
                    <a:pt x="655" y="20953"/>
                    <a:pt x="327" y="19307"/>
                    <a:pt x="164" y="16015"/>
                  </a:cubicBezTo>
                  <a:cubicBezTo>
                    <a:pt x="0" y="12724"/>
                    <a:pt x="0" y="7787"/>
                    <a:pt x="655" y="4701"/>
                  </a:cubicBezTo>
                  <a:cubicBezTo>
                    <a:pt x="1309" y="1615"/>
                    <a:pt x="2618" y="381"/>
                    <a:pt x="5564" y="73"/>
                  </a:cubicBezTo>
                  <a:cubicBezTo>
                    <a:pt x="8509" y="-236"/>
                    <a:pt x="13091" y="381"/>
                    <a:pt x="16036" y="3055"/>
                  </a:cubicBezTo>
                  <a:cubicBezTo>
                    <a:pt x="18982" y="5730"/>
                    <a:pt x="20291" y="10461"/>
                    <a:pt x="21600" y="15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3371850" y="270510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3785779" y="2175532"/>
              <a:ext cx="284572" cy="283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240" fill="norm" stroke="1" extrusionOk="0">
                  <a:moveTo>
                    <a:pt x="6631" y="2571"/>
                  </a:moveTo>
                  <a:cubicBezTo>
                    <a:pt x="6311" y="1777"/>
                    <a:pt x="5991" y="983"/>
                    <a:pt x="5431" y="506"/>
                  </a:cubicBezTo>
                  <a:cubicBezTo>
                    <a:pt x="4871" y="30"/>
                    <a:pt x="4071" y="-129"/>
                    <a:pt x="3431" y="109"/>
                  </a:cubicBezTo>
                  <a:cubicBezTo>
                    <a:pt x="2791" y="347"/>
                    <a:pt x="2311" y="983"/>
                    <a:pt x="1751" y="3047"/>
                  </a:cubicBezTo>
                  <a:cubicBezTo>
                    <a:pt x="1191" y="5112"/>
                    <a:pt x="551" y="8606"/>
                    <a:pt x="231" y="11306"/>
                  </a:cubicBezTo>
                  <a:cubicBezTo>
                    <a:pt x="-89" y="14006"/>
                    <a:pt x="-89" y="15912"/>
                    <a:pt x="311" y="17421"/>
                  </a:cubicBezTo>
                  <a:cubicBezTo>
                    <a:pt x="711" y="18930"/>
                    <a:pt x="1511" y="20042"/>
                    <a:pt x="2311" y="20677"/>
                  </a:cubicBezTo>
                  <a:cubicBezTo>
                    <a:pt x="3111" y="21312"/>
                    <a:pt x="3911" y="21471"/>
                    <a:pt x="4871" y="20836"/>
                  </a:cubicBezTo>
                  <a:cubicBezTo>
                    <a:pt x="5831" y="20200"/>
                    <a:pt x="6951" y="18771"/>
                    <a:pt x="7911" y="16786"/>
                  </a:cubicBezTo>
                  <a:cubicBezTo>
                    <a:pt x="8871" y="14800"/>
                    <a:pt x="9671" y="12259"/>
                    <a:pt x="10071" y="10592"/>
                  </a:cubicBezTo>
                  <a:cubicBezTo>
                    <a:pt x="10471" y="8924"/>
                    <a:pt x="10471" y="8130"/>
                    <a:pt x="10551" y="8130"/>
                  </a:cubicBezTo>
                  <a:cubicBezTo>
                    <a:pt x="10631" y="8130"/>
                    <a:pt x="10791" y="8924"/>
                    <a:pt x="10951" y="10274"/>
                  </a:cubicBezTo>
                  <a:cubicBezTo>
                    <a:pt x="11111" y="11624"/>
                    <a:pt x="11271" y="13530"/>
                    <a:pt x="11431" y="15197"/>
                  </a:cubicBezTo>
                  <a:cubicBezTo>
                    <a:pt x="11591" y="16865"/>
                    <a:pt x="11751" y="18295"/>
                    <a:pt x="11831" y="18453"/>
                  </a:cubicBezTo>
                  <a:cubicBezTo>
                    <a:pt x="11911" y="18612"/>
                    <a:pt x="11911" y="17500"/>
                    <a:pt x="12071" y="15515"/>
                  </a:cubicBezTo>
                  <a:cubicBezTo>
                    <a:pt x="12231" y="13530"/>
                    <a:pt x="12551" y="10671"/>
                    <a:pt x="12871" y="8686"/>
                  </a:cubicBezTo>
                  <a:cubicBezTo>
                    <a:pt x="13191" y="6700"/>
                    <a:pt x="13511" y="5589"/>
                    <a:pt x="14071" y="4953"/>
                  </a:cubicBezTo>
                  <a:cubicBezTo>
                    <a:pt x="14631" y="4318"/>
                    <a:pt x="15431" y="4159"/>
                    <a:pt x="16471" y="4795"/>
                  </a:cubicBezTo>
                  <a:cubicBezTo>
                    <a:pt x="17511" y="5430"/>
                    <a:pt x="18791" y="6859"/>
                    <a:pt x="19671" y="9083"/>
                  </a:cubicBezTo>
                  <a:cubicBezTo>
                    <a:pt x="20551" y="11306"/>
                    <a:pt x="21031" y="14324"/>
                    <a:pt x="21511" y="17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4184650" y="2305050"/>
              <a:ext cx="825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4324350" y="2228850"/>
              <a:ext cx="317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4413250" y="2129074"/>
              <a:ext cx="109082" cy="31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334" fill="norm" stroke="1" extrusionOk="0">
                  <a:moveTo>
                    <a:pt x="0" y="306"/>
                  </a:moveTo>
                  <a:cubicBezTo>
                    <a:pt x="2492" y="20"/>
                    <a:pt x="4985" y="-266"/>
                    <a:pt x="7892" y="449"/>
                  </a:cubicBezTo>
                  <a:cubicBezTo>
                    <a:pt x="10800" y="1164"/>
                    <a:pt x="14123" y="2881"/>
                    <a:pt x="16823" y="5527"/>
                  </a:cubicBezTo>
                  <a:cubicBezTo>
                    <a:pt x="19523" y="8174"/>
                    <a:pt x="21600" y="11750"/>
                    <a:pt x="21392" y="14468"/>
                  </a:cubicBezTo>
                  <a:cubicBezTo>
                    <a:pt x="21185" y="17186"/>
                    <a:pt x="18692" y="19045"/>
                    <a:pt x="16408" y="20047"/>
                  </a:cubicBezTo>
                  <a:cubicBezTo>
                    <a:pt x="14123" y="21048"/>
                    <a:pt x="12046" y="21191"/>
                    <a:pt x="9969" y="21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4679950" y="2032000"/>
              <a:ext cx="1270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6400"/>
                    <a:pt x="14400" y="12800"/>
                    <a:pt x="10800" y="16400"/>
                  </a:cubicBezTo>
                  <a:cubicBezTo>
                    <a:pt x="7200" y="20000"/>
                    <a:pt x="3600" y="2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4645683" y="2470150"/>
              <a:ext cx="71424" cy="5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255" fill="norm" stroke="1" extrusionOk="0">
                  <a:moveTo>
                    <a:pt x="9991" y="0"/>
                  </a:moveTo>
                  <a:cubicBezTo>
                    <a:pt x="6906" y="800"/>
                    <a:pt x="3820" y="1600"/>
                    <a:pt x="1969" y="4000"/>
                  </a:cubicBezTo>
                  <a:cubicBezTo>
                    <a:pt x="117" y="6400"/>
                    <a:pt x="-500" y="10400"/>
                    <a:pt x="426" y="13600"/>
                  </a:cubicBezTo>
                  <a:cubicBezTo>
                    <a:pt x="1351" y="16800"/>
                    <a:pt x="3820" y="19200"/>
                    <a:pt x="6906" y="20400"/>
                  </a:cubicBezTo>
                  <a:cubicBezTo>
                    <a:pt x="9991" y="21600"/>
                    <a:pt x="13694" y="21600"/>
                    <a:pt x="16471" y="20000"/>
                  </a:cubicBezTo>
                  <a:cubicBezTo>
                    <a:pt x="19249" y="18400"/>
                    <a:pt x="21100" y="15200"/>
                    <a:pt x="20791" y="12400"/>
                  </a:cubicBezTo>
                  <a:cubicBezTo>
                    <a:pt x="20483" y="9600"/>
                    <a:pt x="18014" y="7200"/>
                    <a:pt x="15546" y="5200"/>
                  </a:cubicBezTo>
                  <a:cubicBezTo>
                    <a:pt x="13077" y="3200"/>
                    <a:pt x="10609" y="1600"/>
                    <a:pt x="81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3860800" y="2501900"/>
              <a:ext cx="16764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55" y="19964"/>
                    <a:pt x="1909" y="18327"/>
                    <a:pt x="2918" y="17182"/>
                  </a:cubicBezTo>
                  <a:cubicBezTo>
                    <a:pt x="3927" y="16036"/>
                    <a:pt x="4991" y="15382"/>
                    <a:pt x="5986" y="14564"/>
                  </a:cubicBezTo>
                  <a:cubicBezTo>
                    <a:pt x="6982" y="13745"/>
                    <a:pt x="7909" y="12764"/>
                    <a:pt x="8850" y="11945"/>
                  </a:cubicBezTo>
                  <a:cubicBezTo>
                    <a:pt x="9791" y="11127"/>
                    <a:pt x="10745" y="10473"/>
                    <a:pt x="11714" y="9655"/>
                  </a:cubicBezTo>
                  <a:cubicBezTo>
                    <a:pt x="12682" y="8836"/>
                    <a:pt x="13664" y="7855"/>
                    <a:pt x="14673" y="7036"/>
                  </a:cubicBezTo>
                  <a:cubicBezTo>
                    <a:pt x="15682" y="6218"/>
                    <a:pt x="16718" y="5564"/>
                    <a:pt x="17714" y="4745"/>
                  </a:cubicBezTo>
                  <a:cubicBezTo>
                    <a:pt x="18709" y="3927"/>
                    <a:pt x="19664" y="2945"/>
                    <a:pt x="20305" y="2127"/>
                  </a:cubicBezTo>
                  <a:cubicBezTo>
                    <a:pt x="20945" y="1309"/>
                    <a:pt x="21273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3909953" y="2826698"/>
              <a:ext cx="109598" cy="244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517" fill="norm" stroke="1" extrusionOk="0">
                  <a:moveTo>
                    <a:pt x="16211" y="4386"/>
                  </a:moveTo>
                  <a:cubicBezTo>
                    <a:pt x="15804" y="3455"/>
                    <a:pt x="15396" y="2524"/>
                    <a:pt x="14581" y="1686"/>
                  </a:cubicBezTo>
                  <a:cubicBezTo>
                    <a:pt x="13766" y="848"/>
                    <a:pt x="12544" y="103"/>
                    <a:pt x="11117" y="10"/>
                  </a:cubicBezTo>
                  <a:cubicBezTo>
                    <a:pt x="9691" y="-83"/>
                    <a:pt x="8060" y="476"/>
                    <a:pt x="6023" y="2524"/>
                  </a:cubicBezTo>
                  <a:cubicBezTo>
                    <a:pt x="3985" y="4572"/>
                    <a:pt x="1540" y="8110"/>
                    <a:pt x="521" y="11276"/>
                  </a:cubicBezTo>
                  <a:cubicBezTo>
                    <a:pt x="-498" y="14441"/>
                    <a:pt x="-90" y="17234"/>
                    <a:pt x="2355" y="19003"/>
                  </a:cubicBezTo>
                  <a:cubicBezTo>
                    <a:pt x="4800" y="20772"/>
                    <a:pt x="9283" y="21517"/>
                    <a:pt x="12747" y="21517"/>
                  </a:cubicBezTo>
                  <a:cubicBezTo>
                    <a:pt x="16211" y="21517"/>
                    <a:pt x="18657" y="20772"/>
                    <a:pt x="21102" y="20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4121150" y="2946400"/>
              <a:ext cx="317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4129201" y="2832950"/>
              <a:ext cx="51179" cy="3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7" h="21118" fill="norm" stroke="1" extrusionOk="0">
                  <a:moveTo>
                    <a:pt x="14286" y="6718"/>
                  </a:moveTo>
                  <a:cubicBezTo>
                    <a:pt x="10132" y="5518"/>
                    <a:pt x="5978" y="4318"/>
                    <a:pt x="3486" y="6718"/>
                  </a:cubicBezTo>
                  <a:cubicBezTo>
                    <a:pt x="994" y="9118"/>
                    <a:pt x="163" y="15118"/>
                    <a:pt x="3070" y="18118"/>
                  </a:cubicBezTo>
                  <a:cubicBezTo>
                    <a:pt x="5978" y="21118"/>
                    <a:pt x="12624" y="21118"/>
                    <a:pt x="16363" y="17518"/>
                  </a:cubicBezTo>
                  <a:cubicBezTo>
                    <a:pt x="20101" y="13918"/>
                    <a:pt x="20932" y="6718"/>
                    <a:pt x="19270" y="3118"/>
                  </a:cubicBezTo>
                  <a:cubicBezTo>
                    <a:pt x="17609" y="-482"/>
                    <a:pt x="13455" y="-482"/>
                    <a:pt x="9301" y="718"/>
                  </a:cubicBezTo>
                  <a:cubicBezTo>
                    <a:pt x="5147" y="1918"/>
                    <a:pt x="994" y="4318"/>
                    <a:pt x="163" y="7918"/>
                  </a:cubicBezTo>
                  <a:cubicBezTo>
                    <a:pt x="-668" y="11518"/>
                    <a:pt x="1824" y="16318"/>
                    <a:pt x="4317" y="21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4229100" y="2921000"/>
              <a:ext cx="1270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4419037" y="2863849"/>
              <a:ext cx="19614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800"/>
                    <a:pt x="-1585" y="9600"/>
                    <a:pt x="575" y="13200"/>
                  </a:cubicBezTo>
                  <a:cubicBezTo>
                    <a:pt x="2735" y="16800"/>
                    <a:pt x="11375" y="1920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4476750" y="2743200"/>
              <a:ext cx="101166" cy="258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0" y="0"/>
                  </a:moveTo>
                  <a:cubicBezTo>
                    <a:pt x="4849" y="1416"/>
                    <a:pt x="9698" y="2833"/>
                    <a:pt x="13445" y="5223"/>
                  </a:cubicBezTo>
                  <a:cubicBezTo>
                    <a:pt x="17192" y="7613"/>
                    <a:pt x="19837" y="10977"/>
                    <a:pt x="20718" y="13633"/>
                  </a:cubicBezTo>
                  <a:cubicBezTo>
                    <a:pt x="21600" y="16289"/>
                    <a:pt x="20718" y="18236"/>
                    <a:pt x="19176" y="19564"/>
                  </a:cubicBezTo>
                  <a:cubicBezTo>
                    <a:pt x="17633" y="20892"/>
                    <a:pt x="15429" y="21600"/>
                    <a:pt x="13665" y="21600"/>
                  </a:cubicBezTo>
                  <a:cubicBezTo>
                    <a:pt x="11902" y="21600"/>
                    <a:pt x="10580" y="20892"/>
                    <a:pt x="9257" y="20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4660900" y="2713780"/>
              <a:ext cx="44451" cy="264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840"/>
                  </a:moveTo>
                  <a:cubicBezTo>
                    <a:pt x="6171" y="325"/>
                    <a:pt x="12343" y="-189"/>
                    <a:pt x="15943" y="68"/>
                  </a:cubicBezTo>
                  <a:cubicBezTo>
                    <a:pt x="19543" y="325"/>
                    <a:pt x="20571" y="1354"/>
                    <a:pt x="21086" y="5040"/>
                  </a:cubicBezTo>
                  <a:cubicBezTo>
                    <a:pt x="21600" y="8725"/>
                    <a:pt x="21600" y="15068"/>
                    <a:pt x="21600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4693291" y="3079750"/>
              <a:ext cx="70665" cy="8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3" h="21185" fill="norm" stroke="1" extrusionOk="0">
                  <a:moveTo>
                    <a:pt x="5367" y="1543"/>
                  </a:moveTo>
                  <a:cubicBezTo>
                    <a:pt x="3516" y="3600"/>
                    <a:pt x="1664" y="5657"/>
                    <a:pt x="739" y="7971"/>
                  </a:cubicBezTo>
                  <a:cubicBezTo>
                    <a:pt x="-187" y="10286"/>
                    <a:pt x="-187" y="12857"/>
                    <a:pt x="430" y="15429"/>
                  </a:cubicBezTo>
                  <a:cubicBezTo>
                    <a:pt x="1047" y="18000"/>
                    <a:pt x="2282" y="20571"/>
                    <a:pt x="5676" y="21086"/>
                  </a:cubicBezTo>
                  <a:cubicBezTo>
                    <a:pt x="9070" y="21600"/>
                    <a:pt x="14624" y="20057"/>
                    <a:pt x="17710" y="18000"/>
                  </a:cubicBezTo>
                  <a:cubicBezTo>
                    <a:pt x="20796" y="15943"/>
                    <a:pt x="21413" y="13371"/>
                    <a:pt x="19562" y="10286"/>
                  </a:cubicBezTo>
                  <a:cubicBezTo>
                    <a:pt x="17710" y="7200"/>
                    <a:pt x="13390" y="3600"/>
                    <a:pt x="90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5021718" y="2743200"/>
              <a:ext cx="77333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600" fill="norm" stroke="1" extrusionOk="0">
                  <a:moveTo>
                    <a:pt x="21328" y="1200"/>
                  </a:moveTo>
                  <a:cubicBezTo>
                    <a:pt x="18993" y="600"/>
                    <a:pt x="16658" y="0"/>
                    <a:pt x="14323" y="0"/>
                  </a:cubicBezTo>
                  <a:cubicBezTo>
                    <a:pt x="11987" y="0"/>
                    <a:pt x="9652" y="600"/>
                    <a:pt x="6733" y="3000"/>
                  </a:cubicBezTo>
                  <a:cubicBezTo>
                    <a:pt x="3814" y="5400"/>
                    <a:pt x="312" y="9600"/>
                    <a:pt x="20" y="13000"/>
                  </a:cubicBezTo>
                  <a:cubicBezTo>
                    <a:pt x="-272" y="16400"/>
                    <a:pt x="2647" y="19000"/>
                    <a:pt x="5566" y="20300"/>
                  </a:cubicBezTo>
                  <a:cubicBezTo>
                    <a:pt x="8485" y="21600"/>
                    <a:pt x="11404" y="21600"/>
                    <a:pt x="143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5149850" y="2774987"/>
              <a:ext cx="89464" cy="184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350" fill="norm" stroke="1" extrusionOk="0">
                  <a:moveTo>
                    <a:pt x="3014" y="4414"/>
                  </a:moveTo>
                  <a:cubicBezTo>
                    <a:pt x="1507" y="8341"/>
                    <a:pt x="0" y="12268"/>
                    <a:pt x="0" y="12023"/>
                  </a:cubicBezTo>
                  <a:cubicBezTo>
                    <a:pt x="0" y="11777"/>
                    <a:pt x="1507" y="7359"/>
                    <a:pt x="3265" y="4536"/>
                  </a:cubicBezTo>
                  <a:cubicBezTo>
                    <a:pt x="5023" y="1714"/>
                    <a:pt x="7033" y="486"/>
                    <a:pt x="9293" y="118"/>
                  </a:cubicBezTo>
                  <a:cubicBezTo>
                    <a:pt x="11553" y="-250"/>
                    <a:pt x="14065" y="241"/>
                    <a:pt x="16326" y="1591"/>
                  </a:cubicBezTo>
                  <a:cubicBezTo>
                    <a:pt x="18586" y="2941"/>
                    <a:pt x="20595" y="5150"/>
                    <a:pt x="21098" y="8586"/>
                  </a:cubicBezTo>
                  <a:cubicBezTo>
                    <a:pt x="21600" y="12023"/>
                    <a:pt x="20595" y="16686"/>
                    <a:pt x="19591" y="2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5308600" y="2838450"/>
              <a:ext cx="952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20" y="16200"/>
                    <a:pt x="3840" y="10800"/>
                    <a:pt x="7440" y="7200"/>
                  </a:cubicBezTo>
                  <a:cubicBezTo>
                    <a:pt x="11040" y="3600"/>
                    <a:pt x="1632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5480050" y="2800350"/>
              <a:ext cx="63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5481271" y="2692400"/>
              <a:ext cx="44664" cy="59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6" h="20793" fill="norm" stroke="1" extrusionOk="0">
                  <a:moveTo>
                    <a:pt x="7910" y="0"/>
                  </a:moveTo>
                  <a:cubicBezTo>
                    <a:pt x="5093" y="2979"/>
                    <a:pt x="2275" y="5959"/>
                    <a:pt x="867" y="9310"/>
                  </a:cubicBezTo>
                  <a:cubicBezTo>
                    <a:pt x="-542" y="12662"/>
                    <a:pt x="-542" y="16386"/>
                    <a:pt x="3215" y="18621"/>
                  </a:cubicBezTo>
                  <a:cubicBezTo>
                    <a:pt x="6971" y="20855"/>
                    <a:pt x="14484" y="21600"/>
                    <a:pt x="17771" y="19738"/>
                  </a:cubicBezTo>
                  <a:cubicBezTo>
                    <a:pt x="21058" y="17876"/>
                    <a:pt x="20119" y="13407"/>
                    <a:pt x="16832" y="12290"/>
                  </a:cubicBezTo>
                  <a:cubicBezTo>
                    <a:pt x="13545" y="11172"/>
                    <a:pt x="7910" y="13407"/>
                    <a:pt x="2275" y="15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5581650" y="2661597"/>
              <a:ext cx="99676" cy="260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301" fill="norm" stroke="1" extrusionOk="0">
                  <a:moveTo>
                    <a:pt x="0" y="1478"/>
                  </a:moveTo>
                  <a:cubicBezTo>
                    <a:pt x="1350" y="787"/>
                    <a:pt x="2700" y="96"/>
                    <a:pt x="4275" y="9"/>
                  </a:cubicBezTo>
                  <a:cubicBezTo>
                    <a:pt x="5850" y="-77"/>
                    <a:pt x="7650" y="441"/>
                    <a:pt x="10575" y="2256"/>
                  </a:cubicBezTo>
                  <a:cubicBezTo>
                    <a:pt x="13500" y="4070"/>
                    <a:pt x="17550" y="7181"/>
                    <a:pt x="19575" y="9859"/>
                  </a:cubicBezTo>
                  <a:cubicBezTo>
                    <a:pt x="21600" y="12537"/>
                    <a:pt x="21600" y="14784"/>
                    <a:pt x="20250" y="16598"/>
                  </a:cubicBezTo>
                  <a:cubicBezTo>
                    <a:pt x="18900" y="18413"/>
                    <a:pt x="16200" y="19795"/>
                    <a:pt x="13725" y="20573"/>
                  </a:cubicBezTo>
                  <a:cubicBezTo>
                    <a:pt x="11250" y="21350"/>
                    <a:pt x="9000" y="21523"/>
                    <a:pt x="8100" y="21005"/>
                  </a:cubicBezTo>
                  <a:cubicBezTo>
                    <a:pt x="7200" y="20486"/>
                    <a:pt x="7650" y="19277"/>
                    <a:pt x="8100" y="18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5791200" y="2603500"/>
              <a:ext cx="4234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5478"/>
                    <a:pt x="21600" y="10957"/>
                    <a:pt x="21600" y="14557"/>
                  </a:cubicBezTo>
                  <a:cubicBezTo>
                    <a:pt x="21600" y="18157"/>
                    <a:pt x="10800" y="198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5788755" y="3009900"/>
              <a:ext cx="70923" cy="96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012" fill="norm" stroke="1" extrusionOk="0">
                  <a:moveTo>
                    <a:pt x="712" y="4136"/>
                  </a:moveTo>
                  <a:cubicBezTo>
                    <a:pt x="95" y="6434"/>
                    <a:pt x="-522" y="8732"/>
                    <a:pt x="712" y="11719"/>
                  </a:cubicBezTo>
                  <a:cubicBezTo>
                    <a:pt x="1947" y="14706"/>
                    <a:pt x="5032" y="18383"/>
                    <a:pt x="8735" y="19991"/>
                  </a:cubicBezTo>
                  <a:cubicBezTo>
                    <a:pt x="12438" y="21600"/>
                    <a:pt x="16758" y="21140"/>
                    <a:pt x="18918" y="19762"/>
                  </a:cubicBezTo>
                  <a:cubicBezTo>
                    <a:pt x="21078" y="18383"/>
                    <a:pt x="21078" y="16085"/>
                    <a:pt x="19844" y="12638"/>
                  </a:cubicBezTo>
                  <a:cubicBezTo>
                    <a:pt x="18609" y="9191"/>
                    <a:pt x="16141" y="4596"/>
                    <a:pt x="136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6070600" y="2552700"/>
              <a:ext cx="19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6477641" y="2316833"/>
              <a:ext cx="222139" cy="47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51" fill="norm" stroke="1" extrusionOk="0">
                  <a:moveTo>
                    <a:pt x="1161" y="8034"/>
                  </a:moveTo>
                  <a:cubicBezTo>
                    <a:pt x="1568" y="10413"/>
                    <a:pt x="1976" y="12792"/>
                    <a:pt x="1976" y="14838"/>
                  </a:cubicBezTo>
                  <a:cubicBezTo>
                    <a:pt x="1976" y="16884"/>
                    <a:pt x="1568" y="18596"/>
                    <a:pt x="1161" y="19738"/>
                  </a:cubicBezTo>
                  <a:cubicBezTo>
                    <a:pt x="753" y="20880"/>
                    <a:pt x="346" y="21451"/>
                    <a:pt x="142" y="21451"/>
                  </a:cubicBezTo>
                  <a:cubicBezTo>
                    <a:pt x="-62" y="21451"/>
                    <a:pt x="-62" y="20880"/>
                    <a:pt x="244" y="18787"/>
                  </a:cubicBezTo>
                  <a:cubicBezTo>
                    <a:pt x="549" y="16693"/>
                    <a:pt x="1161" y="13077"/>
                    <a:pt x="1976" y="10175"/>
                  </a:cubicBezTo>
                  <a:cubicBezTo>
                    <a:pt x="2791" y="7273"/>
                    <a:pt x="3810" y="5084"/>
                    <a:pt x="5134" y="3514"/>
                  </a:cubicBezTo>
                  <a:cubicBezTo>
                    <a:pt x="6459" y="1944"/>
                    <a:pt x="8089" y="993"/>
                    <a:pt x="9923" y="470"/>
                  </a:cubicBezTo>
                  <a:cubicBezTo>
                    <a:pt x="11757" y="-54"/>
                    <a:pt x="13795" y="-149"/>
                    <a:pt x="15629" y="232"/>
                  </a:cubicBezTo>
                  <a:cubicBezTo>
                    <a:pt x="17463" y="612"/>
                    <a:pt x="19093" y="1469"/>
                    <a:pt x="20112" y="2420"/>
                  </a:cubicBezTo>
                  <a:cubicBezTo>
                    <a:pt x="21130" y="3372"/>
                    <a:pt x="21538" y="4418"/>
                    <a:pt x="21334" y="5370"/>
                  </a:cubicBezTo>
                  <a:cubicBezTo>
                    <a:pt x="21130" y="6321"/>
                    <a:pt x="20315" y="7178"/>
                    <a:pt x="18380" y="7654"/>
                  </a:cubicBezTo>
                  <a:cubicBezTo>
                    <a:pt x="16444" y="8129"/>
                    <a:pt x="13387" y="8225"/>
                    <a:pt x="10330" y="8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6813550" y="2070100"/>
              <a:ext cx="63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6807200" y="1949449"/>
              <a:ext cx="25401" cy="1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03" fill="norm" stroke="1" extrusionOk="0">
                  <a:moveTo>
                    <a:pt x="21600" y="0"/>
                  </a:moveTo>
                  <a:cubicBezTo>
                    <a:pt x="14400" y="9257"/>
                    <a:pt x="7200" y="18514"/>
                    <a:pt x="8100" y="20057"/>
                  </a:cubicBezTo>
                  <a:cubicBezTo>
                    <a:pt x="9000" y="21600"/>
                    <a:pt x="18000" y="15429"/>
                    <a:pt x="18000" y="13886"/>
                  </a:cubicBezTo>
                  <a:cubicBezTo>
                    <a:pt x="18000" y="12343"/>
                    <a:pt x="9000" y="15429"/>
                    <a:pt x="0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7129918" y="2170823"/>
              <a:ext cx="128133" cy="324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79" fill="norm" stroke="1" extrusionOk="0">
                  <a:moveTo>
                    <a:pt x="21435" y="2984"/>
                  </a:moveTo>
                  <a:cubicBezTo>
                    <a:pt x="20727" y="1869"/>
                    <a:pt x="20019" y="754"/>
                    <a:pt x="18779" y="267"/>
                  </a:cubicBezTo>
                  <a:cubicBezTo>
                    <a:pt x="17540" y="-221"/>
                    <a:pt x="15769" y="-82"/>
                    <a:pt x="13291" y="1033"/>
                  </a:cubicBezTo>
                  <a:cubicBezTo>
                    <a:pt x="10812" y="2148"/>
                    <a:pt x="7625" y="4238"/>
                    <a:pt x="4969" y="7165"/>
                  </a:cubicBezTo>
                  <a:cubicBezTo>
                    <a:pt x="2314" y="10091"/>
                    <a:pt x="189" y="13854"/>
                    <a:pt x="12" y="16362"/>
                  </a:cubicBezTo>
                  <a:cubicBezTo>
                    <a:pt x="-165" y="18871"/>
                    <a:pt x="1605" y="20125"/>
                    <a:pt x="3907" y="20752"/>
                  </a:cubicBezTo>
                  <a:cubicBezTo>
                    <a:pt x="6209" y="21379"/>
                    <a:pt x="9042" y="21379"/>
                    <a:pt x="11874" y="2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7340600" y="2292350"/>
              <a:ext cx="190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7461250" y="2330449"/>
              <a:ext cx="139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7621159" y="2235164"/>
              <a:ext cx="218148" cy="468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18" fill="norm" stroke="1" extrusionOk="0">
                  <a:moveTo>
                    <a:pt x="6740" y="3198"/>
                  </a:moveTo>
                  <a:cubicBezTo>
                    <a:pt x="6117" y="4167"/>
                    <a:pt x="5494" y="5135"/>
                    <a:pt x="4871" y="6927"/>
                  </a:cubicBezTo>
                  <a:cubicBezTo>
                    <a:pt x="4248" y="8719"/>
                    <a:pt x="3624" y="11335"/>
                    <a:pt x="3105" y="13611"/>
                  </a:cubicBezTo>
                  <a:cubicBezTo>
                    <a:pt x="2586" y="15887"/>
                    <a:pt x="2171" y="17824"/>
                    <a:pt x="1651" y="19180"/>
                  </a:cubicBezTo>
                  <a:cubicBezTo>
                    <a:pt x="1132" y="20536"/>
                    <a:pt x="509" y="21311"/>
                    <a:pt x="198" y="21408"/>
                  </a:cubicBezTo>
                  <a:cubicBezTo>
                    <a:pt x="-114" y="21505"/>
                    <a:pt x="-114" y="20924"/>
                    <a:pt x="613" y="18793"/>
                  </a:cubicBezTo>
                  <a:cubicBezTo>
                    <a:pt x="1340" y="16662"/>
                    <a:pt x="2794" y="12981"/>
                    <a:pt x="4974" y="9785"/>
                  </a:cubicBezTo>
                  <a:cubicBezTo>
                    <a:pt x="7155" y="6588"/>
                    <a:pt x="10063" y="3876"/>
                    <a:pt x="11932" y="2375"/>
                  </a:cubicBezTo>
                  <a:cubicBezTo>
                    <a:pt x="13801" y="874"/>
                    <a:pt x="14632" y="583"/>
                    <a:pt x="15878" y="341"/>
                  </a:cubicBezTo>
                  <a:cubicBezTo>
                    <a:pt x="17124" y="99"/>
                    <a:pt x="18786" y="-95"/>
                    <a:pt x="19824" y="50"/>
                  </a:cubicBezTo>
                  <a:cubicBezTo>
                    <a:pt x="20863" y="196"/>
                    <a:pt x="21278" y="680"/>
                    <a:pt x="21382" y="1745"/>
                  </a:cubicBezTo>
                  <a:cubicBezTo>
                    <a:pt x="21486" y="2811"/>
                    <a:pt x="21278" y="4457"/>
                    <a:pt x="19824" y="5765"/>
                  </a:cubicBezTo>
                  <a:cubicBezTo>
                    <a:pt x="18371" y="7073"/>
                    <a:pt x="15671" y="8041"/>
                    <a:pt x="13801" y="8526"/>
                  </a:cubicBezTo>
                  <a:cubicBezTo>
                    <a:pt x="11932" y="9010"/>
                    <a:pt x="10894" y="9010"/>
                    <a:pt x="10167" y="8719"/>
                  </a:cubicBezTo>
                  <a:cubicBezTo>
                    <a:pt x="9440" y="8429"/>
                    <a:pt x="9024" y="7848"/>
                    <a:pt x="8609" y="7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7874000" y="2159000"/>
              <a:ext cx="94254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0" y="0"/>
                  </a:moveTo>
                  <a:cubicBezTo>
                    <a:pt x="5280" y="919"/>
                    <a:pt x="10560" y="1838"/>
                    <a:pt x="14640" y="3753"/>
                  </a:cubicBezTo>
                  <a:cubicBezTo>
                    <a:pt x="18720" y="5668"/>
                    <a:pt x="21600" y="8579"/>
                    <a:pt x="21360" y="11260"/>
                  </a:cubicBezTo>
                  <a:cubicBezTo>
                    <a:pt x="21120" y="13940"/>
                    <a:pt x="17760" y="16391"/>
                    <a:pt x="13680" y="18077"/>
                  </a:cubicBezTo>
                  <a:cubicBezTo>
                    <a:pt x="9600" y="19762"/>
                    <a:pt x="4800" y="2068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8001940" y="1970908"/>
              <a:ext cx="90077" cy="149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259" fill="norm" stroke="1" extrusionOk="0">
                  <a:moveTo>
                    <a:pt x="1284" y="7759"/>
                  </a:moveTo>
                  <a:cubicBezTo>
                    <a:pt x="1786" y="9259"/>
                    <a:pt x="2289" y="10759"/>
                    <a:pt x="2037" y="13309"/>
                  </a:cubicBezTo>
                  <a:cubicBezTo>
                    <a:pt x="1786" y="15859"/>
                    <a:pt x="782" y="19459"/>
                    <a:pt x="279" y="20359"/>
                  </a:cubicBezTo>
                  <a:cubicBezTo>
                    <a:pt x="-223" y="21259"/>
                    <a:pt x="-223" y="19459"/>
                    <a:pt x="1786" y="15859"/>
                  </a:cubicBezTo>
                  <a:cubicBezTo>
                    <a:pt x="3796" y="12259"/>
                    <a:pt x="7814" y="6859"/>
                    <a:pt x="11079" y="3709"/>
                  </a:cubicBezTo>
                  <a:cubicBezTo>
                    <a:pt x="14344" y="559"/>
                    <a:pt x="16856" y="-341"/>
                    <a:pt x="18614" y="109"/>
                  </a:cubicBezTo>
                  <a:cubicBezTo>
                    <a:pt x="20372" y="559"/>
                    <a:pt x="21377" y="2359"/>
                    <a:pt x="21377" y="6109"/>
                  </a:cubicBezTo>
                  <a:cubicBezTo>
                    <a:pt x="21377" y="9859"/>
                    <a:pt x="20372" y="15559"/>
                    <a:pt x="19368" y="21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8191500" y="2000250"/>
              <a:ext cx="1143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8388350" y="1968500"/>
              <a:ext cx="63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8407400" y="1860550"/>
              <a:ext cx="50801" cy="40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64" fill="norm" stroke="1" extrusionOk="0">
                  <a:moveTo>
                    <a:pt x="21600" y="3240"/>
                  </a:moveTo>
                  <a:cubicBezTo>
                    <a:pt x="17100" y="4320"/>
                    <a:pt x="12600" y="5400"/>
                    <a:pt x="10350" y="8640"/>
                  </a:cubicBezTo>
                  <a:cubicBezTo>
                    <a:pt x="8100" y="11880"/>
                    <a:pt x="8100" y="17280"/>
                    <a:pt x="10350" y="19440"/>
                  </a:cubicBezTo>
                  <a:cubicBezTo>
                    <a:pt x="12600" y="21600"/>
                    <a:pt x="17100" y="20520"/>
                    <a:pt x="18450" y="17280"/>
                  </a:cubicBezTo>
                  <a:cubicBezTo>
                    <a:pt x="19800" y="14040"/>
                    <a:pt x="18000" y="8640"/>
                    <a:pt x="14400" y="5400"/>
                  </a:cubicBezTo>
                  <a:cubicBezTo>
                    <a:pt x="10800" y="2160"/>
                    <a:pt x="5400" y="108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3572892" y="1775747"/>
              <a:ext cx="2376147" cy="1498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71" fill="norm" stroke="1" extrusionOk="0">
                  <a:moveTo>
                    <a:pt x="7918" y="854"/>
                  </a:moveTo>
                  <a:cubicBezTo>
                    <a:pt x="7898" y="702"/>
                    <a:pt x="7879" y="550"/>
                    <a:pt x="7822" y="413"/>
                  </a:cubicBezTo>
                  <a:cubicBezTo>
                    <a:pt x="7764" y="276"/>
                    <a:pt x="7668" y="154"/>
                    <a:pt x="7447" y="78"/>
                  </a:cubicBezTo>
                  <a:cubicBezTo>
                    <a:pt x="7226" y="1"/>
                    <a:pt x="6880" y="-29"/>
                    <a:pt x="6438" y="32"/>
                  </a:cubicBezTo>
                  <a:cubicBezTo>
                    <a:pt x="5996" y="93"/>
                    <a:pt x="5458" y="245"/>
                    <a:pt x="4929" y="474"/>
                  </a:cubicBezTo>
                  <a:cubicBezTo>
                    <a:pt x="4401" y="702"/>
                    <a:pt x="3882" y="1007"/>
                    <a:pt x="3421" y="1342"/>
                  </a:cubicBezTo>
                  <a:cubicBezTo>
                    <a:pt x="2960" y="1677"/>
                    <a:pt x="2556" y="2043"/>
                    <a:pt x="2162" y="2484"/>
                  </a:cubicBezTo>
                  <a:cubicBezTo>
                    <a:pt x="1768" y="2926"/>
                    <a:pt x="1384" y="3444"/>
                    <a:pt x="1086" y="3962"/>
                  </a:cubicBezTo>
                  <a:cubicBezTo>
                    <a:pt x="788" y="4480"/>
                    <a:pt x="577" y="4998"/>
                    <a:pt x="452" y="5638"/>
                  </a:cubicBezTo>
                  <a:cubicBezTo>
                    <a:pt x="327" y="6277"/>
                    <a:pt x="288" y="7039"/>
                    <a:pt x="221" y="7907"/>
                  </a:cubicBezTo>
                  <a:cubicBezTo>
                    <a:pt x="154" y="8776"/>
                    <a:pt x="58" y="9750"/>
                    <a:pt x="19" y="10497"/>
                  </a:cubicBezTo>
                  <a:cubicBezTo>
                    <a:pt x="-19" y="11243"/>
                    <a:pt x="0" y="11761"/>
                    <a:pt x="67" y="12325"/>
                  </a:cubicBezTo>
                  <a:cubicBezTo>
                    <a:pt x="135" y="12888"/>
                    <a:pt x="250" y="13498"/>
                    <a:pt x="375" y="14122"/>
                  </a:cubicBezTo>
                  <a:cubicBezTo>
                    <a:pt x="500" y="14747"/>
                    <a:pt x="634" y="15387"/>
                    <a:pt x="798" y="16042"/>
                  </a:cubicBezTo>
                  <a:cubicBezTo>
                    <a:pt x="961" y="16697"/>
                    <a:pt x="1153" y="17367"/>
                    <a:pt x="1336" y="17946"/>
                  </a:cubicBezTo>
                  <a:cubicBezTo>
                    <a:pt x="1518" y="18524"/>
                    <a:pt x="1691" y="19012"/>
                    <a:pt x="1960" y="19454"/>
                  </a:cubicBezTo>
                  <a:cubicBezTo>
                    <a:pt x="2229" y="19895"/>
                    <a:pt x="2595" y="20291"/>
                    <a:pt x="3008" y="20566"/>
                  </a:cubicBezTo>
                  <a:cubicBezTo>
                    <a:pt x="3421" y="20840"/>
                    <a:pt x="3882" y="20992"/>
                    <a:pt x="4391" y="21114"/>
                  </a:cubicBezTo>
                  <a:cubicBezTo>
                    <a:pt x="4901" y="21236"/>
                    <a:pt x="5458" y="21327"/>
                    <a:pt x="6150" y="21373"/>
                  </a:cubicBezTo>
                  <a:cubicBezTo>
                    <a:pt x="6841" y="21419"/>
                    <a:pt x="7668" y="21419"/>
                    <a:pt x="8475" y="21419"/>
                  </a:cubicBezTo>
                  <a:cubicBezTo>
                    <a:pt x="9282" y="21419"/>
                    <a:pt x="10070" y="21419"/>
                    <a:pt x="10819" y="21434"/>
                  </a:cubicBezTo>
                  <a:cubicBezTo>
                    <a:pt x="11569" y="21449"/>
                    <a:pt x="12280" y="21480"/>
                    <a:pt x="12991" y="21510"/>
                  </a:cubicBezTo>
                  <a:cubicBezTo>
                    <a:pt x="13702" y="21541"/>
                    <a:pt x="14413" y="21571"/>
                    <a:pt x="15114" y="21571"/>
                  </a:cubicBezTo>
                  <a:cubicBezTo>
                    <a:pt x="15816" y="21571"/>
                    <a:pt x="16508" y="21541"/>
                    <a:pt x="17180" y="21525"/>
                  </a:cubicBezTo>
                  <a:cubicBezTo>
                    <a:pt x="17853" y="21510"/>
                    <a:pt x="18506" y="21510"/>
                    <a:pt x="18996" y="21510"/>
                  </a:cubicBezTo>
                  <a:cubicBezTo>
                    <a:pt x="19486" y="21510"/>
                    <a:pt x="19813" y="21510"/>
                    <a:pt x="20024" y="21495"/>
                  </a:cubicBezTo>
                  <a:cubicBezTo>
                    <a:pt x="20236" y="21480"/>
                    <a:pt x="20332" y="21449"/>
                    <a:pt x="20447" y="21297"/>
                  </a:cubicBezTo>
                  <a:cubicBezTo>
                    <a:pt x="20562" y="21144"/>
                    <a:pt x="20697" y="20870"/>
                    <a:pt x="20832" y="20489"/>
                  </a:cubicBezTo>
                  <a:cubicBezTo>
                    <a:pt x="20966" y="20109"/>
                    <a:pt x="21101" y="19621"/>
                    <a:pt x="21216" y="19103"/>
                  </a:cubicBezTo>
                  <a:cubicBezTo>
                    <a:pt x="21331" y="18585"/>
                    <a:pt x="21427" y="18037"/>
                    <a:pt x="21466" y="17504"/>
                  </a:cubicBezTo>
                  <a:cubicBezTo>
                    <a:pt x="21504" y="16971"/>
                    <a:pt x="21485" y="16453"/>
                    <a:pt x="21466" y="15676"/>
                  </a:cubicBezTo>
                  <a:cubicBezTo>
                    <a:pt x="21446" y="14899"/>
                    <a:pt x="21427" y="13863"/>
                    <a:pt x="21446" y="12949"/>
                  </a:cubicBezTo>
                  <a:cubicBezTo>
                    <a:pt x="21466" y="12035"/>
                    <a:pt x="21523" y="11243"/>
                    <a:pt x="21552" y="10436"/>
                  </a:cubicBezTo>
                  <a:cubicBezTo>
                    <a:pt x="21581" y="9629"/>
                    <a:pt x="21581" y="8806"/>
                    <a:pt x="21543" y="8242"/>
                  </a:cubicBezTo>
                  <a:cubicBezTo>
                    <a:pt x="21504" y="7679"/>
                    <a:pt x="21427" y="7374"/>
                    <a:pt x="21312" y="6963"/>
                  </a:cubicBezTo>
                  <a:cubicBezTo>
                    <a:pt x="21197" y="6552"/>
                    <a:pt x="21043" y="6034"/>
                    <a:pt x="20764" y="5485"/>
                  </a:cubicBezTo>
                  <a:cubicBezTo>
                    <a:pt x="20486" y="4937"/>
                    <a:pt x="20082" y="4358"/>
                    <a:pt x="19640" y="3901"/>
                  </a:cubicBezTo>
                  <a:cubicBezTo>
                    <a:pt x="19198" y="3444"/>
                    <a:pt x="18718" y="3109"/>
                    <a:pt x="18180" y="2850"/>
                  </a:cubicBezTo>
                  <a:cubicBezTo>
                    <a:pt x="17641" y="2591"/>
                    <a:pt x="17046" y="2408"/>
                    <a:pt x="16537" y="2256"/>
                  </a:cubicBezTo>
                  <a:cubicBezTo>
                    <a:pt x="16027" y="2104"/>
                    <a:pt x="15604" y="1982"/>
                    <a:pt x="15153" y="1890"/>
                  </a:cubicBezTo>
                  <a:cubicBezTo>
                    <a:pt x="14701" y="1799"/>
                    <a:pt x="14221" y="1738"/>
                    <a:pt x="13683" y="1677"/>
                  </a:cubicBezTo>
                  <a:cubicBezTo>
                    <a:pt x="13145" y="1616"/>
                    <a:pt x="12549" y="1555"/>
                    <a:pt x="11924" y="1525"/>
                  </a:cubicBezTo>
                  <a:cubicBezTo>
                    <a:pt x="11300" y="1494"/>
                    <a:pt x="10646" y="1494"/>
                    <a:pt x="10137" y="1449"/>
                  </a:cubicBezTo>
                  <a:cubicBezTo>
                    <a:pt x="9628" y="1403"/>
                    <a:pt x="9263" y="1311"/>
                    <a:pt x="8840" y="1220"/>
                  </a:cubicBezTo>
                  <a:cubicBezTo>
                    <a:pt x="8417" y="1129"/>
                    <a:pt x="7937" y="1037"/>
                    <a:pt x="7437" y="1068"/>
                  </a:cubicBezTo>
                  <a:cubicBezTo>
                    <a:pt x="6938" y="1098"/>
                    <a:pt x="6419" y="1251"/>
                    <a:pt x="5900" y="1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5988050" y="3205865"/>
              <a:ext cx="110213" cy="20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153" fill="norm" stroke="1" extrusionOk="0">
                  <a:moveTo>
                    <a:pt x="0" y="5982"/>
                  </a:moveTo>
                  <a:cubicBezTo>
                    <a:pt x="0" y="10346"/>
                    <a:pt x="0" y="14710"/>
                    <a:pt x="0" y="17437"/>
                  </a:cubicBezTo>
                  <a:cubicBezTo>
                    <a:pt x="0" y="20164"/>
                    <a:pt x="0" y="21255"/>
                    <a:pt x="204" y="21146"/>
                  </a:cubicBezTo>
                  <a:cubicBezTo>
                    <a:pt x="408" y="21037"/>
                    <a:pt x="815" y="19728"/>
                    <a:pt x="1630" y="16455"/>
                  </a:cubicBezTo>
                  <a:cubicBezTo>
                    <a:pt x="2445" y="13182"/>
                    <a:pt x="3668" y="7946"/>
                    <a:pt x="4891" y="4891"/>
                  </a:cubicBezTo>
                  <a:cubicBezTo>
                    <a:pt x="6113" y="1837"/>
                    <a:pt x="7336" y="964"/>
                    <a:pt x="8966" y="419"/>
                  </a:cubicBezTo>
                  <a:cubicBezTo>
                    <a:pt x="10596" y="-127"/>
                    <a:pt x="12634" y="-345"/>
                    <a:pt x="14875" y="1073"/>
                  </a:cubicBezTo>
                  <a:cubicBezTo>
                    <a:pt x="17117" y="2491"/>
                    <a:pt x="19562" y="5546"/>
                    <a:pt x="20581" y="8164"/>
                  </a:cubicBezTo>
                  <a:cubicBezTo>
                    <a:pt x="21600" y="10782"/>
                    <a:pt x="21192" y="12964"/>
                    <a:pt x="20785" y="15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6184900" y="3263900"/>
              <a:ext cx="889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6324600" y="3187700"/>
              <a:ext cx="3810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815"/>
                    <a:pt x="9600" y="11631"/>
                    <a:pt x="13200" y="15231"/>
                  </a:cubicBezTo>
                  <a:cubicBezTo>
                    <a:pt x="16800" y="18831"/>
                    <a:pt x="19200" y="202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6363493" y="3400689"/>
              <a:ext cx="278608" cy="260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27" fill="norm" stroke="1" extrusionOk="0">
                  <a:moveTo>
                    <a:pt x="15157" y="2852"/>
                  </a:moveTo>
                  <a:cubicBezTo>
                    <a:pt x="15484" y="1981"/>
                    <a:pt x="15812" y="1110"/>
                    <a:pt x="15566" y="588"/>
                  </a:cubicBezTo>
                  <a:cubicBezTo>
                    <a:pt x="15321" y="65"/>
                    <a:pt x="14503" y="-109"/>
                    <a:pt x="13030" y="65"/>
                  </a:cubicBezTo>
                  <a:cubicBezTo>
                    <a:pt x="11557" y="239"/>
                    <a:pt x="9430" y="762"/>
                    <a:pt x="7384" y="2330"/>
                  </a:cubicBezTo>
                  <a:cubicBezTo>
                    <a:pt x="5339" y="3897"/>
                    <a:pt x="3375" y="6510"/>
                    <a:pt x="2148" y="8862"/>
                  </a:cubicBezTo>
                  <a:cubicBezTo>
                    <a:pt x="921" y="11214"/>
                    <a:pt x="430" y="13304"/>
                    <a:pt x="184" y="14785"/>
                  </a:cubicBezTo>
                  <a:cubicBezTo>
                    <a:pt x="-61" y="16265"/>
                    <a:pt x="-61" y="17136"/>
                    <a:pt x="184" y="18007"/>
                  </a:cubicBezTo>
                  <a:cubicBezTo>
                    <a:pt x="430" y="18878"/>
                    <a:pt x="921" y="19749"/>
                    <a:pt x="2721" y="20359"/>
                  </a:cubicBezTo>
                  <a:cubicBezTo>
                    <a:pt x="4521" y="20968"/>
                    <a:pt x="7630" y="21317"/>
                    <a:pt x="10984" y="21404"/>
                  </a:cubicBezTo>
                  <a:cubicBezTo>
                    <a:pt x="14339" y="21491"/>
                    <a:pt x="17939" y="21317"/>
                    <a:pt x="21539" y="21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6743700" y="3676650"/>
              <a:ext cx="317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6761527" y="3549650"/>
              <a:ext cx="38041" cy="49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1199" fill="norm" stroke="1" extrusionOk="0">
                  <a:moveTo>
                    <a:pt x="4067" y="0"/>
                  </a:moveTo>
                  <a:cubicBezTo>
                    <a:pt x="1794" y="4500"/>
                    <a:pt x="-480" y="9000"/>
                    <a:pt x="88" y="13050"/>
                  </a:cubicBezTo>
                  <a:cubicBezTo>
                    <a:pt x="657" y="17100"/>
                    <a:pt x="4067" y="20700"/>
                    <a:pt x="8046" y="21150"/>
                  </a:cubicBezTo>
                  <a:cubicBezTo>
                    <a:pt x="12025" y="21600"/>
                    <a:pt x="16573" y="18900"/>
                    <a:pt x="18846" y="14850"/>
                  </a:cubicBezTo>
                  <a:cubicBezTo>
                    <a:pt x="21120" y="10800"/>
                    <a:pt x="21120" y="5400"/>
                    <a:pt x="17709" y="2700"/>
                  </a:cubicBezTo>
                  <a:cubicBezTo>
                    <a:pt x="14299" y="0"/>
                    <a:pt x="7478" y="0"/>
                    <a:pt x="4067" y="2250"/>
                  </a:cubicBezTo>
                  <a:cubicBezTo>
                    <a:pt x="657" y="4500"/>
                    <a:pt x="657" y="9000"/>
                    <a:pt x="657" y="13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6851650" y="3651250"/>
              <a:ext cx="1016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7054850" y="3549650"/>
              <a:ext cx="190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1676400" y="4133850"/>
              <a:ext cx="146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1708150" y="4286250"/>
              <a:ext cx="825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2364549" y="4001002"/>
              <a:ext cx="247418" cy="344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282" fill="norm" stroke="1" extrusionOk="0">
                  <a:moveTo>
                    <a:pt x="19566" y="2325"/>
                  </a:moveTo>
                  <a:cubicBezTo>
                    <a:pt x="20482" y="1278"/>
                    <a:pt x="21397" y="231"/>
                    <a:pt x="21397" y="34"/>
                  </a:cubicBezTo>
                  <a:cubicBezTo>
                    <a:pt x="21397" y="-162"/>
                    <a:pt x="20482" y="493"/>
                    <a:pt x="18102" y="1736"/>
                  </a:cubicBezTo>
                  <a:cubicBezTo>
                    <a:pt x="15722" y="2980"/>
                    <a:pt x="11878" y="4813"/>
                    <a:pt x="9590" y="5991"/>
                  </a:cubicBezTo>
                  <a:cubicBezTo>
                    <a:pt x="7302" y="7169"/>
                    <a:pt x="6570" y="7693"/>
                    <a:pt x="6661" y="8151"/>
                  </a:cubicBezTo>
                  <a:cubicBezTo>
                    <a:pt x="6753" y="8609"/>
                    <a:pt x="7668" y="9002"/>
                    <a:pt x="9041" y="9198"/>
                  </a:cubicBezTo>
                  <a:cubicBezTo>
                    <a:pt x="10414" y="9394"/>
                    <a:pt x="12244" y="9394"/>
                    <a:pt x="13617" y="9591"/>
                  </a:cubicBezTo>
                  <a:cubicBezTo>
                    <a:pt x="14990" y="9787"/>
                    <a:pt x="15905" y="10180"/>
                    <a:pt x="16089" y="10703"/>
                  </a:cubicBezTo>
                  <a:cubicBezTo>
                    <a:pt x="16272" y="11227"/>
                    <a:pt x="15722" y="11882"/>
                    <a:pt x="13617" y="13125"/>
                  </a:cubicBezTo>
                  <a:cubicBezTo>
                    <a:pt x="11512" y="14369"/>
                    <a:pt x="7851" y="16202"/>
                    <a:pt x="5472" y="17314"/>
                  </a:cubicBezTo>
                  <a:cubicBezTo>
                    <a:pt x="3092" y="18427"/>
                    <a:pt x="1994" y="18820"/>
                    <a:pt x="1170" y="19343"/>
                  </a:cubicBezTo>
                  <a:cubicBezTo>
                    <a:pt x="346" y="19867"/>
                    <a:pt x="-203" y="20522"/>
                    <a:pt x="72" y="20914"/>
                  </a:cubicBezTo>
                  <a:cubicBezTo>
                    <a:pt x="346" y="21307"/>
                    <a:pt x="1444" y="21438"/>
                    <a:pt x="4373" y="21045"/>
                  </a:cubicBezTo>
                  <a:cubicBezTo>
                    <a:pt x="7302" y="20653"/>
                    <a:pt x="12061" y="19736"/>
                    <a:pt x="15173" y="19278"/>
                  </a:cubicBezTo>
                  <a:cubicBezTo>
                    <a:pt x="18285" y="18820"/>
                    <a:pt x="19750" y="18820"/>
                    <a:pt x="21214" y="18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2425700" y="4495800"/>
              <a:ext cx="190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2438400" y="4438649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2533650" y="4470400"/>
              <a:ext cx="444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2540000" y="4495799"/>
              <a:ext cx="952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2698750" y="4444999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2381891" y="3755249"/>
              <a:ext cx="97476" cy="16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286" fill="norm" stroke="1" extrusionOk="0">
                  <a:moveTo>
                    <a:pt x="2618" y="9655"/>
                  </a:moveTo>
                  <a:cubicBezTo>
                    <a:pt x="2618" y="11040"/>
                    <a:pt x="2618" y="12424"/>
                    <a:pt x="2159" y="14363"/>
                  </a:cubicBezTo>
                  <a:cubicBezTo>
                    <a:pt x="1699" y="16301"/>
                    <a:pt x="780" y="18794"/>
                    <a:pt x="321" y="18932"/>
                  </a:cubicBezTo>
                  <a:cubicBezTo>
                    <a:pt x="-139" y="19071"/>
                    <a:pt x="-139" y="16855"/>
                    <a:pt x="550" y="13532"/>
                  </a:cubicBezTo>
                  <a:cubicBezTo>
                    <a:pt x="1240" y="10209"/>
                    <a:pt x="2618" y="5778"/>
                    <a:pt x="4227" y="3148"/>
                  </a:cubicBezTo>
                  <a:cubicBezTo>
                    <a:pt x="5835" y="517"/>
                    <a:pt x="7674" y="-314"/>
                    <a:pt x="10431" y="101"/>
                  </a:cubicBezTo>
                  <a:cubicBezTo>
                    <a:pt x="13189" y="517"/>
                    <a:pt x="16865" y="2178"/>
                    <a:pt x="18933" y="5363"/>
                  </a:cubicBezTo>
                  <a:cubicBezTo>
                    <a:pt x="21001" y="8548"/>
                    <a:pt x="21461" y="13255"/>
                    <a:pt x="21001" y="16163"/>
                  </a:cubicBezTo>
                  <a:cubicBezTo>
                    <a:pt x="20542" y="19071"/>
                    <a:pt x="19163" y="20178"/>
                    <a:pt x="17784" y="21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2999316" y="3956924"/>
              <a:ext cx="147199" cy="24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162" fill="norm" stroke="1" extrusionOk="0">
                  <a:moveTo>
                    <a:pt x="1543" y="8638"/>
                  </a:moveTo>
                  <a:cubicBezTo>
                    <a:pt x="1543" y="12086"/>
                    <a:pt x="1543" y="15535"/>
                    <a:pt x="1389" y="17804"/>
                  </a:cubicBezTo>
                  <a:cubicBezTo>
                    <a:pt x="1234" y="20073"/>
                    <a:pt x="926" y="21162"/>
                    <a:pt x="617" y="20890"/>
                  </a:cubicBezTo>
                  <a:cubicBezTo>
                    <a:pt x="309" y="20617"/>
                    <a:pt x="0" y="18984"/>
                    <a:pt x="0" y="16261"/>
                  </a:cubicBezTo>
                  <a:cubicBezTo>
                    <a:pt x="0" y="13538"/>
                    <a:pt x="309" y="9727"/>
                    <a:pt x="2623" y="6732"/>
                  </a:cubicBezTo>
                  <a:cubicBezTo>
                    <a:pt x="4937" y="3737"/>
                    <a:pt x="9257" y="1559"/>
                    <a:pt x="12343" y="560"/>
                  </a:cubicBezTo>
                  <a:cubicBezTo>
                    <a:pt x="15429" y="-438"/>
                    <a:pt x="17280" y="-256"/>
                    <a:pt x="18823" y="2375"/>
                  </a:cubicBezTo>
                  <a:cubicBezTo>
                    <a:pt x="20366" y="5007"/>
                    <a:pt x="21600" y="10090"/>
                    <a:pt x="21446" y="13629"/>
                  </a:cubicBezTo>
                  <a:cubicBezTo>
                    <a:pt x="21291" y="17169"/>
                    <a:pt x="19749" y="19165"/>
                    <a:pt x="18206" y="211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3321050" y="414020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3632200" y="3701550"/>
              <a:ext cx="101601" cy="12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0" y="8581"/>
                  </a:moveTo>
                  <a:cubicBezTo>
                    <a:pt x="450" y="11414"/>
                    <a:pt x="900" y="14247"/>
                    <a:pt x="1800" y="13008"/>
                  </a:cubicBezTo>
                  <a:cubicBezTo>
                    <a:pt x="2700" y="11768"/>
                    <a:pt x="4050" y="6457"/>
                    <a:pt x="5850" y="3447"/>
                  </a:cubicBezTo>
                  <a:cubicBezTo>
                    <a:pt x="7650" y="437"/>
                    <a:pt x="9900" y="-271"/>
                    <a:pt x="11700" y="83"/>
                  </a:cubicBezTo>
                  <a:cubicBezTo>
                    <a:pt x="13500" y="437"/>
                    <a:pt x="14850" y="1854"/>
                    <a:pt x="16425" y="5572"/>
                  </a:cubicBezTo>
                  <a:cubicBezTo>
                    <a:pt x="18000" y="9290"/>
                    <a:pt x="19800" y="15309"/>
                    <a:pt x="21600" y="21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3790950" y="3790950"/>
              <a:ext cx="635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3937000" y="3721100"/>
              <a:ext cx="190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486"/>
                    <a:pt x="4800" y="10971"/>
                    <a:pt x="8400" y="14571"/>
                  </a:cubicBezTo>
                  <a:cubicBezTo>
                    <a:pt x="12000" y="18171"/>
                    <a:pt x="16800" y="198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3976011" y="3894124"/>
              <a:ext cx="202290" cy="25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36" fill="norm" stroke="1" extrusionOk="0">
                  <a:moveTo>
                    <a:pt x="21503" y="4151"/>
                  </a:moveTo>
                  <a:cubicBezTo>
                    <a:pt x="21503" y="3259"/>
                    <a:pt x="21503" y="2366"/>
                    <a:pt x="20940" y="1652"/>
                  </a:cubicBezTo>
                  <a:cubicBezTo>
                    <a:pt x="20378" y="938"/>
                    <a:pt x="19253" y="403"/>
                    <a:pt x="18128" y="135"/>
                  </a:cubicBezTo>
                  <a:cubicBezTo>
                    <a:pt x="17003" y="-133"/>
                    <a:pt x="15878" y="-133"/>
                    <a:pt x="13178" y="1384"/>
                  </a:cubicBezTo>
                  <a:cubicBezTo>
                    <a:pt x="10478" y="2902"/>
                    <a:pt x="6203" y="5936"/>
                    <a:pt x="3728" y="8793"/>
                  </a:cubicBezTo>
                  <a:cubicBezTo>
                    <a:pt x="1253" y="11649"/>
                    <a:pt x="578" y="14327"/>
                    <a:pt x="240" y="16112"/>
                  </a:cubicBezTo>
                  <a:cubicBezTo>
                    <a:pt x="-97" y="17897"/>
                    <a:pt x="-97" y="18789"/>
                    <a:pt x="353" y="19593"/>
                  </a:cubicBezTo>
                  <a:cubicBezTo>
                    <a:pt x="803" y="20396"/>
                    <a:pt x="1703" y="21110"/>
                    <a:pt x="4965" y="21288"/>
                  </a:cubicBezTo>
                  <a:cubicBezTo>
                    <a:pt x="8228" y="21467"/>
                    <a:pt x="13853" y="21110"/>
                    <a:pt x="19478" y="20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4273550" y="4171950"/>
              <a:ext cx="63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4282016" y="4082999"/>
              <a:ext cx="38502" cy="43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0204" fill="norm" stroke="1" extrusionOk="0">
                  <a:moveTo>
                    <a:pt x="9095" y="5914"/>
                  </a:moveTo>
                  <a:cubicBezTo>
                    <a:pt x="4547" y="8859"/>
                    <a:pt x="0" y="11805"/>
                    <a:pt x="0" y="14750"/>
                  </a:cubicBezTo>
                  <a:cubicBezTo>
                    <a:pt x="0" y="17696"/>
                    <a:pt x="4547" y="20641"/>
                    <a:pt x="9095" y="20150"/>
                  </a:cubicBezTo>
                  <a:cubicBezTo>
                    <a:pt x="13642" y="19659"/>
                    <a:pt x="18189" y="15732"/>
                    <a:pt x="19895" y="11314"/>
                  </a:cubicBezTo>
                  <a:cubicBezTo>
                    <a:pt x="21600" y="6896"/>
                    <a:pt x="20463" y="1986"/>
                    <a:pt x="17053" y="514"/>
                  </a:cubicBezTo>
                  <a:cubicBezTo>
                    <a:pt x="13642" y="-959"/>
                    <a:pt x="7958" y="1005"/>
                    <a:pt x="2274" y="2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4343400" y="4210050"/>
              <a:ext cx="825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4533900" y="4108449"/>
              <a:ext cx="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4883150" y="41211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5055511" y="3935941"/>
              <a:ext cx="180612" cy="47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073" fill="norm" stroke="1" extrusionOk="0">
                  <a:moveTo>
                    <a:pt x="2103" y="6839"/>
                  </a:moveTo>
                  <a:cubicBezTo>
                    <a:pt x="2103" y="9763"/>
                    <a:pt x="2103" y="12687"/>
                    <a:pt x="1735" y="15375"/>
                  </a:cubicBezTo>
                  <a:cubicBezTo>
                    <a:pt x="1367" y="18063"/>
                    <a:pt x="630" y="20516"/>
                    <a:pt x="262" y="20987"/>
                  </a:cubicBezTo>
                  <a:cubicBezTo>
                    <a:pt x="-106" y="21459"/>
                    <a:pt x="-106" y="19950"/>
                    <a:pt x="385" y="17497"/>
                  </a:cubicBezTo>
                  <a:cubicBezTo>
                    <a:pt x="876" y="15045"/>
                    <a:pt x="1858" y="11649"/>
                    <a:pt x="3085" y="8820"/>
                  </a:cubicBezTo>
                  <a:cubicBezTo>
                    <a:pt x="4312" y="5990"/>
                    <a:pt x="5785" y="3726"/>
                    <a:pt x="7012" y="2359"/>
                  </a:cubicBezTo>
                  <a:cubicBezTo>
                    <a:pt x="8239" y="991"/>
                    <a:pt x="9221" y="519"/>
                    <a:pt x="10326" y="236"/>
                  </a:cubicBezTo>
                  <a:cubicBezTo>
                    <a:pt x="11430" y="-47"/>
                    <a:pt x="12658" y="-141"/>
                    <a:pt x="14376" y="331"/>
                  </a:cubicBezTo>
                  <a:cubicBezTo>
                    <a:pt x="16094" y="802"/>
                    <a:pt x="18303" y="1840"/>
                    <a:pt x="19653" y="3113"/>
                  </a:cubicBezTo>
                  <a:cubicBezTo>
                    <a:pt x="21003" y="4387"/>
                    <a:pt x="21494" y="5896"/>
                    <a:pt x="20144" y="7122"/>
                  </a:cubicBezTo>
                  <a:cubicBezTo>
                    <a:pt x="18794" y="8348"/>
                    <a:pt x="15603" y="9291"/>
                    <a:pt x="12535" y="9433"/>
                  </a:cubicBezTo>
                  <a:cubicBezTo>
                    <a:pt x="9467" y="9574"/>
                    <a:pt x="6521" y="8914"/>
                    <a:pt x="4926" y="8348"/>
                  </a:cubicBezTo>
                  <a:cubicBezTo>
                    <a:pt x="3330" y="7782"/>
                    <a:pt x="3085" y="7311"/>
                    <a:pt x="2839" y="6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5283200" y="3765550"/>
              <a:ext cx="63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5302250" y="3658105"/>
              <a:ext cx="65703" cy="37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314" fill="norm" stroke="1" extrusionOk="0">
                  <a:moveTo>
                    <a:pt x="0" y="14114"/>
                  </a:moveTo>
                  <a:cubicBezTo>
                    <a:pt x="3375" y="16514"/>
                    <a:pt x="6750" y="18914"/>
                    <a:pt x="10125" y="19514"/>
                  </a:cubicBezTo>
                  <a:cubicBezTo>
                    <a:pt x="13500" y="20114"/>
                    <a:pt x="16875" y="18914"/>
                    <a:pt x="18900" y="15314"/>
                  </a:cubicBezTo>
                  <a:cubicBezTo>
                    <a:pt x="20925" y="11714"/>
                    <a:pt x="21600" y="5714"/>
                    <a:pt x="20250" y="2714"/>
                  </a:cubicBezTo>
                  <a:cubicBezTo>
                    <a:pt x="18900" y="-286"/>
                    <a:pt x="15525" y="-286"/>
                    <a:pt x="11812" y="314"/>
                  </a:cubicBezTo>
                  <a:cubicBezTo>
                    <a:pt x="8100" y="914"/>
                    <a:pt x="4050" y="2114"/>
                    <a:pt x="2025" y="5714"/>
                  </a:cubicBezTo>
                  <a:cubicBezTo>
                    <a:pt x="0" y="9314"/>
                    <a:pt x="0" y="15314"/>
                    <a:pt x="0" y="21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5493646" y="3954846"/>
              <a:ext cx="94355" cy="236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517" fill="norm" stroke="1" extrusionOk="0">
                  <a:moveTo>
                    <a:pt x="20931" y="1267"/>
                  </a:moveTo>
                  <a:cubicBezTo>
                    <a:pt x="19053" y="688"/>
                    <a:pt x="17174" y="110"/>
                    <a:pt x="15061" y="13"/>
                  </a:cubicBezTo>
                  <a:cubicBezTo>
                    <a:pt x="12948" y="-83"/>
                    <a:pt x="10601" y="303"/>
                    <a:pt x="7783" y="2713"/>
                  </a:cubicBezTo>
                  <a:cubicBezTo>
                    <a:pt x="4966" y="5124"/>
                    <a:pt x="1679" y="9560"/>
                    <a:pt x="505" y="12838"/>
                  </a:cubicBezTo>
                  <a:cubicBezTo>
                    <a:pt x="-669" y="16117"/>
                    <a:pt x="270" y="18238"/>
                    <a:pt x="2618" y="19492"/>
                  </a:cubicBezTo>
                  <a:cubicBezTo>
                    <a:pt x="4966" y="20746"/>
                    <a:pt x="8722" y="21131"/>
                    <a:pt x="12479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5676900" y="4025899"/>
              <a:ext cx="6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5753100" y="4089399"/>
              <a:ext cx="88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5848879" y="3971838"/>
              <a:ext cx="124141" cy="389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362" fill="norm" stroke="1" extrusionOk="0">
                  <a:moveTo>
                    <a:pt x="8550" y="5753"/>
                  </a:moveTo>
                  <a:cubicBezTo>
                    <a:pt x="6390" y="8541"/>
                    <a:pt x="4230" y="11328"/>
                    <a:pt x="2790" y="13534"/>
                  </a:cubicBezTo>
                  <a:cubicBezTo>
                    <a:pt x="1350" y="15741"/>
                    <a:pt x="630" y="17366"/>
                    <a:pt x="270" y="18702"/>
                  </a:cubicBezTo>
                  <a:cubicBezTo>
                    <a:pt x="-90" y="20037"/>
                    <a:pt x="-90" y="21082"/>
                    <a:pt x="270" y="21315"/>
                  </a:cubicBezTo>
                  <a:cubicBezTo>
                    <a:pt x="630" y="21547"/>
                    <a:pt x="1350" y="20966"/>
                    <a:pt x="2430" y="18586"/>
                  </a:cubicBezTo>
                  <a:cubicBezTo>
                    <a:pt x="3510" y="16205"/>
                    <a:pt x="4950" y="12024"/>
                    <a:pt x="6390" y="8773"/>
                  </a:cubicBezTo>
                  <a:cubicBezTo>
                    <a:pt x="7830" y="5521"/>
                    <a:pt x="9270" y="3199"/>
                    <a:pt x="10890" y="1805"/>
                  </a:cubicBezTo>
                  <a:cubicBezTo>
                    <a:pt x="12510" y="412"/>
                    <a:pt x="14310" y="-53"/>
                    <a:pt x="15750" y="5"/>
                  </a:cubicBezTo>
                  <a:cubicBezTo>
                    <a:pt x="17190" y="63"/>
                    <a:pt x="18270" y="644"/>
                    <a:pt x="19350" y="1921"/>
                  </a:cubicBezTo>
                  <a:cubicBezTo>
                    <a:pt x="20430" y="3199"/>
                    <a:pt x="21510" y="5173"/>
                    <a:pt x="20970" y="6624"/>
                  </a:cubicBezTo>
                  <a:cubicBezTo>
                    <a:pt x="20430" y="8076"/>
                    <a:pt x="18270" y="9005"/>
                    <a:pt x="15210" y="9237"/>
                  </a:cubicBezTo>
                  <a:cubicBezTo>
                    <a:pt x="12150" y="9470"/>
                    <a:pt x="8190" y="9005"/>
                    <a:pt x="4230" y="8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6000750" y="3949700"/>
              <a:ext cx="85957" cy="240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516" fill="norm" stroke="1" extrusionOk="0">
                  <a:moveTo>
                    <a:pt x="0" y="0"/>
                  </a:moveTo>
                  <a:cubicBezTo>
                    <a:pt x="6849" y="2653"/>
                    <a:pt x="13698" y="5305"/>
                    <a:pt x="17385" y="8053"/>
                  </a:cubicBezTo>
                  <a:cubicBezTo>
                    <a:pt x="21073" y="10800"/>
                    <a:pt x="21600" y="13642"/>
                    <a:pt x="21337" y="15632"/>
                  </a:cubicBezTo>
                  <a:cubicBezTo>
                    <a:pt x="21073" y="17621"/>
                    <a:pt x="20020" y="18758"/>
                    <a:pt x="17912" y="19705"/>
                  </a:cubicBezTo>
                  <a:cubicBezTo>
                    <a:pt x="15805" y="20653"/>
                    <a:pt x="12644" y="21411"/>
                    <a:pt x="10010" y="21505"/>
                  </a:cubicBezTo>
                  <a:cubicBezTo>
                    <a:pt x="7376" y="21600"/>
                    <a:pt x="5268" y="21032"/>
                    <a:pt x="3161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6111599" y="3863885"/>
              <a:ext cx="60602" cy="10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402" fill="norm" stroke="1" extrusionOk="0">
                  <a:moveTo>
                    <a:pt x="7917" y="4554"/>
                  </a:moveTo>
                  <a:cubicBezTo>
                    <a:pt x="6427" y="6714"/>
                    <a:pt x="4938" y="8874"/>
                    <a:pt x="3448" y="11034"/>
                  </a:cubicBezTo>
                  <a:cubicBezTo>
                    <a:pt x="1958" y="13194"/>
                    <a:pt x="469" y="15354"/>
                    <a:pt x="96" y="15354"/>
                  </a:cubicBezTo>
                  <a:cubicBezTo>
                    <a:pt x="-276" y="15354"/>
                    <a:pt x="469" y="13194"/>
                    <a:pt x="1586" y="10818"/>
                  </a:cubicBezTo>
                  <a:cubicBezTo>
                    <a:pt x="2703" y="8442"/>
                    <a:pt x="4193" y="5850"/>
                    <a:pt x="6427" y="3690"/>
                  </a:cubicBezTo>
                  <a:cubicBezTo>
                    <a:pt x="8662" y="1530"/>
                    <a:pt x="11641" y="-198"/>
                    <a:pt x="13503" y="18"/>
                  </a:cubicBezTo>
                  <a:cubicBezTo>
                    <a:pt x="15365" y="234"/>
                    <a:pt x="16110" y="2394"/>
                    <a:pt x="17227" y="6282"/>
                  </a:cubicBezTo>
                  <a:cubicBezTo>
                    <a:pt x="18345" y="10170"/>
                    <a:pt x="19834" y="15786"/>
                    <a:pt x="21324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6191250" y="3917950"/>
              <a:ext cx="762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6305550" y="3892549"/>
              <a:ext cx="25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320"/>
                    <a:pt x="7200" y="8640"/>
                    <a:pt x="3600" y="12240"/>
                  </a:cubicBezTo>
                  <a:cubicBezTo>
                    <a:pt x="0" y="15840"/>
                    <a:pt x="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6350000" y="3816350"/>
              <a:ext cx="25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2851150" y="4521926"/>
              <a:ext cx="3093579" cy="186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375" fill="norm" stroke="1" extrusionOk="0">
                  <a:moveTo>
                    <a:pt x="886" y="2829"/>
                  </a:moveTo>
                  <a:cubicBezTo>
                    <a:pt x="1448" y="2829"/>
                    <a:pt x="2009" y="2829"/>
                    <a:pt x="2600" y="2829"/>
                  </a:cubicBezTo>
                  <a:cubicBezTo>
                    <a:pt x="3191" y="2829"/>
                    <a:pt x="3812" y="2829"/>
                    <a:pt x="4418" y="2951"/>
                  </a:cubicBezTo>
                  <a:cubicBezTo>
                    <a:pt x="5023" y="3072"/>
                    <a:pt x="5614" y="3315"/>
                    <a:pt x="6198" y="3557"/>
                  </a:cubicBezTo>
                  <a:cubicBezTo>
                    <a:pt x="6781" y="3800"/>
                    <a:pt x="7358" y="4043"/>
                    <a:pt x="7912" y="4407"/>
                  </a:cubicBezTo>
                  <a:cubicBezTo>
                    <a:pt x="8466" y="4771"/>
                    <a:pt x="8998" y="5256"/>
                    <a:pt x="9544" y="5620"/>
                  </a:cubicBezTo>
                  <a:cubicBezTo>
                    <a:pt x="10091" y="5984"/>
                    <a:pt x="10652" y="6227"/>
                    <a:pt x="11199" y="6470"/>
                  </a:cubicBezTo>
                  <a:cubicBezTo>
                    <a:pt x="11746" y="6713"/>
                    <a:pt x="12277" y="6955"/>
                    <a:pt x="12809" y="7319"/>
                  </a:cubicBezTo>
                  <a:cubicBezTo>
                    <a:pt x="13341" y="7683"/>
                    <a:pt x="13873" y="8169"/>
                    <a:pt x="14398" y="8654"/>
                  </a:cubicBezTo>
                  <a:cubicBezTo>
                    <a:pt x="14922" y="9139"/>
                    <a:pt x="15439" y="9625"/>
                    <a:pt x="15986" y="10110"/>
                  </a:cubicBezTo>
                  <a:cubicBezTo>
                    <a:pt x="16532" y="10596"/>
                    <a:pt x="17109" y="11081"/>
                    <a:pt x="17663" y="11566"/>
                  </a:cubicBezTo>
                  <a:cubicBezTo>
                    <a:pt x="18217" y="12052"/>
                    <a:pt x="18749" y="12537"/>
                    <a:pt x="19303" y="13144"/>
                  </a:cubicBezTo>
                  <a:cubicBezTo>
                    <a:pt x="19857" y="13751"/>
                    <a:pt x="20433" y="14479"/>
                    <a:pt x="20787" y="15086"/>
                  </a:cubicBezTo>
                  <a:cubicBezTo>
                    <a:pt x="21142" y="15692"/>
                    <a:pt x="21275" y="16178"/>
                    <a:pt x="21386" y="16542"/>
                  </a:cubicBezTo>
                  <a:cubicBezTo>
                    <a:pt x="21497" y="16906"/>
                    <a:pt x="21585" y="17148"/>
                    <a:pt x="21593" y="17270"/>
                  </a:cubicBezTo>
                  <a:cubicBezTo>
                    <a:pt x="21600" y="17391"/>
                    <a:pt x="21526" y="17391"/>
                    <a:pt x="21231" y="16784"/>
                  </a:cubicBezTo>
                  <a:cubicBezTo>
                    <a:pt x="20935" y="16178"/>
                    <a:pt x="20418" y="14964"/>
                    <a:pt x="19886" y="13629"/>
                  </a:cubicBezTo>
                  <a:cubicBezTo>
                    <a:pt x="19354" y="12295"/>
                    <a:pt x="18808" y="10838"/>
                    <a:pt x="18239" y="9625"/>
                  </a:cubicBezTo>
                  <a:cubicBezTo>
                    <a:pt x="17670" y="8411"/>
                    <a:pt x="17079" y="7441"/>
                    <a:pt x="16510" y="6591"/>
                  </a:cubicBezTo>
                  <a:cubicBezTo>
                    <a:pt x="15941" y="5742"/>
                    <a:pt x="15395" y="5014"/>
                    <a:pt x="14856" y="4407"/>
                  </a:cubicBezTo>
                  <a:cubicBezTo>
                    <a:pt x="14316" y="3800"/>
                    <a:pt x="13784" y="3315"/>
                    <a:pt x="13253" y="2829"/>
                  </a:cubicBezTo>
                  <a:cubicBezTo>
                    <a:pt x="12721" y="2344"/>
                    <a:pt x="12189" y="1859"/>
                    <a:pt x="11657" y="1616"/>
                  </a:cubicBezTo>
                  <a:cubicBezTo>
                    <a:pt x="11125" y="1373"/>
                    <a:pt x="10593" y="1373"/>
                    <a:pt x="10017" y="1373"/>
                  </a:cubicBezTo>
                  <a:cubicBezTo>
                    <a:pt x="9441" y="1373"/>
                    <a:pt x="8820" y="1373"/>
                    <a:pt x="8207" y="1373"/>
                  </a:cubicBezTo>
                  <a:cubicBezTo>
                    <a:pt x="7594" y="1373"/>
                    <a:pt x="6988" y="1373"/>
                    <a:pt x="6390" y="1495"/>
                  </a:cubicBezTo>
                  <a:cubicBezTo>
                    <a:pt x="5792" y="1616"/>
                    <a:pt x="5201" y="1859"/>
                    <a:pt x="4617" y="1980"/>
                  </a:cubicBezTo>
                  <a:cubicBezTo>
                    <a:pt x="4033" y="2101"/>
                    <a:pt x="3457" y="2101"/>
                    <a:pt x="2903" y="2465"/>
                  </a:cubicBezTo>
                  <a:cubicBezTo>
                    <a:pt x="2349" y="2829"/>
                    <a:pt x="1817" y="3557"/>
                    <a:pt x="1529" y="3921"/>
                  </a:cubicBezTo>
                  <a:cubicBezTo>
                    <a:pt x="1241" y="4286"/>
                    <a:pt x="1197" y="4286"/>
                    <a:pt x="1470" y="4286"/>
                  </a:cubicBezTo>
                  <a:cubicBezTo>
                    <a:pt x="1743" y="4286"/>
                    <a:pt x="2334" y="4286"/>
                    <a:pt x="2911" y="4407"/>
                  </a:cubicBezTo>
                  <a:cubicBezTo>
                    <a:pt x="3487" y="4528"/>
                    <a:pt x="4048" y="4771"/>
                    <a:pt x="4580" y="5135"/>
                  </a:cubicBezTo>
                  <a:cubicBezTo>
                    <a:pt x="5112" y="5499"/>
                    <a:pt x="5614" y="5984"/>
                    <a:pt x="6153" y="6470"/>
                  </a:cubicBezTo>
                  <a:cubicBezTo>
                    <a:pt x="6693" y="6955"/>
                    <a:pt x="7269" y="7441"/>
                    <a:pt x="7860" y="7926"/>
                  </a:cubicBezTo>
                  <a:cubicBezTo>
                    <a:pt x="8451" y="8411"/>
                    <a:pt x="9057" y="8897"/>
                    <a:pt x="9677" y="9382"/>
                  </a:cubicBezTo>
                  <a:cubicBezTo>
                    <a:pt x="10298" y="9868"/>
                    <a:pt x="10933" y="10353"/>
                    <a:pt x="11487" y="10838"/>
                  </a:cubicBezTo>
                  <a:cubicBezTo>
                    <a:pt x="12041" y="11324"/>
                    <a:pt x="12514" y="11809"/>
                    <a:pt x="13068" y="12416"/>
                  </a:cubicBezTo>
                  <a:cubicBezTo>
                    <a:pt x="13622" y="13023"/>
                    <a:pt x="14257" y="13751"/>
                    <a:pt x="14870" y="14236"/>
                  </a:cubicBezTo>
                  <a:cubicBezTo>
                    <a:pt x="15483" y="14721"/>
                    <a:pt x="16074" y="14964"/>
                    <a:pt x="16658" y="15328"/>
                  </a:cubicBezTo>
                  <a:cubicBezTo>
                    <a:pt x="17242" y="15692"/>
                    <a:pt x="17818" y="16178"/>
                    <a:pt x="18335" y="16784"/>
                  </a:cubicBezTo>
                  <a:cubicBezTo>
                    <a:pt x="18852" y="17391"/>
                    <a:pt x="19310" y="18119"/>
                    <a:pt x="19679" y="18726"/>
                  </a:cubicBezTo>
                  <a:cubicBezTo>
                    <a:pt x="20049" y="19333"/>
                    <a:pt x="20329" y="19818"/>
                    <a:pt x="20507" y="20182"/>
                  </a:cubicBezTo>
                  <a:cubicBezTo>
                    <a:pt x="20684" y="20546"/>
                    <a:pt x="20758" y="20789"/>
                    <a:pt x="20743" y="21032"/>
                  </a:cubicBezTo>
                  <a:cubicBezTo>
                    <a:pt x="20728" y="21274"/>
                    <a:pt x="20625" y="21517"/>
                    <a:pt x="20300" y="21274"/>
                  </a:cubicBezTo>
                  <a:cubicBezTo>
                    <a:pt x="19975" y="21032"/>
                    <a:pt x="19428" y="20304"/>
                    <a:pt x="18889" y="19333"/>
                  </a:cubicBezTo>
                  <a:cubicBezTo>
                    <a:pt x="18350" y="18362"/>
                    <a:pt x="17818" y="17148"/>
                    <a:pt x="17301" y="16056"/>
                  </a:cubicBezTo>
                  <a:cubicBezTo>
                    <a:pt x="16784" y="14964"/>
                    <a:pt x="16281" y="13993"/>
                    <a:pt x="15742" y="12901"/>
                  </a:cubicBezTo>
                  <a:cubicBezTo>
                    <a:pt x="15203" y="11809"/>
                    <a:pt x="14627" y="10596"/>
                    <a:pt x="14065" y="9625"/>
                  </a:cubicBezTo>
                  <a:cubicBezTo>
                    <a:pt x="13504" y="8654"/>
                    <a:pt x="12957" y="7926"/>
                    <a:pt x="12425" y="7198"/>
                  </a:cubicBezTo>
                  <a:cubicBezTo>
                    <a:pt x="11893" y="6470"/>
                    <a:pt x="11376" y="5742"/>
                    <a:pt x="10815" y="5135"/>
                  </a:cubicBezTo>
                  <a:cubicBezTo>
                    <a:pt x="10253" y="4528"/>
                    <a:pt x="9648" y="4043"/>
                    <a:pt x="9034" y="3679"/>
                  </a:cubicBezTo>
                  <a:cubicBezTo>
                    <a:pt x="8421" y="3315"/>
                    <a:pt x="7801" y="3072"/>
                    <a:pt x="7188" y="2708"/>
                  </a:cubicBezTo>
                  <a:cubicBezTo>
                    <a:pt x="6575" y="2344"/>
                    <a:pt x="5969" y="1859"/>
                    <a:pt x="5363" y="1373"/>
                  </a:cubicBezTo>
                  <a:cubicBezTo>
                    <a:pt x="4757" y="888"/>
                    <a:pt x="4152" y="402"/>
                    <a:pt x="3575" y="160"/>
                  </a:cubicBezTo>
                  <a:cubicBezTo>
                    <a:pt x="2999" y="-83"/>
                    <a:pt x="2453" y="-83"/>
                    <a:pt x="1928" y="402"/>
                  </a:cubicBezTo>
                  <a:cubicBezTo>
                    <a:pt x="1404" y="888"/>
                    <a:pt x="901" y="1859"/>
                    <a:pt x="584" y="2708"/>
                  </a:cubicBezTo>
                  <a:cubicBezTo>
                    <a:pt x="266" y="3557"/>
                    <a:pt x="133" y="4286"/>
                    <a:pt x="0" y="5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6515100" y="4457700"/>
              <a:ext cx="133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6508750" y="4572000"/>
              <a:ext cx="1397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6889750" y="4356364"/>
              <a:ext cx="146051" cy="255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7" fill="norm" stroke="1" extrusionOk="0">
                  <a:moveTo>
                    <a:pt x="0" y="3666"/>
                  </a:moveTo>
                  <a:cubicBezTo>
                    <a:pt x="0" y="6476"/>
                    <a:pt x="0" y="9286"/>
                    <a:pt x="157" y="11920"/>
                  </a:cubicBezTo>
                  <a:cubicBezTo>
                    <a:pt x="313" y="14554"/>
                    <a:pt x="626" y="17012"/>
                    <a:pt x="783" y="18681"/>
                  </a:cubicBezTo>
                  <a:cubicBezTo>
                    <a:pt x="939" y="20349"/>
                    <a:pt x="939" y="21227"/>
                    <a:pt x="939" y="21227"/>
                  </a:cubicBezTo>
                  <a:cubicBezTo>
                    <a:pt x="939" y="21227"/>
                    <a:pt x="939" y="20349"/>
                    <a:pt x="783" y="17539"/>
                  </a:cubicBezTo>
                  <a:cubicBezTo>
                    <a:pt x="626" y="14729"/>
                    <a:pt x="313" y="9988"/>
                    <a:pt x="783" y="6739"/>
                  </a:cubicBezTo>
                  <a:cubicBezTo>
                    <a:pt x="1252" y="3490"/>
                    <a:pt x="2504" y="1734"/>
                    <a:pt x="4696" y="768"/>
                  </a:cubicBezTo>
                  <a:cubicBezTo>
                    <a:pt x="6887" y="-197"/>
                    <a:pt x="10017" y="-373"/>
                    <a:pt x="12835" y="944"/>
                  </a:cubicBezTo>
                  <a:cubicBezTo>
                    <a:pt x="15652" y="2261"/>
                    <a:pt x="18157" y="5071"/>
                    <a:pt x="19565" y="8056"/>
                  </a:cubicBezTo>
                  <a:cubicBezTo>
                    <a:pt x="20974" y="11042"/>
                    <a:pt x="21287" y="14203"/>
                    <a:pt x="21600" y="17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7138579" y="4510201"/>
              <a:ext cx="30572" cy="15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17742" fill="norm" stroke="1" extrusionOk="0">
                  <a:moveTo>
                    <a:pt x="16478" y="12471"/>
                  </a:moveTo>
                  <a:cubicBezTo>
                    <a:pt x="10718" y="5271"/>
                    <a:pt x="4958" y="-1929"/>
                    <a:pt x="2078" y="471"/>
                  </a:cubicBezTo>
                  <a:cubicBezTo>
                    <a:pt x="-802" y="2871"/>
                    <a:pt x="-802" y="14871"/>
                    <a:pt x="2798" y="17271"/>
                  </a:cubicBezTo>
                  <a:cubicBezTo>
                    <a:pt x="6398" y="19671"/>
                    <a:pt x="13598" y="12471"/>
                    <a:pt x="20798" y="5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7321550" y="4718050"/>
              <a:ext cx="762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7543800" y="4730750"/>
              <a:ext cx="254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2057"/>
                    <a:pt x="10800" y="4114"/>
                    <a:pt x="14400" y="7714"/>
                  </a:cubicBezTo>
                  <a:cubicBezTo>
                    <a:pt x="18000" y="11314"/>
                    <a:pt x="19800" y="164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849" name="Drawing"/>
          <p:cNvGrpSpPr/>
          <p:nvPr/>
        </p:nvGrpSpPr>
        <p:grpSpPr>
          <a:xfrm>
            <a:off x="342900" y="983120"/>
            <a:ext cx="12630151" cy="4932366"/>
            <a:chOff x="0" y="-12700"/>
            <a:chExt cx="12630150" cy="4932365"/>
          </a:xfrm>
        </p:grpSpPr>
        <p:pic>
          <p:nvPicPr>
            <p:cNvPr id="2708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9756486" y="-12700"/>
              <a:ext cx="2873665" cy="1892518"/>
            </a:xfrm>
            <a:prstGeom prst="rect">
              <a:avLst/>
            </a:prstGeom>
            <a:effectLst/>
          </p:spPr>
        </p:pic>
        <p:pic>
          <p:nvPicPr>
            <p:cNvPr id="2710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10062898" y="328526"/>
              <a:ext cx="210219" cy="607183"/>
            </a:xfrm>
            <a:prstGeom prst="rect">
              <a:avLst/>
            </a:prstGeom>
            <a:effectLst/>
          </p:spPr>
        </p:pic>
        <p:pic>
          <p:nvPicPr>
            <p:cNvPr id="2712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10363267" y="232161"/>
              <a:ext cx="133284" cy="390025"/>
            </a:xfrm>
            <a:prstGeom prst="rect">
              <a:avLst/>
            </a:prstGeom>
            <a:effectLst/>
          </p:spPr>
        </p:pic>
        <p:pic>
          <p:nvPicPr>
            <p:cNvPr id="2714" name="Line Line" descr="Line Lin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10579100" y="382129"/>
              <a:ext cx="38101" cy="196851"/>
            </a:xfrm>
            <a:prstGeom prst="rect">
              <a:avLst/>
            </a:prstGeom>
            <a:effectLst/>
          </p:spPr>
        </p:pic>
        <p:pic>
          <p:nvPicPr>
            <p:cNvPr id="2716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10598150" y="273640"/>
              <a:ext cx="88445" cy="63677"/>
            </a:xfrm>
            <a:prstGeom prst="rect">
              <a:avLst/>
            </a:prstGeom>
            <a:effectLst/>
          </p:spPr>
        </p:pic>
        <p:pic>
          <p:nvPicPr>
            <p:cNvPr id="2718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10680700" y="267829"/>
              <a:ext cx="116265" cy="309450"/>
            </a:xfrm>
            <a:prstGeom prst="rect">
              <a:avLst/>
            </a:prstGeom>
            <a:effectLst/>
          </p:spPr>
        </p:pic>
        <p:pic>
          <p:nvPicPr>
            <p:cNvPr id="2720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10826750" y="407529"/>
              <a:ext cx="95251" cy="25401"/>
            </a:xfrm>
            <a:prstGeom prst="rect">
              <a:avLst/>
            </a:prstGeom>
            <a:effectLst/>
          </p:spPr>
        </p:pic>
        <p:pic>
          <p:nvPicPr>
            <p:cNvPr id="2722" name="Line Line" descr="Line Lin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10839450" y="496429"/>
              <a:ext cx="120651" cy="44451"/>
            </a:xfrm>
            <a:prstGeom prst="rect">
              <a:avLst/>
            </a:prstGeom>
            <a:effectLst/>
          </p:spPr>
        </p:pic>
        <p:pic>
          <p:nvPicPr>
            <p:cNvPr id="2724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11075126" y="286927"/>
              <a:ext cx="126275" cy="196803"/>
            </a:xfrm>
            <a:prstGeom prst="rect">
              <a:avLst/>
            </a:prstGeom>
            <a:effectLst/>
          </p:spPr>
        </p:pic>
        <p:pic>
          <p:nvPicPr>
            <p:cNvPr id="2726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11127316" y="452926"/>
              <a:ext cx="226485" cy="239412"/>
            </a:xfrm>
            <a:prstGeom prst="rect">
              <a:avLst/>
            </a:prstGeom>
            <a:effectLst/>
          </p:spPr>
        </p:pic>
        <p:pic>
          <p:nvPicPr>
            <p:cNvPr id="2728" name="Line Line" descr="Line Lin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11372850" y="629779"/>
              <a:ext cx="38101" cy="171451"/>
            </a:xfrm>
            <a:prstGeom prst="rect">
              <a:avLst/>
            </a:prstGeom>
            <a:effectLst/>
          </p:spPr>
        </p:pic>
        <p:pic>
          <p:nvPicPr>
            <p:cNvPr id="2730" name="Line Line" descr="Line Lin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11366500" y="585329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732" name="Line Shape" descr="Line Shap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11570063" y="422045"/>
              <a:ext cx="153681" cy="468356"/>
            </a:xfrm>
            <a:prstGeom prst="rect">
              <a:avLst/>
            </a:prstGeom>
            <a:effectLst/>
          </p:spPr>
        </p:pic>
        <p:pic>
          <p:nvPicPr>
            <p:cNvPr id="2734" name="Line Shape" descr="Line Shap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11760200" y="280529"/>
              <a:ext cx="44451" cy="139701"/>
            </a:xfrm>
            <a:prstGeom prst="rect">
              <a:avLst/>
            </a:prstGeom>
            <a:effectLst/>
          </p:spPr>
        </p:pic>
        <p:pic>
          <p:nvPicPr>
            <p:cNvPr id="2736" name="Line Shape" descr="Line Shap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11768666" y="159879"/>
              <a:ext cx="61385" cy="114301"/>
            </a:xfrm>
            <a:prstGeom prst="rect">
              <a:avLst/>
            </a:prstGeom>
            <a:effectLst/>
          </p:spPr>
        </p:pic>
        <p:pic>
          <p:nvPicPr>
            <p:cNvPr id="2738" name="Line Shape" descr="Line Shap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11862796" y="417712"/>
              <a:ext cx="132355" cy="273716"/>
            </a:xfrm>
            <a:prstGeom prst="rect">
              <a:avLst/>
            </a:prstGeom>
            <a:effectLst/>
          </p:spPr>
        </p:pic>
        <p:pic>
          <p:nvPicPr>
            <p:cNvPr id="2740" name="Line Shape" descr="Line Shap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12034043" y="439279"/>
              <a:ext cx="75408" cy="228651"/>
            </a:xfrm>
            <a:prstGeom prst="rect">
              <a:avLst/>
            </a:prstGeom>
            <a:effectLst/>
          </p:spPr>
        </p:pic>
        <p:pic>
          <p:nvPicPr>
            <p:cNvPr id="2742" name="Line Shape" descr="Line Shap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12109450" y="416288"/>
              <a:ext cx="217630" cy="399759"/>
            </a:xfrm>
            <a:prstGeom prst="rect">
              <a:avLst/>
            </a:prstGeom>
            <a:effectLst/>
          </p:spPr>
        </p:pic>
        <p:pic>
          <p:nvPicPr>
            <p:cNvPr id="2744" name="Line Shape" descr="Line Shap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12319000" y="363079"/>
              <a:ext cx="97620" cy="266701"/>
            </a:xfrm>
            <a:prstGeom prst="rect">
              <a:avLst/>
            </a:prstGeom>
            <a:effectLst/>
          </p:spPr>
        </p:pic>
        <p:pic>
          <p:nvPicPr>
            <p:cNvPr id="2746" name="Line Shape" descr="Line Shap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12308416" y="199699"/>
              <a:ext cx="105835" cy="150681"/>
            </a:xfrm>
            <a:prstGeom prst="rect">
              <a:avLst/>
            </a:prstGeom>
            <a:effectLst/>
          </p:spPr>
        </p:pic>
        <p:pic>
          <p:nvPicPr>
            <p:cNvPr id="2748" name="Line Line" descr="Line Lin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12426950" y="255129"/>
              <a:ext cx="107951" cy="44451"/>
            </a:xfrm>
            <a:prstGeom prst="rect">
              <a:avLst/>
            </a:prstGeom>
            <a:effectLst/>
          </p:spPr>
        </p:pic>
        <p:pic>
          <p:nvPicPr>
            <p:cNvPr id="2750" name="Line Shape" descr="Line Shap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12490450" y="217029"/>
              <a:ext cx="63501" cy="158751"/>
            </a:xfrm>
            <a:prstGeom prst="rect">
              <a:avLst/>
            </a:prstGeom>
            <a:effectLst/>
          </p:spPr>
        </p:pic>
        <p:pic>
          <p:nvPicPr>
            <p:cNvPr id="2752" name="Line Line" descr="Line Lin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12503150" y="185279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754" name="Line Shape" descr="Line Shap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9324699" y="1857170"/>
              <a:ext cx="3032402" cy="2551384"/>
            </a:xfrm>
            <a:prstGeom prst="rect">
              <a:avLst/>
            </a:prstGeom>
            <a:effectLst/>
          </p:spPr>
        </p:pic>
        <p:pic>
          <p:nvPicPr>
            <p:cNvPr id="2756" name="Line Shape" descr="Line Shap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9779000" y="2184822"/>
              <a:ext cx="150948" cy="178508"/>
            </a:xfrm>
            <a:prstGeom prst="rect">
              <a:avLst/>
            </a:prstGeom>
            <a:effectLst/>
          </p:spPr>
        </p:pic>
        <p:pic>
          <p:nvPicPr>
            <p:cNvPr id="2758" name="Line Shape" descr="Line Shap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9874879" y="2326682"/>
              <a:ext cx="266072" cy="335098"/>
            </a:xfrm>
            <a:prstGeom prst="rect">
              <a:avLst/>
            </a:prstGeom>
            <a:effectLst/>
          </p:spPr>
        </p:pic>
        <p:pic>
          <p:nvPicPr>
            <p:cNvPr id="2760" name="Line Shape" descr="Line Shap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10176056" y="2674479"/>
              <a:ext cx="41095" cy="127001"/>
            </a:xfrm>
            <a:prstGeom prst="rect">
              <a:avLst/>
            </a:prstGeom>
            <a:effectLst/>
          </p:spPr>
        </p:pic>
        <p:pic>
          <p:nvPicPr>
            <p:cNvPr id="2762" name="Line Shape" descr="Line Shap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10160000" y="2546262"/>
              <a:ext cx="78403" cy="84302"/>
            </a:xfrm>
            <a:prstGeom prst="rect">
              <a:avLst/>
            </a:prstGeom>
            <a:effectLst/>
          </p:spPr>
        </p:pic>
        <p:pic>
          <p:nvPicPr>
            <p:cNvPr id="2764" name="Line Line" descr="Line Lin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10439400" y="2496679"/>
              <a:ext cx="133351" cy="25401"/>
            </a:xfrm>
            <a:prstGeom prst="rect">
              <a:avLst/>
            </a:prstGeom>
            <a:effectLst/>
          </p:spPr>
        </p:pic>
        <p:pic>
          <p:nvPicPr>
            <p:cNvPr id="2766" name="Line Line" descr="Line Lin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10445750" y="2560179"/>
              <a:ext cx="158751" cy="63501"/>
            </a:xfrm>
            <a:prstGeom prst="rect">
              <a:avLst/>
            </a:prstGeom>
            <a:effectLst/>
          </p:spPr>
        </p:pic>
        <p:pic>
          <p:nvPicPr>
            <p:cNvPr id="2768" name="Line Shape" descr="Line Shap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11176000" y="2133583"/>
              <a:ext cx="263790" cy="266850"/>
            </a:xfrm>
            <a:prstGeom prst="rect">
              <a:avLst/>
            </a:prstGeom>
            <a:effectLst/>
          </p:spPr>
        </p:pic>
        <p:pic>
          <p:nvPicPr>
            <p:cNvPr id="2770" name="Line Shape" descr="Line Shap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11604806" y="1963279"/>
              <a:ext cx="41095" cy="317501"/>
            </a:xfrm>
            <a:prstGeom prst="rect">
              <a:avLst/>
            </a:prstGeom>
            <a:effectLst/>
          </p:spPr>
        </p:pic>
        <p:pic>
          <p:nvPicPr>
            <p:cNvPr id="2772" name="Line Shape" descr="Line Shap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11548279" y="2401429"/>
              <a:ext cx="99465" cy="129881"/>
            </a:xfrm>
            <a:prstGeom prst="rect">
              <a:avLst/>
            </a:prstGeom>
            <a:effectLst/>
          </p:spPr>
        </p:pic>
        <p:pic>
          <p:nvPicPr>
            <p:cNvPr id="2774" name="Line Shape" descr="Line Shap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10909300" y="2661779"/>
              <a:ext cx="1168401" cy="95251"/>
            </a:xfrm>
            <a:prstGeom prst="rect">
              <a:avLst/>
            </a:prstGeom>
            <a:effectLst/>
          </p:spPr>
        </p:pic>
        <p:pic>
          <p:nvPicPr>
            <p:cNvPr id="2776" name="Line Line" descr="Line Lin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10941050" y="3030079"/>
              <a:ext cx="38101" cy="184151"/>
            </a:xfrm>
            <a:prstGeom prst="rect">
              <a:avLst/>
            </a:prstGeom>
            <a:effectLst/>
          </p:spPr>
        </p:pic>
        <p:pic>
          <p:nvPicPr>
            <p:cNvPr id="2778" name="Line Shape" descr="Line Shap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10915600" y="2901252"/>
              <a:ext cx="53053" cy="71678"/>
            </a:xfrm>
            <a:prstGeom prst="rect">
              <a:avLst/>
            </a:prstGeom>
            <a:effectLst/>
          </p:spPr>
        </p:pic>
        <p:pic>
          <p:nvPicPr>
            <p:cNvPr id="2780" name="Line Shape" descr="Line Shap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11055350" y="2858375"/>
              <a:ext cx="50801" cy="355855"/>
            </a:xfrm>
            <a:prstGeom prst="rect">
              <a:avLst/>
            </a:prstGeom>
            <a:effectLst/>
          </p:spPr>
        </p:pic>
        <p:pic>
          <p:nvPicPr>
            <p:cNvPr id="2782" name="Line Shape" descr="Line Shap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11071850" y="3277729"/>
              <a:ext cx="88527" cy="114301"/>
            </a:xfrm>
            <a:prstGeom prst="rect">
              <a:avLst/>
            </a:prstGeom>
            <a:effectLst/>
          </p:spPr>
        </p:pic>
        <p:pic>
          <p:nvPicPr>
            <p:cNvPr id="2784" name="Line Shape" descr="Line Shap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11282670" y="2918864"/>
              <a:ext cx="179081" cy="310062"/>
            </a:xfrm>
            <a:prstGeom prst="rect">
              <a:avLst/>
            </a:prstGeom>
            <a:effectLst/>
          </p:spPr>
        </p:pic>
        <p:pic>
          <p:nvPicPr>
            <p:cNvPr id="2786" name="Line Shape" descr="Line Shap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11430363" y="2985656"/>
              <a:ext cx="107588" cy="211641"/>
            </a:xfrm>
            <a:prstGeom prst="rect">
              <a:avLst/>
            </a:prstGeom>
            <a:effectLst/>
          </p:spPr>
        </p:pic>
        <p:pic>
          <p:nvPicPr>
            <p:cNvPr id="2788" name="Line Line" descr="Line Lin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11595100" y="3061829"/>
              <a:ext cx="158751" cy="44451"/>
            </a:xfrm>
            <a:prstGeom prst="rect">
              <a:avLst/>
            </a:prstGeom>
            <a:effectLst/>
          </p:spPr>
        </p:pic>
        <p:pic>
          <p:nvPicPr>
            <p:cNvPr id="2790" name="Line Line" descr="Line Lin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11804650" y="3017379"/>
              <a:ext cx="31751" cy="177801"/>
            </a:xfrm>
            <a:prstGeom prst="rect">
              <a:avLst/>
            </a:prstGeom>
            <a:effectLst/>
          </p:spPr>
        </p:pic>
        <p:pic>
          <p:nvPicPr>
            <p:cNvPr id="2792" name="Line Shape" descr="Line Shape"/>
            <p:cNvPicPr>
              <a:picLocks noChangeAspect="0"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11798300" y="2915779"/>
              <a:ext cx="54066" cy="65242"/>
            </a:xfrm>
            <a:prstGeom prst="rect">
              <a:avLst/>
            </a:prstGeom>
            <a:effectLst/>
          </p:spPr>
        </p:pic>
        <p:pic>
          <p:nvPicPr>
            <p:cNvPr id="2794" name="Line Shape" descr="Line Shape"/>
            <p:cNvPicPr>
              <a:picLocks noChangeAspect="0"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11887200" y="2890379"/>
              <a:ext cx="132279" cy="296334"/>
            </a:xfrm>
            <a:prstGeom prst="rect">
              <a:avLst/>
            </a:prstGeom>
            <a:effectLst/>
          </p:spPr>
        </p:pic>
        <p:pic>
          <p:nvPicPr>
            <p:cNvPr id="2796" name="Line Shape" descr="Line Shape"/>
            <p:cNvPicPr>
              <a:picLocks noChangeAspect="0"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12096750" y="2858629"/>
              <a:ext cx="38101" cy="323851"/>
            </a:xfrm>
            <a:prstGeom prst="rect">
              <a:avLst/>
            </a:prstGeom>
            <a:effectLst/>
          </p:spPr>
        </p:pic>
        <p:pic>
          <p:nvPicPr>
            <p:cNvPr id="2798" name="Line Shape" descr="Line Shape"/>
            <p:cNvPicPr>
              <a:picLocks noChangeAspect="0"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12106456" y="3233279"/>
              <a:ext cx="102397" cy="109172"/>
            </a:xfrm>
            <a:prstGeom prst="rect">
              <a:avLst/>
            </a:prstGeom>
            <a:effectLst/>
          </p:spPr>
        </p:pic>
        <p:pic>
          <p:nvPicPr>
            <p:cNvPr id="2800" name="Line Shape" descr="Line Shape"/>
            <p:cNvPicPr>
              <a:picLocks noChangeAspect="0"/>
            </p:cNvPicPr>
            <p:nvPr/>
          </p:nvPicPr>
          <p:blipFill>
            <a:blip r:embed="rId174">
              <a:extLst/>
            </a:blip>
            <a:stretch>
              <a:fillRect/>
            </a:stretch>
          </p:blipFill>
          <p:spPr>
            <a:xfrm>
              <a:off x="10629900" y="3544429"/>
              <a:ext cx="379798" cy="107951"/>
            </a:xfrm>
            <a:prstGeom prst="rect">
              <a:avLst/>
            </a:prstGeom>
            <a:effectLst/>
          </p:spPr>
        </p:pic>
        <p:pic>
          <p:nvPicPr>
            <p:cNvPr id="2802" name="Line Shape" descr="Line Shape"/>
            <p:cNvPicPr>
              <a:picLocks noChangeAspect="0"/>
            </p:cNvPicPr>
            <p:nvPr/>
          </p:nvPicPr>
          <p:blipFill>
            <a:blip r:embed="rId175">
              <a:extLst/>
            </a:blip>
            <a:stretch>
              <a:fillRect/>
            </a:stretch>
          </p:blipFill>
          <p:spPr>
            <a:xfrm>
              <a:off x="9982200" y="3919079"/>
              <a:ext cx="25401" cy="247651"/>
            </a:xfrm>
            <a:prstGeom prst="rect">
              <a:avLst/>
            </a:prstGeom>
            <a:effectLst/>
          </p:spPr>
        </p:pic>
        <p:pic>
          <p:nvPicPr>
            <p:cNvPr id="2804" name="Line Shape" descr="Line Shape"/>
            <p:cNvPicPr>
              <a:picLocks noChangeAspect="0"/>
            </p:cNvPicPr>
            <p:nvPr/>
          </p:nvPicPr>
          <p:blipFill>
            <a:blip r:embed="rId176">
              <a:extLst/>
            </a:blip>
            <a:stretch>
              <a:fillRect/>
            </a:stretch>
          </p:blipFill>
          <p:spPr>
            <a:xfrm>
              <a:off x="9971616" y="3817905"/>
              <a:ext cx="91426" cy="74616"/>
            </a:xfrm>
            <a:prstGeom prst="rect">
              <a:avLst/>
            </a:prstGeom>
            <a:effectLst/>
          </p:spPr>
        </p:pic>
        <p:pic>
          <p:nvPicPr>
            <p:cNvPr id="2806" name="Line Shape" descr="Line Shape"/>
            <p:cNvPicPr>
              <a:picLocks noChangeAspect="0"/>
            </p:cNvPicPr>
            <p:nvPr/>
          </p:nvPicPr>
          <p:blipFill>
            <a:blip r:embed="rId177">
              <a:extLst/>
            </a:blip>
            <a:stretch>
              <a:fillRect/>
            </a:stretch>
          </p:blipFill>
          <p:spPr>
            <a:xfrm>
              <a:off x="10144339" y="3846398"/>
              <a:ext cx="136312" cy="334578"/>
            </a:xfrm>
            <a:prstGeom prst="rect">
              <a:avLst/>
            </a:prstGeom>
            <a:effectLst/>
          </p:spPr>
        </p:pic>
        <p:pic>
          <p:nvPicPr>
            <p:cNvPr id="2808" name="Line Shape" descr="Line Shape"/>
            <p:cNvPicPr>
              <a:picLocks noChangeAspect="0"/>
            </p:cNvPicPr>
            <p:nvPr/>
          </p:nvPicPr>
          <p:blipFill>
            <a:blip r:embed="rId178">
              <a:extLst/>
            </a:blip>
            <a:stretch>
              <a:fillRect/>
            </a:stretch>
          </p:blipFill>
          <p:spPr>
            <a:xfrm>
              <a:off x="10299137" y="4027029"/>
              <a:ext cx="45014" cy="146051"/>
            </a:xfrm>
            <a:prstGeom prst="rect">
              <a:avLst/>
            </a:prstGeom>
            <a:effectLst/>
          </p:spPr>
        </p:pic>
        <p:pic>
          <p:nvPicPr>
            <p:cNvPr id="2810" name="Line Shape" descr="Line Shape"/>
            <p:cNvPicPr>
              <a:picLocks noChangeAspect="0"/>
            </p:cNvPicPr>
            <p:nvPr/>
          </p:nvPicPr>
          <p:blipFill>
            <a:blip r:embed="rId179">
              <a:extLst/>
            </a:blip>
            <a:stretch>
              <a:fillRect/>
            </a:stretch>
          </p:blipFill>
          <p:spPr>
            <a:xfrm>
              <a:off x="10313579" y="3919079"/>
              <a:ext cx="81372" cy="95251"/>
            </a:xfrm>
            <a:prstGeom prst="rect">
              <a:avLst/>
            </a:prstGeom>
            <a:effectLst/>
          </p:spPr>
        </p:pic>
        <p:pic>
          <p:nvPicPr>
            <p:cNvPr id="2812" name="Line Line" descr="Line Line"/>
            <p:cNvPicPr>
              <a:picLocks noChangeAspect="0"/>
            </p:cNvPicPr>
            <p:nvPr/>
          </p:nvPicPr>
          <p:blipFill>
            <a:blip r:embed="rId180">
              <a:extLst/>
            </a:blip>
            <a:stretch>
              <a:fillRect/>
            </a:stretch>
          </p:blipFill>
          <p:spPr>
            <a:xfrm>
              <a:off x="10439400" y="4065129"/>
              <a:ext cx="152401" cy="57151"/>
            </a:xfrm>
            <a:prstGeom prst="rect">
              <a:avLst/>
            </a:prstGeom>
            <a:effectLst/>
          </p:spPr>
        </p:pic>
        <p:pic>
          <p:nvPicPr>
            <p:cNvPr id="2814" name="Line Shape" descr="Line Shape"/>
            <p:cNvPicPr>
              <a:picLocks noChangeAspect="0"/>
            </p:cNvPicPr>
            <p:nvPr/>
          </p:nvPicPr>
          <p:blipFill>
            <a:blip r:embed="rId181">
              <a:extLst/>
            </a:blip>
            <a:stretch>
              <a:fillRect/>
            </a:stretch>
          </p:blipFill>
          <p:spPr>
            <a:xfrm>
              <a:off x="10604500" y="3995279"/>
              <a:ext cx="76201" cy="203201"/>
            </a:xfrm>
            <a:prstGeom prst="rect">
              <a:avLst/>
            </a:prstGeom>
            <a:effectLst/>
          </p:spPr>
        </p:pic>
        <p:pic>
          <p:nvPicPr>
            <p:cNvPr id="2816" name="Line Shape" descr="Line Shape"/>
            <p:cNvPicPr>
              <a:picLocks noChangeAspect="0"/>
            </p:cNvPicPr>
            <p:nvPr/>
          </p:nvPicPr>
          <p:blipFill>
            <a:blip r:embed="rId182">
              <a:extLst/>
            </a:blip>
            <a:stretch>
              <a:fillRect/>
            </a:stretch>
          </p:blipFill>
          <p:spPr>
            <a:xfrm>
              <a:off x="10623550" y="3919079"/>
              <a:ext cx="178063" cy="279401"/>
            </a:xfrm>
            <a:prstGeom prst="rect">
              <a:avLst/>
            </a:prstGeom>
            <a:effectLst/>
          </p:spPr>
        </p:pic>
        <p:pic>
          <p:nvPicPr>
            <p:cNvPr id="2818" name="Line Line" descr="Line 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10883900" y="4128629"/>
              <a:ext cx="139701" cy="31751"/>
            </a:xfrm>
            <a:prstGeom prst="rect">
              <a:avLst/>
            </a:prstGeom>
            <a:effectLst/>
          </p:spPr>
        </p:pic>
        <p:pic>
          <p:nvPicPr>
            <p:cNvPr id="2820" name="Line Line" descr="Line Line"/>
            <p:cNvPicPr>
              <a:picLocks noChangeAspect="0"/>
            </p:cNvPicPr>
            <p:nvPr/>
          </p:nvPicPr>
          <p:blipFill>
            <a:blip r:embed="rId183">
              <a:extLst/>
            </a:blip>
            <a:stretch>
              <a:fillRect/>
            </a:stretch>
          </p:blipFill>
          <p:spPr>
            <a:xfrm>
              <a:off x="11220450" y="4109579"/>
              <a:ext cx="95251" cy="31751"/>
            </a:xfrm>
            <a:prstGeom prst="rect">
              <a:avLst/>
            </a:prstGeom>
            <a:effectLst/>
          </p:spPr>
        </p:pic>
        <p:pic>
          <p:nvPicPr>
            <p:cNvPr id="2822" name="Line Line" descr="Line Line"/>
            <p:cNvPicPr>
              <a:picLocks noChangeAspect="0"/>
            </p:cNvPicPr>
            <p:nvPr/>
          </p:nvPicPr>
          <p:blipFill>
            <a:blip r:embed="rId184">
              <a:extLst/>
            </a:blip>
            <a:stretch>
              <a:fillRect/>
            </a:stretch>
          </p:blipFill>
          <p:spPr>
            <a:xfrm>
              <a:off x="11436350" y="4090529"/>
              <a:ext cx="69851" cy="50801"/>
            </a:xfrm>
            <a:prstGeom prst="rect">
              <a:avLst/>
            </a:prstGeom>
            <a:effectLst/>
          </p:spPr>
        </p:pic>
        <p:pic>
          <p:nvPicPr>
            <p:cNvPr id="2824" name="Line Shape" descr="Line Shape"/>
            <p:cNvPicPr>
              <a:picLocks noChangeAspect="0"/>
            </p:cNvPicPr>
            <p:nvPr/>
          </p:nvPicPr>
          <p:blipFill>
            <a:blip r:embed="rId185">
              <a:extLst/>
            </a:blip>
            <a:stretch>
              <a:fillRect/>
            </a:stretch>
          </p:blipFill>
          <p:spPr>
            <a:xfrm>
              <a:off x="11741150" y="3912729"/>
              <a:ext cx="57151" cy="342901"/>
            </a:xfrm>
            <a:prstGeom prst="rect">
              <a:avLst/>
            </a:prstGeom>
            <a:effectLst/>
          </p:spPr>
        </p:pic>
        <p:sp>
          <p:nvSpPr>
            <p:cNvPr id="2826" name="Line"/>
            <p:cNvSpPr/>
            <p:nvPr/>
          </p:nvSpPr>
          <p:spPr>
            <a:xfrm>
              <a:off x="0" y="3646029"/>
              <a:ext cx="9366250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200"/>
                  </a:moveTo>
                  <a:cubicBezTo>
                    <a:pt x="166" y="9900"/>
                    <a:pt x="332" y="9600"/>
                    <a:pt x="508" y="9200"/>
                  </a:cubicBezTo>
                  <a:cubicBezTo>
                    <a:pt x="683" y="8800"/>
                    <a:pt x="869" y="8300"/>
                    <a:pt x="1045" y="7900"/>
                  </a:cubicBezTo>
                  <a:cubicBezTo>
                    <a:pt x="1220" y="7500"/>
                    <a:pt x="1386" y="7200"/>
                    <a:pt x="1567" y="6950"/>
                  </a:cubicBezTo>
                  <a:cubicBezTo>
                    <a:pt x="1748" y="6700"/>
                    <a:pt x="1943" y="6500"/>
                    <a:pt x="2128" y="6300"/>
                  </a:cubicBezTo>
                  <a:cubicBezTo>
                    <a:pt x="2314" y="6100"/>
                    <a:pt x="2489" y="5900"/>
                    <a:pt x="2665" y="5750"/>
                  </a:cubicBezTo>
                  <a:cubicBezTo>
                    <a:pt x="2841" y="5600"/>
                    <a:pt x="3017" y="5500"/>
                    <a:pt x="3212" y="5450"/>
                  </a:cubicBezTo>
                  <a:cubicBezTo>
                    <a:pt x="3407" y="5400"/>
                    <a:pt x="3622" y="5400"/>
                    <a:pt x="3825" y="5450"/>
                  </a:cubicBezTo>
                  <a:cubicBezTo>
                    <a:pt x="4027" y="5500"/>
                    <a:pt x="4217" y="5600"/>
                    <a:pt x="4405" y="5700"/>
                  </a:cubicBezTo>
                  <a:cubicBezTo>
                    <a:pt x="4593" y="5800"/>
                    <a:pt x="4779" y="5900"/>
                    <a:pt x="4964" y="5950"/>
                  </a:cubicBezTo>
                  <a:cubicBezTo>
                    <a:pt x="5150" y="6000"/>
                    <a:pt x="5335" y="6000"/>
                    <a:pt x="5516" y="5900"/>
                  </a:cubicBezTo>
                  <a:cubicBezTo>
                    <a:pt x="5697" y="5800"/>
                    <a:pt x="5872" y="5600"/>
                    <a:pt x="6046" y="5350"/>
                  </a:cubicBezTo>
                  <a:cubicBezTo>
                    <a:pt x="6219" y="5100"/>
                    <a:pt x="6390" y="4800"/>
                    <a:pt x="6556" y="4550"/>
                  </a:cubicBezTo>
                  <a:cubicBezTo>
                    <a:pt x="6722" y="4300"/>
                    <a:pt x="6883" y="4100"/>
                    <a:pt x="7056" y="3800"/>
                  </a:cubicBezTo>
                  <a:cubicBezTo>
                    <a:pt x="7229" y="3500"/>
                    <a:pt x="7415" y="3100"/>
                    <a:pt x="7605" y="2650"/>
                  </a:cubicBezTo>
                  <a:cubicBezTo>
                    <a:pt x="7796" y="2200"/>
                    <a:pt x="7991" y="1700"/>
                    <a:pt x="8186" y="1350"/>
                  </a:cubicBezTo>
                  <a:cubicBezTo>
                    <a:pt x="8381" y="1000"/>
                    <a:pt x="8577" y="800"/>
                    <a:pt x="8764" y="650"/>
                  </a:cubicBezTo>
                  <a:cubicBezTo>
                    <a:pt x="8952" y="500"/>
                    <a:pt x="9133" y="400"/>
                    <a:pt x="9321" y="350"/>
                  </a:cubicBezTo>
                  <a:cubicBezTo>
                    <a:pt x="9509" y="300"/>
                    <a:pt x="9704" y="300"/>
                    <a:pt x="9890" y="250"/>
                  </a:cubicBezTo>
                  <a:cubicBezTo>
                    <a:pt x="10075" y="200"/>
                    <a:pt x="10251" y="100"/>
                    <a:pt x="10436" y="50"/>
                  </a:cubicBezTo>
                  <a:cubicBezTo>
                    <a:pt x="10622" y="0"/>
                    <a:pt x="10817" y="0"/>
                    <a:pt x="11015" y="0"/>
                  </a:cubicBezTo>
                  <a:cubicBezTo>
                    <a:pt x="11212" y="0"/>
                    <a:pt x="11413" y="0"/>
                    <a:pt x="11608" y="50"/>
                  </a:cubicBezTo>
                  <a:cubicBezTo>
                    <a:pt x="11803" y="100"/>
                    <a:pt x="11993" y="200"/>
                    <a:pt x="12186" y="300"/>
                  </a:cubicBezTo>
                  <a:cubicBezTo>
                    <a:pt x="12379" y="400"/>
                    <a:pt x="12574" y="500"/>
                    <a:pt x="12757" y="650"/>
                  </a:cubicBezTo>
                  <a:cubicBezTo>
                    <a:pt x="12940" y="800"/>
                    <a:pt x="13111" y="1000"/>
                    <a:pt x="13294" y="1400"/>
                  </a:cubicBezTo>
                  <a:cubicBezTo>
                    <a:pt x="13477" y="1800"/>
                    <a:pt x="13673" y="2400"/>
                    <a:pt x="13829" y="2900"/>
                  </a:cubicBezTo>
                  <a:cubicBezTo>
                    <a:pt x="13985" y="3400"/>
                    <a:pt x="14102" y="3800"/>
                    <a:pt x="14224" y="4300"/>
                  </a:cubicBezTo>
                  <a:cubicBezTo>
                    <a:pt x="14346" y="4800"/>
                    <a:pt x="14473" y="5400"/>
                    <a:pt x="14593" y="6100"/>
                  </a:cubicBezTo>
                  <a:cubicBezTo>
                    <a:pt x="14712" y="6800"/>
                    <a:pt x="14825" y="7600"/>
                    <a:pt x="14952" y="8400"/>
                  </a:cubicBezTo>
                  <a:cubicBezTo>
                    <a:pt x="15079" y="9200"/>
                    <a:pt x="15220" y="10000"/>
                    <a:pt x="15325" y="10700"/>
                  </a:cubicBezTo>
                  <a:cubicBezTo>
                    <a:pt x="15430" y="11400"/>
                    <a:pt x="15498" y="12000"/>
                    <a:pt x="15591" y="13100"/>
                  </a:cubicBezTo>
                  <a:cubicBezTo>
                    <a:pt x="15684" y="14200"/>
                    <a:pt x="15801" y="15800"/>
                    <a:pt x="15903" y="16950"/>
                  </a:cubicBezTo>
                  <a:cubicBezTo>
                    <a:pt x="16006" y="18100"/>
                    <a:pt x="16094" y="18800"/>
                    <a:pt x="16216" y="19300"/>
                  </a:cubicBezTo>
                  <a:cubicBezTo>
                    <a:pt x="16338" y="19800"/>
                    <a:pt x="16494" y="20100"/>
                    <a:pt x="16653" y="20300"/>
                  </a:cubicBezTo>
                  <a:cubicBezTo>
                    <a:pt x="16811" y="20500"/>
                    <a:pt x="16972" y="20600"/>
                    <a:pt x="17136" y="20700"/>
                  </a:cubicBezTo>
                  <a:cubicBezTo>
                    <a:pt x="17300" y="20800"/>
                    <a:pt x="17465" y="20900"/>
                    <a:pt x="17636" y="21050"/>
                  </a:cubicBezTo>
                  <a:cubicBezTo>
                    <a:pt x="17807" y="21200"/>
                    <a:pt x="17983" y="21400"/>
                    <a:pt x="18166" y="21500"/>
                  </a:cubicBezTo>
                  <a:cubicBezTo>
                    <a:pt x="18349" y="21600"/>
                    <a:pt x="18539" y="21600"/>
                    <a:pt x="18732" y="21600"/>
                  </a:cubicBezTo>
                  <a:cubicBezTo>
                    <a:pt x="18925" y="21600"/>
                    <a:pt x="19120" y="21600"/>
                    <a:pt x="19291" y="21500"/>
                  </a:cubicBezTo>
                  <a:cubicBezTo>
                    <a:pt x="19462" y="21400"/>
                    <a:pt x="19608" y="21200"/>
                    <a:pt x="19765" y="21100"/>
                  </a:cubicBezTo>
                  <a:cubicBezTo>
                    <a:pt x="19921" y="21000"/>
                    <a:pt x="20087" y="21000"/>
                    <a:pt x="20267" y="20950"/>
                  </a:cubicBezTo>
                  <a:cubicBezTo>
                    <a:pt x="20448" y="20900"/>
                    <a:pt x="20643" y="20800"/>
                    <a:pt x="20831" y="20750"/>
                  </a:cubicBezTo>
                  <a:cubicBezTo>
                    <a:pt x="21019" y="20700"/>
                    <a:pt x="21200" y="20700"/>
                    <a:pt x="21327" y="20750"/>
                  </a:cubicBezTo>
                  <a:cubicBezTo>
                    <a:pt x="21454" y="20800"/>
                    <a:pt x="21527" y="20900"/>
                    <a:pt x="21600" y="21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7" name="Line"/>
            <p:cNvSpPr/>
            <p:nvPr/>
          </p:nvSpPr>
          <p:spPr>
            <a:xfrm>
              <a:off x="3133477" y="3958400"/>
              <a:ext cx="422524" cy="532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398" fill="norm" stroke="1" extrusionOk="0">
                  <a:moveTo>
                    <a:pt x="21451" y="5564"/>
                  </a:moveTo>
                  <a:cubicBezTo>
                    <a:pt x="21344" y="4713"/>
                    <a:pt x="21236" y="3863"/>
                    <a:pt x="20538" y="3055"/>
                  </a:cubicBezTo>
                  <a:cubicBezTo>
                    <a:pt x="19839" y="2247"/>
                    <a:pt x="18550" y="1482"/>
                    <a:pt x="16991" y="971"/>
                  </a:cubicBezTo>
                  <a:cubicBezTo>
                    <a:pt x="15433" y="461"/>
                    <a:pt x="13606" y="206"/>
                    <a:pt x="12424" y="79"/>
                  </a:cubicBezTo>
                  <a:cubicBezTo>
                    <a:pt x="11242" y="-49"/>
                    <a:pt x="10705" y="-49"/>
                    <a:pt x="9899" y="291"/>
                  </a:cubicBezTo>
                  <a:cubicBezTo>
                    <a:pt x="9093" y="631"/>
                    <a:pt x="8018" y="1312"/>
                    <a:pt x="6890" y="2375"/>
                  </a:cubicBezTo>
                  <a:cubicBezTo>
                    <a:pt x="5761" y="3438"/>
                    <a:pt x="4579" y="4883"/>
                    <a:pt x="3505" y="6627"/>
                  </a:cubicBezTo>
                  <a:cubicBezTo>
                    <a:pt x="2430" y="8370"/>
                    <a:pt x="1463" y="10411"/>
                    <a:pt x="818" y="11942"/>
                  </a:cubicBezTo>
                  <a:cubicBezTo>
                    <a:pt x="173" y="13472"/>
                    <a:pt x="-149" y="14493"/>
                    <a:pt x="66" y="15598"/>
                  </a:cubicBezTo>
                  <a:cubicBezTo>
                    <a:pt x="281" y="16704"/>
                    <a:pt x="1033" y="17894"/>
                    <a:pt x="1947" y="18872"/>
                  </a:cubicBezTo>
                  <a:cubicBezTo>
                    <a:pt x="2860" y="19850"/>
                    <a:pt x="3935" y="20616"/>
                    <a:pt x="5654" y="21041"/>
                  </a:cubicBezTo>
                  <a:cubicBezTo>
                    <a:pt x="7373" y="21466"/>
                    <a:pt x="9738" y="21551"/>
                    <a:pt x="11887" y="21083"/>
                  </a:cubicBezTo>
                  <a:cubicBezTo>
                    <a:pt x="14036" y="20616"/>
                    <a:pt x="15970" y="19595"/>
                    <a:pt x="17475" y="18447"/>
                  </a:cubicBezTo>
                  <a:cubicBezTo>
                    <a:pt x="18979" y="17299"/>
                    <a:pt x="20054" y="16023"/>
                    <a:pt x="20591" y="14620"/>
                  </a:cubicBezTo>
                  <a:cubicBezTo>
                    <a:pt x="21129" y="13217"/>
                    <a:pt x="21129" y="11686"/>
                    <a:pt x="20967" y="10453"/>
                  </a:cubicBezTo>
                  <a:cubicBezTo>
                    <a:pt x="20806" y="9220"/>
                    <a:pt x="20484" y="8285"/>
                    <a:pt x="20161" y="7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8" name="Line"/>
            <p:cNvSpPr/>
            <p:nvPr/>
          </p:nvSpPr>
          <p:spPr>
            <a:xfrm>
              <a:off x="7562849" y="4419519"/>
              <a:ext cx="294218" cy="37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18181" y="2254"/>
                  </a:moveTo>
                  <a:cubicBezTo>
                    <a:pt x="18803" y="1768"/>
                    <a:pt x="19424" y="1283"/>
                    <a:pt x="20124" y="858"/>
                  </a:cubicBezTo>
                  <a:cubicBezTo>
                    <a:pt x="20823" y="433"/>
                    <a:pt x="21600" y="69"/>
                    <a:pt x="21600" y="9"/>
                  </a:cubicBezTo>
                  <a:cubicBezTo>
                    <a:pt x="21600" y="-52"/>
                    <a:pt x="20823" y="191"/>
                    <a:pt x="18259" y="1161"/>
                  </a:cubicBezTo>
                  <a:cubicBezTo>
                    <a:pt x="15695" y="2132"/>
                    <a:pt x="11344" y="3831"/>
                    <a:pt x="8858" y="4863"/>
                  </a:cubicBezTo>
                  <a:cubicBezTo>
                    <a:pt x="6371" y="5894"/>
                    <a:pt x="5750" y="6258"/>
                    <a:pt x="5361" y="6744"/>
                  </a:cubicBezTo>
                  <a:cubicBezTo>
                    <a:pt x="4973" y="7229"/>
                    <a:pt x="4817" y="7836"/>
                    <a:pt x="5128" y="8200"/>
                  </a:cubicBezTo>
                  <a:cubicBezTo>
                    <a:pt x="5439" y="8564"/>
                    <a:pt x="6216" y="8685"/>
                    <a:pt x="7537" y="8806"/>
                  </a:cubicBezTo>
                  <a:cubicBezTo>
                    <a:pt x="8858" y="8928"/>
                    <a:pt x="10722" y="9049"/>
                    <a:pt x="12043" y="9170"/>
                  </a:cubicBezTo>
                  <a:cubicBezTo>
                    <a:pt x="13364" y="9292"/>
                    <a:pt x="14141" y="9413"/>
                    <a:pt x="14374" y="9838"/>
                  </a:cubicBezTo>
                  <a:cubicBezTo>
                    <a:pt x="14607" y="10263"/>
                    <a:pt x="14296" y="10991"/>
                    <a:pt x="12820" y="11961"/>
                  </a:cubicBezTo>
                  <a:cubicBezTo>
                    <a:pt x="11344" y="12932"/>
                    <a:pt x="8702" y="14146"/>
                    <a:pt x="6527" y="15299"/>
                  </a:cubicBezTo>
                  <a:cubicBezTo>
                    <a:pt x="4351" y="16451"/>
                    <a:pt x="2642" y="17544"/>
                    <a:pt x="1554" y="18332"/>
                  </a:cubicBezTo>
                  <a:cubicBezTo>
                    <a:pt x="466" y="19121"/>
                    <a:pt x="0" y="19606"/>
                    <a:pt x="0" y="20092"/>
                  </a:cubicBezTo>
                  <a:cubicBezTo>
                    <a:pt x="0" y="20577"/>
                    <a:pt x="466" y="21063"/>
                    <a:pt x="1632" y="21305"/>
                  </a:cubicBezTo>
                  <a:cubicBezTo>
                    <a:pt x="2797" y="21548"/>
                    <a:pt x="4662" y="21548"/>
                    <a:pt x="8003" y="21366"/>
                  </a:cubicBezTo>
                  <a:cubicBezTo>
                    <a:pt x="11344" y="21184"/>
                    <a:pt x="16161" y="20820"/>
                    <a:pt x="20978" y="20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9" name="Line"/>
            <p:cNvSpPr/>
            <p:nvPr/>
          </p:nvSpPr>
          <p:spPr>
            <a:xfrm>
              <a:off x="7639776" y="4240494"/>
              <a:ext cx="88175" cy="12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0980" fill="norm" stroke="1" extrusionOk="0">
                  <a:moveTo>
                    <a:pt x="1367" y="4734"/>
                  </a:moveTo>
                  <a:cubicBezTo>
                    <a:pt x="1881" y="8334"/>
                    <a:pt x="2395" y="11934"/>
                    <a:pt x="2138" y="14994"/>
                  </a:cubicBezTo>
                  <a:cubicBezTo>
                    <a:pt x="1881" y="18054"/>
                    <a:pt x="853" y="20574"/>
                    <a:pt x="338" y="20934"/>
                  </a:cubicBezTo>
                  <a:cubicBezTo>
                    <a:pt x="-176" y="21294"/>
                    <a:pt x="-176" y="19494"/>
                    <a:pt x="853" y="16434"/>
                  </a:cubicBezTo>
                  <a:cubicBezTo>
                    <a:pt x="1881" y="13374"/>
                    <a:pt x="3938" y="9054"/>
                    <a:pt x="5995" y="5814"/>
                  </a:cubicBezTo>
                  <a:cubicBezTo>
                    <a:pt x="8053" y="2574"/>
                    <a:pt x="10110" y="414"/>
                    <a:pt x="11910" y="54"/>
                  </a:cubicBezTo>
                  <a:cubicBezTo>
                    <a:pt x="13710" y="-306"/>
                    <a:pt x="15253" y="1134"/>
                    <a:pt x="16795" y="4194"/>
                  </a:cubicBezTo>
                  <a:cubicBezTo>
                    <a:pt x="18338" y="7254"/>
                    <a:pt x="19881" y="11934"/>
                    <a:pt x="21424" y="16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0" name="Line"/>
            <p:cNvSpPr/>
            <p:nvPr/>
          </p:nvSpPr>
          <p:spPr>
            <a:xfrm>
              <a:off x="8007350" y="4362382"/>
              <a:ext cx="63500" cy="150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0" fill="norm" stroke="1" extrusionOk="0">
                  <a:moveTo>
                    <a:pt x="4320" y="6295"/>
                  </a:moveTo>
                  <a:cubicBezTo>
                    <a:pt x="3600" y="9213"/>
                    <a:pt x="2880" y="12132"/>
                    <a:pt x="2160" y="14905"/>
                  </a:cubicBezTo>
                  <a:cubicBezTo>
                    <a:pt x="1440" y="17678"/>
                    <a:pt x="720" y="20305"/>
                    <a:pt x="360" y="20743"/>
                  </a:cubicBezTo>
                  <a:cubicBezTo>
                    <a:pt x="0" y="21181"/>
                    <a:pt x="0" y="19430"/>
                    <a:pt x="0" y="16365"/>
                  </a:cubicBezTo>
                  <a:cubicBezTo>
                    <a:pt x="0" y="13300"/>
                    <a:pt x="0" y="8922"/>
                    <a:pt x="720" y="6003"/>
                  </a:cubicBezTo>
                  <a:cubicBezTo>
                    <a:pt x="1440" y="3084"/>
                    <a:pt x="2880" y="1624"/>
                    <a:pt x="5400" y="749"/>
                  </a:cubicBezTo>
                  <a:cubicBezTo>
                    <a:pt x="7920" y="-127"/>
                    <a:pt x="11520" y="-419"/>
                    <a:pt x="14400" y="895"/>
                  </a:cubicBezTo>
                  <a:cubicBezTo>
                    <a:pt x="17280" y="2208"/>
                    <a:pt x="19440" y="5127"/>
                    <a:pt x="20520" y="8338"/>
                  </a:cubicBezTo>
                  <a:cubicBezTo>
                    <a:pt x="21600" y="11549"/>
                    <a:pt x="21600" y="15051"/>
                    <a:pt x="21600" y="18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1" name="Line"/>
            <p:cNvSpPr/>
            <p:nvPr/>
          </p:nvSpPr>
          <p:spPr>
            <a:xfrm>
              <a:off x="8147050" y="4420729"/>
              <a:ext cx="889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2" name="Line"/>
            <p:cNvSpPr/>
            <p:nvPr/>
          </p:nvSpPr>
          <p:spPr>
            <a:xfrm>
              <a:off x="8267700" y="4388979"/>
              <a:ext cx="1" cy="1079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3" name="Line"/>
            <p:cNvSpPr/>
            <p:nvPr/>
          </p:nvSpPr>
          <p:spPr>
            <a:xfrm>
              <a:off x="8245263" y="4502060"/>
              <a:ext cx="155787" cy="234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196" fill="norm" stroke="1" extrusionOk="0">
                  <a:moveTo>
                    <a:pt x="21197" y="3551"/>
                  </a:moveTo>
                  <a:cubicBezTo>
                    <a:pt x="21197" y="2595"/>
                    <a:pt x="21197" y="1639"/>
                    <a:pt x="20477" y="970"/>
                  </a:cubicBezTo>
                  <a:cubicBezTo>
                    <a:pt x="19757" y="301"/>
                    <a:pt x="18317" y="-81"/>
                    <a:pt x="16877" y="15"/>
                  </a:cubicBezTo>
                  <a:cubicBezTo>
                    <a:pt x="15437" y="110"/>
                    <a:pt x="13997" y="684"/>
                    <a:pt x="11405" y="2691"/>
                  </a:cubicBezTo>
                  <a:cubicBezTo>
                    <a:pt x="8813" y="4698"/>
                    <a:pt x="5069" y="8138"/>
                    <a:pt x="2765" y="10623"/>
                  </a:cubicBezTo>
                  <a:cubicBezTo>
                    <a:pt x="461" y="13108"/>
                    <a:pt x="-403" y="14638"/>
                    <a:pt x="173" y="16358"/>
                  </a:cubicBezTo>
                  <a:cubicBezTo>
                    <a:pt x="749" y="18078"/>
                    <a:pt x="2765" y="19990"/>
                    <a:pt x="5933" y="20754"/>
                  </a:cubicBezTo>
                  <a:cubicBezTo>
                    <a:pt x="9101" y="21519"/>
                    <a:pt x="13421" y="21137"/>
                    <a:pt x="17741" y="20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4" name="Line"/>
            <p:cNvSpPr/>
            <p:nvPr/>
          </p:nvSpPr>
          <p:spPr>
            <a:xfrm>
              <a:off x="8426450" y="4769979"/>
              <a:ext cx="1" cy="1079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5" name="Line"/>
            <p:cNvSpPr/>
            <p:nvPr/>
          </p:nvSpPr>
          <p:spPr>
            <a:xfrm>
              <a:off x="8426450" y="4712829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6" name="Line"/>
            <p:cNvSpPr/>
            <p:nvPr/>
          </p:nvSpPr>
          <p:spPr>
            <a:xfrm>
              <a:off x="8451850" y="4814429"/>
              <a:ext cx="889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7" name="Line"/>
            <p:cNvSpPr/>
            <p:nvPr/>
          </p:nvSpPr>
          <p:spPr>
            <a:xfrm>
              <a:off x="8591550" y="4789029"/>
              <a:ext cx="190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8" name="Line"/>
            <p:cNvSpPr/>
            <p:nvPr/>
          </p:nvSpPr>
          <p:spPr>
            <a:xfrm>
              <a:off x="8763000" y="4547237"/>
              <a:ext cx="123561" cy="37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351" fill="norm" stroke="1" extrusionOk="0">
                  <a:moveTo>
                    <a:pt x="0" y="5489"/>
                  </a:moveTo>
                  <a:cubicBezTo>
                    <a:pt x="732" y="9251"/>
                    <a:pt x="1464" y="13013"/>
                    <a:pt x="1831" y="15258"/>
                  </a:cubicBezTo>
                  <a:cubicBezTo>
                    <a:pt x="2197" y="17503"/>
                    <a:pt x="2197" y="18231"/>
                    <a:pt x="2197" y="19141"/>
                  </a:cubicBezTo>
                  <a:cubicBezTo>
                    <a:pt x="2197" y="20051"/>
                    <a:pt x="2197" y="21143"/>
                    <a:pt x="2014" y="21325"/>
                  </a:cubicBezTo>
                  <a:cubicBezTo>
                    <a:pt x="1831" y="21507"/>
                    <a:pt x="1464" y="20779"/>
                    <a:pt x="1464" y="18170"/>
                  </a:cubicBezTo>
                  <a:cubicBezTo>
                    <a:pt x="1464" y="15561"/>
                    <a:pt x="1831" y="11071"/>
                    <a:pt x="3295" y="7795"/>
                  </a:cubicBezTo>
                  <a:cubicBezTo>
                    <a:pt x="4759" y="4518"/>
                    <a:pt x="7322" y="2455"/>
                    <a:pt x="9519" y="1303"/>
                  </a:cubicBezTo>
                  <a:cubicBezTo>
                    <a:pt x="11715" y="150"/>
                    <a:pt x="13546" y="-93"/>
                    <a:pt x="15010" y="28"/>
                  </a:cubicBezTo>
                  <a:cubicBezTo>
                    <a:pt x="16475" y="150"/>
                    <a:pt x="17573" y="635"/>
                    <a:pt x="18671" y="1545"/>
                  </a:cubicBezTo>
                  <a:cubicBezTo>
                    <a:pt x="19769" y="2455"/>
                    <a:pt x="20868" y="3790"/>
                    <a:pt x="21234" y="4761"/>
                  </a:cubicBezTo>
                  <a:cubicBezTo>
                    <a:pt x="21600" y="5732"/>
                    <a:pt x="21234" y="6338"/>
                    <a:pt x="20136" y="6763"/>
                  </a:cubicBezTo>
                  <a:cubicBezTo>
                    <a:pt x="19037" y="7188"/>
                    <a:pt x="17207" y="7431"/>
                    <a:pt x="13912" y="7006"/>
                  </a:cubicBezTo>
                  <a:cubicBezTo>
                    <a:pt x="10617" y="6581"/>
                    <a:pt x="5858" y="5489"/>
                    <a:pt x="1098" y="4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9" name="Line"/>
            <p:cNvSpPr/>
            <p:nvPr/>
          </p:nvSpPr>
          <p:spPr>
            <a:xfrm>
              <a:off x="8870950" y="4395329"/>
              <a:ext cx="63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0" name="Line"/>
            <p:cNvSpPr/>
            <p:nvPr/>
          </p:nvSpPr>
          <p:spPr>
            <a:xfrm>
              <a:off x="8858250" y="4331829"/>
              <a:ext cx="190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1" name="Line"/>
            <p:cNvSpPr/>
            <p:nvPr/>
          </p:nvSpPr>
          <p:spPr>
            <a:xfrm>
              <a:off x="8973493" y="4530657"/>
              <a:ext cx="81608" cy="226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217" fill="norm" stroke="1" extrusionOk="0">
                  <a:moveTo>
                    <a:pt x="21353" y="410"/>
                  </a:moveTo>
                  <a:cubicBezTo>
                    <a:pt x="18584" y="13"/>
                    <a:pt x="15815" y="-383"/>
                    <a:pt x="12768" y="707"/>
                  </a:cubicBezTo>
                  <a:cubicBezTo>
                    <a:pt x="9722" y="1797"/>
                    <a:pt x="6399" y="4373"/>
                    <a:pt x="3907" y="7544"/>
                  </a:cubicBezTo>
                  <a:cubicBezTo>
                    <a:pt x="1415" y="10714"/>
                    <a:pt x="-247" y="14479"/>
                    <a:pt x="30" y="16857"/>
                  </a:cubicBezTo>
                  <a:cubicBezTo>
                    <a:pt x="307" y="19235"/>
                    <a:pt x="2522" y="20226"/>
                    <a:pt x="4738" y="21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2" name="Line"/>
            <p:cNvSpPr/>
            <p:nvPr/>
          </p:nvSpPr>
          <p:spPr>
            <a:xfrm>
              <a:off x="9062176" y="4630279"/>
              <a:ext cx="126275" cy="73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0936" fill="norm" stroke="1" extrusionOk="0">
                  <a:moveTo>
                    <a:pt x="2036" y="0"/>
                  </a:moveTo>
                  <a:cubicBezTo>
                    <a:pt x="1316" y="3000"/>
                    <a:pt x="596" y="6000"/>
                    <a:pt x="236" y="9000"/>
                  </a:cubicBezTo>
                  <a:cubicBezTo>
                    <a:pt x="-124" y="12000"/>
                    <a:pt x="-124" y="15000"/>
                    <a:pt x="596" y="17400"/>
                  </a:cubicBezTo>
                  <a:cubicBezTo>
                    <a:pt x="1316" y="19800"/>
                    <a:pt x="2756" y="21600"/>
                    <a:pt x="4916" y="20700"/>
                  </a:cubicBezTo>
                  <a:cubicBezTo>
                    <a:pt x="7076" y="19800"/>
                    <a:pt x="9956" y="16200"/>
                    <a:pt x="12836" y="13800"/>
                  </a:cubicBezTo>
                  <a:cubicBezTo>
                    <a:pt x="15716" y="11400"/>
                    <a:pt x="18596" y="10200"/>
                    <a:pt x="21476" y="9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3" name="Line"/>
            <p:cNvSpPr/>
            <p:nvPr/>
          </p:nvSpPr>
          <p:spPr>
            <a:xfrm>
              <a:off x="9192122" y="4588775"/>
              <a:ext cx="69618" cy="264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215" fill="norm" stroke="1" extrusionOk="0">
                  <a:moveTo>
                    <a:pt x="8427" y="5376"/>
                  </a:moveTo>
                  <a:cubicBezTo>
                    <a:pt x="7157" y="9287"/>
                    <a:pt x="5886" y="13199"/>
                    <a:pt x="4933" y="15580"/>
                  </a:cubicBezTo>
                  <a:cubicBezTo>
                    <a:pt x="3980" y="17961"/>
                    <a:pt x="3345" y="18812"/>
                    <a:pt x="2709" y="19662"/>
                  </a:cubicBezTo>
                  <a:cubicBezTo>
                    <a:pt x="2074" y="20513"/>
                    <a:pt x="1439" y="21363"/>
                    <a:pt x="804" y="21193"/>
                  </a:cubicBezTo>
                  <a:cubicBezTo>
                    <a:pt x="168" y="21023"/>
                    <a:pt x="-467" y="19832"/>
                    <a:pt x="486" y="16601"/>
                  </a:cubicBezTo>
                  <a:cubicBezTo>
                    <a:pt x="1439" y="13369"/>
                    <a:pt x="3980" y="8097"/>
                    <a:pt x="6204" y="4865"/>
                  </a:cubicBezTo>
                  <a:cubicBezTo>
                    <a:pt x="8427" y="1634"/>
                    <a:pt x="10333" y="443"/>
                    <a:pt x="12557" y="103"/>
                  </a:cubicBezTo>
                  <a:cubicBezTo>
                    <a:pt x="14780" y="-237"/>
                    <a:pt x="17321" y="273"/>
                    <a:pt x="18909" y="1464"/>
                  </a:cubicBezTo>
                  <a:cubicBezTo>
                    <a:pt x="20498" y="2654"/>
                    <a:pt x="21133" y="4525"/>
                    <a:pt x="20815" y="5971"/>
                  </a:cubicBezTo>
                  <a:cubicBezTo>
                    <a:pt x="20498" y="7417"/>
                    <a:pt x="19227" y="8437"/>
                    <a:pt x="17004" y="8947"/>
                  </a:cubicBezTo>
                  <a:cubicBezTo>
                    <a:pt x="14780" y="9457"/>
                    <a:pt x="11604" y="9457"/>
                    <a:pt x="8427" y="9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4" name="Line"/>
            <p:cNvSpPr/>
            <p:nvPr/>
          </p:nvSpPr>
          <p:spPr>
            <a:xfrm>
              <a:off x="9302750" y="4554079"/>
              <a:ext cx="18108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7200" y="0"/>
                  </a:moveTo>
                  <a:cubicBezTo>
                    <a:pt x="14400" y="5635"/>
                    <a:pt x="21600" y="11270"/>
                    <a:pt x="20400" y="14870"/>
                  </a:cubicBezTo>
                  <a:cubicBezTo>
                    <a:pt x="19200" y="18470"/>
                    <a:pt x="9600" y="200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5" name="Line"/>
            <p:cNvSpPr/>
            <p:nvPr/>
          </p:nvSpPr>
          <p:spPr>
            <a:xfrm>
              <a:off x="9290049" y="4469788"/>
              <a:ext cx="38101" cy="3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4" fill="norm" stroke="1" extrusionOk="0">
                  <a:moveTo>
                    <a:pt x="0" y="8669"/>
                  </a:moveTo>
                  <a:cubicBezTo>
                    <a:pt x="3600" y="3586"/>
                    <a:pt x="7200" y="-1496"/>
                    <a:pt x="10800" y="410"/>
                  </a:cubicBezTo>
                  <a:cubicBezTo>
                    <a:pt x="14400" y="2316"/>
                    <a:pt x="18000" y="11210"/>
                    <a:pt x="21600" y="201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6" name="Line"/>
            <p:cNvSpPr/>
            <p:nvPr/>
          </p:nvSpPr>
          <p:spPr>
            <a:xfrm>
              <a:off x="9359900" y="4490579"/>
              <a:ext cx="38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7" name="Line"/>
            <p:cNvSpPr/>
            <p:nvPr/>
          </p:nvSpPr>
          <p:spPr>
            <a:xfrm>
              <a:off x="9410699" y="4496929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8" name="Line"/>
            <p:cNvSpPr/>
            <p:nvPr/>
          </p:nvSpPr>
          <p:spPr>
            <a:xfrm>
              <a:off x="9417050" y="4452479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4" name="Drawing"/>
          <p:cNvGrpSpPr/>
          <p:nvPr/>
        </p:nvGrpSpPr>
        <p:grpSpPr>
          <a:xfrm>
            <a:off x="991129" y="1022350"/>
            <a:ext cx="12000971" cy="5830666"/>
            <a:chOff x="0" y="-12700"/>
            <a:chExt cx="12000970" cy="5830665"/>
          </a:xfrm>
        </p:grpSpPr>
        <p:sp>
          <p:nvSpPr>
            <p:cNvPr id="2851" name="Line"/>
            <p:cNvSpPr/>
            <p:nvPr/>
          </p:nvSpPr>
          <p:spPr>
            <a:xfrm>
              <a:off x="0" y="1055511"/>
              <a:ext cx="317534" cy="561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74" fill="norm" stroke="1" extrusionOk="0">
                  <a:moveTo>
                    <a:pt x="20992" y="3586"/>
                  </a:moveTo>
                  <a:cubicBezTo>
                    <a:pt x="21278" y="2616"/>
                    <a:pt x="21564" y="1645"/>
                    <a:pt x="21421" y="1038"/>
                  </a:cubicBezTo>
                  <a:cubicBezTo>
                    <a:pt x="21278" y="431"/>
                    <a:pt x="20706" y="189"/>
                    <a:pt x="19347" y="67"/>
                  </a:cubicBezTo>
                  <a:cubicBezTo>
                    <a:pt x="17988" y="-54"/>
                    <a:pt x="15842" y="-54"/>
                    <a:pt x="13053" y="431"/>
                  </a:cubicBezTo>
                  <a:cubicBezTo>
                    <a:pt x="10263" y="917"/>
                    <a:pt x="6830" y="1888"/>
                    <a:pt x="4685" y="3263"/>
                  </a:cubicBezTo>
                  <a:cubicBezTo>
                    <a:pt x="2539" y="4638"/>
                    <a:pt x="1681" y="6418"/>
                    <a:pt x="1108" y="8562"/>
                  </a:cubicBezTo>
                  <a:cubicBezTo>
                    <a:pt x="536" y="10706"/>
                    <a:pt x="250" y="13213"/>
                    <a:pt x="107" y="15236"/>
                  </a:cubicBezTo>
                  <a:cubicBezTo>
                    <a:pt x="-36" y="17258"/>
                    <a:pt x="-36" y="18795"/>
                    <a:pt x="107" y="19766"/>
                  </a:cubicBezTo>
                  <a:cubicBezTo>
                    <a:pt x="250" y="20737"/>
                    <a:pt x="536" y="21142"/>
                    <a:pt x="1180" y="21344"/>
                  </a:cubicBezTo>
                  <a:cubicBezTo>
                    <a:pt x="1824" y="21546"/>
                    <a:pt x="2825" y="21546"/>
                    <a:pt x="5471" y="21101"/>
                  </a:cubicBezTo>
                  <a:cubicBezTo>
                    <a:pt x="8118" y="20656"/>
                    <a:pt x="12409" y="19766"/>
                    <a:pt x="14984" y="19240"/>
                  </a:cubicBezTo>
                  <a:cubicBezTo>
                    <a:pt x="17559" y="18715"/>
                    <a:pt x="18417" y="18553"/>
                    <a:pt x="19275" y="18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2" name="Line"/>
            <p:cNvSpPr/>
            <p:nvPr/>
          </p:nvSpPr>
          <p:spPr>
            <a:xfrm>
              <a:off x="21841" y="1403350"/>
              <a:ext cx="19988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997" y="21600"/>
                  </a:moveTo>
                  <a:cubicBezTo>
                    <a:pt x="322" y="18600"/>
                    <a:pt x="-353" y="15600"/>
                    <a:pt x="209" y="13500"/>
                  </a:cubicBezTo>
                  <a:cubicBezTo>
                    <a:pt x="772" y="11400"/>
                    <a:pt x="2572" y="10200"/>
                    <a:pt x="6284" y="8100"/>
                  </a:cubicBezTo>
                  <a:cubicBezTo>
                    <a:pt x="9997" y="6000"/>
                    <a:pt x="15622" y="3000"/>
                    <a:pt x="212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3" name="Line"/>
            <p:cNvSpPr/>
            <p:nvPr/>
          </p:nvSpPr>
          <p:spPr>
            <a:xfrm>
              <a:off x="463526" y="1016794"/>
              <a:ext cx="285245" cy="563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443" fill="norm" stroke="1" extrusionOk="0">
                  <a:moveTo>
                    <a:pt x="21562" y="1179"/>
                  </a:moveTo>
                  <a:cubicBezTo>
                    <a:pt x="21562" y="776"/>
                    <a:pt x="21562" y="373"/>
                    <a:pt x="21162" y="171"/>
                  </a:cubicBezTo>
                  <a:cubicBezTo>
                    <a:pt x="20762" y="-30"/>
                    <a:pt x="19962" y="-30"/>
                    <a:pt x="18202" y="51"/>
                  </a:cubicBezTo>
                  <a:cubicBezTo>
                    <a:pt x="16442" y="131"/>
                    <a:pt x="13722" y="292"/>
                    <a:pt x="11002" y="655"/>
                  </a:cubicBezTo>
                  <a:cubicBezTo>
                    <a:pt x="8282" y="1018"/>
                    <a:pt x="5562" y="1582"/>
                    <a:pt x="3722" y="2267"/>
                  </a:cubicBezTo>
                  <a:cubicBezTo>
                    <a:pt x="1882" y="2952"/>
                    <a:pt x="922" y="3758"/>
                    <a:pt x="602" y="5330"/>
                  </a:cubicBezTo>
                  <a:cubicBezTo>
                    <a:pt x="282" y="6901"/>
                    <a:pt x="602" y="9239"/>
                    <a:pt x="682" y="11536"/>
                  </a:cubicBezTo>
                  <a:cubicBezTo>
                    <a:pt x="762" y="13833"/>
                    <a:pt x="602" y="16089"/>
                    <a:pt x="442" y="17419"/>
                  </a:cubicBezTo>
                  <a:cubicBezTo>
                    <a:pt x="282" y="18749"/>
                    <a:pt x="122" y="19152"/>
                    <a:pt x="42" y="19636"/>
                  </a:cubicBezTo>
                  <a:cubicBezTo>
                    <a:pt x="-38" y="20119"/>
                    <a:pt x="-38" y="20683"/>
                    <a:pt x="362" y="21046"/>
                  </a:cubicBezTo>
                  <a:cubicBezTo>
                    <a:pt x="762" y="21409"/>
                    <a:pt x="1562" y="21570"/>
                    <a:pt x="3802" y="21328"/>
                  </a:cubicBezTo>
                  <a:cubicBezTo>
                    <a:pt x="6042" y="21086"/>
                    <a:pt x="9722" y="20442"/>
                    <a:pt x="12522" y="19837"/>
                  </a:cubicBezTo>
                  <a:cubicBezTo>
                    <a:pt x="15322" y="19233"/>
                    <a:pt x="17242" y="18669"/>
                    <a:pt x="19162" y="181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710670" y="1210566"/>
              <a:ext cx="323851" cy="25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0" y="1785"/>
                  </a:moveTo>
                  <a:cubicBezTo>
                    <a:pt x="424" y="1076"/>
                    <a:pt x="847" y="368"/>
                    <a:pt x="1482" y="103"/>
                  </a:cubicBezTo>
                  <a:cubicBezTo>
                    <a:pt x="2118" y="-163"/>
                    <a:pt x="2965" y="14"/>
                    <a:pt x="4447" y="1519"/>
                  </a:cubicBezTo>
                  <a:cubicBezTo>
                    <a:pt x="5929" y="3024"/>
                    <a:pt x="8047" y="5857"/>
                    <a:pt x="10659" y="9132"/>
                  </a:cubicBezTo>
                  <a:cubicBezTo>
                    <a:pt x="13271" y="12407"/>
                    <a:pt x="16376" y="16126"/>
                    <a:pt x="18282" y="18250"/>
                  </a:cubicBezTo>
                  <a:cubicBezTo>
                    <a:pt x="20188" y="20375"/>
                    <a:pt x="20894" y="20906"/>
                    <a:pt x="21600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869420" y="1206500"/>
              <a:ext cx="1524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1008"/>
                    <a:pt x="16800" y="2016"/>
                    <a:pt x="13650" y="4176"/>
                  </a:cubicBezTo>
                  <a:cubicBezTo>
                    <a:pt x="10500" y="6336"/>
                    <a:pt x="6600" y="9648"/>
                    <a:pt x="4200" y="12744"/>
                  </a:cubicBezTo>
                  <a:cubicBezTo>
                    <a:pt x="1800" y="15840"/>
                    <a:pt x="90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6" name="Line"/>
            <p:cNvSpPr/>
            <p:nvPr/>
          </p:nvSpPr>
          <p:spPr>
            <a:xfrm>
              <a:off x="1045104" y="1000712"/>
              <a:ext cx="337221" cy="538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85" fill="norm" stroke="1" extrusionOk="0">
                  <a:moveTo>
                    <a:pt x="1350" y="2128"/>
                  </a:moveTo>
                  <a:cubicBezTo>
                    <a:pt x="675" y="1706"/>
                    <a:pt x="0" y="1284"/>
                    <a:pt x="0" y="947"/>
                  </a:cubicBezTo>
                  <a:cubicBezTo>
                    <a:pt x="0" y="609"/>
                    <a:pt x="675" y="356"/>
                    <a:pt x="2835" y="187"/>
                  </a:cubicBezTo>
                  <a:cubicBezTo>
                    <a:pt x="4995" y="18"/>
                    <a:pt x="8640" y="-66"/>
                    <a:pt x="11678" y="61"/>
                  </a:cubicBezTo>
                  <a:cubicBezTo>
                    <a:pt x="14715" y="187"/>
                    <a:pt x="17145" y="525"/>
                    <a:pt x="18562" y="1411"/>
                  </a:cubicBezTo>
                  <a:cubicBezTo>
                    <a:pt x="19980" y="2296"/>
                    <a:pt x="20385" y="3731"/>
                    <a:pt x="20318" y="5672"/>
                  </a:cubicBezTo>
                  <a:cubicBezTo>
                    <a:pt x="20250" y="7612"/>
                    <a:pt x="19710" y="10059"/>
                    <a:pt x="19508" y="12042"/>
                  </a:cubicBezTo>
                  <a:cubicBezTo>
                    <a:pt x="19305" y="14025"/>
                    <a:pt x="19440" y="15543"/>
                    <a:pt x="19845" y="16725"/>
                  </a:cubicBezTo>
                  <a:cubicBezTo>
                    <a:pt x="20250" y="17906"/>
                    <a:pt x="20925" y="18750"/>
                    <a:pt x="21263" y="19382"/>
                  </a:cubicBezTo>
                  <a:cubicBezTo>
                    <a:pt x="21600" y="20015"/>
                    <a:pt x="21600" y="20437"/>
                    <a:pt x="21195" y="20775"/>
                  </a:cubicBezTo>
                  <a:cubicBezTo>
                    <a:pt x="20790" y="21112"/>
                    <a:pt x="19980" y="21365"/>
                    <a:pt x="17820" y="21450"/>
                  </a:cubicBezTo>
                  <a:cubicBezTo>
                    <a:pt x="15660" y="21534"/>
                    <a:pt x="12150" y="21450"/>
                    <a:pt x="8640" y="2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7" name="Line"/>
            <p:cNvSpPr/>
            <p:nvPr/>
          </p:nvSpPr>
          <p:spPr>
            <a:xfrm>
              <a:off x="1720320" y="1276350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8" name="Line"/>
            <p:cNvSpPr/>
            <p:nvPr/>
          </p:nvSpPr>
          <p:spPr>
            <a:xfrm>
              <a:off x="1713970" y="1428750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9" name="Line"/>
            <p:cNvSpPr/>
            <p:nvPr/>
          </p:nvSpPr>
          <p:spPr>
            <a:xfrm>
              <a:off x="2431520" y="1197751"/>
              <a:ext cx="222251" cy="304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8" fill="norm" stroke="1" extrusionOk="0">
                  <a:moveTo>
                    <a:pt x="0" y="7661"/>
                  </a:moveTo>
                  <a:cubicBezTo>
                    <a:pt x="0" y="6926"/>
                    <a:pt x="0" y="6191"/>
                    <a:pt x="103" y="6338"/>
                  </a:cubicBezTo>
                  <a:cubicBezTo>
                    <a:pt x="206" y="6485"/>
                    <a:pt x="411" y="7514"/>
                    <a:pt x="720" y="9644"/>
                  </a:cubicBezTo>
                  <a:cubicBezTo>
                    <a:pt x="1029" y="11775"/>
                    <a:pt x="1440" y="15008"/>
                    <a:pt x="1646" y="17285"/>
                  </a:cubicBezTo>
                  <a:cubicBezTo>
                    <a:pt x="1851" y="19563"/>
                    <a:pt x="1851" y="20885"/>
                    <a:pt x="1646" y="21106"/>
                  </a:cubicBezTo>
                  <a:cubicBezTo>
                    <a:pt x="1440" y="21326"/>
                    <a:pt x="1029" y="20444"/>
                    <a:pt x="823" y="17873"/>
                  </a:cubicBezTo>
                  <a:cubicBezTo>
                    <a:pt x="617" y="15302"/>
                    <a:pt x="617" y="11040"/>
                    <a:pt x="1543" y="7881"/>
                  </a:cubicBezTo>
                  <a:cubicBezTo>
                    <a:pt x="2469" y="4722"/>
                    <a:pt x="4320" y="2665"/>
                    <a:pt x="6789" y="1416"/>
                  </a:cubicBezTo>
                  <a:cubicBezTo>
                    <a:pt x="9257" y="167"/>
                    <a:pt x="12343" y="-274"/>
                    <a:pt x="14709" y="167"/>
                  </a:cubicBezTo>
                  <a:cubicBezTo>
                    <a:pt x="17074" y="608"/>
                    <a:pt x="18720" y="1930"/>
                    <a:pt x="19851" y="3840"/>
                  </a:cubicBezTo>
                  <a:cubicBezTo>
                    <a:pt x="20983" y="5750"/>
                    <a:pt x="21600" y="8248"/>
                    <a:pt x="21600" y="10673"/>
                  </a:cubicBezTo>
                  <a:cubicBezTo>
                    <a:pt x="21600" y="13097"/>
                    <a:pt x="20983" y="15448"/>
                    <a:pt x="20366" y="17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0" name="Line"/>
            <p:cNvSpPr/>
            <p:nvPr/>
          </p:nvSpPr>
          <p:spPr>
            <a:xfrm>
              <a:off x="2799820" y="1377950"/>
              <a:ext cx="33506" cy="35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2" h="21019" fill="norm" stroke="1" extrusionOk="0">
                  <a:moveTo>
                    <a:pt x="11435" y="7624"/>
                  </a:moveTo>
                  <a:cubicBezTo>
                    <a:pt x="11435" y="13976"/>
                    <a:pt x="11435" y="20329"/>
                    <a:pt x="13976" y="20965"/>
                  </a:cubicBezTo>
                  <a:cubicBezTo>
                    <a:pt x="16518" y="21600"/>
                    <a:pt x="21600" y="16518"/>
                    <a:pt x="19694" y="12071"/>
                  </a:cubicBezTo>
                  <a:cubicBezTo>
                    <a:pt x="17788" y="7624"/>
                    <a:pt x="8894" y="3812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1" name="Line"/>
            <p:cNvSpPr/>
            <p:nvPr/>
          </p:nvSpPr>
          <p:spPr>
            <a:xfrm>
              <a:off x="3138487" y="958850"/>
              <a:ext cx="505884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37" y="1511"/>
                    <a:pt x="15274" y="3022"/>
                    <a:pt x="12246" y="4311"/>
                  </a:cubicBezTo>
                  <a:cubicBezTo>
                    <a:pt x="9218" y="5600"/>
                    <a:pt x="6326" y="6667"/>
                    <a:pt x="4428" y="7378"/>
                  </a:cubicBezTo>
                  <a:cubicBezTo>
                    <a:pt x="2531" y="8089"/>
                    <a:pt x="1627" y="8444"/>
                    <a:pt x="994" y="8800"/>
                  </a:cubicBezTo>
                  <a:cubicBezTo>
                    <a:pt x="362" y="9156"/>
                    <a:pt x="0" y="9511"/>
                    <a:pt x="0" y="9822"/>
                  </a:cubicBezTo>
                  <a:cubicBezTo>
                    <a:pt x="0" y="10133"/>
                    <a:pt x="362" y="10400"/>
                    <a:pt x="1943" y="10756"/>
                  </a:cubicBezTo>
                  <a:cubicBezTo>
                    <a:pt x="3525" y="11111"/>
                    <a:pt x="6326" y="11556"/>
                    <a:pt x="8224" y="11867"/>
                  </a:cubicBezTo>
                  <a:cubicBezTo>
                    <a:pt x="10122" y="12178"/>
                    <a:pt x="11116" y="12356"/>
                    <a:pt x="11704" y="12667"/>
                  </a:cubicBezTo>
                  <a:cubicBezTo>
                    <a:pt x="12291" y="12978"/>
                    <a:pt x="12472" y="13422"/>
                    <a:pt x="12336" y="13778"/>
                  </a:cubicBezTo>
                  <a:cubicBezTo>
                    <a:pt x="12201" y="14133"/>
                    <a:pt x="11749" y="14400"/>
                    <a:pt x="10077" y="15244"/>
                  </a:cubicBezTo>
                  <a:cubicBezTo>
                    <a:pt x="8405" y="16089"/>
                    <a:pt x="5513" y="17511"/>
                    <a:pt x="3886" y="18400"/>
                  </a:cubicBezTo>
                  <a:cubicBezTo>
                    <a:pt x="2259" y="19289"/>
                    <a:pt x="1898" y="19644"/>
                    <a:pt x="1627" y="20044"/>
                  </a:cubicBezTo>
                  <a:cubicBezTo>
                    <a:pt x="1356" y="20444"/>
                    <a:pt x="1175" y="20889"/>
                    <a:pt x="1356" y="21111"/>
                  </a:cubicBezTo>
                  <a:cubicBezTo>
                    <a:pt x="1536" y="21333"/>
                    <a:pt x="2079" y="21333"/>
                    <a:pt x="4112" y="21244"/>
                  </a:cubicBezTo>
                  <a:cubicBezTo>
                    <a:pt x="6146" y="21156"/>
                    <a:pt x="9670" y="20978"/>
                    <a:pt x="12517" y="20889"/>
                  </a:cubicBezTo>
                  <a:cubicBezTo>
                    <a:pt x="15364" y="20800"/>
                    <a:pt x="17533" y="20800"/>
                    <a:pt x="18798" y="20933"/>
                  </a:cubicBezTo>
                  <a:cubicBezTo>
                    <a:pt x="20064" y="21067"/>
                    <a:pt x="20425" y="21333"/>
                    <a:pt x="207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2" name="Line"/>
            <p:cNvSpPr/>
            <p:nvPr/>
          </p:nvSpPr>
          <p:spPr>
            <a:xfrm>
              <a:off x="3269720" y="1733550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3" name="Line"/>
            <p:cNvSpPr/>
            <p:nvPr/>
          </p:nvSpPr>
          <p:spPr>
            <a:xfrm>
              <a:off x="3293004" y="1618118"/>
              <a:ext cx="40217" cy="2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0827" fill="norm" stroke="1" extrusionOk="0">
                  <a:moveTo>
                    <a:pt x="1080" y="15842"/>
                  </a:moveTo>
                  <a:cubicBezTo>
                    <a:pt x="0" y="7535"/>
                    <a:pt x="-1080" y="-773"/>
                    <a:pt x="2160" y="58"/>
                  </a:cubicBezTo>
                  <a:cubicBezTo>
                    <a:pt x="5400" y="889"/>
                    <a:pt x="12960" y="10858"/>
                    <a:pt x="20520" y="20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4" name="Line"/>
            <p:cNvSpPr/>
            <p:nvPr/>
          </p:nvSpPr>
          <p:spPr>
            <a:xfrm>
              <a:off x="3352270" y="1676400"/>
              <a:ext cx="1016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0800"/>
                    <a:pt x="9900" y="0"/>
                    <a:pt x="13500" y="0"/>
                  </a:cubicBezTo>
                  <a:cubicBezTo>
                    <a:pt x="17100" y="0"/>
                    <a:pt x="1935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5" name="Line"/>
            <p:cNvSpPr/>
            <p:nvPr/>
          </p:nvSpPr>
          <p:spPr>
            <a:xfrm>
              <a:off x="3377670" y="1765300"/>
              <a:ext cx="1206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6" name="Line"/>
            <p:cNvSpPr/>
            <p:nvPr/>
          </p:nvSpPr>
          <p:spPr>
            <a:xfrm>
              <a:off x="3593570" y="1695450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7" name="Line"/>
            <p:cNvSpPr/>
            <p:nvPr/>
          </p:nvSpPr>
          <p:spPr>
            <a:xfrm>
              <a:off x="3288770" y="739214"/>
              <a:ext cx="146051" cy="187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0" fill="norm" stroke="1" extrusionOk="0">
                  <a:moveTo>
                    <a:pt x="0" y="10275"/>
                  </a:moveTo>
                  <a:cubicBezTo>
                    <a:pt x="0" y="11684"/>
                    <a:pt x="0" y="13093"/>
                    <a:pt x="157" y="15206"/>
                  </a:cubicBezTo>
                  <a:cubicBezTo>
                    <a:pt x="313" y="17319"/>
                    <a:pt x="626" y="20136"/>
                    <a:pt x="783" y="20723"/>
                  </a:cubicBezTo>
                  <a:cubicBezTo>
                    <a:pt x="939" y="21310"/>
                    <a:pt x="939" y="19667"/>
                    <a:pt x="1096" y="16380"/>
                  </a:cubicBezTo>
                  <a:cubicBezTo>
                    <a:pt x="1252" y="13093"/>
                    <a:pt x="1565" y="8162"/>
                    <a:pt x="2191" y="5110"/>
                  </a:cubicBezTo>
                  <a:cubicBezTo>
                    <a:pt x="2817" y="2058"/>
                    <a:pt x="3757" y="884"/>
                    <a:pt x="5791" y="297"/>
                  </a:cubicBezTo>
                  <a:cubicBezTo>
                    <a:pt x="7826" y="-290"/>
                    <a:pt x="10957" y="-290"/>
                    <a:pt x="13774" y="2997"/>
                  </a:cubicBezTo>
                  <a:cubicBezTo>
                    <a:pt x="16591" y="6284"/>
                    <a:pt x="19096" y="12858"/>
                    <a:pt x="21600" y="19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8" name="Line"/>
            <p:cNvSpPr/>
            <p:nvPr/>
          </p:nvSpPr>
          <p:spPr>
            <a:xfrm>
              <a:off x="3803120" y="1295400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9" name="Line"/>
            <p:cNvSpPr/>
            <p:nvPr/>
          </p:nvSpPr>
          <p:spPr>
            <a:xfrm>
              <a:off x="4038070" y="837672"/>
              <a:ext cx="120651" cy="192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5" fill="norm" stroke="1" extrusionOk="0">
                  <a:moveTo>
                    <a:pt x="0" y="1451"/>
                  </a:moveTo>
                  <a:cubicBezTo>
                    <a:pt x="758" y="7258"/>
                    <a:pt x="1516" y="13064"/>
                    <a:pt x="1895" y="16548"/>
                  </a:cubicBezTo>
                  <a:cubicBezTo>
                    <a:pt x="2274" y="20032"/>
                    <a:pt x="2274" y="21193"/>
                    <a:pt x="2084" y="21077"/>
                  </a:cubicBezTo>
                  <a:cubicBezTo>
                    <a:pt x="1895" y="20961"/>
                    <a:pt x="1516" y="19567"/>
                    <a:pt x="1516" y="16664"/>
                  </a:cubicBezTo>
                  <a:cubicBezTo>
                    <a:pt x="1516" y="13761"/>
                    <a:pt x="1895" y="9348"/>
                    <a:pt x="3411" y="6212"/>
                  </a:cubicBezTo>
                  <a:cubicBezTo>
                    <a:pt x="4926" y="3077"/>
                    <a:pt x="7579" y="1219"/>
                    <a:pt x="9853" y="406"/>
                  </a:cubicBezTo>
                  <a:cubicBezTo>
                    <a:pt x="12126" y="-407"/>
                    <a:pt x="14021" y="-175"/>
                    <a:pt x="15916" y="2728"/>
                  </a:cubicBezTo>
                  <a:cubicBezTo>
                    <a:pt x="17811" y="5632"/>
                    <a:pt x="19705" y="11206"/>
                    <a:pt x="21600" y="16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0" name="Line"/>
            <p:cNvSpPr/>
            <p:nvPr/>
          </p:nvSpPr>
          <p:spPr>
            <a:xfrm>
              <a:off x="4234920" y="908050"/>
              <a:ext cx="1206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1" name="Line"/>
            <p:cNvSpPr/>
            <p:nvPr/>
          </p:nvSpPr>
          <p:spPr>
            <a:xfrm>
              <a:off x="4438120" y="831850"/>
              <a:ext cx="317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2" name="Line"/>
            <p:cNvSpPr/>
            <p:nvPr/>
          </p:nvSpPr>
          <p:spPr>
            <a:xfrm>
              <a:off x="4532610" y="1078521"/>
              <a:ext cx="280161" cy="317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315" fill="norm" stroke="1" extrusionOk="0">
                  <a:moveTo>
                    <a:pt x="16857" y="3049"/>
                  </a:moveTo>
                  <a:cubicBezTo>
                    <a:pt x="16697" y="2055"/>
                    <a:pt x="16537" y="1060"/>
                    <a:pt x="16057" y="492"/>
                  </a:cubicBezTo>
                  <a:cubicBezTo>
                    <a:pt x="15577" y="-77"/>
                    <a:pt x="14777" y="-219"/>
                    <a:pt x="12937" y="420"/>
                  </a:cubicBezTo>
                  <a:cubicBezTo>
                    <a:pt x="11097" y="1060"/>
                    <a:pt x="8217" y="2481"/>
                    <a:pt x="5737" y="4968"/>
                  </a:cubicBezTo>
                  <a:cubicBezTo>
                    <a:pt x="3257" y="7455"/>
                    <a:pt x="1177" y="11007"/>
                    <a:pt x="377" y="13636"/>
                  </a:cubicBezTo>
                  <a:cubicBezTo>
                    <a:pt x="-423" y="16265"/>
                    <a:pt x="57" y="17970"/>
                    <a:pt x="1737" y="19249"/>
                  </a:cubicBezTo>
                  <a:cubicBezTo>
                    <a:pt x="3417" y="20528"/>
                    <a:pt x="6297" y="21381"/>
                    <a:pt x="9737" y="21310"/>
                  </a:cubicBezTo>
                  <a:cubicBezTo>
                    <a:pt x="13177" y="21239"/>
                    <a:pt x="17177" y="20244"/>
                    <a:pt x="21177" y="19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3" name="Line"/>
            <p:cNvSpPr/>
            <p:nvPr/>
          </p:nvSpPr>
          <p:spPr>
            <a:xfrm>
              <a:off x="4895320" y="1397000"/>
              <a:ext cx="317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4" name="Line"/>
            <p:cNvSpPr/>
            <p:nvPr/>
          </p:nvSpPr>
          <p:spPr>
            <a:xfrm>
              <a:off x="4909722" y="1293459"/>
              <a:ext cx="49099" cy="3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0224" fill="norm" stroke="1" extrusionOk="0">
                  <a:moveTo>
                    <a:pt x="4677" y="1165"/>
                  </a:moveTo>
                  <a:cubicBezTo>
                    <a:pt x="1977" y="6248"/>
                    <a:pt x="-723" y="11330"/>
                    <a:pt x="177" y="14506"/>
                  </a:cubicBezTo>
                  <a:cubicBezTo>
                    <a:pt x="1077" y="17683"/>
                    <a:pt x="5577" y="18953"/>
                    <a:pt x="10527" y="16412"/>
                  </a:cubicBezTo>
                  <a:cubicBezTo>
                    <a:pt x="15477" y="13871"/>
                    <a:pt x="20877" y="7518"/>
                    <a:pt x="20877" y="3706"/>
                  </a:cubicBezTo>
                  <a:cubicBezTo>
                    <a:pt x="20877" y="-105"/>
                    <a:pt x="15477" y="-1376"/>
                    <a:pt x="11427" y="1800"/>
                  </a:cubicBezTo>
                  <a:cubicBezTo>
                    <a:pt x="7377" y="4977"/>
                    <a:pt x="4677" y="12600"/>
                    <a:pt x="1977" y="20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5" name="Line"/>
            <p:cNvSpPr/>
            <p:nvPr/>
          </p:nvSpPr>
          <p:spPr>
            <a:xfrm>
              <a:off x="5041370" y="1447800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6" name="Line"/>
            <p:cNvSpPr/>
            <p:nvPr/>
          </p:nvSpPr>
          <p:spPr>
            <a:xfrm>
              <a:off x="5295370" y="1358900"/>
              <a:ext cx="1" cy="158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7" name="Line"/>
            <p:cNvSpPr/>
            <p:nvPr/>
          </p:nvSpPr>
          <p:spPr>
            <a:xfrm>
              <a:off x="5498570" y="1346200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8" name="Line"/>
            <p:cNvSpPr/>
            <p:nvPr/>
          </p:nvSpPr>
          <p:spPr>
            <a:xfrm>
              <a:off x="5876114" y="1027570"/>
              <a:ext cx="226803" cy="629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566" fill="norm" stroke="1" extrusionOk="0">
                  <a:moveTo>
                    <a:pt x="3890" y="4170"/>
                  </a:moveTo>
                  <a:cubicBezTo>
                    <a:pt x="3890" y="6707"/>
                    <a:pt x="3890" y="9244"/>
                    <a:pt x="3494" y="11781"/>
                  </a:cubicBezTo>
                  <a:cubicBezTo>
                    <a:pt x="3098" y="14318"/>
                    <a:pt x="2305" y="16855"/>
                    <a:pt x="1810" y="18340"/>
                  </a:cubicBezTo>
                  <a:cubicBezTo>
                    <a:pt x="1314" y="19826"/>
                    <a:pt x="1116" y="20261"/>
                    <a:pt x="918" y="20696"/>
                  </a:cubicBezTo>
                  <a:cubicBezTo>
                    <a:pt x="720" y="21131"/>
                    <a:pt x="521" y="21566"/>
                    <a:pt x="323" y="21566"/>
                  </a:cubicBezTo>
                  <a:cubicBezTo>
                    <a:pt x="125" y="21566"/>
                    <a:pt x="-73" y="21131"/>
                    <a:pt x="26" y="19754"/>
                  </a:cubicBezTo>
                  <a:cubicBezTo>
                    <a:pt x="125" y="18377"/>
                    <a:pt x="521" y="16057"/>
                    <a:pt x="1215" y="13520"/>
                  </a:cubicBezTo>
                  <a:cubicBezTo>
                    <a:pt x="1909" y="10983"/>
                    <a:pt x="2899" y="8229"/>
                    <a:pt x="4287" y="6091"/>
                  </a:cubicBezTo>
                  <a:cubicBezTo>
                    <a:pt x="5674" y="3953"/>
                    <a:pt x="7457" y="2430"/>
                    <a:pt x="9241" y="1452"/>
                  </a:cubicBezTo>
                  <a:cubicBezTo>
                    <a:pt x="11024" y="473"/>
                    <a:pt x="12808" y="38"/>
                    <a:pt x="14591" y="2"/>
                  </a:cubicBezTo>
                  <a:cubicBezTo>
                    <a:pt x="16375" y="-34"/>
                    <a:pt x="18158" y="328"/>
                    <a:pt x="19446" y="1379"/>
                  </a:cubicBezTo>
                  <a:cubicBezTo>
                    <a:pt x="20734" y="2430"/>
                    <a:pt x="21527" y="4170"/>
                    <a:pt x="21131" y="5547"/>
                  </a:cubicBezTo>
                  <a:cubicBezTo>
                    <a:pt x="20734" y="6924"/>
                    <a:pt x="19149" y="7939"/>
                    <a:pt x="17167" y="8592"/>
                  </a:cubicBezTo>
                  <a:cubicBezTo>
                    <a:pt x="15186" y="9244"/>
                    <a:pt x="12808" y="9534"/>
                    <a:pt x="10529" y="9171"/>
                  </a:cubicBezTo>
                  <a:cubicBezTo>
                    <a:pt x="8250" y="8809"/>
                    <a:pt x="6070" y="7794"/>
                    <a:pt x="3890" y="6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9" name="Line"/>
            <p:cNvSpPr/>
            <p:nvPr/>
          </p:nvSpPr>
          <p:spPr>
            <a:xfrm>
              <a:off x="6285970" y="825500"/>
              <a:ext cx="190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0" name="Line"/>
            <p:cNvSpPr/>
            <p:nvPr/>
          </p:nvSpPr>
          <p:spPr>
            <a:xfrm>
              <a:off x="6291757" y="648550"/>
              <a:ext cx="75585" cy="67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1025" fill="norm" stroke="1" extrusionOk="0">
                  <a:moveTo>
                    <a:pt x="1906" y="5628"/>
                  </a:moveTo>
                  <a:cubicBezTo>
                    <a:pt x="739" y="8901"/>
                    <a:pt x="-429" y="12173"/>
                    <a:pt x="155" y="14792"/>
                  </a:cubicBezTo>
                  <a:cubicBezTo>
                    <a:pt x="739" y="17410"/>
                    <a:pt x="3074" y="19373"/>
                    <a:pt x="5701" y="20355"/>
                  </a:cubicBezTo>
                  <a:cubicBezTo>
                    <a:pt x="8328" y="21337"/>
                    <a:pt x="11247" y="21337"/>
                    <a:pt x="13874" y="19701"/>
                  </a:cubicBezTo>
                  <a:cubicBezTo>
                    <a:pt x="16501" y="18064"/>
                    <a:pt x="18836" y="14792"/>
                    <a:pt x="20003" y="11192"/>
                  </a:cubicBezTo>
                  <a:cubicBezTo>
                    <a:pt x="21171" y="7592"/>
                    <a:pt x="21171" y="3664"/>
                    <a:pt x="19712" y="1701"/>
                  </a:cubicBezTo>
                  <a:cubicBezTo>
                    <a:pt x="18252" y="-263"/>
                    <a:pt x="15333" y="-263"/>
                    <a:pt x="12122" y="392"/>
                  </a:cubicBezTo>
                  <a:cubicBezTo>
                    <a:pt x="8912" y="1046"/>
                    <a:pt x="5409" y="2355"/>
                    <a:pt x="5701" y="3010"/>
                  </a:cubicBezTo>
                  <a:cubicBezTo>
                    <a:pt x="5993" y="3664"/>
                    <a:pt x="10079" y="3664"/>
                    <a:pt x="14166" y="3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1" name="Line"/>
            <p:cNvSpPr/>
            <p:nvPr/>
          </p:nvSpPr>
          <p:spPr>
            <a:xfrm>
              <a:off x="6693746" y="970483"/>
              <a:ext cx="144675" cy="34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251" fill="norm" stroke="1" extrusionOk="0">
                  <a:moveTo>
                    <a:pt x="21091" y="2407"/>
                  </a:moveTo>
                  <a:cubicBezTo>
                    <a:pt x="19548" y="1497"/>
                    <a:pt x="18005" y="586"/>
                    <a:pt x="16462" y="195"/>
                  </a:cubicBezTo>
                  <a:cubicBezTo>
                    <a:pt x="14920" y="-195"/>
                    <a:pt x="13377" y="-65"/>
                    <a:pt x="10754" y="1171"/>
                  </a:cubicBezTo>
                  <a:cubicBezTo>
                    <a:pt x="8131" y="2407"/>
                    <a:pt x="4428" y="4750"/>
                    <a:pt x="2268" y="7612"/>
                  </a:cubicBezTo>
                  <a:cubicBezTo>
                    <a:pt x="108" y="10475"/>
                    <a:pt x="-509" y="13858"/>
                    <a:pt x="417" y="16265"/>
                  </a:cubicBezTo>
                  <a:cubicBezTo>
                    <a:pt x="1342" y="18672"/>
                    <a:pt x="3811" y="20104"/>
                    <a:pt x="5971" y="20754"/>
                  </a:cubicBezTo>
                  <a:cubicBezTo>
                    <a:pt x="8131" y="21405"/>
                    <a:pt x="9982" y="21275"/>
                    <a:pt x="11834" y="21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2" name="Line"/>
            <p:cNvSpPr/>
            <p:nvPr/>
          </p:nvSpPr>
          <p:spPr>
            <a:xfrm>
              <a:off x="6940020" y="1054100"/>
              <a:ext cx="190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349"/>
                    <a:pt x="9600" y="10697"/>
                    <a:pt x="13200" y="14297"/>
                  </a:cubicBezTo>
                  <a:cubicBezTo>
                    <a:pt x="16800" y="17897"/>
                    <a:pt x="19200" y="197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3" name="Line"/>
            <p:cNvSpPr/>
            <p:nvPr/>
          </p:nvSpPr>
          <p:spPr>
            <a:xfrm>
              <a:off x="7035270" y="1136650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4" name="Line"/>
            <p:cNvSpPr/>
            <p:nvPr/>
          </p:nvSpPr>
          <p:spPr>
            <a:xfrm>
              <a:off x="7321446" y="945630"/>
              <a:ext cx="213587" cy="55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468" fill="norm" stroke="1" extrusionOk="0">
                  <a:moveTo>
                    <a:pt x="5675" y="5867"/>
                  </a:moveTo>
                  <a:cubicBezTo>
                    <a:pt x="4616" y="6192"/>
                    <a:pt x="3557" y="6516"/>
                    <a:pt x="2922" y="7328"/>
                  </a:cubicBezTo>
                  <a:cubicBezTo>
                    <a:pt x="2286" y="8141"/>
                    <a:pt x="2075" y="9440"/>
                    <a:pt x="1757" y="11307"/>
                  </a:cubicBezTo>
                  <a:cubicBezTo>
                    <a:pt x="1439" y="13175"/>
                    <a:pt x="1016" y="15611"/>
                    <a:pt x="698" y="17276"/>
                  </a:cubicBezTo>
                  <a:cubicBezTo>
                    <a:pt x="381" y="18941"/>
                    <a:pt x="169" y="19834"/>
                    <a:pt x="63" y="20483"/>
                  </a:cubicBezTo>
                  <a:cubicBezTo>
                    <a:pt x="-43" y="21133"/>
                    <a:pt x="-43" y="21539"/>
                    <a:pt x="275" y="21458"/>
                  </a:cubicBezTo>
                  <a:cubicBezTo>
                    <a:pt x="592" y="21377"/>
                    <a:pt x="1228" y="20808"/>
                    <a:pt x="2286" y="18941"/>
                  </a:cubicBezTo>
                  <a:cubicBezTo>
                    <a:pt x="3345" y="17073"/>
                    <a:pt x="4828" y="13906"/>
                    <a:pt x="6310" y="10942"/>
                  </a:cubicBezTo>
                  <a:cubicBezTo>
                    <a:pt x="7792" y="7978"/>
                    <a:pt x="9275" y="5217"/>
                    <a:pt x="10333" y="3553"/>
                  </a:cubicBezTo>
                  <a:cubicBezTo>
                    <a:pt x="11392" y="1888"/>
                    <a:pt x="12028" y="1319"/>
                    <a:pt x="12769" y="873"/>
                  </a:cubicBezTo>
                  <a:cubicBezTo>
                    <a:pt x="13510" y="426"/>
                    <a:pt x="14357" y="101"/>
                    <a:pt x="15310" y="20"/>
                  </a:cubicBezTo>
                  <a:cubicBezTo>
                    <a:pt x="16263" y="-61"/>
                    <a:pt x="17322" y="101"/>
                    <a:pt x="18381" y="589"/>
                  </a:cubicBezTo>
                  <a:cubicBezTo>
                    <a:pt x="19439" y="1076"/>
                    <a:pt x="20498" y="1888"/>
                    <a:pt x="21028" y="3350"/>
                  </a:cubicBezTo>
                  <a:cubicBezTo>
                    <a:pt x="21557" y="4811"/>
                    <a:pt x="21557" y="6922"/>
                    <a:pt x="20392" y="8262"/>
                  </a:cubicBezTo>
                  <a:cubicBezTo>
                    <a:pt x="19228" y="9602"/>
                    <a:pt x="16898" y="10171"/>
                    <a:pt x="14463" y="10049"/>
                  </a:cubicBezTo>
                  <a:cubicBezTo>
                    <a:pt x="12028" y="9927"/>
                    <a:pt x="9486" y="9115"/>
                    <a:pt x="6945" y="8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5" name="Line"/>
            <p:cNvSpPr/>
            <p:nvPr/>
          </p:nvSpPr>
          <p:spPr>
            <a:xfrm>
              <a:off x="7644870" y="908050"/>
              <a:ext cx="92143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600" fill="norm" stroke="1" extrusionOk="0">
                  <a:moveTo>
                    <a:pt x="1440" y="0"/>
                  </a:moveTo>
                  <a:cubicBezTo>
                    <a:pt x="8160" y="1800"/>
                    <a:pt x="14880" y="3600"/>
                    <a:pt x="18240" y="6375"/>
                  </a:cubicBezTo>
                  <a:cubicBezTo>
                    <a:pt x="21600" y="9150"/>
                    <a:pt x="21600" y="12900"/>
                    <a:pt x="19200" y="15600"/>
                  </a:cubicBezTo>
                  <a:cubicBezTo>
                    <a:pt x="16800" y="18300"/>
                    <a:pt x="12000" y="19950"/>
                    <a:pt x="8400" y="20775"/>
                  </a:cubicBezTo>
                  <a:cubicBezTo>
                    <a:pt x="4800" y="21600"/>
                    <a:pt x="240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6" name="Line"/>
            <p:cNvSpPr/>
            <p:nvPr/>
          </p:nvSpPr>
          <p:spPr>
            <a:xfrm>
              <a:off x="7766054" y="677658"/>
              <a:ext cx="94717" cy="150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0991" fill="norm" stroke="1" extrusionOk="0">
                  <a:moveTo>
                    <a:pt x="1319" y="6464"/>
                  </a:moveTo>
                  <a:cubicBezTo>
                    <a:pt x="1319" y="9423"/>
                    <a:pt x="1319" y="12382"/>
                    <a:pt x="1079" y="15193"/>
                  </a:cubicBezTo>
                  <a:cubicBezTo>
                    <a:pt x="839" y="18004"/>
                    <a:pt x="359" y="20667"/>
                    <a:pt x="119" y="20963"/>
                  </a:cubicBezTo>
                  <a:cubicBezTo>
                    <a:pt x="-121" y="21259"/>
                    <a:pt x="-121" y="19188"/>
                    <a:pt x="1319" y="15341"/>
                  </a:cubicBezTo>
                  <a:cubicBezTo>
                    <a:pt x="2759" y="11495"/>
                    <a:pt x="5639" y="5873"/>
                    <a:pt x="8279" y="2914"/>
                  </a:cubicBezTo>
                  <a:cubicBezTo>
                    <a:pt x="10919" y="-45"/>
                    <a:pt x="13319" y="-341"/>
                    <a:pt x="15479" y="251"/>
                  </a:cubicBezTo>
                  <a:cubicBezTo>
                    <a:pt x="17639" y="843"/>
                    <a:pt x="19559" y="2322"/>
                    <a:pt x="20519" y="5725"/>
                  </a:cubicBezTo>
                  <a:cubicBezTo>
                    <a:pt x="21479" y="9127"/>
                    <a:pt x="21479" y="14454"/>
                    <a:pt x="21479" y="19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7" name="Line"/>
            <p:cNvSpPr/>
            <p:nvPr/>
          </p:nvSpPr>
          <p:spPr>
            <a:xfrm>
              <a:off x="7943320" y="749300"/>
              <a:ext cx="1016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8" name="Line"/>
            <p:cNvSpPr/>
            <p:nvPr/>
          </p:nvSpPr>
          <p:spPr>
            <a:xfrm>
              <a:off x="8108420" y="666750"/>
              <a:ext cx="63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9" name="Line"/>
            <p:cNvSpPr/>
            <p:nvPr/>
          </p:nvSpPr>
          <p:spPr>
            <a:xfrm>
              <a:off x="8140170" y="558800"/>
              <a:ext cx="49330" cy="5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0803" fill="norm" stroke="1" extrusionOk="0">
                  <a:moveTo>
                    <a:pt x="7776" y="0"/>
                  </a:moveTo>
                  <a:cubicBezTo>
                    <a:pt x="5184" y="3323"/>
                    <a:pt x="2592" y="6646"/>
                    <a:pt x="1728" y="10385"/>
                  </a:cubicBezTo>
                  <a:cubicBezTo>
                    <a:pt x="864" y="14123"/>
                    <a:pt x="1728" y="18277"/>
                    <a:pt x="4752" y="19938"/>
                  </a:cubicBezTo>
                  <a:cubicBezTo>
                    <a:pt x="7776" y="21600"/>
                    <a:pt x="12960" y="20769"/>
                    <a:pt x="16416" y="18277"/>
                  </a:cubicBezTo>
                  <a:cubicBezTo>
                    <a:pt x="19872" y="15785"/>
                    <a:pt x="21600" y="11631"/>
                    <a:pt x="18576" y="9554"/>
                  </a:cubicBezTo>
                  <a:cubicBezTo>
                    <a:pt x="15552" y="7477"/>
                    <a:pt x="7776" y="7477"/>
                    <a:pt x="0" y="7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9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671353" y="1150442"/>
              <a:ext cx="743302" cy="572525"/>
            </a:xfrm>
            <a:prstGeom prst="rect">
              <a:avLst/>
            </a:prstGeom>
            <a:effectLst/>
          </p:spPr>
        </p:pic>
        <p:pic>
          <p:nvPicPr>
            <p:cNvPr id="2892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136370" y="2057400"/>
              <a:ext cx="209551" cy="57151"/>
            </a:xfrm>
            <a:prstGeom prst="rect">
              <a:avLst/>
            </a:prstGeom>
            <a:effectLst/>
          </p:spPr>
        </p:pic>
        <p:pic>
          <p:nvPicPr>
            <p:cNvPr id="2894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180820" y="2101849"/>
              <a:ext cx="241301" cy="101601"/>
            </a:xfrm>
            <a:prstGeom prst="rect">
              <a:avLst/>
            </a:prstGeom>
            <a:effectLst/>
          </p:spPr>
        </p:pic>
        <p:pic>
          <p:nvPicPr>
            <p:cNvPr id="289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995413" y="-12700"/>
              <a:ext cx="3005558" cy="1917230"/>
            </a:xfrm>
            <a:prstGeom prst="rect">
              <a:avLst/>
            </a:prstGeom>
            <a:effectLst/>
          </p:spPr>
        </p:pic>
        <p:pic>
          <p:nvPicPr>
            <p:cNvPr id="289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721320" y="355600"/>
              <a:ext cx="110154" cy="327229"/>
            </a:xfrm>
            <a:prstGeom prst="rect">
              <a:avLst/>
            </a:prstGeom>
            <a:effectLst/>
          </p:spPr>
        </p:pic>
        <p:pic>
          <p:nvPicPr>
            <p:cNvPr id="290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737926" y="190500"/>
              <a:ext cx="76939" cy="107951"/>
            </a:xfrm>
            <a:prstGeom prst="rect">
              <a:avLst/>
            </a:prstGeom>
            <a:effectLst/>
          </p:spPr>
        </p:pic>
        <p:pic>
          <p:nvPicPr>
            <p:cNvPr id="2902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968970" y="381000"/>
              <a:ext cx="133351" cy="31751"/>
            </a:xfrm>
            <a:prstGeom prst="rect">
              <a:avLst/>
            </a:prstGeom>
            <a:effectLst/>
          </p:spPr>
        </p:pic>
        <p:pic>
          <p:nvPicPr>
            <p:cNvPr id="290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994370" y="491865"/>
              <a:ext cx="203201" cy="60585"/>
            </a:xfrm>
            <a:prstGeom prst="rect">
              <a:avLst/>
            </a:prstGeom>
            <a:effectLst/>
          </p:spPr>
        </p:pic>
        <p:pic>
          <p:nvPicPr>
            <p:cNvPr id="290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375370" y="311150"/>
              <a:ext cx="57151" cy="209551"/>
            </a:xfrm>
            <a:prstGeom prst="rect">
              <a:avLst/>
            </a:prstGeom>
            <a:effectLst/>
          </p:spPr>
        </p:pic>
        <p:pic>
          <p:nvPicPr>
            <p:cNvPr id="290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374239" y="220092"/>
              <a:ext cx="58822" cy="56978"/>
            </a:xfrm>
            <a:prstGeom prst="rect">
              <a:avLst/>
            </a:prstGeom>
            <a:effectLst/>
          </p:spPr>
        </p:pic>
        <p:pic>
          <p:nvPicPr>
            <p:cNvPr id="291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584920" y="393700"/>
              <a:ext cx="190501" cy="57150"/>
            </a:xfrm>
            <a:prstGeom prst="rect">
              <a:avLst/>
            </a:prstGeom>
            <a:effectLst/>
          </p:spPr>
        </p:pic>
        <p:pic>
          <p:nvPicPr>
            <p:cNvPr id="291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877020" y="273050"/>
              <a:ext cx="76201" cy="285751"/>
            </a:xfrm>
            <a:prstGeom prst="rect">
              <a:avLst/>
            </a:prstGeom>
            <a:effectLst/>
          </p:spPr>
        </p:pic>
        <p:pic>
          <p:nvPicPr>
            <p:cNvPr id="291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460970" y="1219200"/>
              <a:ext cx="323851" cy="63501"/>
            </a:xfrm>
            <a:prstGeom prst="rect">
              <a:avLst/>
            </a:prstGeom>
            <a:effectLst/>
          </p:spPr>
        </p:pic>
        <p:pic>
          <p:nvPicPr>
            <p:cNvPr id="291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519366" y="1308100"/>
              <a:ext cx="354355" cy="84803"/>
            </a:xfrm>
            <a:prstGeom prst="rect">
              <a:avLst/>
            </a:prstGeom>
            <a:effectLst/>
          </p:spPr>
        </p:pic>
        <p:pic>
          <p:nvPicPr>
            <p:cNvPr id="291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743455" y="1153112"/>
              <a:ext cx="242674" cy="256588"/>
            </a:xfrm>
            <a:prstGeom prst="rect">
              <a:avLst/>
            </a:prstGeom>
            <a:effectLst/>
          </p:spPr>
        </p:pic>
        <p:pic>
          <p:nvPicPr>
            <p:cNvPr id="292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178520" y="1123950"/>
              <a:ext cx="63501" cy="196851"/>
            </a:xfrm>
            <a:prstGeom prst="rect">
              <a:avLst/>
            </a:prstGeom>
            <a:effectLst/>
          </p:spPr>
        </p:pic>
        <p:pic>
          <p:nvPicPr>
            <p:cNvPr id="292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203870" y="979121"/>
              <a:ext cx="87505" cy="76697"/>
            </a:xfrm>
            <a:prstGeom prst="rect">
              <a:avLst/>
            </a:prstGeom>
            <a:effectLst/>
          </p:spPr>
        </p:pic>
        <p:pic>
          <p:nvPicPr>
            <p:cNvPr id="292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375370" y="1136650"/>
              <a:ext cx="165101" cy="25401"/>
            </a:xfrm>
            <a:prstGeom prst="rect">
              <a:avLst/>
            </a:prstGeom>
            <a:effectLst/>
          </p:spPr>
        </p:pic>
        <p:pic>
          <p:nvPicPr>
            <p:cNvPr id="292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381720" y="1212850"/>
              <a:ext cx="266701" cy="82551"/>
            </a:xfrm>
            <a:prstGeom prst="rect">
              <a:avLst/>
            </a:prstGeom>
            <a:effectLst/>
          </p:spPr>
        </p:pic>
        <p:pic>
          <p:nvPicPr>
            <p:cNvPr id="292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851620" y="1104900"/>
              <a:ext cx="106943" cy="371915"/>
            </a:xfrm>
            <a:prstGeom prst="rect">
              <a:avLst/>
            </a:prstGeom>
            <a:effectLst/>
          </p:spPr>
        </p:pic>
        <p:pic>
          <p:nvPicPr>
            <p:cNvPr id="293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872787" y="955922"/>
              <a:ext cx="88005" cy="77425"/>
            </a:xfrm>
            <a:prstGeom prst="rect">
              <a:avLst/>
            </a:prstGeom>
            <a:effectLst/>
          </p:spPr>
        </p:pic>
        <p:pic>
          <p:nvPicPr>
            <p:cNvPr id="2932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1010370" y="1123950"/>
              <a:ext cx="234951" cy="50801"/>
            </a:xfrm>
            <a:prstGeom prst="rect">
              <a:avLst/>
            </a:prstGeom>
            <a:effectLst/>
          </p:spPr>
        </p:pic>
        <p:pic>
          <p:nvPicPr>
            <p:cNvPr id="2934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1111970" y="1066800"/>
              <a:ext cx="82551" cy="243194"/>
            </a:xfrm>
            <a:prstGeom prst="rect">
              <a:avLst/>
            </a:prstGeom>
            <a:effectLst/>
          </p:spPr>
        </p:pic>
        <p:pic>
          <p:nvPicPr>
            <p:cNvPr id="2936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1340570" y="990600"/>
              <a:ext cx="50801" cy="393701"/>
            </a:xfrm>
            <a:prstGeom prst="rect">
              <a:avLst/>
            </a:prstGeom>
            <a:effectLst/>
          </p:spPr>
        </p:pic>
        <p:sp>
          <p:nvSpPr>
            <p:cNvPr id="2938" name="Line"/>
            <p:cNvSpPr/>
            <p:nvPr/>
          </p:nvSpPr>
          <p:spPr>
            <a:xfrm>
              <a:off x="1682220" y="3302000"/>
              <a:ext cx="2286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1796520" y="3441700"/>
              <a:ext cx="146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2355320" y="3202151"/>
              <a:ext cx="207838" cy="338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0798" fill="norm" stroke="1" extrusionOk="0">
                  <a:moveTo>
                    <a:pt x="0" y="6138"/>
                  </a:moveTo>
                  <a:cubicBezTo>
                    <a:pt x="873" y="9391"/>
                    <a:pt x="1745" y="12644"/>
                    <a:pt x="2291" y="14986"/>
                  </a:cubicBezTo>
                  <a:cubicBezTo>
                    <a:pt x="2836" y="17328"/>
                    <a:pt x="3055" y="18759"/>
                    <a:pt x="3164" y="19800"/>
                  </a:cubicBezTo>
                  <a:cubicBezTo>
                    <a:pt x="3273" y="20841"/>
                    <a:pt x="3273" y="21492"/>
                    <a:pt x="3164" y="19540"/>
                  </a:cubicBezTo>
                  <a:cubicBezTo>
                    <a:pt x="3055" y="17588"/>
                    <a:pt x="2836" y="13034"/>
                    <a:pt x="3382" y="9586"/>
                  </a:cubicBezTo>
                  <a:cubicBezTo>
                    <a:pt x="3927" y="6138"/>
                    <a:pt x="5236" y="3796"/>
                    <a:pt x="6327" y="2364"/>
                  </a:cubicBezTo>
                  <a:cubicBezTo>
                    <a:pt x="7418" y="933"/>
                    <a:pt x="8291" y="412"/>
                    <a:pt x="9709" y="152"/>
                  </a:cubicBezTo>
                  <a:cubicBezTo>
                    <a:pt x="11127" y="-108"/>
                    <a:pt x="13091" y="-108"/>
                    <a:pt x="14945" y="738"/>
                  </a:cubicBezTo>
                  <a:cubicBezTo>
                    <a:pt x="16800" y="1584"/>
                    <a:pt x="18545" y="3275"/>
                    <a:pt x="19745" y="5487"/>
                  </a:cubicBezTo>
                  <a:cubicBezTo>
                    <a:pt x="20945" y="7699"/>
                    <a:pt x="21600" y="10432"/>
                    <a:pt x="21382" y="12644"/>
                  </a:cubicBezTo>
                  <a:cubicBezTo>
                    <a:pt x="21164" y="14856"/>
                    <a:pt x="20073" y="16547"/>
                    <a:pt x="18982" y="18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2704570" y="3435350"/>
              <a:ext cx="381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3127904" y="3028950"/>
              <a:ext cx="440267" cy="40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558" fill="norm" stroke="1" extrusionOk="0">
                  <a:moveTo>
                    <a:pt x="14676" y="0"/>
                  </a:moveTo>
                  <a:cubicBezTo>
                    <a:pt x="11782" y="1350"/>
                    <a:pt x="8888" y="2700"/>
                    <a:pt x="6666" y="3881"/>
                  </a:cubicBezTo>
                  <a:cubicBezTo>
                    <a:pt x="4444" y="5062"/>
                    <a:pt x="2894" y="6075"/>
                    <a:pt x="1912" y="6806"/>
                  </a:cubicBezTo>
                  <a:cubicBezTo>
                    <a:pt x="930" y="7538"/>
                    <a:pt x="517" y="7987"/>
                    <a:pt x="569" y="8325"/>
                  </a:cubicBezTo>
                  <a:cubicBezTo>
                    <a:pt x="620" y="8662"/>
                    <a:pt x="1137" y="8888"/>
                    <a:pt x="2481" y="9056"/>
                  </a:cubicBezTo>
                  <a:cubicBezTo>
                    <a:pt x="3824" y="9225"/>
                    <a:pt x="5995" y="9337"/>
                    <a:pt x="7338" y="9506"/>
                  </a:cubicBezTo>
                  <a:cubicBezTo>
                    <a:pt x="8682" y="9675"/>
                    <a:pt x="9198" y="9900"/>
                    <a:pt x="9198" y="10462"/>
                  </a:cubicBezTo>
                  <a:cubicBezTo>
                    <a:pt x="9198" y="11025"/>
                    <a:pt x="8682" y="11925"/>
                    <a:pt x="7441" y="13050"/>
                  </a:cubicBezTo>
                  <a:cubicBezTo>
                    <a:pt x="6201" y="14175"/>
                    <a:pt x="4238" y="15525"/>
                    <a:pt x="2894" y="16594"/>
                  </a:cubicBezTo>
                  <a:cubicBezTo>
                    <a:pt x="1551" y="17662"/>
                    <a:pt x="827" y="18450"/>
                    <a:pt x="414" y="19125"/>
                  </a:cubicBezTo>
                  <a:cubicBezTo>
                    <a:pt x="0" y="19800"/>
                    <a:pt x="-103" y="20362"/>
                    <a:pt x="104" y="20756"/>
                  </a:cubicBezTo>
                  <a:cubicBezTo>
                    <a:pt x="310" y="21150"/>
                    <a:pt x="827" y="21375"/>
                    <a:pt x="2946" y="21488"/>
                  </a:cubicBezTo>
                  <a:cubicBezTo>
                    <a:pt x="5064" y="21600"/>
                    <a:pt x="8785" y="21600"/>
                    <a:pt x="12144" y="21319"/>
                  </a:cubicBezTo>
                  <a:cubicBezTo>
                    <a:pt x="15503" y="21037"/>
                    <a:pt x="18500" y="20475"/>
                    <a:pt x="21497" y="19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3174470" y="3644900"/>
              <a:ext cx="88051" cy="320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71" fill="norm" stroke="1" extrusionOk="0">
                  <a:moveTo>
                    <a:pt x="6171" y="0"/>
                  </a:moveTo>
                  <a:cubicBezTo>
                    <a:pt x="10286" y="4235"/>
                    <a:pt x="14400" y="8471"/>
                    <a:pt x="16971" y="11576"/>
                  </a:cubicBezTo>
                  <a:cubicBezTo>
                    <a:pt x="19543" y="14682"/>
                    <a:pt x="20571" y="16659"/>
                    <a:pt x="21086" y="18212"/>
                  </a:cubicBezTo>
                  <a:cubicBezTo>
                    <a:pt x="21600" y="19765"/>
                    <a:pt x="21600" y="20894"/>
                    <a:pt x="20057" y="21247"/>
                  </a:cubicBezTo>
                  <a:cubicBezTo>
                    <a:pt x="18514" y="21600"/>
                    <a:pt x="15429" y="21176"/>
                    <a:pt x="11829" y="20259"/>
                  </a:cubicBezTo>
                  <a:cubicBezTo>
                    <a:pt x="8229" y="19341"/>
                    <a:pt x="4114" y="17929"/>
                    <a:pt x="2057" y="16518"/>
                  </a:cubicBezTo>
                  <a:cubicBezTo>
                    <a:pt x="0" y="15106"/>
                    <a:pt x="0" y="13694"/>
                    <a:pt x="0" y="12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4" name="Line"/>
            <p:cNvSpPr/>
            <p:nvPr/>
          </p:nvSpPr>
          <p:spPr>
            <a:xfrm>
              <a:off x="3199870" y="3543300"/>
              <a:ext cx="444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5" name="Line"/>
            <p:cNvSpPr/>
            <p:nvPr/>
          </p:nvSpPr>
          <p:spPr>
            <a:xfrm>
              <a:off x="3396720" y="3625850"/>
              <a:ext cx="133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6" name="Line"/>
            <p:cNvSpPr/>
            <p:nvPr/>
          </p:nvSpPr>
          <p:spPr>
            <a:xfrm>
              <a:off x="3428470" y="3733800"/>
              <a:ext cx="1270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3674770" y="3577004"/>
              <a:ext cx="151500" cy="148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2" h="20523" fill="norm" stroke="1" extrusionOk="0">
                  <a:moveTo>
                    <a:pt x="9818" y="4108"/>
                  </a:moveTo>
                  <a:cubicBezTo>
                    <a:pt x="9818" y="2649"/>
                    <a:pt x="9818" y="1189"/>
                    <a:pt x="9088" y="460"/>
                  </a:cubicBezTo>
                  <a:cubicBezTo>
                    <a:pt x="8359" y="-270"/>
                    <a:pt x="6899" y="-270"/>
                    <a:pt x="5148" y="1481"/>
                  </a:cubicBezTo>
                  <a:cubicBezTo>
                    <a:pt x="3397" y="3233"/>
                    <a:pt x="1353" y="6735"/>
                    <a:pt x="478" y="9946"/>
                  </a:cubicBezTo>
                  <a:cubicBezTo>
                    <a:pt x="-398" y="13157"/>
                    <a:pt x="-106" y="16076"/>
                    <a:pt x="1645" y="18119"/>
                  </a:cubicBezTo>
                  <a:cubicBezTo>
                    <a:pt x="3397" y="20162"/>
                    <a:pt x="6607" y="21330"/>
                    <a:pt x="10110" y="19871"/>
                  </a:cubicBezTo>
                  <a:cubicBezTo>
                    <a:pt x="13613" y="18411"/>
                    <a:pt x="17407" y="14325"/>
                    <a:pt x="19305" y="11552"/>
                  </a:cubicBezTo>
                  <a:cubicBezTo>
                    <a:pt x="21202" y="8779"/>
                    <a:pt x="21202" y="7319"/>
                    <a:pt x="20326" y="5568"/>
                  </a:cubicBezTo>
                  <a:cubicBezTo>
                    <a:pt x="19451" y="3816"/>
                    <a:pt x="17699" y="1773"/>
                    <a:pt x="15364" y="1189"/>
                  </a:cubicBezTo>
                  <a:cubicBezTo>
                    <a:pt x="13029" y="606"/>
                    <a:pt x="10110" y="1481"/>
                    <a:pt x="7191" y="2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3110970" y="2703397"/>
              <a:ext cx="107951" cy="197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8" fill="norm" stroke="1" extrusionOk="0">
                  <a:moveTo>
                    <a:pt x="0" y="6860"/>
                  </a:moveTo>
                  <a:cubicBezTo>
                    <a:pt x="424" y="9309"/>
                    <a:pt x="847" y="11759"/>
                    <a:pt x="1271" y="14431"/>
                  </a:cubicBezTo>
                  <a:cubicBezTo>
                    <a:pt x="1694" y="17103"/>
                    <a:pt x="2118" y="19998"/>
                    <a:pt x="1906" y="20666"/>
                  </a:cubicBezTo>
                  <a:cubicBezTo>
                    <a:pt x="1694" y="21334"/>
                    <a:pt x="847" y="19775"/>
                    <a:pt x="424" y="16546"/>
                  </a:cubicBezTo>
                  <a:cubicBezTo>
                    <a:pt x="0" y="13318"/>
                    <a:pt x="0" y="8419"/>
                    <a:pt x="1059" y="5190"/>
                  </a:cubicBezTo>
                  <a:cubicBezTo>
                    <a:pt x="2118" y="1961"/>
                    <a:pt x="4235" y="402"/>
                    <a:pt x="7200" y="68"/>
                  </a:cubicBezTo>
                  <a:cubicBezTo>
                    <a:pt x="10165" y="-266"/>
                    <a:pt x="13976" y="625"/>
                    <a:pt x="16518" y="2963"/>
                  </a:cubicBezTo>
                  <a:cubicBezTo>
                    <a:pt x="19059" y="5301"/>
                    <a:pt x="20329" y="9087"/>
                    <a:pt x="21600" y="12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3276070" y="2724150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3460220" y="2597150"/>
              <a:ext cx="635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927"/>
                    <a:pt x="8640" y="7855"/>
                    <a:pt x="12240" y="11455"/>
                  </a:cubicBezTo>
                  <a:cubicBezTo>
                    <a:pt x="15840" y="15055"/>
                    <a:pt x="18720" y="183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3485620" y="1974850"/>
              <a:ext cx="222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91" y="10800"/>
                    <a:pt x="6583" y="21600"/>
                    <a:pt x="10183" y="21600"/>
                  </a:cubicBezTo>
                  <a:cubicBezTo>
                    <a:pt x="13783" y="21600"/>
                    <a:pt x="17691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3568170" y="2006600"/>
              <a:ext cx="107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3098270" y="958850"/>
              <a:ext cx="2349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76" y="3600"/>
                    <a:pt x="8951" y="7200"/>
                    <a:pt x="12551" y="10800"/>
                  </a:cubicBezTo>
                  <a:cubicBezTo>
                    <a:pt x="16151" y="14400"/>
                    <a:pt x="18876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Line"/>
            <p:cNvSpPr/>
            <p:nvPr/>
          </p:nvSpPr>
          <p:spPr>
            <a:xfrm>
              <a:off x="3155420" y="1023292"/>
              <a:ext cx="1333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114" y="10932"/>
                    <a:pt x="8229" y="1332"/>
                    <a:pt x="11829" y="132"/>
                  </a:cubicBezTo>
                  <a:cubicBezTo>
                    <a:pt x="15429" y="-1068"/>
                    <a:pt x="18514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4241270" y="2634799"/>
              <a:ext cx="165101" cy="244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0" fill="norm" stroke="1" extrusionOk="0">
                  <a:moveTo>
                    <a:pt x="0" y="3851"/>
                  </a:moveTo>
                  <a:cubicBezTo>
                    <a:pt x="831" y="8207"/>
                    <a:pt x="1662" y="12563"/>
                    <a:pt x="2215" y="15649"/>
                  </a:cubicBezTo>
                  <a:cubicBezTo>
                    <a:pt x="2769" y="18735"/>
                    <a:pt x="3046" y="20550"/>
                    <a:pt x="3185" y="20913"/>
                  </a:cubicBezTo>
                  <a:cubicBezTo>
                    <a:pt x="3323" y="21276"/>
                    <a:pt x="3323" y="20187"/>
                    <a:pt x="3462" y="17192"/>
                  </a:cubicBezTo>
                  <a:cubicBezTo>
                    <a:pt x="3600" y="14197"/>
                    <a:pt x="3877" y="9296"/>
                    <a:pt x="4985" y="6029"/>
                  </a:cubicBezTo>
                  <a:cubicBezTo>
                    <a:pt x="6092" y="2762"/>
                    <a:pt x="8031" y="1128"/>
                    <a:pt x="9692" y="402"/>
                  </a:cubicBezTo>
                  <a:cubicBezTo>
                    <a:pt x="11354" y="-324"/>
                    <a:pt x="12738" y="-142"/>
                    <a:pt x="14538" y="1582"/>
                  </a:cubicBezTo>
                  <a:cubicBezTo>
                    <a:pt x="16338" y="3306"/>
                    <a:pt x="18554" y="6573"/>
                    <a:pt x="19800" y="9115"/>
                  </a:cubicBezTo>
                  <a:cubicBezTo>
                    <a:pt x="21046" y="11656"/>
                    <a:pt x="21323" y="13471"/>
                    <a:pt x="21600" y="15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4488920" y="2736850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4711170" y="2616200"/>
              <a:ext cx="508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4844558" y="2876541"/>
              <a:ext cx="292063" cy="437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48" fill="norm" stroke="1" extrusionOk="0">
                  <a:moveTo>
                    <a:pt x="18645" y="1870"/>
                  </a:moveTo>
                  <a:cubicBezTo>
                    <a:pt x="18800" y="1351"/>
                    <a:pt x="18956" y="832"/>
                    <a:pt x="18489" y="468"/>
                  </a:cubicBezTo>
                  <a:cubicBezTo>
                    <a:pt x="18023" y="105"/>
                    <a:pt x="16936" y="-103"/>
                    <a:pt x="15226" y="53"/>
                  </a:cubicBezTo>
                  <a:cubicBezTo>
                    <a:pt x="13517" y="209"/>
                    <a:pt x="11186" y="728"/>
                    <a:pt x="8855" y="1922"/>
                  </a:cubicBezTo>
                  <a:cubicBezTo>
                    <a:pt x="6524" y="3116"/>
                    <a:pt x="4193" y="4985"/>
                    <a:pt x="2639" y="7322"/>
                  </a:cubicBezTo>
                  <a:cubicBezTo>
                    <a:pt x="1085" y="9659"/>
                    <a:pt x="308" y="12462"/>
                    <a:pt x="75" y="14695"/>
                  </a:cubicBezTo>
                  <a:cubicBezTo>
                    <a:pt x="-158" y="16928"/>
                    <a:pt x="153" y="18589"/>
                    <a:pt x="1007" y="19732"/>
                  </a:cubicBezTo>
                  <a:cubicBezTo>
                    <a:pt x="1862" y="20874"/>
                    <a:pt x="3261" y="21497"/>
                    <a:pt x="6369" y="21445"/>
                  </a:cubicBezTo>
                  <a:cubicBezTo>
                    <a:pt x="9477" y="21393"/>
                    <a:pt x="14294" y="20666"/>
                    <a:pt x="17091" y="20251"/>
                  </a:cubicBezTo>
                  <a:cubicBezTo>
                    <a:pt x="19888" y="19835"/>
                    <a:pt x="20665" y="19732"/>
                    <a:pt x="21442" y="19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5276320" y="3289300"/>
              <a:ext cx="80435" cy="267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5116" y="0"/>
                  </a:moveTo>
                  <a:cubicBezTo>
                    <a:pt x="10232" y="4082"/>
                    <a:pt x="15347" y="8164"/>
                    <a:pt x="18189" y="11225"/>
                  </a:cubicBezTo>
                  <a:cubicBezTo>
                    <a:pt x="21032" y="14287"/>
                    <a:pt x="21600" y="16328"/>
                    <a:pt x="21600" y="17773"/>
                  </a:cubicBezTo>
                  <a:cubicBezTo>
                    <a:pt x="21600" y="19219"/>
                    <a:pt x="21032" y="20069"/>
                    <a:pt x="19326" y="20665"/>
                  </a:cubicBezTo>
                  <a:cubicBezTo>
                    <a:pt x="17621" y="21260"/>
                    <a:pt x="14779" y="21600"/>
                    <a:pt x="12221" y="21515"/>
                  </a:cubicBezTo>
                  <a:cubicBezTo>
                    <a:pt x="9663" y="21430"/>
                    <a:pt x="7389" y="20920"/>
                    <a:pt x="5400" y="19049"/>
                  </a:cubicBezTo>
                  <a:cubicBezTo>
                    <a:pt x="3411" y="17178"/>
                    <a:pt x="1705" y="13946"/>
                    <a:pt x="0" y="10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5289020" y="3080745"/>
              <a:ext cx="30428" cy="54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19841" fill="norm" stroke="1" extrusionOk="0">
                  <a:moveTo>
                    <a:pt x="12960" y="1952"/>
                  </a:moveTo>
                  <a:cubicBezTo>
                    <a:pt x="8640" y="5037"/>
                    <a:pt x="4320" y="8123"/>
                    <a:pt x="2160" y="11595"/>
                  </a:cubicBezTo>
                  <a:cubicBezTo>
                    <a:pt x="0" y="15066"/>
                    <a:pt x="0" y="18923"/>
                    <a:pt x="3600" y="19695"/>
                  </a:cubicBezTo>
                  <a:cubicBezTo>
                    <a:pt x="7200" y="20466"/>
                    <a:pt x="14400" y="18152"/>
                    <a:pt x="18000" y="13909"/>
                  </a:cubicBezTo>
                  <a:cubicBezTo>
                    <a:pt x="21600" y="9666"/>
                    <a:pt x="21600" y="3495"/>
                    <a:pt x="18000" y="1180"/>
                  </a:cubicBezTo>
                  <a:cubicBezTo>
                    <a:pt x="14400" y="-1134"/>
                    <a:pt x="7200" y="409"/>
                    <a:pt x="0" y="1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5708120" y="3155950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6082770" y="2867769"/>
              <a:ext cx="264804" cy="639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539" fill="norm" stroke="1" extrusionOk="0">
                  <a:moveTo>
                    <a:pt x="0" y="5214"/>
                  </a:moveTo>
                  <a:cubicBezTo>
                    <a:pt x="510" y="7638"/>
                    <a:pt x="1020" y="10062"/>
                    <a:pt x="1276" y="12664"/>
                  </a:cubicBezTo>
                  <a:cubicBezTo>
                    <a:pt x="1531" y="15266"/>
                    <a:pt x="1531" y="18046"/>
                    <a:pt x="1531" y="19614"/>
                  </a:cubicBezTo>
                  <a:cubicBezTo>
                    <a:pt x="1531" y="21183"/>
                    <a:pt x="1531" y="21539"/>
                    <a:pt x="1531" y="21539"/>
                  </a:cubicBezTo>
                  <a:cubicBezTo>
                    <a:pt x="1531" y="21539"/>
                    <a:pt x="1531" y="21183"/>
                    <a:pt x="1531" y="19614"/>
                  </a:cubicBezTo>
                  <a:cubicBezTo>
                    <a:pt x="1531" y="18046"/>
                    <a:pt x="1531" y="15266"/>
                    <a:pt x="1786" y="12628"/>
                  </a:cubicBezTo>
                  <a:cubicBezTo>
                    <a:pt x="2041" y="9990"/>
                    <a:pt x="2551" y="7495"/>
                    <a:pt x="3231" y="5571"/>
                  </a:cubicBezTo>
                  <a:cubicBezTo>
                    <a:pt x="3912" y="3646"/>
                    <a:pt x="4762" y="2291"/>
                    <a:pt x="5953" y="1400"/>
                  </a:cubicBezTo>
                  <a:cubicBezTo>
                    <a:pt x="7143" y="509"/>
                    <a:pt x="8674" y="82"/>
                    <a:pt x="10545" y="10"/>
                  </a:cubicBezTo>
                  <a:cubicBezTo>
                    <a:pt x="12416" y="-61"/>
                    <a:pt x="14627" y="224"/>
                    <a:pt x="16583" y="1008"/>
                  </a:cubicBezTo>
                  <a:cubicBezTo>
                    <a:pt x="18539" y="1792"/>
                    <a:pt x="20239" y="3076"/>
                    <a:pt x="20920" y="4109"/>
                  </a:cubicBezTo>
                  <a:cubicBezTo>
                    <a:pt x="21600" y="5143"/>
                    <a:pt x="21260" y="5927"/>
                    <a:pt x="20324" y="6533"/>
                  </a:cubicBezTo>
                  <a:cubicBezTo>
                    <a:pt x="19389" y="7139"/>
                    <a:pt x="17858" y="7567"/>
                    <a:pt x="16072" y="7745"/>
                  </a:cubicBezTo>
                  <a:cubicBezTo>
                    <a:pt x="14287" y="7923"/>
                    <a:pt x="12246" y="7852"/>
                    <a:pt x="10630" y="7531"/>
                  </a:cubicBezTo>
                  <a:cubicBezTo>
                    <a:pt x="9014" y="7210"/>
                    <a:pt x="7824" y="6640"/>
                    <a:pt x="6633" y="6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6383551" y="2552700"/>
              <a:ext cx="80220" cy="232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394" fill="norm" stroke="1" extrusionOk="0">
                  <a:moveTo>
                    <a:pt x="4375" y="0"/>
                  </a:moveTo>
                  <a:cubicBezTo>
                    <a:pt x="8805" y="3308"/>
                    <a:pt x="13236" y="6616"/>
                    <a:pt x="16282" y="9341"/>
                  </a:cubicBezTo>
                  <a:cubicBezTo>
                    <a:pt x="19328" y="12065"/>
                    <a:pt x="20990" y="14205"/>
                    <a:pt x="20990" y="16151"/>
                  </a:cubicBezTo>
                  <a:cubicBezTo>
                    <a:pt x="20990" y="18097"/>
                    <a:pt x="19328" y="19849"/>
                    <a:pt x="16836" y="20724"/>
                  </a:cubicBezTo>
                  <a:cubicBezTo>
                    <a:pt x="14344" y="21600"/>
                    <a:pt x="11021" y="21600"/>
                    <a:pt x="7698" y="20822"/>
                  </a:cubicBezTo>
                  <a:cubicBezTo>
                    <a:pt x="4375" y="20043"/>
                    <a:pt x="1052" y="18486"/>
                    <a:pt x="221" y="17319"/>
                  </a:cubicBezTo>
                  <a:cubicBezTo>
                    <a:pt x="-610" y="16151"/>
                    <a:pt x="1052" y="15373"/>
                    <a:pt x="2713" y="14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6393920" y="2444750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6520920" y="2571750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6584420" y="2508250"/>
              <a:ext cx="254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771"/>
                    <a:pt x="0" y="7543"/>
                    <a:pt x="3600" y="11143"/>
                  </a:cubicBezTo>
                  <a:cubicBezTo>
                    <a:pt x="7200" y="14743"/>
                    <a:pt x="14400" y="181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6705070" y="2470150"/>
              <a:ext cx="381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492"/>
                    <a:pt x="7200" y="4985"/>
                    <a:pt x="10800" y="8585"/>
                  </a:cubicBezTo>
                  <a:cubicBezTo>
                    <a:pt x="14400" y="12185"/>
                    <a:pt x="18000" y="168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7244306" y="2696633"/>
              <a:ext cx="146565" cy="379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253" fill="norm" stroke="1" extrusionOk="0">
                  <a:moveTo>
                    <a:pt x="18327" y="2611"/>
                  </a:moveTo>
                  <a:cubicBezTo>
                    <a:pt x="18327" y="1780"/>
                    <a:pt x="18327" y="949"/>
                    <a:pt x="17566" y="474"/>
                  </a:cubicBezTo>
                  <a:cubicBezTo>
                    <a:pt x="16806" y="0"/>
                    <a:pt x="15285" y="-119"/>
                    <a:pt x="13764" y="118"/>
                  </a:cubicBezTo>
                  <a:cubicBezTo>
                    <a:pt x="12242" y="356"/>
                    <a:pt x="10721" y="949"/>
                    <a:pt x="8440" y="2789"/>
                  </a:cubicBezTo>
                  <a:cubicBezTo>
                    <a:pt x="6158" y="4628"/>
                    <a:pt x="3116" y="7714"/>
                    <a:pt x="1442" y="10503"/>
                  </a:cubicBezTo>
                  <a:cubicBezTo>
                    <a:pt x="-231" y="13292"/>
                    <a:pt x="-535" y="15784"/>
                    <a:pt x="986" y="17624"/>
                  </a:cubicBezTo>
                  <a:cubicBezTo>
                    <a:pt x="2507" y="19463"/>
                    <a:pt x="5854" y="20650"/>
                    <a:pt x="9504" y="21066"/>
                  </a:cubicBezTo>
                  <a:cubicBezTo>
                    <a:pt x="13155" y="21481"/>
                    <a:pt x="17110" y="21125"/>
                    <a:pt x="21065" y="20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7568670" y="2774950"/>
              <a:ext cx="254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354"/>
                    <a:pt x="0" y="10708"/>
                    <a:pt x="900" y="13846"/>
                  </a:cubicBezTo>
                  <a:cubicBezTo>
                    <a:pt x="1800" y="16985"/>
                    <a:pt x="3600" y="17908"/>
                    <a:pt x="6300" y="18831"/>
                  </a:cubicBezTo>
                  <a:cubicBezTo>
                    <a:pt x="9000" y="19754"/>
                    <a:pt x="12600" y="20677"/>
                    <a:pt x="15300" y="21138"/>
                  </a:cubicBezTo>
                  <a:cubicBezTo>
                    <a:pt x="18000" y="21600"/>
                    <a:pt x="198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7657570" y="2908300"/>
              <a:ext cx="2159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06" y="15600"/>
                    <a:pt x="3812" y="9600"/>
                    <a:pt x="7412" y="6000"/>
                  </a:cubicBezTo>
                  <a:cubicBezTo>
                    <a:pt x="11012" y="2400"/>
                    <a:pt x="16306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8037345" y="2720975"/>
              <a:ext cx="207387" cy="53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349" fill="norm" stroke="1" extrusionOk="0">
                  <a:moveTo>
                    <a:pt x="773" y="4464"/>
                  </a:moveTo>
                  <a:cubicBezTo>
                    <a:pt x="773" y="8121"/>
                    <a:pt x="773" y="11778"/>
                    <a:pt x="557" y="15052"/>
                  </a:cubicBezTo>
                  <a:cubicBezTo>
                    <a:pt x="341" y="18326"/>
                    <a:pt x="-91" y="21217"/>
                    <a:pt x="17" y="21344"/>
                  </a:cubicBezTo>
                  <a:cubicBezTo>
                    <a:pt x="125" y="21472"/>
                    <a:pt x="773" y="18836"/>
                    <a:pt x="1421" y="15987"/>
                  </a:cubicBezTo>
                  <a:cubicBezTo>
                    <a:pt x="2069" y="13138"/>
                    <a:pt x="2717" y="10077"/>
                    <a:pt x="3365" y="7866"/>
                  </a:cubicBezTo>
                  <a:cubicBezTo>
                    <a:pt x="4013" y="5655"/>
                    <a:pt x="4661" y="4294"/>
                    <a:pt x="6173" y="3103"/>
                  </a:cubicBezTo>
                  <a:cubicBezTo>
                    <a:pt x="7685" y="1913"/>
                    <a:pt x="10061" y="892"/>
                    <a:pt x="11789" y="382"/>
                  </a:cubicBezTo>
                  <a:cubicBezTo>
                    <a:pt x="13517" y="-128"/>
                    <a:pt x="14597" y="-128"/>
                    <a:pt x="15893" y="382"/>
                  </a:cubicBezTo>
                  <a:cubicBezTo>
                    <a:pt x="17189" y="892"/>
                    <a:pt x="18701" y="1913"/>
                    <a:pt x="19781" y="3146"/>
                  </a:cubicBezTo>
                  <a:cubicBezTo>
                    <a:pt x="20861" y="4379"/>
                    <a:pt x="21509" y="5825"/>
                    <a:pt x="20969" y="6973"/>
                  </a:cubicBezTo>
                  <a:cubicBezTo>
                    <a:pt x="20429" y="8121"/>
                    <a:pt x="18701" y="8971"/>
                    <a:pt x="16757" y="9396"/>
                  </a:cubicBezTo>
                  <a:cubicBezTo>
                    <a:pt x="14813" y="9822"/>
                    <a:pt x="12653" y="9822"/>
                    <a:pt x="11141" y="9439"/>
                  </a:cubicBezTo>
                  <a:cubicBezTo>
                    <a:pt x="9629" y="9056"/>
                    <a:pt x="8765" y="8291"/>
                    <a:pt x="8981" y="7611"/>
                  </a:cubicBezTo>
                  <a:cubicBezTo>
                    <a:pt x="9197" y="6930"/>
                    <a:pt x="10493" y="6335"/>
                    <a:pt x="11789" y="5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8343370" y="2626918"/>
              <a:ext cx="107006" cy="370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69" fill="norm" stroke="1" extrusionOk="0">
                  <a:moveTo>
                    <a:pt x="0" y="1587"/>
                  </a:moveTo>
                  <a:cubicBezTo>
                    <a:pt x="1694" y="974"/>
                    <a:pt x="3388" y="360"/>
                    <a:pt x="5294" y="114"/>
                  </a:cubicBezTo>
                  <a:cubicBezTo>
                    <a:pt x="7200" y="-131"/>
                    <a:pt x="9318" y="-8"/>
                    <a:pt x="11435" y="728"/>
                  </a:cubicBezTo>
                  <a:cubicBezTo>
                    <a:pt x="13553" y="1464"/>
                    <a:pt x="15671" y="2814"/>
                    <a:pt x="17576" y="5085"/>
                  </a:cubicBezTo>
                  <a:cubicBezTo>
                    <a:pt x="19482" y="7355"/>
                    <a:pt x="21176" y="10546"/>
                    <a:pt x="21388" y="13062"/>
                  </a:cubicBezTo>
                  <a:cubicBezTo>
                    <a:pt x="21600" y="15578"/>
                    <a:pt x="20329" y="17419"/>
                    <a:pt x="17153" y="18708"/>
                  </a:cubicBezTo>
                  <a:cubicBezTo>
                    <a:pt x="13976" y="19996"/>
                    <a:pt x="8894" y="20733"/>
                    <a:pt x="3812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8464383" y="2302475"/>
              <a:ext cx="107588" cy="199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199" fill="norm" stroke="1" extrusionOk="0">
                  <a:moveTo>
                    <a:pt x="3739" y="2299"/>
                  </a:moveTo>
                  <a:cubicBezTo>
                    <a:pt x="3315" y="7699"/>
                    <a:pt x="2892" y="13099"/>
                    <a:pt x="2256" y="16474"/>
                  </a:cubicBezTo>
                  <a:cubicBezTo>
                    <a:pt x="1621" y="19849"/>
                    <a:pt x="774" y="21199"/>
                    <a:pt x="351" y="21199"/>
                  </a:cubicBezTo>
                  <a:cubicBezTo>
                    <a:pt x="-73" y="21199"/>
                    <a:pt x="-73" y="19849"/>
                    <a:pt x="139" y="17149"/>
                  </a:cubicBezTo>
                  <a:cubicBezTo>
                    <a:pt x="351" y="14449"/>
                    <a:pt x="774" y="10399"/>
                    <a:pt x="2468" y="7249"/>
                  </a:cubicBezTo>
                  <a:cubicBezTo>
                    <a:pt x="4162" y="4099"/>
                    <a:pt x="7127" y="1849"/>
                    <a:pt x="9880" y="724"/>
                  </a:cubicBezTo>
                  <a:cubicBezTo>
                    <a:pt x="12633" y="-401"/>
                    <a:pt x="15174" y="-401"/>
                    <a:pt x="17080" y="2074"/>
                  </a:cubicBezTo>
                  <a:cubicBezTo>
                    <a:pt x="18986" y="4549"/>
                    <a:pt x="20256" y="9499"/>
                    <a:pt x="20892" y="12536"/>
                  </a:cubicBezTo>
                  <a:cubicBezTo>
                    <a:pt x="21527" y="15574"/>
                    <a:pt x="21527" y="16699"/>
                    <a:pt x="21527" y="178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8686270" y="2362200"/>
              <a:ext cx="1270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8990520" y="2292350"/>
              <a:ext cx="66254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600" fill="norm" stroke="1" extrusionOk="0">
                  <a:moveTo>
                    <a:pt x="11952" y="0"/>
                  </a:moveTo>
                  <a:cubicBezTo>
                    <a:pt x="15225" y="4755"/>
                    <a:pt x="18498" y="9509"/>
                    <a:pt x="19807" y="12974"/>
                  </a:cubicBezTo>
                  <a:cubicBezTo>
                    <a:pt x="21116" y="16438"/>
                    <a:pt x="20461" y="18611"/>
                    <a:pt x="18498" y="19902"/>
                  </a:cubicBezTo>
                  <a:cubicBezTo>
                    <a:pt x="16534" y="21192"/>
                    <a:pt x="13261" y="21600"/>
                    <a:pt x="10316" y="21600"/>
                  </a:cubicBezTo>
                  <a:cubicBezTo>
                    <a:pt x="7371" y="21600"/>
                    <a:pt x="4752" y="21192"/>
                    <a:pt x="2789" y="20242"/>
                  </a:cubicBezTo>
                  <a:cubicBezTo>
                    <a:pt x="825" y="19291"/>
                    <a:pt x="-484" y="17796"/>
                    <a:pt x="171" y="16506"/>
                  </a:cubicBezTo>
                  <a:cubicBezTo>
                    <a:pt x="825" y="15215"/>
                    <a:pt x="3443" y="14128"/>
                    <a:pt x="6061" y="13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9030350" y="2156883"/>
              <a:ext cx="38141" cy="52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4" h="20769" fill="norm" stroke="1" extrusionOk="0">
                  <a:moveTo>
                    <a:pt x="13008" y="8307"/>
                  </a:moveTo>
                  <a:cubicBezTo>
                    <a:pt x="16419" y="11631"/>
                    <a:pt x="19829" y="14954"/>
                    <a:pt x="20398" y="13707"/>
                  </a:cubicBezTo>
                  <a:cubicBezTo>
                    <a:pt x="20966" y="12461"/>
                    <a:pt x="18692" y="6646"/>
                    <a:pt x="14713" y="3323"/>
                  </a:cubicBezTo>
                  <a:cubicBezTo>
                    <a:pt x="10734" y="0"/>
                    <a:pt x="5050" y="-831"/>
                    <a:pt x="2208" y="831"/>
                  </a:cubicBezTo>
                  <a:cubicBezTo>
                    <a:pt x="-634" y="2492"/>
                    <a:pt x="-634" y="6646"/>
                    <a:pt x="1640" y="10384"/>
                  </a:cubicBezTo>
                  <a:cubicBezTo>
                    <a:pt x="3913" y="14123"/>
                    <a:pt x="8461" y="17446"/>
                    <a:pt x="13008" y="20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9162520" y="2324100"/>
              <a:ext cx="146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9416520" y="2222500"/>
              <a:ext cx="38646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600" fill="norm" stroke="1" extrusionOk="0">
                  <a:moveTo>
                    <a:pt x="0" y="0"/>
                  </a:moveTo>
                  <a:cubicBezTo>
                    <a:pt x="5684" y="0"/>
                    <a:pt x="11368" y="0"/>
                    <a:pt x="15347" y="1654"/>
                  </a:cubicBezTo>
                  <a:cubicBezTo>
                    <a:pt x="19326" y="3308"/>
                    <a:pt x="21600" y="6616"/>
                    <a:pt x="20463" y="10216"/>
                  </a:cubicBezTo>
                  <a:cubicBezTo>
                    <a:pt x="19326" y="13816"/>
                    <a:pt x="14779" y="17708"/>
                    <a:pt x="102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5708120" y="2176836"/>
              <a:ext cx="1273939" cy="162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588" fill="norm" stroke="1" extrusionOk="0">
                  <a:moveTo>
                    <a:pt x="0" y="19135"/>
                  </a:moveTo>
                  <a:cubicBezTo>
                    <a:pt x="179" y="19078"/>
                    <a:pt x="358" y="19022"/>
                    <a:pt x="627" y="19036"/>
                  </a:cubicBezTo>
                  <a:cubicBezTo>
                    <a:pt x="896" y="19050"/>
                    <a:pt x="1254" y="19135"/>
                    <a:pt x="1952" y="19205"/>
                  </a:cubicBezTo>
                  <a:cubicBezTo>
                    <a:pt x="2651" y="19276"/>
                    <a:pt x="3690" y="19332"/>
                    <a:pt x="4782" y="19304"/>
                  </a:cubicBezTo>
                  <a:cubicBezTo>
                    <a:pt x="5875" y="19276"/>
                    <a:pt x="7021" y="19163"/>
                    <a:pt x="8060" y="19008"/>
                  </a:cubicBezTo>
                  <a:cubicBezTo>
                    <a:pt x="9099" y="18853"/>
                    <a:pt x="10030" y="18655"/>
                    <a:pt x="10979" y="18303"/>
                  </a:cubicBezTo>
                  <a:cubicBezTo>
                    <a:pt x="11928" y="17950"/>
                    <a:pt x="12896" y="17443"/>
                    <a:pt x="13630" y="16907"/>
                  </a:cubicBezTo>
                  <a:cubicBezTo>
                    <a:pt x="14364" y="16371"/>
                    <a:pt x="14866" y="15807"/>
                    <a:pt x="15421" y="15159"/>
                  </a:cubicBezTo>
                  <a:cubicBezTo>
                    <a:pt x="15976" y="14510"/>
                    <a:pt x="16585" y="13777"/>
                    <a:pt x="17087" y="12973"/>
                  </a:cubicBezTo>
                  <a:cubicBezTo>
                    <a:pt x="17588" y="12170"/>
                    <a:pt x="17982" y="11296"/>
                    <a:pt x="18412" y="10365"/>
                  </a:cubicBezTo>
                  <a:cubicBezTo>
                    <a:pt x="18842" y="9434"/>
                    <a:pt x="19307" y="8448"/>
                    <a:pt x="19755" y="7559"/>
                  </a:cubicBezTo>
                  <a:cubicBezTo>
                    <a:pt x="20203" y="6671"/>
                    <a:pt x="20633" y="5881"/>
                    <a:pt x="20955" y="5092"/>
                  </a:cubicBezTo>
                  <a:cubicBezTo>
                    <a:pt x="21278" y="4302"/>
                    <a:pt x="21493" y="3513"/>
                    <a:pt x="21546" y="2836"/>
                  </a:cubicBezTo>
                  <a:cubicBezTo>
                    <a:pt x="21600" y="2159"/>
                    <a:pt x="21493" y="1595"/>
                    <a:pt x="21099" y="1158"/>
                  </a:cubicBezTo>
                  <a:cubicBezTo>
                    <a:pt x="20704" y="721"/>
                    <a:pt x="20024" y="411"/>
                    <a:pt x="19146" y="228"/>
                  </a:cubicBezTo>
                  <a:cubicBezTo>
                    <a:pt x="18269" y="44"/>
                    <a:pt x="17194" y="-12"/>
                    <a:pt x="16155" y="2"/>
                  </a:cubicBezTo>
                  <a:cubicBezTo>
                    <a:pt x="15116" y="16"/>
                    <a:pt x="14113" y="101"/>
                    <a:pt x="12931" y="256"/>
                  </a:cubicBezTo>
                  <a:cubicBezTo>
                    <a:pt x="11749" y="411"/>
                    <a:pt x="10388" y="637"/>
                    <a:pt x="9313" y="876"/>
                  </a:cubicBezTo>
                  <a:cubicBezTo>
                    <a:pt x="8239" y="1116"/>
                    <a:pt x="7451" y="1370"/>
                    <a:pt x="6663" y="1750"/>
                  </a:cubicBezTo>
                  <a:cubicBezTo>
                    <a:pt x="5875" y="2131"/>
                    <a:pt x="5087" y="2639"/>
                    <a:pt x="4370" y="3287"/>
                  </a:cubicBezTo>
                  <a:cubicBezTo>
                    <a:pt x="3654" y="3936"/>
                    <a:pt x="3009" y="4725"/>
                    <a:pt x="2507" y="5515"/>
                  </a:cubicBezTo>
                  <a:cubicBezTo>
                    <a:pt x="2006" y="6304"/>
                    <a:pt x="1648" y="7094"/>
                    <a:pt x="1379" y="7926"/>
                  </a:cubicBezTo>
                  <a:cubicBezTo>
                    <a:pt x="1110" y="8758"/>
                    <a:pt x="931" y="9632"/>
                    <a:pt x="824" y="10450"/>
                  </a:cubicBezTo>
                  <a:cubicBezTo>
                    <a:pt x="716" y="11267"/>
                    <a:pt x="681" y="12029"/>
                    <a:pt x="716" y="12818"/>
                  </a:cubicBezTo>
                  <a:cubicBezTo>
                    <a:pt x="752" y="13608"/>
                    <a:pt x="860" y="14426"/>
                    <a:pt x="1003" y="15229"/>
                  </a:cubicBezTo>
                  <a:cubicBezTo>
                    <a:pt x="1146" y="16033"/>
                    <a:pt x="1325" y="16822"/>
                    <a:pt x="1576" y="17556"/>
                  </a:cubicBezTo>
                  <a:cubicBezTo>
                    <a:pt x="1827" y="18289"/>
                    <a:pt x="2149" y="18966"/>
                    <a:pt x="2507" y="19628"/>
                  </a:cubicBezTo>
                  <a:cubicBezTo>
                    <a:pt x="2866" y="20291"/>
                    <a:pt x="3260" y="20939"/>
                    <a:pt x="3654" y="21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6755870" y="3549650"/>
              <a:ext cx="1270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6762220" y="3651250"/>
              <a:ext cx="1079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7210335" y="3534362"/>
              <a:ext cx="135187" cy="433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353" fill="norm" stroke="1" extrusionOk="0">
                  <a:moveTo>
                    <a:pt x="2423" y="8893"/>
                  </a:moveTo>
                  <a:cubicBezTo>
                    <a:pt x="2091" y="11710"/>
                    <a:pt x="1759" y="14528"/>
                    <a:pt x="1593" y="16249"/>
                  </a:cubicBezTo>
                  <a:cubicBezTo>
                    <a:pt x="1427" y="17971"/>
                    <a:pt x="1427" y="18597"/>
                    <a:pt x="1260" y="19380"/>
                  </a:cubicBezTo>
                  <a:cubicBezTo>
                    <a:pt x="1094" y="20162"/>
                    <a:pt x="762" y="21102"/>
                    <a:pt x="596" y="21310"/>
                  </a:cubicBezTo>
                  <a:cubicBezTo>
                    <a:pt x="430" y="21519"/>
                    <a:pt x="430" y="20997"/>
                    <a:pt x="263" y="19015"/>
                  </a:cubicBezTo>
                  <a:cubicBezTo>
                    <a:pt x="97" y="17032"/>
                    <a:pt x="-235" y="13589"/>
                    <a:pt x="263" y="10667"/>
                  </a:cubicBezTo>
                  <a:cubicBezTo>
                    <a:pt x="762" y="7745"/>
                    <a:pt x="2091" y="5345"/>
                    <a:pt x="3420" y="3832"/>
                  </a:cubicBezTo>
                  <a:cubicBezTo>
                    <a:pt x="4750" y="2319"/>
                    <a:pt x="6079" y="1693"/>
                    <a:pt x="7408" y="1223"/>
                  </a:cubicBezTo>
                  <a:cubicBezTo>
                    <a:pt x="8737" y="754"/>
                    <a:pt x="10067" y="441"/>
                    <a:pt x="11562" y="232"/>
                  </a:cubicBezTo>
                  <a:cubicBezTo>
                    <a:pt x="13057" y="23"/>
                    <a:pt x="14719" y="-81"/>
                    <a:pt x="16048" y="76"/>
                  </a:cubicBezTo>
                  <a:cubicBezTo>
                    <a:pt x="17377" y="232"/>
                    <a:pt x="18374" y="649"/>
                    <a:pt x="19205" y="1380"/>
                  </a:cubicBezTo>
                  <a:cubicBezTo>
                    <a:pt x="20036" y="2110"/>
                    <a:pt x="20700" y="3154"/>
                    <a:pt x="21033" y="3936"/>
                  </a:cubicBezTo>
                  <a:cubicBezTo>
                    <a:pt x="21365" y="4719"/>
                    <a:pt x="21365" y="5241"/>
                    <a:pt x="20202" y="5710"/>
                  </a:cubicBezTo>
                  <a:cubicBezTo>
                    <a:pt x="19039" y="6180"/>
                    <a:pt x="16713" y="6597"/>
                    <a:pt x="14719" y="6806"/>
                  </a:cubicBezTo>
                  <a:cubicBezTo>
                    <a:pt x="12725" y="7015"/>
                    <a:pt x="11063" y="7015"/>
                    <a:pt x="9900" y="7276"/>
                  </a:cubicBezTo>
                  <a:cubicBezTo>
                    <a:pt x="8737" y="7536"/>
                    <a:pt x="8073" y="8058"/>
                    <a:pt x="7408" y="8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7428970" y="3695700"/>
              <a:ext cx="1" cy="63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7616628" y="3512709"/>
              <a:ext cx="135552" cy="44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495" fill="norm" stroke="1" extrusionOk="0">
                  <a:moveTo>
                    <a:pt x="3437" y="7350"/>
                  </a:moveTo>
                  <a:cubicBezTo>
                    <a:pt x="3437" y="9715"/>
                    <a:pt x="3437" y="12081"/>
                    <a:pt x="3437" y="14241"/>
                  </a:cubicBezTo>
                  <a:cubicBezTo>
                    <a:pt x="3437" y="16401"/>
                    <a:pt x="3437" y="18355"/>
                    <a:pt x="3437" y="19641"/>
                  </a:cubicBezTo>
                  <a:cubicBezTo>
                    <a:pt x="3437" y="20927"/>
                    <a:pt x="3437" y="21544"/>
                    <a:pt x="3271" y="21493"/>
                  </a:cubicBezTo>
                  <a:cubicBezTo>
                    <a:pt x="3105" y="21441"/>
                    <a:pt x="2773" y="20721"/>
                    <a:pt x="2108" y="18458"/>
                  </a:cubicBezTo>
                  <a:cubicBezTo>
                    <a:pt x="1444" y="16195"/>
                    <a:pt x="447" y="12390"/>
                    <a:pt x="114" y="9407"/>
                  </a:cubicBezTo>
                  <a:cubicBezTo>
                    <a:pt x="-218" y="6424"/>
                    <a:pt x="114" y="4264"/>
                    <a:pt x="1942" y="2824"/>
                  </a:cubicBezTo>
                  <a:cubicBezTo>
                    <a:pt x="3770" y="1384"/>
                    <a:pt x="7093" y="664"/>
                    <a:pt x="9585" y="304"/>
                  </a:cubicBezTo>
                  <a:cubicBezTo>
                    <a:pt x="12077" y="-56"/>
                    <a:pt x="13739" y="-56"/>
                    <a:pt x="15234" y="98"/>
                  </a:cubicBezTo>
                  <a:cubicBezTo>
                    <a:pt x="16730" y="253"/>
                    <a:pt x="18059" y="561"/>
                    <a:pt x="19056" y="1230"/>
                  </a:cubicBezTo>
                  <a:cubicBezTo>
                    <a:pt x="20053" y="1898"/>
                    <a:pt x="20717" y="2927"/>
                    <a:pt x="21050" y="3955"/>
                  </a:cubicBezTo>
                  <a:cubicBezTo>
                    <a:pt x="21382" y="4984"/>
                    <a:pt x="21382" y="6013"/>
                    <a:pt x="20884" y="6784"/>
                  </a:cubicBezTo>
                  <a:cubicBezTo>
                    <a:pt x="20385" y="7555"/>
                    <a:pt x="19388" y="8070"/>
                    <a:pt x="18225" y="8481"/>
                  </a:cubicBezTo>
                  <a:cubicBezTo>
                    <a:pt x="17062" y="8893"/>
                    <a:pt x="15733" y="9201"/>
                    <a:pt x="14237" y="9355"/>
                  </a:cubicBezTo>
                  <a:cubicBezTo>
                    <a:pt x="12742" y="9510"/>
                    <a:pt x="11080" y="9510"/>
                    <a:pt x="9419" y="9047"/>
                  </a:cubicBezTo>
                  <a:cubicBezTo>
                    <a:pt x="7757" y="8584"/>
                    <a:pt x="6096" y="7658"/>
                    <a:pt x="5099" y="6887"/>
                  </a:cubicBezTo>
                  <a:cubicBezTo>
                    <a:pt x="4102" y="6115"/>
                    <a:pt x="3770" y="5498"/>
                    <a:pt x="3437" y="4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7731654" y="3308350"/>
              <a:ext cx="71356" cy="170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33" fill="norm" stroke="1" extrusionOk="0">
                  <a:moveTo>
                    <a:pt x="6353" y="0"/>
                  </a:moveTo>
                  <a:cubicBezTo>
                    <a:pt x="10800" y="4533"/>
                    <a:pt x="15247" y="9067"/>
                    <a:pt x="17788" y="12000"/>
                  </a:cubicBezTo>
                  <a:cubicBezTo>
                    <a:pt x="20329" y="14933"/>
                    <a:pt x="20965" y="16267"/>
                    <a:pt x="21282" y="17600"/>
                  </a:cubicBezTo>
                  <a:cubicBezTo>
                    <a:pt x="21600" y="18933"/>
                    <a:pt x="21600" y="20267"/>
                    <a:pt x="18424" y="20933"/>
                  </a:cubicBezTo>
                  <a:cubicBezTo>
                    <a:pt x="15247" y="21600"/>
                    <a:pt x="8894" y="21600"/>
                    <a:pt x="5082" y="20933"/>
                  </a:cubicBezTo>
                  <a:cubicBezTo>
                    <a:pt x="1271" y="20267"/>
                    <a:pt x="0" y="18933"/>
                    <a:pt x="0" y="17467"/>
                  </a:cubicBezTo>
                  <a:cubicBezTo>
                    <a:pt x="0" y="16000"/>
                    <a:pt x="1271" y="14400"/>
                    <a:pt x="2541" y="12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7721070" y="3181350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7105120" y="4089400"/>
              <a:ext cx="2286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7163431" y="4127500"/>
              <a:ext cx="4329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fill="norm" stroke="1" extrusionOk="0">
                  <a:moveTo>
                    <a:pt x="8298" y="0"/>
                  </a:moveTo>
                  <a:cubicBezTo>
                    <a:pt x="3389" y="0"/>
                    <a:pt x="-1520" y="0"/>
                    <a:pt x="444" y="3600"/>
                  </a:cubicBezTo>
                  <a:cubicBezTo>
                    <a:pt x="2407" y="7200"/>
                    <a:pt x="11244" y="14400"/>
                    <a:pt x="200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8610070" y="2603500"/>
              <a:ext cx="718683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0" y="21600"/>
                  </a:moveTo>
                  <a:cubicBezTo>
                    <a:pt x="2096" y="20571"/>
                    <a:pt x="4193" y="19543"/>
                    <a:pt x="6353" y="16971"/>
                  </a:cubicBezTo>
                  <a:cubicBezTo>
                    <a:pt x="8513" y="14400"/>
                    <a:pt x="10736" y="10286"/>
                    <a:pt x="12960" y="7200"/>
                  </a:cubicBezTo>
                  <a:cubicBezTo>
                    <a:pt x="15184" y="4114"/>
                    <a:pt x="17407" y="2057"/>
                    <a:pt x="18741" y="1029"/>
                  </a:cubicBezTo>
                  <a:cubicBezTo>
                    <a:pt x="20075" y="0"/>
                    <a:pt x="20520" y="0"/>
                    <a:pt x="20901" y="0"/>
                  </a:cubicBezTo>
                  <a:cubicBezTo>
                    <a:pt x="21282" y="0"/>
                    <a:pt x="21600" y="0"/>
                    <a:pt x="21568" y="1029"/>
                  </a:cubicBezTo>
                  <a:cubicBezTo>
                    <a:pt x="21536" y="2057"/>
                    <a:pt x="21155" y="4114"/>
                    <a:pt x="20901" y="5657"/>
                  </a:cubicBezTo>
                  <a:cubicBezTo>
                    <a:pt x="20647" y="7200"/>
                    <a:pt x="20520" y="8229"/>
                    <a:pt x="20393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8650880" y="2673350"/>
              <a:ext cx="45449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1972" y="21600"/>
                  </a:moveTo>
                  <a:cubicBezTo>
                    <a:pt x="1072" y="21600"/>
                    <a:pt x="172" y="21600"/>
                    <a:pt x="22" y="21600"/>
                  </a:cubicBezTo>
                  <a:cubicBezTo>
                    <a:pt x="-128" y="21600"/>
                    <a:pt x="472" y="21600"/>
                    <a:pt x="2372" y="18000"/>
                  </a:cubicBezTo>
                  <a:cubicBezTo>
                    <a:pt x="4272" y="14400"/>
                    <a:pt x="7472" y="7200"/>
                    <a:pt x="10872" y="3600"/>
                  </a:cubicBezTo>
                  <a:cubicBezTo>
                    <a:pt x="14272" y="0"/>
                    <a:pt x="17872" y="0"/>
                    <a:pt x="214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6971770" y="3379603"/>
              <a:ext cx="503768" cy="74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21499"/>
                  </a:moveTo>
                  <a:cubicBezTo>
                    <a:pt x="3630" y="21499"/>
                    <a:pt x="7261" y="21499"/>
                    <a:pt x="9348" y="21499"/>
                  </a:cubicBezTo>
                  <a:cubicBezTo>
                    <a:pt x="11435" y="21499"/>
                    <a:pt x="11980" y="21499"/>
                    <a:pt x="12524" y="21499"/>
                  </a:cubicBezTo>
                  <a:cubicBezTo>
                    <a:pt x="13069" y="21499"/>
                    <a:pt x="13613" y="21499"/>
                    <a:pt x="13613" y="21469"/>
                  </a:cubicBezTo>
                  <a:cubicBezTo>
                    <a:pt x="13613" y="21438"/>
                    <a:pt x="13069" y="21377"/>
                    <a:pt x="11753" y="21347"/>
                  </a:cubicBezTo>
                  <a:cubicBezTo>
                    <a:pt x="10437" y="21316"/>
                    <a:pt x="8350" y="21316"/>
                    <a:pt x="7079" y="21316"/>
                  </a:cubicBezTo>
                  <a:cubicBezTo>
                    <a:pt x="5808" y="21316"/>
                    <a:pt x="5355" y="21316"/>
                    <a:pt x="5400" y="21286"/>
                  </a:cubicBezTo>
                  <a:cubicBezTo>
                    <a:pt x="5445" y="21256"/>
                    <a:pt x="5990" y="21195"/>
                    <a:pt x="7170" y="21134"/>
                  </a:cubicBezTo>
                  <a:cubicBezTo>
                    <a:pt x="8350" y="21073"/>
                    <a:pt x="10165" y="21012"/>
                    <a:pt x="11299" y="20921"/>
                  </a:cubicBezTo>
                  <a:cubicBezTo>
                    <a:pt x="12434" y="20830"/>
                    <a:pt x="12887" y="20708"/>
                    <a:pt x="13296" y="20343"/>
                  </a:cubicBezTo>
                  <a:cubicBezTo>
                    <a:pt x="13704" y="19978"/>
                    <a:pt x="14067" y="19369"/>
                    <a:pt x="14430" y="18487"/>
                  </a:cubicBezTo>
                  <a:cubicBezTo>
                    <a:pt x="14793" y="17605"/>
                    <a:pt x="15156" y="16449"/>
                    <a:pt x="15837" y="15384"/>
                  </a:cubicBezTo>
                  <a:cubicBezTo>
                    <a:pt x="16518" y="14319"/>
                    <a:pt x="17516" y="13346"/>
                    <a:pt x="18378" y="12281"/>
                  </a:cubicBezTo>
                  <a:cubicBezTo>
                    <a:pt x="19240" y="11216"/>
                    <a:pt x="19966" y="10060"/>
                    <a:pt x="20556" y="8874"/>
                  </a:cubicBezTo>
                  <a:cubicBezTo>
                    <a:pt x="21146" y="7687"/>
                    <a:pt x="21600" y="6470"/>
                    <a:pt x="21600" y="5405"/>
                  </a:cubicBezTo>
                  <a:cubicBezTo>
                    <a:pt x="21600" y="4341"/>
                    <a:pt x="21146" y="3428"/>
                    <a:pt x="20375" y="2576"/>
                  </a:cubicBezTo>
                  <a:cubicBezTo>
                    <a:pt x="19603" y="1724"/>
                    <a:pt x="18514" y="933"/>
                    <a:pt x="17017" y="477"/>
                  </a:cubicBezTo>
                  <a:cubicBezTo>
                    <a:pt x="15519" y="21"/>
                    <a:pt x="13613" y="-101"/>
                    <a:pt x="11662" y="82"/>
                  </a:cubicBezTo>
                  <a:cubicBezTo>
                    <a:pt x="9711" y="264"/>
                    <a:pt x="7714" y="751"/>
                    <a:pt x="6398" y="1542"/>
                  </a:cubicBezTo>
                  <a:cubicBezTo>
                    <a:pt x="5082" y="2333"/>
                    <a:pt x="4447" y="3428"/>
                    <a:pt x="3676" y="5010"/>
                  </a:cubicBezTo>
                  <a:cubicBezTo>
                    <a:pt x="2904" y="6592"/>
                    <a:pt x="1997" y="8661"/>
                    <a:pt x="1497" y="10608"/>
                  </a:cubicBezTo>
                  <a:cubicBezTo>
                    <a:pt x="998" y="12555"/>
                    <a:pt x="908" y="14380"/>
                    <a:pt x="953" y="15627"/>
                  </a:cubicBezTo>
                  <a:cubicBezTo>
                    <a:pt x="998" y="16875"/>
                    <a:pt x="1180" y="17544"/>
                    <a:pt x="1815" y="18031"/>
                  </a:cubicBezTo>
                  <a:cubicBezTo>
                    <a:pt x="2450" y="18518"/>
                    <a:pt x="3539" y="18822"/>
                    <a:pt x="4311" y="19035"/>
                  </a:cubicBezTo>
                  <a:cubicBezTo>
                    <a:pt x="5082" y="19248"/>
                    <a:pt x="5536" y="19369"/>
                    <a:pt x="5763" y="19582"/>
                  </a:cubicBezTo>
                  <a:cubicBezTo>
                    <a:pt x="5990" y="19795"/>
                    <a:pt x="5990" y="20100"/>
                    <a:pt x="5990" y="20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1637770" y="4921250"/>
              <a:ext cx="2413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8" y="16000"/>
                    <a:pt x="8716" y="10400"/>
                    <a:pt x="12316" y="6800"/>
                  </a:cubicBezTo>
                  <a:cubicBezTo>
                    <a:pt x="15916" y="3200"/>
                    <a:pt x="18758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1669520" y="5099050"/>
              <a:ext cx="1968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7" y="14400"/>
                    <a:pt x="9755" y="7200"/>
                    <a:pt x="13355" y="3600"/>
                  </a:cubicBezTo>
                  <a:cubicBezTo>
                    <a:pt x="16955" y="0"/>
                    <a:pt x="1927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2215620" y="4834701"/>
              <a:ext cx="160556" cy="266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079" fill="norm" stroke="1" extrusionOk="0">
                  <a:moveTo>
                    <a:pt x="0" y="3832"/>
                  </a:moveTo>
                  <a:cubicBezTo>
                    <a:pt x="0" y="6679"/>
                    <a:pt x="0" y="9526"/>
                    <a:pt x="140" y="12121"/>
                  </a:cubicBezTo>
                  <a:cubicBezTo>
                    <a:pt x="281" y="14716"/>
                    <a:pt x="561" y="17060"/>
                    <a:pt x="701" y="18651"/>
                  </a:cubicBezTo>
                  <a:cubicBezTo>
                    <a:pt x="842" y="20242"/>
                    <a:pt x="842" y="21079"/>
                    <a:pt x="842" y="21079"/>
                  </a:cubicBezTo>
                  <a:cubicBezTo>
                    <a:pt x="842" y="21079"/>
                    <a:pt x="842" y="20242"/>
                    <a:pt x="701" y="17730"/>
                  </a:cubicBezTo>
                  <a:cubicBezTo>
                    <a:pt x="561" y="15219"/>
                    <a:pt x="281" y="11032"/>
                    <a:pt x="842" y="7935"/>
                  </a:cubicBezTo>
                  <a:cubicBezTo>
                    <a:pt x="1403" y="4837"/>
                    <a:pt x="2805" y="2828"/>
                    <a:pt x="5049" y="1488"/>
                  </a:cubicBezTo>
                  <a:cubicBezTo>
                    <a:pt x="7294" y="149"/>
                    <a:pt x="10379" y="-521"/>
                    <a:pt x="13325" y="484"/>
                  </a:cubicBezTo>
                  <a:cubicBezTo>
                    <a:pt x="16270" y="1488"/>
                    <a:pt x="19075" y="4167"/>
                    <a:pt x="20338" y="7432"/>
                  </a:cubicBezTo>
                  <a:cubicBezTo>
                    <a:pt x="21600" y="10698"/>
                    <a:pt x="21319" y="14549"/>
                    <a:pt x="21039" y="18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2495020" y="4997450"/>
              <a:ext cx="381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2723620" y="4792519"/>
              <a:ext cx="165372" cy="486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238" fill="norm" stroke="1" extrusionOk="0">
                  <a:moveTo>
                    <a:pt x="0" y="7276"/>
                  </a:moveTo>
                  <a:cubicBezTo>
                    <a:pt x="547" y="9122"/>
                    <a:pt x="1094" y="10968"/>
                    <a:pt x="1777" y="12814"/>
                  </a:cubicBezTo>
                  <a:cubicBezTo>
                    <a:pt x="2461" y="14660"/>
                    <a:pt x="3281" y="16506"/>
                    <a:pt x="3965" y="18029"/>
                  </a:cubicBezTo>
                  <a:cubicBezTo>
                    <a:pt x="4648" y="19553"/>
                    <a:pt x="5195" y="20753"/>
                    <a:pt x="5468" y="21122"/>
                  </a:cubicBezTo>
                  <a:cubicBezTo>
                    <a:pt x="5742" y="21491"/>
                    <a:pt x="5742" y="21029"/>
                    <a:pt x="5332" y="18999"/>
                  </a:cubicBezTo>
                  <a:cubicBezTo>
                    <a:pt x="4922" y="16968"/>
                    <a:pt x="4101" y="13368"/>
                    <a:pt x="3554" y="10368"/>
                  </a:cubicBezTo>
                  <a:cubicBezTo>
                    <a:pt x="3008" y="7368"/>
                    <a:pt x="2734" y="4968"/>
                    <a:pt x="3418" y="3353"/>
                  </a:cubicBezTo>
                  <a:cubicBezTo>
                    <a:pt x="4101" y="1737"/>
                    <a:pt x="5742" y="906"/>
                    <a:pt x="7382" y="445"/>
                  </a:cubicBezTo>
                  <a:cubicBezTo>
                    <a:pt x="9023" y="-17"/>
                    <a:pt x="10663" y="-109"/>
                    <a:pt x="12577" y="122"/>
                  </a:cubicBezTo>
                  <a:cubicBezTo>
                    <a:pt x="14491" y="353"/>
                    <a:pt x="16678" y="906"/>
                    <a:pt x="18456" y="2014"/>
                  </a:cubicBezTo>
                  <a:cubicBezTo>
                    <a:pt x="20233" y="3122"/>
                    <a:pt x="21600" y="4783"/>
                    <a:pt x="21327" y="6076"/>
                  </a:cubicBezTo>
                  <a:cubicBezTo>
                    <a:pt x="21053" y="7368"/>
                    <a:pt x="19139" y="8291"/>
                    <a:pt x="16678" y="8799"/>
                  </a:cubicBezTo>
                  <a:cubicBezTo>
                    <a:pt x="14218" y="9306"/>
                    <a:pt x="11210" y="9399"/>
                    <a:pt x="8203" y="9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3034770" y="4927600"/>
              <a:ext cx="698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3508904" y="4705350"/>
              <a:ext cx="364067" cy="424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17833" y="0"/>
                  </a:moveTo>
                  <a:cubicBezTo>
                    <a:pt x="14316" y="1504"/>
                    <a:pt x="10800" y="3009"/>
                    <a:pt x="8037" y="4245"/>
                  </a:cubicBezTo>
                  <a:cubicBezTo>
                    <a:pt x="5274" y="5481"/>
                    <a:pt x="3265" y="6448"/>
                    <a:pt x="1947" y="7254"/>
                  </a:cubicBezTo>
                  <a:cubicBezTo>
                    <a:pt x="628" y="8060"/>
                    <a:pt x="0" y="8704"/>
                    <a:pt x="0" y="9134"/>
                  </a:cubicBezTo>
                  <a:cubicBezTo>
                    <a:pt x="0" y="9564"/>
                    <a:pt x="628" y="9779"/>
                    <a:pt x="2323" y="9940"/>
                  </a:cubicBezTo>
                  <a:cubicBezTo>
                    <a:pt x="4019" y="10101"/>
                    <a:pt x="6781" y="10209"/>
                    <a:pt x="8540" y="10263"/>
                  </a:cubicBezTo>
                  <a:cubicBezTo>
                    <a:pt x="10298" y="10316"/>
                    <a:pt x="11051" y="10316"/>
                    <a:pt x="11742" y="10478"/>
                  </a:cubicBezTo>
                  <a:cubicBezTo>
                    <a:pt x="12433" y="10639"/>
                    <a:pt x="13060" y="10961"/>
                    <a:pt x="13186" y="11445"/>
                  </a:cubicBezTo>
                  <a:cubicBezTo>
                    <a:pt x="13312" y="11928"/>
                    <a:pt x="12935" y="12573"/>
                    <a:pt x="11616" y="13648"/>
                  </a:cubicBezTo>
                  <a:cubicBezTo>
                    <a:pt x="10298" y="14722"/>
                    <a:pt x="8037" y="16227"/>
                    <a:pt x="6216" y="17355"/>
                  </a:cubicBezTo>
                  <a:cubicBezTo>
                    <a:pt x="4395" y="18484"/>
                    <a:pt x="3014" y="19236"/>
                    <a:pt x="2072" y="19881"/>
                  </a:cubicBezTo>
                  <a:cubicBezTo>
                    <a:pt x="1130" y="20525"/>
                    <a:pt x="628" y="21063"/>
                    <a:pt x="816" y="21331"/>
                  </a:cubicBezTo>
                  <a:cubicBezTo>
                    <a:pt x="1005" y="21600"/>
                    <a:pt x="1884" y="21600"/>
                    <a:pt x="4270" y="21331"/>
                  </a:cubicBezTo>
                  <a:cubicBezTo>
                    <a:pt x="6656" y="21063"/>
                    <a:pt x="10549" y="20525"/>
                    <a:pt x="13688" y="20203"/>
                  </a:cubicBezTo>
                  <a:cubicBezTo>
                    <a:pt x="16828" y="19881"/>
                    <a:pt x="19214" y="19773"/>
                    <a:pt x="21600" y="19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3504670" y="5334000"/>
              <a:ext cx="10795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53" y="0"/>
                  </a:moveTo>
                  <a:cubicBezTo>
                    <a:pt x="8471" y="195"/>
                    <a:pt x="10588" y="389"/>
                    <a:pt x="13129" y="2238"/>
                  </a:cubicBezTo>
                  <a:cubicBezTo>
                    <a:pt x="15671" y="4086"/>
                    <a:pt x="18635" y="7589"/>
                    <a:pt x="20118" y="10411"/>
                  </a:cubicBezTo>
                  <a:cubicBezTo>
                    <a:pt x="21600" y="13232"/>
                    <a:pt x="21600" y="15373"/>
                    <a:pt x="21600" y="16930"/>
                  </a:cubicBezTo>
                  <a:cubicBezTo>
                    <a:pt x="21600" y="18486"/>
                    <a:pt x="21600" y="19459"/>
                    <a:pt x="20753" y="20238"/>
                  </a:cubicBezTo>
                  <a:cubicBezTo>
                    <a:pt x="19906" y="21016"/>
                    <a:pt x="18212" y="21600"/>
                    <a:pt x="15882" y="21600"/>
                  </a:cubicBezTo>
                  <a:cubicBezTo>
                    <a:pt x="13553" y="21600"/>
                    <a:pt x="10588" y="21016"/>
                    <a:pt x="7835" y="18584"/>
                  </a:cubicBezTo>
                  <a:cubicBezTo>
                    <a:pt x="5082" y="16151"/>
                    <a:pt x="2541" y="11870"/>
                    <a:pt x="0" y="7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3528944" y="5219700"/>
              <a:ext cx="39227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21600"/>
                  </a:moveTo>
                  <a:cubicBezTo>
                    <a:pt x="2735" y="14400"/>
                    <a:pt x="-1585" y="7200"/>
                    <a:pt x="575" y="3600"/>
                  </a:cubicBezTo>
                  <a:cubicBezTo>
                    <a:pt x="2735" y="0"/>
                    <a:pt x="11375" y="0"/>
                    <a:pt x="200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3657070" y="5289550"/>
              <a:ext cx="762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3676120" y="5346700"/>
              <a:ext cx="1206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3851804" y="5264149"/>
              <a:ext cx="113330" cy="125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310" fill="norm" stroke="1" extrusionOk="0">
                  <a:moveTo>
                    <a:pt x="11200" y="0"/>
                  </a:moveTo>
                  <a:cubicBezTo>
                    <a:pt x="8000" y="2160"/>
                    <a:pt x="4800" y="4320"/>
                    <a:pt x="2800" y="7200"/>
                  </a:cubicBezTo>
                  <a:cubicBezTo>
                    <a:pt x="800" y="10080"/>
                    <a:pt x="0" y="13680"/>
                    <a:pt x="0" y="16380"/>
                  </a:cubicBezTo>
                  <a:cubicBezTo>
                    <a:pt x="0" y="19080"/>
                    <a:pt x="800" y="20880"/>
                    <a:pt x="4000" y="21240"/>
                  </a:cubicBezTo>
                  <a:cubicBezTo>
                    <a:pt x="7200" y="21600"/>
                    <a:pt x="12800" y="20520"/>
                    <a:pt x="16400" y="19080"/>
                  </a:cubicBezTo>
                  <a:cubicBezTo>
                    <a:pt x="20000" y="17640"/>
                    <a:pt x="21600" y="15840"/>
                    <a:pt x="21400" y="13320"/>
                  </a:cubicBezTo>
                  <a:cubicBezTo>
                    <a:pt x="21200" y="10800"/>
                    <a:pt x="19200" y="7560"/>
                    <a:pt x="16400" y="5580"/>
                  </a:cubicBezTo>
                  <a:cubicBezTo>
                    <a:pt x="13600" y="3600"/>
                    <a:pt x="10000" y="2880"/>
                    <a:pt x="6400" y="2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3403070" y="4478170"/>
              <a:ext cx="101601" cy="183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1" fill="norm" stroke="1" extrusionOk="0">
                  <a:moveTo>
                    <a:pt x="0" y="565"/>
                  </a:moveTo>
                  <a:cubicBezTo>
                    <a:pt x="900" y="6390"/>
                    <a:pt x="1800" y="12214"/>
                    <a:pt x="2475" y="15855"/>
                  </a:cubicBezTo>
                  <a:cubicBezTo>
                    <a:pt x="3150" y="19495"/>
                    <a:pt x="3600" y="20951"/>
                    <a:pt x="3825" y="21073"/>
                  </a:cubicBezTo>
                  <a:cubicBezTo>
                    <a:pt x="4050" y="21194"/>
                    <a:pt x="4050" y="19981"/>
                    <a:pt x="4050" y="16947"/>
                  </a:cubicBezTo>
                  <a:cubicBezTo>
                    <a:pt x="4050" y="13913"/>
                    <a:pt x="4050" y="9059"/>
                    <a:pt x="4275" y="6025"/>
                  </a:cubicBezTo>
                  <a:cubicBezTo>
                    <a:pt x="4500" y="2992"/>
                    <a:pt x="4950" y="1778"/>
                    <a:pt x="6300" y="929"/>
                  </a:cubicBezTo>
                  <a:cubicBezTo>
                    <a:pt x="7650" y="79"/>
                    <a:pt x="9900" y="-406"/>
                    <a:pt x="12150" y="443"/>
                  </a:cubicBezTo>
                  <a:cubicBezTo>
                    <a:pt x="14400" y="1293"/>
                    <a:pt x="16650" y="3477"/>
                    <a:pt x="18225" y="6632"/>
                  </a:cubicBezTo>
                  <a:cubicBezTo>
                    <a:pt x="19800" y="9787"/>
                    <a:pt x="20700" y="13913"/>
                    <a:pt x="21600" y="18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3580870" y="4521200"/>
              <a:ext cx="825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3720570" y="4445000"/>
              <a:ext cx="190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4292070" y="4518895"/>
              <a:ext cx="136808" cy="212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101" fill="norm" stroke="1" extrusionOk="0">
                  <a:moveTo>
                    <a:pt x="0" y="7778"/>
                  </a:moveTo>
                  <a:cubicBezTo>
                    <a:pt x="332" y="11343"/>
                    <a:pt x="665" y="14908"/>
                    <a:pt x="831" y="17319"/>
                  </a:cubicBezTo>
                  <a:cubicBezTo>
                    <a:pt x="997" y="19731"/>
                    <a:pt x="997" y="20989"/>
                    <a:pt x="831" y="21094"/>
                  </a:cubicBezTo>
                  <a:cubicBezTo>
                    <a:pt x="665" y="21199"/>
                    <a:pt x="332" y="20150"/>
                    <a:pt x="831" y="17215"/>
                  </a:cubicBezTo>
                  <a:cubicBezTo>
                    <a:pt x="1329" y="14279"/>
                    <a:pt x="2658" y="9455"/>
                    <a:pt x="4486" y="6100"/>
                  </a:cubicBezTo>
                  <a:cubicBezTo>
                    <a:pt x="6314" y="2745"/>
                    <a:pt x="8640" y="857"/>
                    <a:pt x="11298" y="228"/>
                  </a:cubicBezTo>
                  <a:cubicBezTo>
                    <a:pt x="13957" y="-401"/>
                    <a:pt x="16948" y="228"/>
                    <a:pt x="18775" y="2640"/>
                  </a:cubicBezTo>
                  <a:cubicBezTo>
                    <a:pt x="20603" y="5051"/>
                    <a:pt x="21268" y="9246"/>
                    <a:pt x="21434" y="11867"/>
                  </a:cubicBezTo>
                  <a:cubicBezTo>
                    <a:pt x="21600" y="14488"/>
                    <a:pt x="21268" y="15537"/>
                    <a:pt x="20935" y="16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4533251" y="4685050"/>
              <a:ext cx="304920" cy="342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297" fill="norm" stroke="1" extrusionOk="0">
                  <a:moveTo>
                    <a:pt x="16874" y="2448"/>
                  </a:moveTo>
                  <a:cubicBezTo>
                    <a:pt x="17022" y="1658"/>
                    <a:pt x="17170" y="868"/>
                    <a:pt x="16800" y="407"/>
                  </a:cubicBezTo>
                  <a:cubicBezTo>
                    <a:pt x="16430" y="-54"/>
                    <a:pt x="15542" y="-186"/>
                    <a:pt x="13767" y="341"/>
                  </a:cubicBezTo>
                  <a:cubicBezTo>
                    <a:pt x="11991" y="868"/>
                    <a:pt x="9328" y="2053"/>
                    <a:pt x="6887" y="3963"/>
                  </a:cubicBezTo>
                  <a:cubicBezTo>
                    <a:pt x="4446" y="5873"/>
                    <a:pt x="2227" y="8507"/>
                    <a:pt x="1044" y="11141"/>
                  </a:cubicBezTo>
                  <a:cubicBezTo>
                    <a:pt x="-140" y="13775"/>
                    <a:pt x="-288" y="16409"/>
                    <a:pt x="452" y="18253"/>
                  </a:cubicBezTo>
                  <a:cubicBezTo>
                    <a:pt x="1191" y="20097"/>
                    <a:pt x="2819" y="21151"/>
                    <a:pt x="5926" y="21282"/>
                  </a:cubicBezTo>
                  <a:cubicBezTo>
                    <a:pt x="9033" y="21414"/>
                    <a:pt x="13619" y="20624"/>
                    <a:pt x="16430" y="20097"/>
                  </a:cubicBezTo>
                  <a:cubicBezTo>
                    <a:pt x="19241" y="19570"/>
                    <a:pt x="20276" y="19307"/>
                    <a:pt x="21312" y="19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4982225" y="5099050"/>
              <a:ext cx="78196" cy="258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471" fill="norm" stroke="1" extrusionOk="0">
                  <a:moveTo>
                    <a:pt x="7357" y="0"/>
                  </a:moveTo>
                  <a:cubicBezTo>
                    <a:pt x="11904" y="5444"/>
                    <a:pt x="16452" y="10888"/>
                    <a:pt x="18725" y="14049"/>
                  </a:cubicBezTo>
                  <a:cubicBezTo>
                    <a:pt x="20999" y="17210"/>
                    <a:pt x="20999" y="18088"/>
                    <a:pt x="20999" y="18966"/>
                  </a:cubicBezTo>
                  <a:cubicBezTo>
                    <a:pt x="20999" y="19844"/>
                    <a:pt x="20999" y="20722"/>
                    <a:pt x="19578" y="21161"/>
                  </a:cubicBezTo>
                  <a:cubicBezTo>
                    <a:pt x="18157" y="21600"/>
                    <a:pt x="15315" y="21600"/>
                    <a:pt x="11620" y="20985"/>
                  </a:cubicBezTo>
                  <a:cubicBezTo>
                    <a:pt x="7925" y="20371"/>
                    <a:pt x="3378" y="19141"/>
                    <a:pt x="1388" y="17649"/>
                  </a:cubicBezTo>
                  <a:cubicBezTo>
                    <a:pt x="-601" y="16156"/>
                    <a:pt x="-33" y="14400"/>
                    <a:pt x="536" y="12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4996920" y="4933950"/>
              <a:ext cx="27852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9257" y="0"/>
                  </a:moveTo>
                  <a:cubicBezTo>
                    <a:pt x="9257" y="9000"/>
                    <a:pt x="9257" y="18000"/>
                    <a:pt x="12343" y="18900"/>
                  </a:cubicBezTo>
                  <a:cubicBezTo>
                    <a:pt x="15429" y="19800"/>
                    <a:pt x="21600" y="12600"/>
                    <a:pt x="20057" y="11700"/>
                  </a:cubicBezTo>
                  <a:cubicBezTo>
                    <a:pt x="18514" y="10800"/>
                    <a:pt x="9257" y="16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5473170" y="4809412"/>
              <a:ext cx="208608" cy="52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14" fill="norm" stroke="1" extrusionOk="0">
                  <a:moveTo>
                    <a:pt x="0" y="6612"/>
                  </a:moveTo>
                  <a:cubicBezTo>
                    <a:pt x="1309" y="9194"/>
                    <a:pt x="2618" y="11776"/>
                    <a:pt x="3382" y="14099"/>
                  </a:cubicBezTo>
                  <a:cubicBezTo>
                    <a:pt x="4145" y="16423"/>
                    <a:pt x="4364" y="18488"/>
                    <a:pt x="4473" y="19736"/>
                  </a:cubicBezTo>
                  <a:cubicBezTo>
                    <a:pt x="4582" y="20984"/>
                    <a:pt x="4582" y="21414"/>
                    <a:pt x="4582" y="21414"/>
                  </a:cubicBezTo>
                  <a:cubicBezTo>
                    <a:pt x="4582" y="21414"/>
                    <a:pt x="4582" y="20984"/>
                    <a:pt x="4255" y="19392"/>
                  </a:cubicBezTo>
                  <a:cubicBezTo>
                    <a:pt x="3927" y="17800"/>
                    <a:pt x="3273" y="15046"/>
                    <a:pt x="2836" y="12292"/>
                  </a:cubicBezTo>
                  <a:cubicBezTo>
                    <a:pt x="2400" y="9538"/>
                    <a:pt x="2182" y="6785"/>
                    <a:pt x="3055" y="4762"/>
                  </a:cubicBezTo>
                  <a:cubicBezTo>
                    <a:pt x="3927" y="2740"/>
                    <a:pt x="5891" y="1449"/>
                    <a:pt x="8182" y="718"/>
                  </a:cubicBezTo>
                  <a:cubicBezTo>
                    <a:pt x="10473" y="-14"/>
                    <a:pt x="13091" y="-186"/>
                    <a:pt x="15164" y="201"/>
                  </a:cubicBezTo>
                  <a:cubicBezTo>
                    <a:pt x="17236" y="589"/>
                    <a:pt x="18764" y="1535"/>
                    <a:pt x="19855" y="2740"/>
                  </a:cubicBezTo>
                  <a:cubicBezTo>
                    <a:pt x="20945" y="3945"/>
                    <a:pt x="21600" y="5408"/>
                    <a:pt x="21491" y="6440"/>
                  </a:cubicBezTo>
                  <a:cubicBezTo>
                    <a:pt x="21382" y="7473"/>
                    <a:pt x="20509" y="8075"/>
                    <a:pt x="19527" y="8463"/>
                  </a:cubicBezTo>
                  <a:cubicBezTo>
                    <a:pt x="18545" y="8850"/>
                    <a:pt x="17455" y="9022"/>
                    <a:pt x="15491" y="8979"/>
                  </a:cubicBezTo>
                  <a:cubicBezTo>
                    <a:pt x="13527" y="8936"/>
                    <a:pt x="10691" y="8678"/>
                    <a:pt x="8727" y="8420"/>
                  </a:cubicBezTo>
                  <a:cubicBezTo>
                    <a:pt x="6764" y="8161"/>
                    <a:pt x="5673" y="7903"/>
                    <a:pt x="5127" y="7516"/>
                  </a:cubicBezTo>
                  <a:cubicBezTo>
                    <a:pt x="4582" y="7129"/>
                    <a:pt x="4582" y="6612"/>
                    <a:pt x="4582" y="6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5733520" y="4470400"/>
              <a:ext cx="78213" cy="20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474" fill="norm" stroke="1" extrusionOk="0">
                  <a:moveTo>
                    <a:pt x="3411" y="0"/>
                  </a:moveTo>
                  <a:cubicBezTo>
                    <a:pt x="9095" y="4145"/>
                    <a:pt x="14779" y="8291"/>
                    <a:pt x="17905" y="11564"/>
                  </a:cubicBezTo>
                  <a:cubicBezTo>
                    <a:pt x="21032" y="14836"/>
                    <a:pt x="21600" y="17236"/>
                    <a:pt x="20463" y="18764"/>
                  </a:cubicBezTo>
                  <a:cubicBezTo>
                    <a:pt x="19326" y="20291"/>
                    <a:pt x="16484" y="20945"/>
                    <a:pt x="13358" y="21273"/>
                  </a:cubicBezTo>
                  <a:cubicBezTo>
                    <a:pt x="10232" y="21600"/>
                    <a:pt x="6821" y="21600"/>
                    <a:pt x="4263" y="20727"/>
                  </a:cubicBezTo>
                  <a:cubicBezTo>
                    <a:pt x="1705" y="19855"/>
                    <a:pt x="0" y="18109"/>
                    <a:pt x="0" y="16800"/>
                  </a:cubicBezTo>
                  <a:cubicBezTo>
                    <a:pt x="0" y="15491"/>
                    <a:pt x="1705" y="14618"/>
                    <a:pt x="3411" y="13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5739870" y="4394200"/>
              <a:ext cx="317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6155707" y="4762576"/>
              <a:ext cx="119681" cy="354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411" fill="norm" stroke="1" extrusionOk="0">
                  <a:moveTo>
                    <a:pt x="19910" y="3447"/>
                  </a:moveTo>
                  <a:cubicBezTo>
                    <a:pt x="20668" y="2808"/>
                    <a:pt x="21426" y="2169"/>
                    <a:pt x="21426" y="1530"/>
                  </a:cubicBezTo>
                  <a:cubicBezTo>
                    <a:pt x="21426" y="890"/>
                    <a:pt x="20668" y="251"/>
                    <a:pt x="19342" y="60"/>
                  </a:cubicBezTo>
                  <a:cubicBezTo>
                    <a:pt x="18015" y="-132"/>
                    <a:pt x="16121" y="124"/>
                    <a:pt x="13279" y="1082"/>
                  </a:cubicBezTo>
                  <a:cubicBezTo>
                    <a:pt x="10437" y="2041"/>
                    <a:pt x="6647" y="3702"/>
                    <a:pt x="3994" y="6067"/>
                  </a:cubicBezTo>
                  <a:cubicBezTo>
                    <a:pt x="1342" y="8431"/>
                    <a:pt x="-174" y="11499"/>
                    <a:pt x="15" y="13991"/>
                  </a:cubicBezTo>
                  <a:cubicBezTo>
                    <a:pt x="205" y="16483"/>
                    <a:pt x="2100" y="18401"/>
                    <a:pt x="5131" y="19615"/>
                  </a:cubicBezTo>
                  <a:cubicBezTo>
                    <a:pt x="8163" y="20829"/>
                    <a:pt x="12331" y="21340"/>
                    <a:pt x="15173" y="21404"/>
                  </a:cubicBezTo>
                  <a:cubicBezTo>
                    <a:pt x="18015" y="21468"/>
                    <a:pt x="19531" y="21085"/>
                    <a:pt x="21047" y="20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6429343" y="4895850"/>
              <a:ext cx="21728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4800"/>
                    <a:pt x="-1443" y="9600"/>
                    <a:pt x="1502" y="13200"/>
                  </a:cubicBezTo>
                  <a:cubicBezTo>
                    <a:pt x="4448" y="16800"/>
                    <a:pt x="12302" y="19200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6514570" y="4940299"/>
              <a:ext cx="165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6784943" y="4812083"/>
              <a:ext cx="154268" cy="33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288" fill="norm" stroke="1" extrusionOk="0">
                  <a:moveTo>
                    <a:pt x="2956" y="7276"/>
                  </a:moveTo>
                  <a:cubicBezTo>
                    <a:pt x="1804" y="8476"/>
                    <a:pt x="652" y="9676"/>
                    <a:pt x="220" y="12810"/>
                  </a:cubicBezTo>
                  <a:cubicBezTo>
                    <a:pt x="-212" y="15943"/>
                    <a:pt x="76" y="21010"/>
                    <a:pt x="364" y="21276"/>
                  </a:cubicBezTo>
                  <a:cubicBezTo>
                    <a:pt x="652" y="21543"/>
                    <a:pt x="940" y="17010"/>
                    <a:pt x="1372" y="13276"/>
                  </a:cubicBezTo>
                  <a:cubicBezTo>
                    <a:pt x="1804" y="9543"/>
                    <a:pt x="2380" y="6610"/>
                    <a:pt x="3244" y="4610"/>
                  </a:cubicBezTo>
                  <a:cubicBezTo>
                    <a:pt x="4108" y="2610"/>
                    <a:pt x="5260" y="1543"/>
                    <a:pt x="6844" y="876"/>
                  </a:cubicBezTo>
                  <a:cubicBezTo>
                    <a:pt x="8428" y="210"/>
                    <a:pt x="10444" y="-57"/>
                    <a:pt x="12028" y="10"/>
                  </a:cubicBezTo>
                  <a:cubicBezTo>
                    <a:pt x="13612" y="76"/>
                    <a:pt x="14764" y="476"/>
                    <a:pt x="16348" y="1810"/>
                  </a:cubicBezTo>
                  <a:cubicBezTo>
                    <a:pt x="17932" y="3143"/>
                    <a:pt x="19948" y="5410"/>
                    <a:pt x="20668" y="7410"/>
                  </a:cubicBezTo>
                  <a:cubicBezTo>
                    <a:pt x="21388" y="9410"/>
                    <a:pt x="20812" y="11143"/>
                    <a:pt x="19804" y="12276"/>
                  </a:cubicBezTo>
                  <a:cubicBezTo>
                    <a:pt x="18796" y="13410"/>
                    <a:pt x="17356" y="13943"/>
                    <a:pt x="15916" y="14210"/>
                  </a:cubicBezTo>
                  <a:cubicBezTo>
                    <a:pt x="14476" y="14476"/>
                    <a:pt x="13036" y="14476"/>
                    <a:pt x="11740" y="13610"/>
                  </a:cubicBezTo>
                  <a:cubicBezTo>
                    <a:pt x="10444" y="12743"/>
                    <a:pt x="9292" y="11010"/>
                    <a:pt x="8140" y="9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7028920" y="4768850"/>
              <a:ext cx="73163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9" h="21600" fill="norm" stroke="1" extrusionOk="0">
                  <a:moveTo>
                    <a:pt x="0" y="0"/>
                  </a:moveTo>
                  <a:cubicBezTo>
                    <a:pt x="7200" y="3750"/>
                    <a:pt x="14400" y="7500"/>
                    <a:pt x="18000" y="10350"/>
                  </a:cubicBezTo>
                  <a:cubicBezTo>
                    <a:pt x="21600" y="13200"/>
                    <a:pt x="21600" y="15150"/>
                    <a:pt x="18300" y="16875"/>
                  </a:cubicBezTo>
                  <a:cubicBezTo>
                    <a:pt x="15000" y="18600"/>
                    <a:pt x="8400" y="20100"/>
                    <a:pt x="1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7183032" y="4524711"/>
              <a:ext cx="74489" cy="180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0942" fill="norm" stroke="1" extrusionOk="0">
                  <a:moveTo>
                    <a:pt x="15715" y="4748"/>
                  </a:moveTo>
                  <a:cubicBezTo>
                    <a:pt x="16315" y="2784"/>
                    <a:pt x="16915" y="820"/>
                    <a:pt x="16015" y="207"/>
                  </a:cubicBezTo>
                  <a:cubicBezTo>
                    <a:pt x="15115" y="-407"/>
                    <a:pt x="12715" y="329"/>
                    <a:pt x="9715" y="2661"/>
                  </a:cubicBezTo>
                  <a:cubicBezTo>
                    <a:pt x="6715" y="4993"/>
                    <a:pt x="3115" y="8920"/>
                    <a:pt x="1315" y="12111"/>
                  </a:cubicBezTo>
                  <a:cubicBezTo>
                    <a:pt x="-485" y="15302"/>
                    <a:pt x="-485" y="17757"/>
                    <a:pt x="1615" y="19229"/>
                  </a:cubicBezTo>
                  <a:cubicBezTo>
                    <a:pt x="3715" y="20702"/>
                    <a:pt x="7915" y="21193"/>
                    <a:pt x="11515" y="20825"/>
                  </a:cubicBezTo>
                  <a:cubicBezTo>
                    <a:pt x="15115" y="20457"/>
                    <a:pt x="18115" y="19229"/>
                    <a:pt x="21115" y="18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7301970" y="4561416"/>
              <a:ext cx="82551" cy="11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151"/>
                  </a:moveTo>
                  <a:cubicBezTo>
                    <a:pt x="0" y="10189"/>
                    <a:pt x="0" y="12226"/>
                    <a:pt x="0" y="14875"/>
                  </a:cubicBezTo>
                  <a:cubicBezTo>
                    <a:pt x="0" y="17525"/>
                    <a:pt x="0" y="20785"/>
                    <a:pt x="277" y="21192"/>
                  </a:cubicBezTo>
                  <a:cubicBezTo>
                    <a:pt x="554" y="21600"/>
                    <a:pt x="1108" y="19155"/>
                    <a:pt x="2215" y="15691"/>
                  </a:cubicBezTo>
                  <a:cubicBezTo>
                    <a:pt x="3323" y="12226"/>
                    <a:pt x="4985" y="7743"/>
                    <a:pt x="6646" y="4687"/>
                  </a:cubicBezTo>
                  <a:cubicBezTo>
                    <a:pt x="8308" y="1630"/>
                    <a:pt x="9969" y="0"/>
                    <a:pt x="11631" y="0"/>
                  </a:cubicBezTo>
                  <a:cubicBezTo>
                    <a:pt x="13292" y="0"/>
                    <a:pt x="14954" y="1630"/>
                    <a:pt x="15785" y="3668"/>
                  </a:cubicBezTo>
                  <a:cubicBezTo>
                    <a:pt x="16615" y="5706"/>
                    <a:pt x="16615" y="8151"/>
                    <a:pt x="17446" y="11208"/>
                  </a:cubicBezTo>
                  <a:cubicBezTo>
                    <a:pt x="18277" y="14264"/>
                    <a:pt x="19938" y="1793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7454370" y="4597400"/>
              <a:ext cx="952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20" y="16200"/>
                    <a:pt x="3840" y="10800"/>
                    <a:pt x="7440" y="7200"/>
                  </a:cubicBezTo>
                  <a:cubicBezTo>
                    <a:pt x="11040" y="3600"/>
                    <a:pt x="1632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7613120" y="4565650"/>
              <a:ext cx="69346" cy="228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90" fill="norm" stroke="1" extrusionOk="0">
                  <a:moveTo>
                    <a:pt x="3927" y="0"/>
                  </a:moveTo>
                  <a:cubicBezTo>
                    <a:pt x="9164" y="4558"/>
                    <a:pt x="14400" y="9116"/>
                    <a:pt x="17345" y="12286"/>
                  </a:cubicBezTo>
                  <a:cubicBezTo>
                    <a:pt x="20291" y="15457"/>
                    <a:pt x="20945" y="17240"/>
                    <a:pt x="21273" y="18628"/>
                  </a:cubicBezTo>
                  <a:cubicBezTo>
                    <a:pt x="21600" y="20015"/>
                    <a:pt x="21600" y="21006"/>
                    <a:pt x="19964" y="21303"/>
                  </a:cubicBezTo>
                  <a:cubicBezTo>
                    <a:pt x="18327" y="21600"/>
                    <a:pt x="15055" y="21204"/>
                    <a:pt x="11455" y="19123"/>
                  </a:cubicBezTo>
                  <a:cubicBezTo>
                    <a:pt x="7855" y="17042"/>
                    <a:pt x="3927" y="13277"/>
                    <a:pt x="0" y="9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7638520" y="4514850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7740120" y="4432300"/>
              <a:ext cx="91829" cy="238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344" fill="norm" stroke="1" extrusionOk="0">
                  <a:moveTo>
                    <a:pt x="0" y="0"/>
                  </a:moveTo>
                  <a:cubicBezTo>
                    <a:pt x="5891" y="2842"/>
                    <a:pt x="11782" y="5684"/>
                    <a:pt x="15464" y="8242"/>
                  </a:cubicBezTo>
                  <a:cubicBezTo>
                    <a:pt x="19145" y="10800"/>
                    <a:pt x="20618" y="13074"/>
                    <a:pt x="21109" y="14684"/>
                  </a:cubicBezTo>
                  <a:cubicBezTo>
                    <a:pt x="21600" y="16295"/>
                    <a:pt x="21109" y="17242"/>
                    <a:pt x="19882" y="18379"/>
                  </a:cubicBezTo>
                  <a:cubicBezTo>
                    <a:pt x="18655" y="19516"/>
                    <a:pt x="16691" y="20842"/>
                    <a:pt x="14727" y="21221"/>
                  </a:cubicBezTo>
                  <a:cubicBezTo>
                    <a:pt x="12764" y="21600"/>
                    <a:pt x="10800" y="21032"/>
                    <a:pt x="8836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7943320" y="4521200"/>
              <a:ext cx="889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6200"/>
                    <a:pt x="4114" y="10800"/>
                    <a:pt x="7714" y="7200"/>
                  </a:cubicBezTo>
                  <a:cubicBezTo>
                    <a:pt x="11314" y="3600"/>
                    <a:pt x="16457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8140170" y="4406899"/>
              <a:ext cx="63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718"/>
                    <a:pt x="7200" y="11435"/>
                    <a:pt x="3600" y="15035"/>
                  </a:cubicBezTo>
                  <a:cubicBezTo>
                    <a:pt x="0" y="18635"/>
                    <a:pt x="0" y="201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4488920" y="4559299"/>
              <a:ext cx="88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4666720" y="4425949"/>
              <a:ext cx="381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3114056" y="4094529"/>
              <a:ext cx="5506900" cy="1588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83" fill="norm" stroke="1" extrusionOk="0">
                  <a:moveTo>
                    <a:pt x="4892" y="2346"/>
                  </a:moveTo>
                  <a:cubicBezTo>
                    <a:pt x="4892" y="2030"/>
                    <a:pt x="4892" y="1714"/>
                    <a:pt x="4875" y="1512"/>
                  </a:cubicBezTo>
                  <a:cubicBezTo>
                    <a:pt x="4859" y="1311"/>
                    <a:pt x="4826" y="1225"/>
                    <a:pt x="4726" y="1124"/>
                  </a:cubicBezTo>
                  <a:cubicBezTo>
                    <a:pt x="4626" y="1023"/>
                    <a:pt x="4460" y="908"/>
                    <a:pt x="4249" y="836"/>
                  </a:cubicBezTo>
                  <a:cubicBezTo>
                    <a:pt x="4037" y="765"/>
                    <a:pt x="3780" y="736"/>
                    <a:pt x="3523" y="736"/>
                  </a:cubicBezTo>
                  <a:cubicBezTo>
                    <a:pt x="3265" y="736"/>
                    <a:pt x="3008" y="765"/>
                    <a:pt x="2776" y="822"/>
                  </a:cubicBezTo>
                  <a:cubicBezTo>
                    <a:pt x="2544" y="880"/>
                    <a:pt x="2336" y="966"/>
                    <a:pt x="2108" y="1067"/>
                  </a:cubicBezTo>
                  <a:cubicBezTo>
                    <a:pt x="1880" y="1167"/>
                    <a:pt x="1631" y="1282"/>
                    <a:pt x="1432" y="1426"/>
                  </a:cubicBezTo>
                  <a:cubicBezTo>
                    <a:pt x="1232" y="1570"/>
                    <a:pt x="1083" y="1742"/>
                    <a:pt x="938" y="1987"/>
                  </a:cubicBezTo>
                  <a:cubicBezTo>
                    <a:pt x="793" y="2231"/>
                    <a:pt x="652" y="2548"/>
                    <a:pt x="564" y="2864"/>
                  </a:cubicBezTo>
                  <a:cubicBezTo>
                    <a:pt x="477" y="3181"/>
                    <a:pt x="444" y="3497"/>
                    <a:pt x="394" y="3856"/>
                  </a:cubicBezTo>
                  <a:cubicBezTo>
                    <a:pt x="345" y="4216"/>
                    <a:pt x="278" y="4619"/>
                    <a:pt x="220" y="5079"/>
                  </a:cubicBezTo>
                  <a:cubicBezTo>
                    <a:pt x="162" y="5539"/>
                    <a:pt x="112" y="6057"/>
                    <a:pt x="71" y="6675"/>
                  </a:cubicBezTo>
                  <a:cubicBezTo>
                    <a:pt x="29" y="7293"/>
                    <a:pt x="-4" y="8013"/>
                    <a:pt x="0" y="8703"/>
                  </a:cubicBezTo>
                  <a:cubicBezTo>
                    <a:pt x="4" y="9393"/>
                    <a:pt x="46" y="10055"/>
                    <a:pt x="91" y="10817"/>
                  </a:cubicBezTo>
                  <a:cubicBezTo>
                    <a:pt x="137" y="11579"/>
                    <a:pt x="187" y="12442"/>
                    <a:pt x="224" y="13233"/>
                  </a:cubicBezTo>
                  <a:cubicBezTo>
                    <a:pt x="262" y="14024"/>
                    <a:pt x="286" y="14743"/>
                    <a:pt x="315" y="15462"/>
                  </a:cubicBezTo>
                  <a:cubicBezTo>
                    <a:pt x="345" y="16181"/>
                    <a:pt x="378" y="16900"/>
                    <a:pt x="411" y="17605"/>
                  </a:cubicBezTo>
                  <a:cubicBezTo>
                    <a:pt x="444" y="18309"/>
                    <a:pt x="477" y="18999"/>
                    <a:pt x="515" y="19488"/>
                  </a:cubicBezTo>
                  <a:cubicBezTo>
                    <a:pt x="552" y="19977"/>
                    <a:pt x="593" y="20265"/>
                    <a:pt x="652" y="20495"/>
                  </a:cubicBezTo>
                  <a:cubicBezTo>
                    <a:pt x="710" y="20725"/>
                    <a:pt x="784" y="20898"/>
                    <a:pt x="959" y="21013"/>
                  </a:cubicBezTo>
                  <a:cubicBezTo>
                    <a:pt x="1133" y="21128"/>
                    <a:pt x="1407" y="21185"/>
                    <a:pt x="1697" y="21214"/>
                  </a:cubicBezTo>
                  <a:cubicBezTo>
                    <a:pt x="1988" y="21243"/>
                    <a:pt x="2295" y="21243"/>
                    <a:pt x="2597" y="21272"/>
                  </a:cubicBezTo>
                  <a:cubicBezTo>
                    <a:pt x="2900" y="21300"/>
                    <a:pt x="3199" y="21358"/>
                    <a:pt x="3502" y="21387"/>
                  </a:cubicBezTo>
                  <a:cubicBezTo>
                    <a:pt x="3805" y="21415"/>
                    <a:pt x="4112" y="21415"/>
                    <a:pt x="4435" y="21415"/>
                  </a:cubicBezTo>
                  <a:cubicBezTo>
                    <a:pt x="4759" y="21415"/>
                    <a:pt x="5099" y="21415"/>
                    <a:pt x="5390" y="21444"/>
                  </a:cubicBezTo>
                  <a:cubicBezTo>
                    <a:pt x="5680" y="21473"/>
                    <a:pt x="5921" y="21530"/>
                    <a:pt x="6224" y="21559"/>
                  </a:cubicBezTo>
                  <a:cubicBezTo>
                    <a:pt x="6527" y="21588"/>
                    <a:pt x="6892" y="21588"/>
                    <a:pt x="7228" y="21574"/>
                  </a:cubicBezTo>
                  <a:cubicBezTo>
                    <a:pt x="7564" y="21559"/>
                    <a:pt x="7871" y="21530"/>
                    <a:pt x="8190" y="21502"/>
                  </a:cubicBezTo>
                  <a:cubicBezTo>
                    <a:pt x="8510" y="21473"/>
                    <a:pt x="8842" y="21444"/>
                    <a:pt x="9161" y="21401"/>
                  </a:cubicBezTo>
                  <a:cubicBezTo>
                    <a:pt x="9481" y="21358"/>
                    <a:pt x="9788" y="21300"/>
                    <a:pt x="10078" y="21228"/>
                  </a:cubicBezTo>
                  <a:cubicBezTo>
                    <a:pt x="10369" y="21157"/>
                    <a:pt x="10642" y="21070"/>
                    <a:pt x="10933" y="20984"/>
                  </a:cubicBezTo>
                  <a:cubicBezTo>
                    <a:pt x="11223" y="20898"/>
                    <a:pt x="11530" y="20811"/>
                    <a:pt x="11825" y="20725"/>
                  </a:cubicBezTo>
                  <a:cubicBezTo>
                    <a:pt x="12120" y="20639"/>
                    <a:pt x="12402" y="20553"/>
                    <a:pt x="12684" y="20466"/>
                  </a:cubicBezTo>
                  <a:cubicBezTo>
                    <a:pt x="12966" y="20380"/>
                    <a:pt x="13248" y="20294"/>
                    <a:pt x="13530" y="20207"/>
                  </a:cubicBezTo>
                  <a:cubicBezTo>
                    <a:pt x="13812" y="20121"/>
                    <a:pt x="14095" y="20035"/>
                    <a:pt x="14364" y="19963"/>
                  </a:cubicBezTo>
                  <a:cubicBezTo>
                    <a:pt x="14634" y="19891"/>
                    <a:pt x="14891" y="19834"/>
                    <a:pt x="15190" y="19762"/>
                  </a:cubicBezTo>
                  <a:cubicBezTo>
                    <a:pt x="15489" y="19690"/>
                    <a:pt x="15829" y="19603"/>
                    <a:pt x="16144" y="19517"/>
                  </a:cubicBezTo>
                  <a:cubicBezTo>
                    <a:pt x="16459" y="19431"/>
                    <a:pt x="16750" y="19345"/>
                    <a:pt x="17003" y="19258"/>
                  </a:cubicBezTo>
                  <a:cubicBezTo>
                    <a:pt x="17256" y="19172"/>
                    <a:pt x="17472" y="19086"/>
                    <a:pt x="17750" y="18956"/>
                  </a:cubicBezTo>
                  <a:cubicBezTo>
                    <a:pt x="18028" y="18827"/>
                    <a:pt x="18368" y="18654"/>
                    <a:pt x="18658" y="18467"/>
                  </a:cubicBezTo>
                  <a:cubicBezTo>
                    <a:pt x="18949" y="18280"/>
                    <a:pt x="19190" y="18079"/>
                    <a:pt x="19434" y="17835"/>
                  </a:cubicBezTo>
                  <a:cubicBezTo>
                    <a:pt x="19679" y="17590"/>
                    <a:pt x="19928" y="17303"/>
                    <a:pt x="20144" y="16929"/>
                  </a:cubicBezTo>
                  <a:cubicBezTo>
                    <a:pt x="20360" y="16555"/>
                    <a:pt x="20542" y="16095"/>
                    <a:pt x="20675" y="15591"/>
                  </a:cubicBezTo>
                  <a:cubicBezTo>
                    <a:pt x="20808" y="15088"/>
                    <a:pt x="20891" y="14541"/>
                    <a:pt x="20957" y="13952"/>
                  </a:cubicBezTo>
                  <a:cubicBezTo>
                    <a:pt x="21023" y="13362"/>
                    <a:pt x="21073" y="12729"/>
                    <a:pt x="21135" y="11953"/>
                  </a:cubicBezTo>
                  <a:cubicBezTo>
                    <a:pt x="21198" y="11176"/>
                    <a:pt x="21272" y="10256"/>
                    <a:pt x="21330" y="9379"/>
                  </a:cubicBezTo>
                  <a:cubicBezTo>
                    <a:pt x="21389" y="8501"/>
                    <a:pt x="21430" y="7667"/>
                    <a:pt x="21472" y="6718"/>
                  </a:cubicBezTo>
                  <a:cubicBezTo>
                    <a:pt x="21513" y="5769"/>
                    <a:pt x="21555" y="4705"/>
                    <a:pt x="21575" y="3842"/>
                  </a:cubicBezTo>
                  <a:cubicBezTo>
                    <a:pt x="21596" y="2979"/>
                    <a:pt x="21596" y="2318"/>
                    <a:pt x="21555" y="1843"/>
                  </a:cubicBezTo>
                  <a:cubicBezTo>
                    <a:pt x="21513" y="1369"/>
                    <a:pt x="21430" y="1081"/>
                    <a:pt x="21272" y="836"/>
                  </a:cubicBezTo>
                  <a:cubicBezTo>
                    <a:pt x="21115" y="592"/>
                    <a:pt x="20882" y="391"/>
                    <a:pt x="20621" y="290"/>
                  </a:cubicBezTo>
                  <a:cubicBezTo>
                    <a:pt x="20360" y="189"/>
                    <a:pt x="20069" y="189"/>
                    <a:pt x="19799" y="146"/>
                  </a:cubicBezTo>
                  <a:cubicBezTo>
                    <a:pt x="19530" y="103"/>
                    <a:pt x="19281" y="17"/>
                    <a:pt x="19011" y="2"/>
                  </a:cubicBezTo>
                  <a:cubicBezTo>
                    <a:pt x="18741" y="-12"/>
                    <a:pt x="18451" y="46"/>
                    <a:pt x="18148" y="132"/>
                  </a:cubicBezTo>
                  <a:cubicBezTo>
                    <a:pt x="17845" y="218"/>
                    <a:pt x="17530" y="333"/>
                    <a:pt x="17235" y="448"/>
                  </a:cubicBezTo>
                  <a:cubicBezTo>
                    <a:pt x="16941" y="563"/>
                    <a:pt x="16667" y="678"/>
                    <a:pt x="16376" y="779"/>
                  </a:cubicBezTo>
                  <a:cubicBezTo>
                    <a:pt x="16086" y="880"/>
                    <a:pt x="15779" y="966"/>
                    <a:pt x="15455" y="1009"/>
                  </a:cubicBezTo>
                  <a:cubicBezTo>
                    <a:pt x="15132" y="1052"/>
                    <a:pt x="14792" y="1052"/>
                    <a:pt x="14480" y="1052"/>
                  </a:cubicBezTo>
                  <a:cubicBezTo>
                    <a:pt x="14169" y="1052"/>
                    <a:pt x="13887" y="1052"/>
                    <a:pt x="13592" y="1067"/>
                  </a:cubicBezTo>
                  <a:cubicBezTo>
                    <a:pt x="13298" y="1081"/>
                    <a:pt x="12991" y="1110"/>
                    <a:pt x="12692" y="1153"/>
                  </a:cubicBezTo>
                  <a:cubicBezTo>
                    <a:pt x="12393" y="1196"/>
                    <a:pt x="12103" y="1254"/>
                    <a:pt x="11808" y="1282"/>
                  </a:cubicBezTo>
                  <a:cubicBezTo>
                    <a:pt x="11514" y="1311"/>
                    <a:pt x="11215" y="1311"/>
                    <a:pt x="10883" y="1311"/>
                  </a:cubicBezTo>
                  <a:cubicBezTo>
                    <a:pt x="10551" y="1311"/>
                    <a:pt x="10186" y="1311"/>
                    <a:pt x="9875" y="1282"/>
                  </a:cubicBezTo>
                  <a:cubicBezTo>
                    <a:pt x="9564" y="1254"/>
                    <a:pt x="9306" y="1196"/>
                    <a:pt x="9033" y="1124"/>
                  </a:cubicBezTo>
                  <a:cubicBezTo>
                    <a:pt x="8759" y="1052"/>
                    <a:pt x="8468" y="966"/>
                    <a:pt x="8161" y="908"/>
                  </a:cubicBezTo>
                  <a:cubicBezTo>
                    <a:pt x="7854" y="851"/>
                    <a:pt x="7531" y="822"/>
                    <a:pt x="7220" y="793"/>
                  </a:cubicBezTo>
                  <a:cubicBezTo>
                    <a:pt x="6908" y="765"/>
                    <a:pt x="6610" y="736"/>
                    <a:pt x="6286" y="721"/>
                  </a:cubicBezTo>
                  <a:cubicBezTo>
                    <a:pt x="5962" y="707"/>
                    <a:pt x="5614" y="707"/>
                    <a:pt x="5290" y="721"/>
                  </a:cubicBezTo>
                  <a:cubicBezTo>
                    <a:pt x="4967" y="736"/>
                    <a:pt x="4668" y="765"/>
                    <a:pt x="4394" y="880"/>
                  </a:cubicBezTo>
                  <a:cubicBezTo>
                    <a:pt x="4120" y="995"/>
                    <a:pt x="3871" y="1196"/>
                    <a:pt x="3730" y="1354"/>
                  </a:cubicBezTo>
                  <a:cubicBezTo>
                    <a:pt x="3589" y="1512"/>
                    <a:pt x="3556" y="1627"/>
                    <a:pt x="3523" y="17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4152370" y="4749799"/>
              <a:ext cx="4762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28" y="18900"/>
                    <a:pt x="3456" y="16200"/>
                    <a:pt x="5952" y="13275"/>
                  </a:cubicBezTo>
                  <a:cubicBezTo>
                    <a:pt x="8448" y="10350"/>
                    <a:pt x="11712" y="7200"/>
                    <a:pt x="14448" y="4950"/>
                  </a:cubicBezTo>
                  <a:cubicBezTo>
                    <a:pt x="17184" y="2700"/>
                    <a:pt x="19392" y="13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4165070" y="4800600"/>
              <a:ext cx="3111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69" y="18000"/>
                    <a:pt x="2939" y="14400"/>
                    <a:pt x="6539" y="10800"/>
                  </a:cubicBezTo>
                  <a:cubicBezTo>
                    <a:pt x="10139" y="7200"/>
                    <a:pt x="15869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4844520" y="5503005"/>
              <a:ext cx="2603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566" y="12582"/>
                    <a:pt x="9132" y="4867"/>
                    <a:pt x="12732" y="1782"/>
                  </a:cubicBezTo>
                  <a:cubicBezTo>
                    <a:pt x="16332" y="-1304"/>
                    <a:pt x="18966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4895320" y="5537200"/>
              <a:ext cx="1905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80" y="14400"/>
                    <a:pt x="10560" y="7200"/>
                    <a:pt x="14160" y="3600"/>
                  </a:cubicBezTo>
                  <a:cubicBezTo>
                    <a:pt x="17760" y="0"/>
                    <a:pt x="196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5358870" y="5385711"/>
              <a:ext cx="355407" cy="82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139" fill="norm" stroke="1" extrusionOk="0">
                  <a:moveTo>
                    <a:pt x="0" y="17587"/>
                  </a:moveTo>
                  <a:cubicBezTo>
                    <a:pt x="3176" y="13807"/>
                    <a:pt x="6353" y="10027"/>
                    <a:pt x="9402" y="7057"/>
                  </a:cubicBezTo>
                  <a:cubicBezTo>
                    <a:pt x="12452" y="4087"/>
                    <a:pt x="15374" y="1927"/>
                    <a:pt x="17471" y="847"/>
                  </a:cubicBezTo>
                  <a:cubicBezTo>
                    <a:pt x="19567" y="-233"/>
                    <a:pt x="20838" y="-233"/>
                    <a:pt x="21219" y="577"/>
                  </a:cubicBezTo>
                  <a:cubicBezTo>
                    <a:pt x="21600" y="1387"/>
                    <a:pt x="21092" y="3007"/>
                    <a:pt x="18868" y="5707"/>
                  </a:cubicBezTo>
                  <a:cubicBezTo>
                    <a:pt x="16645" y="8407"/>
                    <a:pt x="12706" y="12187"/>
                    <a:pt x="9656" y="14617"/>
                  </a:cubicBezTo>
                  <a:cubicBezTo>
                    <a:pt x="6607" y="17047"/>
                    <a:pt x="4447" y="18127"/>
                    <a:pt x="2795" y="19207"/>
                  </a:cubicBezTo>
                  <a:cubicBezTo>
                    <a:pt x="1144" y="20287"/>
                    <a:pt x="0" y="21367"/>
                    <a:pt x="191" y="21097"/>
                  </a:cubicBezTo>
                  <a:cubicBezTo>
                    <a:pt x="381" y="20827"/>
                    <a:pt x="1906" y="19207"/>
                    <a:pt x="4828" y="17857"/>
                  </a:cubicBezTo>
                  <a:cubicBezTo>
                    <a:pt x="7751" y="16507"/>
                    <a:pt x="12071" y="15427"/>
                    <a:pt x="16391" y="14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6108170" y="5258064"/>
              <a:ext cx="976904" cy="9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540" fill="norm" stroke="1" extrusionOk="0">
                  <a:moveTo>
                    <a:pt x="0" y="21540"/>
                  </a:moveTo>
                  <a:cubicBezTo>
                    <a:pt x="1216" y="18660"/>
                    <a:pt x="2431" y="15780"/>
                    <a:pt x="3834" y="13380"/>
                  </a:cubicBezTo>
                  <a:cubicBezTo>
                    <a:pt x="5236" y="10980"/>
                    <a:pt x="6826" y="9060"/>
                    <a:pt x="8486" y="7860"/>
                  </a:cubicBezTo>
                  <a:cubicBezTo>
                    <a:pt x="10145" y="6660"/>
                    <a:pt x="11875" y="6180"/>
                    <a:pt x="13512" y="5220"/>
                  </a:cubicBezTo>
                  <a:cubicBezTo>
                    <a:pt x="15148" y="4260"/>
                    <a:pt x="16691" y="2820"/>
                    <a:pt x="17930" y="1860"/>
                  </a:cubicBezTo>
                  <a:cubicBezTo>
                    <a:pt x="19169" y="900"/>
                    <a:pt x="20104" y="420"/>
                    <a:pt x="20712" y="180"/>
                  </a:cubicBezTo>
                  <a:cubicBezTo>
                    <a:pt x="21319" y="-60"/>
                    <a:pt x="21600" y="-60"/>
                    <a:pt x="21577" y="180"/>
                  </a:cubicBezTo>
                  <a:cubicBezTo>
                    <a:pt x="21553" y="420"/>
                    <a:pt x="21226" y="900"/>
                    <a:pt x="20291" y="2100"/>
                  </a:cubicBezTo>
                  <a:cubicBezTo>
                    <a:pt x="19356" y="3300"/>
                    <a:pt x="17813" y="5220"/>
                    <a:pt x="16270" y="6900"/>
                  </a:cubicBezTo>
                  <a:cubicBezTo>
                    <a:pt x="14727" y="8580"/>
                    <a:pt x="13184" y="10020"/>
                    <a:pt x="11595" y="11700"/>
                  </a:cubicBezTo>
                  <a:cubicBezTo>
                    <a:pt x="10005" y="13380"/>
                    <a:pt x="8369" y="15300"/>
                    <a:pt x="7364" y="16500"/>
                  </a:cubicBezTo>
                  <a:cubicBezTo>
                    <a:pt x="6358" y="17700"/>
                    <a:pt x="5984" y="18180"/>
                    <a:pt x="5657" y="18660"/>
                  </a:cubicBezTo>
                  <a:cubicBezTo>
                    <a:pt x="5330" y="19140"/>
                    <a:pt x="5049" y="19620"/>
                    <a:pt x="5423" y="19140"/>
                  </a:cubicBezTo>
                  <a:cubicBezTo>
                    <a:pt x="5797" y="18660"/>
                    <a:pt x="6826" y="17220"/>
                    <a:pt x="8158" y="15780"/>
                  </a:cubicBezTo>
                  <a:cubicBezTo>
                    <a:pt x="9491" y="14340"/>
                    <a:pt x="11127" y="12900"/>
                    <a:pt x="12647" y="12420"/>
                  </a:cubicBezTo>
                  <a:cubicBezTo>
                    <a:pt x="14166" y="11940"/>
                    <a:pt x="15569" y="12420"/>
                    <a:pt x="16971" y="12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8806920" y="4908550"/>
              <a:ext cx="1206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8775170" y="5029200"/>
              <a:ext cx="1968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5" y="19200"/>
                    <a:pt x="5110" y="16800"/>
                    <a:pt x="8710" y="13200"/>
                  </a:cubicBezTo>
                  <a:cubicBezTo>
                    <a:pt x="12310" y="9600"/>
                    <a:pt x="16955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9118070" y="4823870"/>
              <a:ext cx="135347" cy="276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042" fill="norm" stroke="1" extrusionOk="0">
                  <a:moveTo>
                    <a:pt x="0" y="3547"/>
                  </a:moveTo>
                  <a:cubicBezTo>
                    <a:pt x="332" y="5320"/>
                    <a:pt x="665" y="7093"/>
                    <a:pt x="1163" y="9753"/>
                  </a:cubicBezTo>
                  <a:cubicBezTo>
                    <a:pt x="1662" y="12413"/>
                    <a:pt x="2326" y="15959"/>
                    <a:pt x="2658" y="18135"/>
                  </a:cubicBezTo>
                  <a:cubicBezTo>
                    <a:pt x="2991" y="20311"/>
                    <a:pt x="2991" y="21117"/>
                    <a:pt x="2825" y="21036"/>
                  </a:cubicBezTo>
                  <a:cubicBezTo>
                    <a:pt x="2658" y="20956"/>
                    <a:pt x="2326" y="19989"/>
                    <a:pt x="2160" y="17248"/>
                  </a:cubicBezTo>
                  <a:cubicBezTo>
                    <a:pt x="1994" y="14508"/>
                    <a:pt x="1994" y="9995"/>
                    <a:pt x="2991" y="6851"/>
                  </a:cubicBezTo>
                  <a:cubicBezTo>
                    <a:pt x="3988" y="3708"/>
                    <a:pt x="5982" y="1935"/>
                    <a:pt x="7975" y="887"/>
                  </a:cubicBezTo>
                  <a:cubicBezTo>
                    <a:pt x="9969" y="-161"/>
                    <a:pt x="11963" y="-483"/>
                    <a:pt x="14289" y="1048"/>
                  </a:cubicBezTo>
                  <a:cubicBezTo>
                    <a:pt x="16615" y="2580"/>
                    <a:pt x="19274" y="5965"/>
                    <a:pt x="20437" y="8947"/>
                  </a:cubicBezTo>
                  <a:cubicBezTo>
                    <a:pt x="21600" y="11929"/>
                    <a:pt x="21268" y="14508"/>
                    <a:pt x="20935" y="17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9365720" y="4946650"/>
              <a:ext cx="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9511496" y="4741650"/>
              <a:ext cx="129047" cy="502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6" h="21355" fill="norm" stroke="1" extrusionOk="0">
                  <a:moveTo>
                    <a:pt x="43" y="8447"/>
                  </a:moveTo>
                  <a:cubicBezTo>
                    <a:pt x="1731" y="10607"/>
                    <a:pt x="3418" y="12767"/>
                    <a:pt x="4768" y="14792"/>
                  </a:cubicBezTo>
                  <a:cubicBezTo>
                    <a:pt x="6118" y="16817"/>
                    <a:pt x="7131" y="18707"/>
                    <a:pt x="7637" y="19877"/>
                  </a:cubicBezTo>
                  <a:cubicBezTo>
                    <a:pt x="8143" y="21047"/>
                    <a:pt x="8143" y="21497"/>
                    <a:pt x="7637" y="21317"/>
                  </a:cubicBezTo>
                  <a:cubicBezTo>
                    <a:pt x="7131" y="21137"/>
                    <a:pt x="6118" y="20327"/>
                    <a:pt x="4431" y="18122"/>
                  </a:cubicBezTo>
                  <a:cubicBezTo>
                    <a:pt x="2743" y="15917"/>
                    <a:pt x="381" y="12317"/>
                    <a:pt x="43" y="9257"/>
                  </a:cubicBezTo>
                  <a:cubicBezTo>
                    <a:pt x="-294" y="6197"/>
                    <a:pt x="1393" y="3677"/>
                    <a:pt x="2743" y="2237"/>
                  </a:cubicBezTo>
                  <a:cubicBezTo>
                    <a:pt x="4093" y="797"/>
                    <a:pt x="5106" y="437"/>
                    <a:pt x="6456" y="212"/>
                  </a:cubicBezTo>
                  <a:cubicBezTo>
                    <a:pt x="7806" y="-13"/>
                    <a:pt x="9493" y="-103"/>
                    <a:pt x="11687" y="167"/>
                  </a:cubicBezTo>
                  <a:cubicBezTo>
                    <a:pt x="13881" y="437"/>
                    <a:pt x="16581" y="1067"/>
                    <a:pt x="18437" y="2282"/>
                  </a:cubicBezTo>
                  <a:cubicBezTo>
                    <a:pt x="20294" y="3497"/>
                    <a:pt x="21306" y="5297"/>
                    <a:pt x="19956" y="6827"/>
                  </a:cubicBezTo>
                  <a:cubicBezTo>
                    <a:pt x="18606" y="8357"/>
                    <a:pt x="14893" y="9617"/>
                    <a:pt x="12025" y="10337"/>
                  </a:cubicBezTo>
                  <a:cubicBezTo>
                    <a:pt x="9156" y="11057"/>
                    <a:pt x="7131" y="11237"/>
                    <a:pt x="5106" y="1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9746720" y="4883150"/>
              <a:ext cx="127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10002698" y="4599643"/>
              <a:ext cx="226623" cy="37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71" fill="norm" stroke="1" extrusionOk="0">
                  <a:moveTo>
                    <a:pt x="12413" y="3166"/>
                  </a:moveTo>
                  <a:cubicBezTo>
                    <a:pt x="12613" y="2068"/>
                    <a:pt x="12813" y="969"/>
                    <a:pt x="12213" y="420"/>
                  </a:cubicBezTo>
                  <a:cubicBezTo>
                    <a:pt x="11613" y="-129"/>
                    <a:pt x="10213" y="-129"/>
                    <a:pt x="8813" y="359"/>
                  </a:cubicBezTo>
                  <a:cubicBezTo>
                    <a:pt x="7413" y="847"/>
                    <a:pt x="6013" y="1824"/>
                    <a:pt x="4513" y="3532"/>
                  </a:cubicBezTo>
                  <a:cubicBezTo>
                    <a:pt x="3013" y="5240"/>
                    <a:pt x="1413" y="7681"/>
                    <a:pt x="613" y="10061"/>
                  </a:cubicBezTo>
                  <a:cubicBezTo>
                    <a:pt x="-187" y="12440"/>
                    <a:pt x="-187" y="14759"/>
                    <a:pt x="513" y="16590"/>
                  </a:cubicBezTo>
                  <a:cubicBezTo>
                    <a:pt x="1213" y="18420"/>
                    <a:pt x="2613" y="19763"/>
                    <a:pt x="6213" y="20495"/>
                  </a:cubicBezTo>
                  <a:cubicBezTo>
                    <a:pt x="9813" y="21227"/>
                    <a:pt x="15613" y="21349"/>
                    <a:pt x="21413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10317288" y="4652505"/>
              <a:ext cx="134283" cy="269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011" fill="norm" stroke="1" extrusionOk="0">
                  <a:moveTo>
                    <a:pt x="14104" y="2137"/>
                  </a:moveTo>
                  <a:cubicBezTo>
                    <a:pt x="13107" y="1313"/>
                    <a:pt x="12110" y="489"/>
                    <a:pt x="10780" y="159"/>
                  </a:cubicBezTo>
                  <a:cubicBezTo>
                    <a:pt x="9451" y="-171"/>
                    <a:pt x="7790" y="-6"/>
                    <a:pt x="5962" y="818"/>
                  </a:cubicBezTo>
                  <a:cubicBezTo>
                    <a:pt x="4134" y="1643"/>
                    <a:pt x="2140" y="3127"/>
                    <a:pt x="977" y="5518"/>
                  </a:cubicBezTo>
                  <a:cubicBezTo>
                    <a:pt x="-186" y="7908"/>
                    <a:pt x="-518" y="11206"/>
                    <a:pt x="1144" y="14092"/>
                  </a:cubicBezTo>
                  <a:cubicBezTo>
                    <a:pt x="2805" y="16977"/>
                    <a:pt x="6460" y="19450"/>
                    <a:pt x="10116" y="20440"/>
                  </a:cubicBezTo>
                  <a:cubicBezTo>
                    <a:pt x="13771" y="21429"/>
                    <a:pt x="17427" y="20934"/>
                    <a:pt x="21082" y="20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10565870" y="4711700"/>
              <a:ext cx="3175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6207"/>
                    <a:pt x="5760" y="12414"/>
                    <a:pt x="9360" y="16014"/>
                  </a:cubicBezTo>
                  <a:cubicBezTo>
                    <a:pt x="12960" y="19614"/>
                    <a:pt x="17280" y="2060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10642070" y="4794250"/>
              <a:ext cx="952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10783887" y="4690709"/>
              <a:ext cx="71968" cy="282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3" fill="norm" stroke="1" extrusionOk="0">
                  <a:moveTo>
                    <a:pt x="5082" y="3817"/>
                  </a:moveTo>
                  <a:cubicBezTo>
                    <a:pt x="3812" y="9179"/>
                    <a:pt x="2541" y="14540"/>
                    <a:pt x="1906" y="17604"/>
                  </a:cubicBezTo>
                  <a:cubicBezTo>
                    <a:pt x="1271" y="20668"/>
                    <a:pt x="1271" y="21434"/>
                    <a:pt x="953" y="18906"/>
                  </a:cubicBezTo>
                  <a:cubicBezTo>
                    <a:pt x="635" y="16379"/>
                    <a:pt x="0" y="10557"/>
                    <a:pt x="0" y="7264"/>
                  </a:cubicBezTo>
                  <a:cubicBezTo>
                    <a:pt x="0" y="3970"/>
                    <a:pt x="635" y="3204"/>
                    <a:pt x="1906" y="2438"/>
                  </a:cubicBezTo>
                  <a:cubicBezTo>
                    <a:pt x="3176" y="1672"/>
                    <a:pt x="5082" y="906"/>
                    <a:pt x="7624" y="447"/>
                  </a:cubicBezTo>
                  <a:cubicBezTo>
                    <a:pt x="10165" y="-13"/>
                    <a:pt x="13341" y="-166"/>
                    <a:pt x="16200" y="217"/>
                  </a:cubicBezTo>
                  <a:cubicBezTo>
                    <a:pt x="19059" y="600"/>
                    <a:pt x="21600" y="1519"/>
                    <a:pt x="21600" y="3357"/>
                  </a:cubicBezTo>
                  <a:cubicBezTo>
                    <a:pt x="21600" y="5196"/>
                    <a:pt x="19059" y="7953"/>
                    <a:pt x="16200" y="9562"/>
                  </a:cubicBezTo>
                  <a:cubicBezTo>
                    <a:pt x="13341" y="11170"/>
                    <a:pt x="10165" y="11630"/>
                    <a:pt x="6988" y="12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10889720" y="4635499"/>
              <a:ext cx="7748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7" h="21600" fill="norm" stroke="1" extrusionOk="0">
                  <a:moveTo>
                    <a:pt x="0" y="0"/>
                  </a:moveTo>
                  <a:cubicBezTo>
                    <a:pt x="2842" y="240"/>
                    <a:pt x="5684" y="480"/>
                    <a:pt x="9379" y="3120"/>
                  </a:cubicBezTo>
                  <a:cubicBezTo>
                    <a:pt x="13074" y="5760"/>
                    <a:pt x="17621" y="10800"/>
                    <a:pt x="19611" y="13920"/>
                  </a:cubicBezTo>
                  <a:cubicBezTo>
                    <a:pt x="21600" y="17040"/>
                    <a:pt x="21032" y="18240"/>
                    <a:pt x="18474" y="19200"/>
                  </a:cubicBezTo>
                  <a:cubicBezTo>
                    <a:pt x="15916" y="20160"/>
                    <a:pt x="11368" y="20880"/>
                    <a:pt x="68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11061170" y="4749799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11131020" y="4699000"/>
              <a:ext cx="444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11327314" y="4634037"/>
              <a:ext cx="116370" cy="408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403" fill="norm" stroke="1" extrusionOk="0">
                  <a:moveTo>
                    <a:pt x="4647" y="5393"/>
                  </a:moveTo>
                  <a:cubicBezTo>
                    <a:pt x="4647" y="9603"/>
                    <a:pt x="4647" y="13812"/>
                    <a:pt x="4647" y="16249"/>
                  </a:cubicBezTo>
                  <a:cubicBezTo>
                    <a:pt x="4647" y="18686"/>
                    <a:pt x="4647" y="19350"/>
                    <a:pt x="4647" y="20015"/>
                  </a:cubicBezTo>
                  <a:cubicBezTo>
                    <a:pt x="4647" y="20680"/>
                    <a:pt x="4647" y="21344"/>
                    <a:pt x="4458" y="21400"/>
                  </a:cubicBezTo>
                  <a:cubicBezTo>
                    <a:pt x="4268" y="21455"/>
                    <a:pt x="3889" y="20901"/>
                    <a:pt x="2942" y="18686"/>
                  </a:cubicBezTo>
                  <a:cubicBezTo>
                    <a:pt x="1995" y="16470"/>
                    <a:pt x="479" y="12593"/>
                    <a:pt x="100" y="9437"/>
                  </a:cubicBezTo>
                  <a:cubicBezTo>
                    <a:pt x="-279" y="6280"/>
                    <a:pt x="479" y="3843"/>
                    <a:pt x="1426" y="2403"/>
                  </a:cubicBezTo>
                  <a:cubicBezTo>
                    <a:pt x="2374" y="963"/>
                    <a:pt x="3510" y="520"/>
                    <a:pt x="5216" y="243"/>
                  </a:cubicBezTo>
                  <a:cubicBezTo>
                    <a:pt x="6921" y="-34"/>
                    <a:pt x="9195" y="-145"/>
                    <a:pt x="11847" y="298"/>
                  </a:cubicBezTo>
                  <a:cubicBezTo>
                    <a:pt x="14500" y="741"/>
                    <a:pt x="17532" y="1738"/>
                    <a:pt x="19237" y="3123"/>
                  </a:cubicBezTo>
                  <a:cubicBezTo>
                    <a:pt x="20942" y="4507"/>
                    <a:pt x="21321" y="6280"/>
                    <a:pt x="20184" y="7553"/>
                  </a:cubicBezTo>
                  <a:cubicBezTo>
                    <a:pt x="19047" y="8827"/>
                    <a:pt x="16395" y="9603"/>
                    <a:pt x="13742" y="9935"/>
                  </a:cubicBezTo>
                  <a:cubicBezTo>
                    <a:pt x="11089" y="10267"/>
                    <a:pt x="8437" y="10157"/>
                    <a:pt x="5784" y="10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11512020" y="4508500"/>
              <a:ext cx="80830" cy="30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1" h="21317" fill="norm" stroke="1" extrusionOk="0">
                  <a:moveTo>
                    <a:pt x="0" y="0"/>
                  </a:moveTo>
                  <a:cubicBezTo>
                    <a:pt x="6480" y="3086"/>
                    <a:pt x="12960" y="6171"/>
                    <a:pt x="16740" y="9110"/>
                  </a:cubicBezTo>
                  <a:cubicBezTo>
                    <a:pt x="20520" y="12049"/>
                    <a:pt x="21600" y="14841"/>
                    <a:pt x="19710" y="16971"/>
                  </a:cubicBezTo>
                  <a:cubicBezTo>
                    <a:pt x="17820" y="19102"/>
                    <a:pt x="12960" y="20571"/>
                    <a:pt x="9450" y="21086"/>
                  </a:cubicBezTo>
                  <a:cubicBezTo>
                    <a:pt x="5940" y="21600"/>
                    <a:pt x="3780" y="21159"/>
                    <a:pt x="1620" y="20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11543770" y="4249096"/>
              <a:ext cx="71968" cy="145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4556"/>
                  </a:moveTo>
                  <a:cubicBezTo>
                    <a:pt x="635" y="5495"/>
                    <a:pt x="1271" y="6434"/>
                    <a:pt x="2224" y="6121"/>
                  </a:cubicBezTo>
                  <a:cubicBezTo>
                    <a:pt x="3176" y="5808"/>
                    <a:pt x="4447" y="4243"/>
                    <a:pt x="6035" y="2834"/>
                  </a:cubicBezTo>
                  <a:cubicBezTo>
                    <a:pt x="7624" y="1425"/>
                    <a:pt x="9529" y="173"/>
                    <a:pt x="11753" y="17"/>
                  </a:cubicBezTo>
                  <a:cubicBezTo>
                    <a:pt x="13976" y="-140"/>
                    <a:pt x="16518" y="799"/>
                    <a:pt x="18424" y="3617"/>
                  </a:cubicBezTo>
                  <a:cubicBezTo>
                    <a:pt x="20329" y="6434"/>
                    <a:pt x="21600" y="11130"/>
                    <a:pt x="21600" y="14417"/>
                  </a:cubicBezTo>
                  <a:cubicBezTo>
                    <a:pt x="21600" y="17703"/>
                    <a:pt x="20329" y="19582"/>
                    <a:pt x="19059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11651720" y="4286250"/>
              <a:ext cx="1206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11797770" y="4184650"/>
              <a:ext cx="3810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635"/>
                    <a:pt x="12000" y="1271"/>
                    <a:pt x="15600" y="4871"/>
                  </a:cubicBezTo>
                  <a:cubicBezTo>
                    <a:pt x="19200" y="8471"/>
                    <a:pt x="20400" y="15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11512020" y="4298950"/>
              <a:ext cx="127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10496020" y="5080000"/>
              <a:ext cx="1079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10303404" y="5048514"/>
              <a:ext cx="1145117" cy="69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399" y="21518"/>
                  </a:moveTo>
                  <a:cubicBezTo>
                    <a:pt x="200" y="20863"/>
                    <a:pt x="0" y="20209"/>
                    <a:pt x="0" y="18900"/>
                  </a:cubicBezTo>
                  <a:cubicBezTo>
                    <a:pt x="0" y="17591"/>
                    <a:pt x="200" y="15627"/>
                    <a:pt x="878" y="13663"/>
                  </a:cubicBezTo>
                  <a:cubicBezTo>
                    <a:pt x="1557" y="11700"/>
                    <a:pt x="2715" y="9736"/>
                    <a:pt x="4112" y="7773"/>
                  </a:cubicBezTo>
                  <a:cubicBezTo>
                    <a:pt x="5510" y="5809"/>
                    <a:pt x="7147" y="3845"/>
                    <a:pt x="8704" y="2536"/>
                  </a:cubicBezTo>
                  <a:cubicBezTo>
                    <a:pt x="10261" y="1227"/>
                    <a:pt x="11738" y="573"/>
                    <a:pt x="13275" y="245"/>
                  </a:cubicBezTo>
                  <a:cubicBezTo>
                    <a:pt x="14813" y="-82"/>
                    <a:pt x="16410" y="-82"/>
                    <a:pt x="17747" y="245"/>
                  </a:cubicBezTo>
                  <a:cubicBezTo>
                    <a:pt x="19085" y="573"/>
                    <a:pt x="20163" y="1227"/>
                    <a:pt x="20762" y="2863"/>
                  </a:cubicBezTo>
                  <a:cubicBezTo>
                    <a:pt x="21360" y="4500"/>
                    <a:pt x="21480" y="7118"/>
                    <a:pt x="21600" y="9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10464270" y="5118100"/>
              <a:ext cx="8382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09" y="19543"/>
                    <a:pt x="1418" y="17486"/>
                    <a:pt x="2836" y="15429"/>
                  </a:cubicBezTo>
                  <a:cubicBezTo>
                    <a:pt x="4255" y="13371"/>
                    <a:pt x="6382" y="11314"/>
                    <a:pt x="8700" y="9000"/>
                  </a:cubicBezTo>
                  <a:cubicBezTo>
                    <a:pt x="11018" y="6686"/>
                    <a:pt x="13527" y="4114"/>
                    <a:pt x="15709" y="2571"/>
                  </a:cubicBezTo>
                  <a:cubicBezTo>
                    <a:pt x="17891" y="1029"/>
                    <a:pt x="19745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8711670" y="5594350"/>
              <a:ext cx="2286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00" y="16457"/>
                    <a:pt x="6800" y="11314"/>
                    <a:pt x="10400" y="7714"/>
                  </a:cubicBezTo>
                  <a:cubicBezTo>
                    <a:pt x="14000" y="4114"/>
                    <a:pt x="178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8705320" y="5740400"/>
              <a:ext cx="2857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40" y="16800"/>
                    <a:pt x="9280" y="12000"/>
                    <a:pt x="12880" y="8400"/>
                  </a:cubicBezTo>
                  <a:cubicBezTo>
                    <a:pt x="16480" y="4800"/>
                    <a:pt x="1904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9356783" y="5524105"/>
              <a:ext cx="171672" cy="26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042" fill="norm" stroke="1" extrusionOk="0">
                  <a:moveTo>
                    <a:pt x="1099" y="5134"/>
                  </a:moveTo>
                  <a:cubicBezTo>
                    <a:pt x="1620" y="8705"/>
                    <a:pt x="2140" y="12277"/>
                    <a:pt x="2400" y="14573"/>
                  </a:cubicBezTo>
                  <a:cubicBezTo>
                    <a:pt x="2661" y="16869"/>
                    <a:pt x="2661" y="17890"/>
                    <a:pt x="2270" y="18910"/>
                  </a:cubicBezTo>
                  <a:cubicBezTo>
                    <a:pt x="1880" y="19930"/>
                    <a:pt x="1099" y="20951"/>
                    <a:pt x="579" y="21036"/>
                  </a:cubicBezTo>
                  <a:cubicBezTo>
                    <a:pt x="58" y="21121"/>
                    <a:pt x="-202" y="20271"/>
                    <a:pt x="188" y="17634"/>
                  </a:cubicBezTo>
                  <a:cubicBezTo>
                    <a:pt x="579" y="14998"/>
                    <a:pt x="1620" y="10576"/>
                    <a:pt x="3832" y="7175"/>
                  </a:cubicBezTo>
                  <a:cubicBezTo>
                    <a:pt x="6044" y="3773"/>
                    <a:pt x="9427" y="1392"/>
                    <a:pt x="12290" y="456"/>
                  </a:cubicBezTo>
                  <a:cubicBezTo>
                    <a:pt x="15152" y="-479"/>
                    <a:pt x="17494" y="31"/>
                    <a:pt x="19056" y="1902"/>
                  </a:cubicBezTo>
                  <a:cubicBezTo>
                    <a:pt x="20617" y="3773"/>
                    <a:pt x="21398" y="7004"/>
                    <a:pt x="21008" y="9981"/>
                  </a:cubicBezTo>
                  <a:cubicBezTo>
                    <a:pt x="20617" y="12957"/>
                    <a:pt x="19056" y="15678"/>
                    <a:pt x="17494" y="18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9638770" y="5664200"/>
              <a:ext cx="317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9816570" y="5531796"/>
              <a:ext cx="157039" cy="28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0711" fill="norm" stroke="1" extrusionOk="0">
                  <a:moveTo>
                    <a:pt x="0" y="5906"/>
                  </a:moveTo>
                  <a:cubicBezTo>
                    <a:pt x="0" y="10809"/>
                    <a:pt x="0" y="15711"/>
                    <a:pt x="144" y="18392"/>
                  </a:cubicBezTo>
                  <a:cubicBezTo>
                    <a:pt x="288" y="21072"/>
                    <a:pt x="576" y="21532"/>
                    <a:pt x="1152" y="19234"/>
                  </a:cubicBezTo>
                  <a:cubicBezTo>
                    <a:pt x="1728" y="16936"/>
                    <a:pt x="2592" y="11881"/>
                    <a:pt x="3600" y="8358"/>
                  </a:cubicBezTo>
                  <a:cubicBezTo>
                    <a:pt x="4608" y="4834"/>
                    <a:pt x="5760" y="2843"/>
                    <a:pt x="6912" y="1617"/>
                  </a:cubicBezTo>
                  <a:cubicBezTo>
                    <a:pt x="8064" y="392"/>
                    <a:pt x="9216" y="-68"/>
                    <a:pt x="10656" y="9"/>
                  </a:cubicBezTo>
                  <a:cubicBezTo>
                    <a:pt x="12096" y="85"/>
                    <a:pt x="13824" y="698"/>
                    <a:pt x="15696" y="2536"/>
                  </a:cubicBezTo>
                  <a:cubicBezTo>
                    <a:pt x="17568" y="4375"/>
                    <a:pt x="19584" y="7438"/>
                    <a:pt x="20592" y="9430"/>
                  </a:cubicBezTo>
                  <a:cubicBezTo>
                    <a:pt x="21600" y="11421"/>
                    <a:pt x="21600" y="12341"/>
                    <a:pt x="20736" y="13030"/>
                  </a:cubicBezTo>
                  <a:cubicBezTo>
                    <a:pt x="19872" y="13719"/>
                    <a:pt x="18144" y="14179"/>
                    <a:pt x="15264" y="14026"/>
                  </a:cubicBezTo>
                  <a:cubicBezTo>
                    <a:pt x="12384" y="13872"/>
                    <a:pt x="8352" y="13106"/>
                    <a:pt x="4320" y="12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241" name="Drawing"/>
          <p:cNvGrpSpPr/>
          <p:nvPr/>
        </p:nvGrpSpPr>
        <p:grpSpPr>
          <a:xfrm>
            <a:off x="215900" y="6743700"/>
            <a:ext cx="12744450" cy="2863851"/>
            <a:chOff x="-38100" y="0"/>
            <a:chExt cx="12744450" cy="2863849"/>
          </a:xfrm>
        </p:grpSpPr>
        <p:pic>
          <p:nvPicPr>
            <p:cNvPr id="3065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38100" y="114300"/>
              <a:ext cx="12744450" cy="349250"/>
            </a:xfrm>
            <a:prstGeom prst="rect">
              <a:avLst/>
            </a:prstGeom>
            <a:effectLst/>
          </p:spPr>
        </p:pic>
        <p:pic>
          <p:nvPicPr>
            <p:cNvPr id="3067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52644" y="649070"/>
              <a:ext cx="279157" cy="576481"/>
            </a:xfrm>
            <a:prstGeom prst="rect">
              <a:avLst/>
            </a:prstGeom>
            <a:effectLst/>
          </p:spPr>
        </p:pic>
        <p:pic>
          <p:nvPicPr>
            <p:cNvPr id="3069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61686" y="813310"/>
              <a:ext cx="343165" cy="304468"/>
            </a:xfrm>
            <a:prstGeom prst="rect">
              <a:avLst/>
            </a:prstGeom>
            <a:effectLst/>
          </p:spPr>
        </p:pic>
        <p:pic>
          <p:nvPicPr>
            <p:cNvPr id="3071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11200" y="863600"/>
              <a:ext cx="336550" cy="127000"/>
            </a:xfrm>
            <a:prstGeom prst="rect">
              <a:avLst/>
            </a:prstGeom>
            <a:effectLst/>
          </p:spPr>
        </p:pic>
        <p:pic>
          <p:nvPicPr>
            <p:cNvPr id="3073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63600" y="774700"/>
              <a:ext cx="95250" cy="349250"/>
            </a:xfrm>
            <a:prstGeom prst="rect">
              <a:avLst/>
            </a:prstGeom>
            <a:effectLst/>
          </p:spPr>
        </p:pic>
        <p:pic>
          <p:nvPicPr>
            <p:cNvPr id="3075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168400" y="590550"/>
              <a:ext cx="322404" cy="513572"/>
            </a:xfrm>
            <a:prstGeom prst="rect">
              <a:avLst/>
            </a:prstGeom>
            <a:effectLst/>
          </p:spPr>
        </p:pic>
        <p:pic>
          <p:nvPicPr>
            <p:cNvPr id="3077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498600" y="584200"/>
              <a:ext cx="200299" cy="558800"/>
            </a:xfrm>
            <a:prstGeom prst="rect">
              <a:avLst/>
            </a:prstGeom>
            <a:effectLst/>
          </p:spPr>
        </p:pic>
        <p:pic>
          <p:nvPicPr>
            <p:cNvPr id="3079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689100" y="454818"/>
              <a:ext cx="209550" cy="209816"/>
            </a:xfrm>
            <a:prstGeom prst="rect">
              <a:avLst/>
            </a:prstGeom>
            <a:effectLst/>
          </p:spPr>
        </p:pic>
        <p:pic>
          <p:nvPicPr>
            <p:cNvPr id="3081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905000" y="501650"/>
              <a:ext cx="190500" cy="114300"/>
            </a:xfrm>
            <a:prstGeom prst="rect">
              <a:avLst/>
            </a:prstGeom>
            <a:effectLst/>
          </p:spPr>
        </p:pic>
        <p:pic>
          <p:nvPicPr>
            <p:cNvPr id="3083" name="Line Line" descr="Line 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082800" y="400050"/>
              <a:ext cx="82550" cy="222250"/>
            </a:xfrm>
            <a:prstGeom prst="rect">
              <a:avLst/>
            </a:prstGeom>
            <a:effectLst/>
          </p:spPr>
        </p:pic>
        <p:pic>
          <p:nvPicPr>
            <p:cNvPr id="3085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539999" y="908049"/>
              <a:ext cx="209551" cy="95251"/>
            </a:xfrm>
            <a:prstGeom prst="rect">
              <a:avLst/>
            </a:prstGeom>
            <a:effectLst/>
          </p:spPr>
        </p:pic>
        <p:pic>
          <p:nvPicPr>
            <p:cNvPr id="3087" name="Line Line" descr="Line 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590799" y="1022350"/>
              <a:ext cx="190501" cy="107950"/>
            </a:xfrm>
            <a:prstGeom prst="rect">
              <a:avLst/>
            </a:prstGeom>
            <a:effectLst/>
          </p:spPr>
        </p:pic>
        <p:pic>
          <p:nvPicPr>
            <p:cNvPr id="3089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213100" y="473468"/>
              <a:ext cx="222301" cy="284299"/>
            </a:xfrm>
            <a:prstGeom prst="rect">
              <a:avLst/>
            </a:prstGeom>
            <a:effectLst/>
          </p:spPr>
        </p:pic>
        <p:pic>
          <p:nvPicPr>
            <p:cNvPr id="3091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511550" y="565149"/>
              <a:ext cx="165100" cy="95251"/>
            </a:xfrm>
            <a:prstGeom prst="rect">
              <a:avLst/>
            </a:prstGeom>
            <a:effectLst/>
          </p:spPr>
        </p:pic>
        <p:pic>
          <p:nvPicPr>
            <p:cNvPr id="3093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682999" y="431800"/>
              <a:ext cx="80435" cy="273050"/>
            </a:xfrm>
            <a:prstGeom prst="rect">
              <a:avLst/>
            </a:prstGeom>
            <a:effectLst/>
          </p:spPr>
        </p:pic>
        <p:pic>
          <p:nvPicPr>
            <p:cNvPr id="3095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746211" y="738301"/>
              <a:ext cx="305089" cy="411050"/>
            </a:xfrm>
            <a:prstGeom prst="rect">
              <a:avLst/>
            </a:prstGeom>
            <a:effectLst/>
          </p:spPr>
        </p:pic>
        <p:pic>
          <p:nvPicPr>
            <p:cNvPr id="3097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078022" y="1090083"/>
              <a:ext cx="184132" cy="273747"/>
            </a:xfrm>
            <a:prstGeom prst="rect">
              <a:avLst/>
            </a:prstGeom>
            <a:effectLst/>
          </p:spPr>
        </p:pic>
        <p:pic>
          <p:nvPicPr>
            <p:cNvPr id="3099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305300" y="1022350"/>
              <a:ext cx="152400" cy="76200"/>
            </a:xfrm>
            <a:prstGeom prst="rect">
              <a:avLst/>
            </a:prstGeom>
            <a:effectLst/>
          </p:spPr>
        </p:pic>
        <p:pic>
          <p:nvPicPr>
            <p:cNvPr id="3101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670155" y="781996"/>
              <a:ext cx="384446" cy="333763"/>
            </a:xfrm>
            <a:prstGeom prst="rect">
              <a:avLst/>
            </a:prstGeom>
            <a:effectLst/>
          </p:spPr>
        </p:pic>
        <p:pic>
          <p:nvPicPr>
            <p:cNvPr id="3103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924606" y="434887"/>
              <a:ext cx="199845" cy="216218"/>
            </a:xfrm>
            <a:prstGeom prst="rect">
              <a:avLst/>
            </a:prstGeom>
            <a:effectLst/>
          </p:spPr>
        </p:pic>
        <p:pic>
          <p:nvPicPr>
            <p:cNvPr id="3105" name="Line Line" descr="Line 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124449" y="520700"/>
              <a:ext cx="190501" cy="82550"/>
            </a:xfrm>
            <a:prstGeom prst="rect">
              <a:avLst/>
            </a:prstGeom>
            <a:effectLst/>
          </p:spPr>
        </p:pic>
        <p:pic>
          <p:nvPicPr>
            <p:cNvPr id="3107" name="Line Line" descr="Line 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314949" y="412750"/>
              <a:ext cx="95251" cy="196850"/>
            </a:xfrm>
            <a:prstGeom prst="rect">
              <a:avLst/>
            </a:prstGeom>
            <a:effectLst/>
          </p:spPr>
        </p:pic>
        <p:pic>
          <p:nvPicPr>
            <p:cNvPr id="3109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365750" y="914400"/>
              <a:ext cx="152400" cy="76200"/>
            </a:xfrm>
            <a:prstGeom prst="rect">
              <a:avLst/>
            </a:prstGeom>
            <a:effectLst/>
          </p:spPr>
        </p:pic>
        <p:pic>
          <p:nvPicPr>
            <p:cNvPr id="3111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778499" y="508000"/>
              <a:ext cx="303067" cy="504913"/>
            </a:xfrm>
            <a:prstGeom prst="rect">
              <a:avLst/>
            </a:prstGeom>
            <a:effectLst/>
          </p:spPr>
        </p:pic>
        <p:pic>
          <p:nvPicPr>
            <p:cNvPr id="3113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048137" y="385233"/>
              <a:ext cx="185851" cy="179483"/>
            </a:xfrm>
            <a:prstGeom prst="rect">
              <a:avLst/>
            </a:prstGeom>
            <a:effectLst/>
          </p:spPr>
        </p:pic>
        <p:pic>
          <p:nvPicPr>
            <p:cNvPr id="3115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261100" y="787400"/>
              <a:ext cx="317500" cy="107950"/>
            </a:xfrm>
            <a:prstGeom prst="rect">
              <a:avLst/>
            </a:prstGeom>
            <a:effectLst/>
          </p:spPr>
        </p:pic>
        <p:pic>
          <p:nvPicPr>
            <p:cNvPr id="3117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419286" y="641350"/>
              <a:ext cx="95815" cy="361950"/>
            </a:xfrm>
            <a:prstGeom prst="rect">
              <a:avLst/>
            </a:prstGeom>
            <a:effectLst/>
          </p:spPr>
        </p:pic>
        <p:pic>
          <p:nvPicPr>
            <p:cNvPr id="3119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718300" y="901700"/>
              <a:ext cx="152400" cy="76200"/>
            </a:xfrm>
            <a:prstGeom prst="rect">
              <a:avLst/>
            </a:prstGeom>
            <a:effectLst/>
          </p:spPr>
        </p:pic>
        <p:pic>
          <p:nvPicPr>
            <p:cNvPr id="3121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156450" y="901700"/>
              <a:ext cx="152400" cy="76200"/>
            </a:xfrm>
            <a:prstGeom prst="rect">
              <a:avLst/>
            </a:prstGeom>
            <a:effectLst/>
          </p:spPr>
        </p:pic>
        <p:pic>
          <p:nvPicPr>
            <p:cNvPr id="3123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594600" y="838200"/>
              <a:ext cx="152400" cy="76200"/>
            </a:xfrm>
            <a:prstGeom prst="rect">
              <a:avLst/>
            </a:prstGeom>
            <a:effectLst/>
          </p:spPr>
        </p:pic>
        <p:pic>
          <p:nvPicPr>
            <p:cNvPr id="3125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956550" y="876300"/>
              <a:ext cx="152400" cy="76200"/>
            </a:xfrm>
            <a:prstGeom prst="rect">
              <a:avLst/>
            </a:prstGeom>
            <a:effectLst/>
          </p:spPr>
        </p:pic>
        <p:pic>
          <p:nvPicPr>
            <p:cNvPr id="3127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153400" y="876300"/>
              <a:ext cx="152400" cy="76200"/>
            </a:xfrm>
            <a:prstGeom prst="rect">
              <a:avLst/>
            </a:prstGeom>
            <a:effectLst/>
          </p:spPr>
        </p:pic>
        <p:pic>
          <p:nvPicPr>
            <p:cNvPr id="3129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743949" y="778372"/>
              <a:ext cx="425451" cy="97929"/>
            </a:xfrm>
            <a:prstGeom prst="rect">
              <a:avLst/>
            </a:prstGeom>
            <a:effectLst/>
          </p:spPr>
        </p:pic>
        <p:pic>
          <p:nvPicPr>
            <p:cNvPr id="3131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921750" y="666750"/>
              <a:ext cx="76201" cy="342900"/>
            </a:xfrm>
            <a:prstGeom prst="rect">
              <a:avLst/>
            </a:prstGeom>
            <a:effectLst/>
          </p:spPr>
        </p:pic>
        <p:pic>
          <p:nvPicPr>
            <p:cNvPr id="3133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326344" y="403616"/>
              <a:ext cx="264616" cy="244085"/>
            </a:xfrm>
            <a:prstGeom prst="rect">
              <a:avLst/>
            </a:prstGeom>
            <a:effectLst/>
          </p:spPr>
        </p:pic>
        <p:pic>
          <p:nvPicPr>
            <p:cNvPr id="3135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9482641" y="549675"/>
              <a:ext cx="366209" cy="460026"/>
            </a:xfrm>
            <a:prstGeom prst="rect">
              <a:avLst/>
            </a:prstGeom>
            <a:effectLst/>
          </p:spPr>
        </p:pic>
        <p:pic>
          <p:nvPicPr>
            <p:cNvPr id="3137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831324" y="895058"/>
              <a:ext cx="270003" cy="283595"/>
            </a:xfrm>
            <a:prstGeom prst="rect">
              <a:avLst/>
            </a:prstGeom>
            <a:effectLst/>
          </p:spPr>
        </p:pic>
        <p:pic>
          <p:nvPicPr>
            <p:cNvPr id="3139" name="Line Line" descr="Line 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563100" y="425450"/>
              <a:ext cx="196850" cy="95250"/>
            </a:xfrm>
            <a:prstGeom prst="rect">
              <a:avLst/>
            </a:prstGeom>
            <a:effectLst/>
          </p:spPr>
        </p:pic>
        <p:pic>
          <p:nvPicPr>
            <p:cNvPr id="3141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798049" y="368300"/>
              <a:ext cx="95251" cy="222250"/>
            </a:xfrm>
            <a:prstGeom prst="rect">
              <a:avLst/>
            </a:prstGeom>
            <a:effectLst/>
          </p:spPr>
        </p:pic>
        <p:pic>
          <p:nvPicPr>
            <p:cNvPr id="3143" name="Line Line" descr="Line 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0134599" y="1035050"/>
              <a:ext cx="285751" cy="82550"/>
            </a:xfrm>
            <a:prstGeom prst="rect">
              <a:avLst/>
            </a:prstGeom>
            <a:effectLst/>
          </p:spPr>
        </p:pic>
        <p:pic>
          <p:nvPicPr>
            <p:cNvPr id="3145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0464800" y="920750"/>
              <a:ext cx="82550" cy="260350"/>
            </a:xfrm>
            <a:prstGeom prst="rect">
              <a:avLst/>
            </a:prstGeom>
            <a:effectLst/>
          </p:spPr>
        </p:pic>
        <p:pic>
          <p:nvPicPr>
            <p:cNvPr id="3147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687050" y="895350"/>
              <a:ext cx="152400" cy="76200"/>
            </a:xfrm>
            <a:prstGeom prst="rect">
              <a:avLst/>
            </a:prstGeom>
            <a:effectLst/>
          </p:spPr>
        </p:pic>
        <p:pic>
          <p:nvPicPr>
            <p:cNvPr id="3149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0846797" y="703133"/>
              <a:ext cx="424453" cy="268418"/>
            </a:xfrm>
            <a:prstGeom prst="rect">
              <a:avLst/>
            </a:prstGeom>
            <a:effectLst/>
          </p:spPr>
        </p:pic>
        <p:pic>
          <p:nvPicPr>
            <p:cNvPr id="3151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1174917" y="495300"/>
              <a:ext cx="187010" cy="146046"/>
            </a:xfrm>
            <a:prstGeom prst="rect">
              <a:avLst/>
            </a:prstGeom>
            <a:effectLst/>
          </p:spPr>
        </p:pic>
        <p:pic>
          <p:nvPicPr>
            <p:cNvPr id="3153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1404600" y="895350"/>
              <a:ext cx="152400" cy="76200"/>
            </a:xfrm>
            <a:prstGeom prst="rect">
              <a:avLst/>
            </a:prstGeom>
            <a:effectLst/>
          </p:spPr>
        </p:pic>
        <p:pic>
          <p:nvPicPr>
            <p:cNvPr id="3155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1624405" y="666750"/>
              <a:ext cx="305494" cy="461578"/>
            </a:xfrm>
            <a:prstGeom prst="rect">
              <a:avLst/>
            </a:prstGeom>
            <a:effectLst/>
          </p:spPr>
        </p:pic>
        <p:pic>
          <p:nvPicPr>
            <p:cNvPr id="3157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1856861" y="591125"/>
              <a:ext cx="213696" cy="228026"/>
            </a:xfrm>
            <a:prstGeom prst="rect">
              <a:avLst/>
            </a:prstGeom>
            <a:effectLst/>
          </p:spPr>
        </p:pic>
        <p:pic>
          <p:nvPicPr>
            <p:cNvPr id="3159" name="Line Line" descr="Line 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2071350" y="647700"/>
              <a:ext cx="196850" cy="101600"/>
            </a:xfrm>
            <a:prstGeom prst="rect">
              <a:avLst/>
            </a:prstGeom>
            <a:effectLst/>
          </p:spPr>
        </p:pic>
        <p:pic>
          <p:nvPicPr>
            <p:cNvPr id="3161" name="Line Line" descr="Line 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2293600" y="590550"/>
              <a:ext cx="88900" cy="234950"/>
            </a:xfrm>
            <a:prstGeom prst="rect">
              <a:avLst/>
            </a:prstGeom>
            <a:effectLst/>
          </p:spPr>
        </p:pic>
        <p:pic>
          <p:nvPicPr>
            <p:cNvPr id="3163" name="Line Line" descr="Line 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527300" y="2101850"/>
              <a:ext cx="266700" cy="82550"/>
            </a:xfrm>
            <a:prstGeom prst="rect">
              <a:avLst/>
            </a:prstGeom>
            <a:effectLst/>
          </p:spPr>
        </p:pic>
        <p:pic>
          <p:nvPicPr>
            <p:cNvPr id="3165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545218" y="2247900"/>
              <a:ext cx="242433" cy="88371"/>
            </a:xfrm>
            <a:prstGeom prst="rect">
              <a:avLst/>
            </a:prstGeom>
            <a:effectLst/>
          </p:spPr>
        </p:pic>
        <p:pic>
          <p:nvPicPr>
            <p:cNvPr id="3167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3327148" y="1898649"/>
              <a:ext cx="724153" cy="582085"/>
            </a:xfrm>
            <a:prstGeom prst="rect">
              <a:avLst/>
            </a:prstGeom>
            <a:effectLst/>
          </p:spPr>
        </p:pic>
        <p:pic>
          <p:nvPicPr>
            <p:cNvPr id="3169" name="Line Line" descr="Line 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397250" y="2679700"/>
              <a:ext cx="101600" cy="184150"/>
            </a:xfrm>
            <a:prstGeom prst="rect">
              <a:avLst/>
            </a:prstGeom>
            <a:effectLst/>
          </p:spPr>
        </p:pic>
        <p:pic>
          <p:nvPicPr>
            <p:cNvPr id="3171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397250" y="2571750"/>
              <a:ext cx="152400" cy="76200"/>
            </a:xfrm>
            <a:prstGeom prst="rect">
              <a:avLst/>
            </a:prstGeom>
            <a:effectLst/>
          </p:spPr>
        </p:pic>
        <p:pic>
          <p:nvPicPr>
            <p:cNvPr id="3173" name="Line Line" descr="Line 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524249" y="2673350"/>
              <a:ext cx="190501" cy="82550"/>
            </a:xfrm>
            <a:prstGeom prst="rect">
              <a:avLst/>
            </a:prstGeom>
            <a:effectLst/>
          </p:spPr>
        </p:pic>
        <p:pic>
          <p:nvPicPr>
            <p:cNvPr id="3175" name="Line Line" descr="Line 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536950" y="2540000"/>
              <a:ext cx="171450" cy="107950"/>
            </a:xfrm>
            <a:prstGeom prst="rect">
              <a:avLst/>
            </a:prstGeom>
            <a:effectLst/>
          </p:spPr>
        </p:pic>
        <p:pic>
          <p:nvPicPr>
            <p:cNvPr id="3177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3795571" y="2533650"/>
              <a:ext cx="209456" cy="269135"/>
            </a:xfrm>
            <a:prstGeom prst="rect">
              <a:avLst/>
            </a:prstGeom>
            <a:effectLst/>
          </p:spPr>
        </p:pic>
        <p:pic>
          <p:nvPicPr>
            <p:cNvPr id="3179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3251200" y="1634261"/>
              <a:ext cx="222250" cy="266506"/>
            </a:xfrm>
            <a:prstGeom prst="rect">
              <a:avLst/>
            </a:prstGeom>
            <a:effectLst/>
          </p:spPr>
        </p:pic>
        <p:pic>
          <p:nvPicPr>
            <p:cNvPr id="3181" name="Line Line" descr="Line 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498850" y="1708150"/>
              <a:ext cx="171450" cy="107950"/>
            </a:xfrm>
            <a:prstGeom prst="rect">
              <a:avLst/>
            </a:prstGeom>
            <a:effectLst/>
          </p:spPr>
        </p:pic>
        <p:pic>
          <p:nvPicPr>
            <p:cNvPr id="3183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3670300" y="1606550"/>
              <a:ext cx="107950" cy="215900"/>
            </a:xfrm>
            <a:prstGeom prst="rect">
              <a:avLst/>
            </a:prstGeom>
            <a:effectLst/>
          </p:spPr>
        </p:pic>
        <p:pic>
          <p:nvPicPr>
            <p:cNvPr id="3185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4368800" y="1733550"/>
              <a:ext cx="256351" cy="222250"/>
            </a:xfrm>
            <a:prstGeom prst="rect">
              <a:avLst/>
            </a:prstGeom>
            <a:effectLst/>
          </p:spPr>
        </p:pic>
        <p:pic>
          <p:nvPicPr>
            <p:cNvPr id="3187" name="Line Line" descr="Line 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4635499" y="1790700"/>
              <a:ext cx="177801" cy="88900"/>
            </a:xfrm>
            <a:prstGeom prst="rect">
              <a:avLst/>
            </a:prstGeom>
            <a:effectLst/>
          </p:spPr>
        </p:pic>
        <p:pic>
          <p:nvPicPr>
            <p:cNvPr id="3189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4813300" y="1701800"/>
              <a:ext cx="101600" cy="273050"/>
            </a:xfrm>
            <a:prstGeom prst="rect">
              <a:avLst/>
            </a:prstGeom>
            <a:effectLst/>
          </p:spPr>
        </p:pic>
        <p:pic>
          <p:nvPicPr>
            <p:cNvPr id="3191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4856534" y="1916056"/>
              <a:ext cx="331416" cy="488893"/>
            </a:xfrm>
            <a:prstGeom prst="rect">
              <a:avLst/>
            </a:prstGeom>
            <a:effectLst/>
          </p:spPr>
        </p:pic>
        <p:pic>
          <p:nvPicPr>
            <p:cNvPr id="3193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5267043" y="2298700"/>
              <a:ext cx="86008" cy="222250"/>
            </a:xfrm>
            <a:prstGeom prst="rect">
              <a:avLst/>
            </a:prstGeom>
            <a:effectLst/>
          </p:spPr>
        </p:pic>
        <p:pic>
          <p:nvPicPr>
            <p:cNvPr id="3195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5252458" y="2109901"/>
              <a:ext cx="123082" cy="142643"/>
            </a:xfrm>
            <a:prstGeom prst="rect">
              <a:avLst/>
            </a:prstGeom>
            <a:effectLst/>
          </p:spPr>
        </p:pic>
        <p:pic>
          <p:nvPicPr>
            <p:cNvPr id="3197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543550" y="2228850"/>
              <a:ext cx="152400" cy="76200"/>
            </a:xfrm>
            <a:prstGeom prst="rect">
              <a:avLst/>
            </a:prstGeom>
            <a:effectLst/>
          </p:spPr>
        </p:pic>
        <p:pic>
          <p:nvPicPr>
            <p:cNvPr id="3199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5833397" y="2013760"/>
              <a:ext cx="351504" cy="333786"/>
            </a:xfrm>
            <a:prstGeom prst="rect">
              <a:avLst/>
            </a:prstGeom>
            <a:effectLst/>
          </p:spPr>
        </p:pic>
        <p:pic>
          <p:nvPicPr>
            <p:cNvPr id="3201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6039644" y="1617020"/>
              <a:ext cx="172773" cy="214098"/>
            </a:xfrm>
            <a:prstGeom prst="rect">
              <a:avLst/>
            </a:prstGeom>
            <a:effectLst/>
          </p:spPr>
        </p:pic>
        <p:pic>
          <p:nvPicPr>
            <p:cNvPr id="3203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178550" y="1695450"/>
              <a:ext cx="152400" cy="76200"/>
            </a:xfrm>
            <a:prstGeom prst="rect">
              <a:avLst/>
            </a:prstGeom>
            <a:effectLst/>
          </p:spPr>
        </p:pic>
        <p:pic>
          <p:nvPicPr>
            <p:cNvPr id="3205" name="Line Line" descr="Line 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6362700" y="1619250"/>
              <a:ext cx="76200" cy="196850"/>
            </a:xfrm>
            <a:prstGeom prst="rect">
              <a:avLst/>
            </a:prstGeom>
            <a:effectLst/>
          </p:spPr>
        </p:pic>
        <p:pic>
          <p:nvPicPr>
            <p:cNvPr id="3207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6407149" y="1555750"/>
              <a:ext cx="169335" cy="336550"/>
            </a:xfrm>
            <a:prstGeom prst="rect">
              <a:avLst/>
            </a:prstGeom>
            <a:effectLst/>
          </p:spPr>
        </p:pic>
        <p:pic>
          <p:nvPicPr>
            <p:cNvPr id="3209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5787971" y="1524000"/>
              <a:ext cx="250880" cy="336550"/>
            </a:xfrm>
            <a:prstGeom prst="rect">
              <a:avLst/>
            </a:prstGeom>
            <a:effectLst/>
          </p:spPr>
        </p:pic>
        <p:pic>
          <p:nvPicPr>
            <p:cNvPr id="3211" name="Line Line" descr="Line 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6667500" y="1701800"/>
              <a:ext cx="190500" cy="76200"/>
            </a:xfrm>
            <a:prstGeom prst="rect">
              <a:avLst/>
            </a:prstGeom>
            <a:effectLst/>
          </p:spPr>
        </p:pic>
        <p:pic>
          <p:nvPicPr>
            <p:cNvPr id="3213" name="Line Line" descr="Line 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6972300" y="1625600"/>
              <a:ext cx="76200" cy="222250"/>
            </a:xfrm>
            <a:prstGeom prst="rect">
              <a:avLst/>
            </a:prstGeom>
            <a:effectLst/>
          </p:spPr>
        </p:pic>
        <p:pic>
          <p:nvPicPr>
            <p:cNvPr id="3215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6934200" y="1460500"/>
              <a:ext cx="142188" cy="139709"/>
            </a:xfrm>
            <a:prstGeom prst="rect">
              <a:avLst/>
            </a:prstGeom>
            <a:effectLst/>
          </p:spPr>
        </p:pic>
        <p:pic>
          <p:nvPicPr>
            <p:cNvPr id="3217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092950" y="2197100"/>
              <a:ext cx="152400" cy="76200"/>
            </a:xfrm>
            <a:prstGeom prst="rect">
              <a:avLst/>
            </a:prstGeom>
            <a:effectLst/>
          </p:spPr>
        </p:pic>
        <p:pic>
          <p:nvPicPr>
            <p:cNvPr id="3219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7505700" y="1854199"/>
              <a:ext cx="283634" cy="472895"/>
            </a:xfrm>
            <a:prstGeom prst="rect">
              <a:avLst/>
            </a:prstGeom>
            <a:effectLst/>
          </p:spPr>
        </p:pic>
        <p:pic>
          <p:nvPicPr>
            <p:cNvPr id="3221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7848864" y="1644650"/>
              <a:ext cx="94986" cy="285750"/>
            </a:xfrm>
            <a:prstGeom prst="rect">
              <a:avLst/>
            </a:prstGeom>
            <a:effectLst/>
          </p:spPr>
        </p:pic>
        <p:pic>
          <p:nvPicPr>
            <p:cNvPr id="3223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7820755" y="1504950"/>
              <a:ext cx="134058" cy="176579"/>
            </a:xfrm>
            <a:prstGeom prst="rect">
              <a:avLst/>
            </a:prstGeom>
            <a:effectLst/>
          </p:spPr>
        </p:pic>
        <p:pic>
          <p:nvPicPr>
            <p:cNvPr id="3225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5088466" y="1982646"/>
              <a:ext cx="378906" cy="626112"/>
            </a:xfrm>
            <a:prstGeom prst="rect">
              <a:avLst/>
            </a:prstGeom>
            <a:effectLst/>
          </p:spPr>
        </p:pic>
        <p:sp>
          <p:nvSpPr>
            <p:cNvPr id="3227" name="Line"/>
            <p:cNvSpPr/>
            <p:nvPr/>
          </p:nvSpPr>
          <p:spPr>
            <a:xfrm>
              <a:off x="2885827" y="1409727"/>
              <a:ext cx="2747843" cy="144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49" fill="norm" stroke="1" extrusionOk="0">
                  <a:moveTo>
                    <a:pt x="8258" y="2842"/>
                  </a:moveTo>
                  <a:cubicBezTo>
                    <a:pt x="8009" y="2305"/>
                    <a:pt x="7759" y="1768"/>
                    <a:pt x="7460" y="1357"/>
                  </a:cubicBezTo>
                  <a:cubicBezTo>
                    <a:pt x="7161" y="947"/>
                    <a:pt x="6812" y="663"/>
                    <a:pt x="6412" y="442"/>
                  </a:cubicBezTo>
                  <a:cubicBezTo>
                    <a:pt x="6013" y="221"/>
                    <a:pt x="5564" y="63"/>
                    <a:pt x="5099" y="15"/>
                  </a:cubicBezTo>
                  <a:cubicBezTo>
                    <a:pt x="4633" y="-32"/>
                    <a:pt x="4151" y="31"/>
                    <a:pt x="3694" y="189"/>
                  </a:cubicBezTo>
                  <a:cubicBezTo>
                    <a:pt x="3236" y="347"/>
                    <a:pt x="2804" y="600"/>
                    <a:pt x="2455" y="915"/>
                  </a:cubicBezTo>
                  <a:cubicBezTo>
                    <a:pt x="2106" y="1231"/>
                    <a:pt x="1840" y="1610"/>
                    <a:pt x="1565" y="2115"/>
                  </a:cubicBezTo>
                  <a:cubicBezTo>
                    <a:pt x="1291" y="2621"/>
                    <a:pt x="1008" y="3252"/>
                    <a:pt x="817" y="3821"/>
                  </a:cubicBezTo>
                  <a:cubicBezTo>
                    <a:pt x="626" y="4389"/>
                    <a:pt x="526" y="4894"/>
                    <a:pt x="410" y="5510"/>
                  </a:cubicBezTo>
                  <a:cubicBezTo>
                    <a:pt x="293" y="6126"/>
                    <a:pt x="160" y="6852"/>
                    <a:pt x="85" y="7579"/>
                  </a:cubicBezTo>
                  <a:cubicBezTo>
                    <a:pt x="11" y="8305"/>
                    <a:pt x="-6" y="9031"/>
                    <a:pt x="2" y="9742"/>
                  </a:cubicBezTo>
                  <a:cubicBezTo>
                    <a:pt x="11" y="10452"/>
                    <a:pt x="44" y="11147"/>
                    <a:pt x="102" y="11857"/>
                  </a:cubicBezTo>
                  <a:cubicBezTo>
                    <a:pt x="160" y="12568"/>
                    <a:pt x="243" y="13294"/>
                    <a:pt x="352" y="14021"/>
                  </a:cubicBezTo>
                  <a:cubicBezTo>
                    <a:pt x="460" y="14747"/>
                    <a:pt x="593" y="15473"/>
                    <a:pt x="692" y="16073"/>
                  </a:cubicBezTo>
                  <a:cubicBezTo>
                    <a:pt x="792" y="16673"/>
                    <a:pt x="859" y="17147"/>
                    <a:pt x="958" y="17605"/>
                  </a:cubicBezTo>
                  <a:cubicBezTo>
                    <a:pt x="1058" y="18063"/>
                    <a:pt x="1191" y="18505"/>
                    <a:pt x="1349" y="18884"/>
                  </a:cubicBezTo>
                  <a:cubicBezTo>
                    <a:pt x="1507" y="19263"/>
                    <a:pt x="1690" y="19579"/>
                    <a:pt x="1931" y="19815"/>
                  </a:cubicBezTo>
                  <a:cubicBezTo>
                    <a:pt x="2172" y="20052"/>
                    <a:pt x="2472" y="20210"/>
                    <a:pt x="2788" y="20384"/>
                  </a:cubicBezTo>
                  <a:cubicBezTo>
                    <a:pt x="3103" y="20557"/>
                    <a:pt x="3436" y="20747"/>
                    <a:pt x="3760" y="20889"/>
                  </a:cubicBezTo>
                  <a:cubicBezTo>
                    <a:pt x="4085" y="21031"/>
                    <a:pt x="4400" y="21126"/>
                    <a:pt x="4683" y="21221"/>
                  </a:cubicBezTo>
                  <a:cubicBezTo>
                    <a:pt x="4966" y="21315"/>
                    <a:pt x="5215" y="21410"/>
                    <a:pt x="5581" y="21473"/>
                  </a:cubicBezTo>
                  <a:cubicBezTo>
                    <a:pt x="5947" y="21536"/>
                    <a:pt x="6429" y="21568"/>
                    <a:pt x="6945" y="21536"/>
                  </a:cubicBezTo>
                  <a:cubicBezTo>
                    <a:pt x="7460" y="21505"/>
                    <a:pt x="8009" y="21410"/>
                    <a:pt x="8508" y="21221"/>
                  </a:cubicBezTo>
                  <a:cubicBezTo>
                    <a:pt x="9006" y="21031"/>
                    <a:pt x="9455" y="20747"/>
                    <a:pt x="9954" y="20479"/>
                  </a:cubicBezTo>
                  <a:cubicBezTo>
                    <a:pt x="10453" y="20210"/>
                    <a:pt x="11002" y="19957"/>
                    <a:pt x="11517" y="19800"/>
                  </a:cubicBezTo>
                  <a:cubicBezTo>
                    <a:pt x="12033" y="19642"/>
                    <a:pt x="12515" y="19579"/>
                    <a:pt x="13122" y="19547"/>
                  </a:cubicBezTo>
                  <a:cubicBezTo>
                    <a:pt x="13729" y="19515"/>
                    <a:pt x="14461" y="19515"/>
                    <a:pt x="15076" y="19531"/>
                  </a:cubicBezTo>
                  <a:cubicBezTo>
                    <a:pt x="15691" y="19547"/>
                    <a:pt x="16190" y="19579"/>
                    <a:pt x="16689" y="19515"/>
                  </a:cubicBezTo>
                  <a:cubicBezTo>
                    <a:pt x="17188" y="19452"/>
                    <a:pt x="17686" y="19294"/>
                    <a:pt x="18185" y="19089"/>
                  </a:cubicBezTo>
                  <a:cubicBezTo>
                    <a:pt x="18684" y="18884"/>
                    <a:pt x="19183" y="18631"/>
                    <a:pt x="19582" y="18300"/>
                  </a:cubicBezTo>
                  <a:cubicBezTo>
                    <a:pt x="19981" y="17968"/>
                    <a:pt x="20280" y="17557"/>
                    <a:pt x="20546" y="17036"/>
                  </a:cubicBezTo>
                  <a:cubicBezTo>
                    <a:pt x="20812" y="16515"/>
                    <a:pt x="21045" y="15884"/>
                    <a:pt x="21203" y="15094"/>
                  </a:cubicBezTo>
                  <a:cubicBezTo>
                    <a:pt x="21361" y="14305"/>
                    <a:pt x="21444" y="13357"/>
                    <a:pt x="21503" y="12394"/>
                  </a:cubicBezTo>
                  <a:cubicBezTo>
                    <a:pt x="21561" y="11431"/>
                    <a:pt x="21594" y="10452"/>
                    <a:pt x="21586" y="9505"/>
                  </a:cubicBezTo>
                  <a:cubicBezTo>
                    <a:pt x="21577" y="8557"/>
                    <a:pt x="21527" y="7642"/>
                    <a:pt x="21411" y="6852"/>
                  </a:cubicBezTo>
                  <a:cubicBezTo>
                    <a:pt x="21295" y="6063"/>
                    <a:pt x="21112" y="5400"/>
                    <a:pt x="20896" y="4894"/>
                  </a:cubicBezTo>
                  <a:cubicBezTo>
                    <a:pt x="20679" y="4389"/>
                    <a:pt x="20430" y="4042"/>
                    <a:pt x="20014" y="3679"/>
                  </a:cubicBezTo>
                  <a:cubicBezTo>
                    <a:pt x="19599" y="3315"/>
                    <a:pt x="19017" y="2936"/>
                    <a:pt x="18501" y="2652"/>
                  </a:cubicBezTo>
                  <a:cubicBezTo>
                    <a:pt x="17986" y="2368"/>
                    <a:pt x="17537" y="2179"/>
                    <a:pt x="17005" y="2005"/>
                  </a:cubicBezTo>
                  <a:cubicBezTo>
                    <a:pt x="16473" y="1831"/>
                    <a:pt x="15857" y="1673"/>
                    <a:pt x="15250" y="1579"/>
                  </a:cubicBezTo>
                  <a:cubicBezTo>
                    <a:pt x="14643" y="1484"/>
                    <a:pt x="14045" y="1452"/>
                    <a:pt x="13471" y="1468"/>
                  </a:cubicBezTo>
                  <a:cubicBezTo>
                    <a:pt x="12897" y="1484"/>
                    <a:pt x="12349" y="1547"/>
                    <a:pt x="11808" y="1626"/>
                  </a:cubicBezTo>
                  <a:cubicBezTo>
                    <a:pt x="11268" y="1705"/>
                    <a:pt x="10736" y="1800"/>
                    <a:pt x="10146" y="1942"/>
                  </a:cubicBezTo>
                  <a:cubicBezTo>
                    <a:pt x="9555" y="2084"/>
                    <a:pt x="8907" y="2273"/>
                    <a:pt x="8358" y="2431"/>
                  </a:cubicBezTo>
                  <a:cubicBezTo>
                    <a:pt x="7809" y="2589"/>
                    <a:pt x="7360" y="2715"/>
                    <a:pt x="7003" y="2842"/>
                  </a:cubicBezTo>
                  <a:cubicBezTo>
                    <a:pt x="6645" y="2968"/>
                    <a:pt x="6379" y="3094"/>
                    <a:pt x="6113" y="3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7266084" y="1339299"/>
              <a:ext cx="1108244" cy="1157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522" fill="norm" stroke="1" extrusionOk="0">
                  <a:moveTo>
                    <a:pt x="953" y="20666"/>
                  </a:moveTo>
                  <a:cubicBezTo>
                    <a:pt x="2554" y="20666"/>
                    <a:pt x="4156" y="20666"/>
                    <a:pt x="5593" y="20607"/>
                  </a:cubicBezTo>
                  <a:cubicBezTo>
                    <a:pt x="7030" y="20548"/>
                    <a:pt x="8303" y="20430"/>
                    <a:pt x="9453" y="20273"/>
                  </a:cubicBezTo>
                  <a:cubicBezTo>
                    <a:pt x="10603" y="20115"/>
                    <a:pt x="11629" y="19919"/>
                    <a:pt x="12656" y="19486"/>
                  </a:cubicBezTo>
                  <a:cubicBezTo>
                    <a:pt x="13683" y="19053"/>
                    <a:pt x="14709" y="18384"/>
                    <a:pt x="15736" y="17538"/>
                  </a:cubicBezTo>
                  <a:cubicBezTo>
                    <a:pt x="16763" y="16692"/>
                    <a:pt x="17789" y="15669"/>
                    <a:pt x="18651" y="14528"/>
                  </a:cubicBezTo>
                  <a:cubicBezTo>
                    <a:pt x="19514" y="13387"/>
                    <a:pt x="20212" y="12128"/>
                    <a:pt x="20664" y="11007"/>
                  </a:cubicBezTo>
                  <a:cubicBezTo>
                    <a:pt x="21115" y="9886"/>
                    <a:pt x="21321" y="8902"/>
                    <a:pt x="21423" y="7801"/>
                  </a:cubicBezTo>
                  <a:cubicBezTo>
                    <a:pt x="21526" y="6699"/>
                    <a:pt x="21526" y="5479"/>
                    <a:pt x="21423" y="4574"/>
                  </a:cubicBezTo>
                  <a:cubicBezTo>
                    <a:pt x="21321" y="3669"/>
                    <a:pt x="21115" y="3079"/>
                    <a:pt x="20561" y="2469"/>
                  </a:cubicBezTo>
                  <a:cubicBezTo>
                    <a:pt x="20007" y="1860"/>
                    <a:pt x="19103" y="1230"/>
                    <a:pt x="18118" y="837"/>
                  </a:cubicBezTo>
                  <a:cubicBezTo>
                    <a:pt x="17132" y="443"/>
                    <a:pt x="16064" y="286"/>
                    <a:pt x="14935" y="168"/>
                  </a:cubicBezTo>
                  <a:cubicBezTo>
                    <a:pt x="13806" y="50"/>
                    <a:pt x="12615" y="-29"/>
                    <a:pt x="11527" y="10"/>
                  </a:cubicBezTo>
                  <a:cubicBezTo>
                    <a:pt x="10439" y="50"/>
                    <a:pt x="9453" y="207"/>
                    <a:pt x="8550" y="482"/>
                  </a:cubicBezTo>
                  <a:cubicBezTo>
                    <a:pt x="7646" y="758"/>
                    <a:pt x="6825" y="1151"/>
                    <a:pt x="6004" y="1879"/>
                  </a:cubicBezTo>
                  <a:cubicBezTo>
                    <a:pt x="5182" y="2607"/>
                    <a:pt x="4361" y="3669"/>
                    <a:pt x="3642" y="4889"/>
                  </a:cubicBezTo>
                  <a:cubicBezTo>
                    <a:pt x="2924" y="6109"/>
                    <a:pt x="2308" y="7486"/>
                    <a:pt x="1877" y="8627"/>
                  </a:cubicBezTo>
                  <a:cubicBezTo>
                    <a:pt x="1445" y="9768"/>
                    <a:pt x="1199" y="10673"/>
                    <a:pt x="891" y="11715"/>
                  </a:cubicBezTo>
                  <a:cubicBezTo>
                    <a:pt x="583" y="12758"/>
                    <a:pt x="213" y="13938"/>
                    <a:pt x="70" y="14882"/>
                  </a:cubicBezTo>
                  <a:cubicBezTo>
                    <a:pt x="-74" y="15827"/>
                    <a:pt x="8" y="16535"/>
                    <a:pt x="275" y="17361"/>
                  </a:cubicBezTo>
                  <a:cubicBezTo>
                    <a:pt x="542" y="18187"/>
                    <a:pt x="994" y="19132"/>
                    <a:pt x="1569" y="19860"/>
                  </a:cubicBezTo>
                  <a:cubicBezTo>
                    <a:pt x="2143" y="20587"/>
                    <a:pt x="2842" y="21099"/>
                    <a:pt x="3601" y="21335"/>
                  </a:cubicBezTo>
                  <a:cubicBezTo>
                    <a:pt x="4361" y="21571"/>
                    <a:pt x="5182" y="21532"/>
                    <a:pt x="6004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5765800" y="2446866"/>
              <a:ext cx="1119717" cy="48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15965"/>
                  </a:moveTo>
                  <a:cubicBezTo>
                    <a:pt x="1470" y="15026"/>
                    <a:pt x="2940" y="14087"/>
                    <a:pt x="4328" y="12678"/>
                  </a:cubicBezTo>
                  <a:cubicBezTo>
                    <a:pt x="5716" y="11270"/>
                    <a:pt x="7023" y="9391"/>
                    <a:pt x="8534" y="8452"/>
                  </a:cubicBezTo>
                  <a:cubicBezTo>
                    <a:pt x="10045" y="7513"/>
                    <a:pt x="11760" y="7513"/>
                    <a:pt x="13352" y="7043"/>
                  </a:cubicBezTo>
                  <a:cubicBezTo>
                    <a:pt x="14944" y="6574"/>
                    <a:pt x="16414" y="5635"/>
                    <a:pt x="17701" y="5165"/>
                  </a:cubicBezTo>
                  <a:cubicBezTo>
                    <a:pt x="18987" y="4696"/>
                    <a:pt x="20089" y="4696"/>
                    <a:pt x="20743" y="4696"/>
                  </a:cubicBezTo>
                  <a:cubicBezTo>
                    <a:pt x="21396" y="4696"/>
                    <a:pt x="21600" y="4696"/>
                    <a:pt x="21600" y="4226"/>
                  </a:cubicBezTo>
                  <a:cubicBezTo>
                    <a:pt x="21600" y="3757"/>
                    <a:pt x="21396" y="2817"/>
                    <a:pt x="20702" y="1878"/>
                  </a:cubicBezTo>
                  <a:cubicBezTo>
                    <a:pt x="20008" y="939"/>
                    <a:pt x="18823" y="0"/>
                    <a:pt x="17558" y="0"/>
                  </a:cubicBezTo>
                  <a:cubicBezTo>
                    <a:pt x="16292" y="0"/>
                    <a:pt x="14944" y="939"/>
                    <a:pt x="13515" y="2817"/>
                  </a:cubicBezTo>
                  <a:cubicBezTo>
                    <a:pt x="12086" y="4696"/>
                    <a:pt x="10575" y="7513"/>
                    <a:pt x="9289" y="10330"/>
                  </a:cubicBezTo>
                  <a:cubicBezTo>
                    <a:pt x="8003" y="13148"/>
                    <a:pt x="6941" y="15965"/>
                    <a:pt x="5880" y="17843"/>
                  </a:cubicBezTo>
                  <a:cubicBezTo>
                    <a:pt x="4818" y="19722"/>
                    <a:pt x="3757" y="20661"/>
                    <a:pt x="3022" y="21130"/>
                  </a:cubicBezTo>
                  <a:cubicBezTo>
                    <a:pt x="2287" y="21600"/>
                    <a:pt x="1878" y="21600"/>
                    <a:pt x="1817" y="20661"/>
                  </a:cubicBezTo>
                  <a:cubicBezTo>
                    <a:pt x="1756" y="19722"/>
                    <a:pt x="2042" y="17843"/>
                    <a:pt x="2797" y="16435"/>
                  </a:cubicBezTo>
                  <a:cubicBezTo>
                    <a:pt x="3552" y="15026"/>
                    <a:pt x="4777" y="14087"/>
                    <a:pt x="6125" y="12209"/>
                  </a:cubicBezTo>
                  <a:cubicBezTo>
                    <a:pt x="7472" y="10330"/>
                    <a:pt x="8942" y="7513"/>
                    <a:pt x="10453" y="5635"/>
                  </a:cubicBezTo>
                  <a:cubicBezTo>
                    <a:pt x="11964" y="3757"/>
                    <a:pt x="13515" y="2817"/>
                    <a:pt x="15026" y="2817"/>
                  </a:cubicBezTo>
                  <a:cubicBezTo>
                    <a:pt x="16537" y="2817"/>
                    <a:pt x="18007" y="3757"/>
                    <a:pt x="19477" y="4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3746500" y="2507028"/>
              <a:ext cx="418505" cy="29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357" fill="norm" stroke="1" extrusionOk="0">
                  <a:moveTo>
                    <a:pt x="19309" y="4165"/>
                  </a:moveTo>
                  <a:cubicBezTo>
                    <a:pt x="19309" y="3410"/>
                    <a:pt x="19309" y="2655"/>
                    <a:pt x="19091" y="2051"/>
                  </a:cubicBezTo>
                  <a:cubicBezTo>
                    <a:pt x="18873" y="1446"/>
                    <a:pt x="18436" y="993"/>
                    <a:pt x="17345" y="616"/>
                  </a:cubicBezTo>
                  <a:cubicBezTo>
                    <a:pt x="16255" y="238"/>
                    <a:pt x="14509" y="-64"/>
                    <a:pt x="12218" y="12"/>
                  </a:cubicBezTo>
                  <a:cubicBezTo>
                    <a:pt x="9927" y="87"/>
                    <a:pt x="7091" y="540"/>
                    <a:pt x="5182" y="1220"/>
                  </a:cubicBezTo>
                  <a:cubicBezTo>
                    <a:pt x="3273" y="1900"/>
                    <a:pt x="2291" y="2806"/>
                    <a:pt x="1582" y="4014"/>
                  </a:cubicBezTo>
                  <a:cubicBezTo>
                    <a:pt x="873" y="5223"/>
                    <a:pt x="436" y="6733"/>
                    <a:pt x="218" y="8999"/>
                  </a:cubicBezTo>
                  <a:cubicBezTo>
                    <a:pt x="0" y="11265"/>
                    <a:pt x="0" y="14286"/>
                    <a:pt x="0" y="16174"/>
                  </a:cubicBezTo>
                  <a:cubicBezTo>
                    <a:pt x="0" y="18062"/>
                    <a:pt x="0" y="18817"/>
                    <a:pt x="218" y="19421"/>
                  </a:cubicBezTo>
                  <a:cubicBezTo>
                    <a:pt x="436" y="20026"/>
                    <a:pt x="873" y="20479"/>
                    <a:pt x="1636" y="20856"/>
                  </a:cubicBezTo>
                  <a:cubicBezTo>
                    <a:pt x="2400" y="21234"/>
                    <a:pt x="3491" y="21536"/>
                    <a:pt x="5400" y="21234"/>
                  </a:cubicBezTo>
                  <a:cubicBezTo>
                    <a:pt x="7309" y="20932"/>
                    <a:pt x="10036" y="20026"/>
                    <a:pt x="12382" y="19119"/>
                  </a:cubicBezTo>
                  <a:cubicBezTo>
                    <a:pt x="14727" y="18213"/>
                    <a:pt x="16691" y="17307"/>
                    <a:pt x="18164" y="15872"/>
                  </a:cubicBezTo>
                  <a:cubicBezTo>
                    <a:pt x="19636" y="14437"/>
                    <a:pt x="20618" y="12473"/>
                    <a:pt x="21109" y="10509"/>
                  </a:cubicBezTo>
                  <a:cubicBezTo>
                    <a:pt x="21600" y="8546"/>
                    <a:pt x="21600" y="6582"/>
                    <a:pt x="21545" y="5223"/>
                  </a:cubicBezTo>
                  <a:cubicBezTo>
                    <a:pt x="21491" y="3863"/>
                    <a:pt x="21382" y="3108"/>
                    <a:pt x="20782" y="2730"/>
                  </a:cubicBezTo>
                  <a:cubicBezTo>
                    <a:pt x="20182" y="2353"/>
                    <a:pt x="19091" y="2353"/>
                    <a:pt x="18382" y="2428"/>
                  </a:cubicBezTo>
                  <a:cubicBezTo>
                    <a:pt x="17673" y="2504"/>
                    <a:pt x="17345" y="2655"/>
                    <a:pt x="17018" y="2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3080697" y="1497753"/>
              <a:ext cx="840148" cy="350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193" fill="norm" stroke="1" extrusionOk="0">
                  <a:moveTo>
                    <a:pt x="15932" y="4269"/>
                  </a:moveTo>
                  <a:cubicBezTo>
                    <a:pt x="14575" y="2863"/>
                    <a:pt x="13218" y="1458"/>
                    <a:pt x="11807" y="691"/>
                  </a:cubicBezTo>
                  <a:cubicBezTo>
                    <a:pt x="10396" y="-76"/>
                    <a:pt x="8931" y="-204"/>
                    <a:pt x="7465" y="307"/>
                  </a:cubicBezTo>
                  <a:cubicBezTo>
                    <a:pt x="6000" y="818"/>
                    <a:pt x="4535" y="1969"/>
                    <a:pt x="3341" y="3311"/>
                  </a:cubicBezTo>
                  <a:cubicBezTo>
                    <a:pt x="2147" y="4653"/>
                    <a:pt x="1224" y="6187"/>
                    <a:pt x="682" y="7592"/>
                  </a:cubicBezTo>
                  <a:cubicBezTo>
                    <a:pt x="139" y="8998"/>
                    <a:pt x="-24" y="10276"/>
                    <a:pt x="3" y="11682"/>
                  </a:cubicBezTo>
                  <a:cubicBezTo>
                    <a:pt x="30" y="13088"/>
                    <a:pt x="247" y="14622"/>
                    <a:pt x="1061" y="16284"/>
                  </a:cubicBezTo>
                  <a:cubicBezTo>
                    <a:pt x="1875" y="17945"/>
                    <a:pt x="3287" y="19734"/>
                    <a:pt x="4969" y="20565"/>
                  </a:cubicBezTo>
                  <a:cubicBezTo>
                    <a:pt x="6651" y="21396"/>
                    <a:pt x="8605" y="21268"/>
                    <a:pt x="10396" y="20949"/>
                  </a:cubicBezTo>
                  <a:cubicBezTo>
                    <a:pt x="12187" y="20629"/>
                    <a:pt x="13815" y="20118"/>
                    <a:pt x="15470" y="19159"/>
                  </a:cubicBezTo>
                  <a:cubicBezTo>
                    <a:pt x="17126" y="18201"/>
                    <a:pt x="18808" y="16795"/>
                    <a:pt x="19812" y="15836"/>
                  </a:cubicBezTo>
                  <a:cubicBezTo>
                    <a:pt x="20816" y="14878"/>
                    <a:pt x="21142" y="14366"/>
                    <a:pt x="21332" y="13791"/>
                  </a:cubicBezTo>
                  <a:cubicBezTo>
                    <a:pt x="21522" y="13216"/>
                    <a:pt x="21576" y="12577"/>
                    <a:pt x="21522" y="11555"/>
                  </a:cubicBezTo>
                  <a:cubicBezTo>
                    <a:pt x="21467" y="10532"/>
                    <a:pt x="21305" y="9126"/>
                    <a:pt x="20599" y="7465"/>
                  </a:cubicBezTo>
                  <a:cubicBezTo>
                    <a:pt x="19894" y="5803"/>
                    <a:pt x="18645" y="3886"/>
                    <a:pt x="17289" y="3247"/>
                  </a:cubicBezTo>
                  <a:cubicBezTo>
                    <a:pt x="15932" y="2608"/>
                    <a:pt x="14466" y="3247"/>
                    <a:pt x="13001" y="3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4438650" y="2019300"/>
              <a:ext cx="4318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47" y="18720"/>
                    <a:pt x="5294" y="15840"/>
                    <a:pt x="8365" y="12960"/>
                  </a:cubicBezTo>
                  <a:cubicBezTo>
                    <a:pt x="11435" y="10080"/>
                    <a:pt x="14929" y="7200"/>
                    <a:pt x="17206" y="5040"/>
                  </a:cubicBezTo>
                  <a:cubicBezTo>
                    <a:pt x="19482" y="2880"/>
                    <a:pt x="20541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4451350" y="2082800"/>
              <a:ext cx="2540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6800"/>
                    <a:pt x="11520" y="12000"/>
                    <a:pt x="15120" y="8400"/>
                  </a:cubicBezTo>
                  <a:cubicBezTo>
                    <a:pt x="18720" y="4800"/>
                    <a:pt x="2016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5130800" y="2647950"/>
              <a:ext cx="2349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2" y="18000"/>
                    <a:pt x="12065" y="14400"/>
                    <a:pt x="15665" y="10800"/>
                  </a:cubicBezTo>
                  <a:cubicBezTo>
                    <a:pt x="19265" y="7200"/>
                    <a:pt x="20432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5149849" y="2698750"/>
              <a:ext cx="2095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91" y="16200"/>
                    <a:pt x="11782" y="10800"/>
                    <a:pt x="15382" y="7200"/>
                  </a:cubicBezTo>
                  <a:cubicBezTo>
                    <a:pt x="18982" y="3600"/>
                    <a:pt x="2029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6" name="Line"/>
            <p:cNvSpPr/>
            <p:nvPr/>
          </p:nvSpPr>
          <p:spPr>
            <a:xfrm>
              <a:off x="7401983" y="2534179"/>
              <a:ext cx="715434" cy="87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639" y="2957"/>
                  </a:moveTo>
                  <a:cubicBezTo>
                    <a:pt x="2748" y="3471"/>
                    <a:pt x="4857" y="3985"/>
                    <a:pt x="7093" y="3985"/>
                  </a:cubicBezTo>
                  <a:cubicBezTo>
                    <a:pt x="9330" y="3985"/>
                    <a:pt x="11695" y="3471"/>
                    <a:pt x="14027" y="3471"/>
                  </a:cubicBezTo>
                  <a:cubicBezTo>
                    <a:pt x="16360" y="3471"/>
                    <a:pt x="18660" y="3985"/>
                    <a:pt x="19970" y="4500"/>
                  </a:cubicBezTo>
                  <a:cubicBezTo>
                    <a:pt x="21280" y="5014"/>
                    <a:pt x="21600" y="5528"/>
                    <a:pt x="21600" y="5785"/>
                  </a:cubicBezTo>
                  <a:cubicBezTo>
                    <a:pt x="21600" y="6042"/>
                    <a:pt x="21280" y="6042"/>
                    <a:pt x="19715" y="6042"/>
                  </a:cubicBezTo>
                  <a:cubicBezTo>
                    <a:pt x="18149" y="6042"/>
                    <a:pt x="15337" y="6042"/>
                    <a:pt x="12781" y="6300"/>
                  </a:cubicBezTo>
                  <a:cubicBezTo>
                    <a:pt x="10225" y="6557"/>
                    <a:pt x="7924" y="7071"/>
                    <a:pt x="5943" y="8100"/>
                  </a:cubicBezTo>
                  <a:cubicBezTo>
                    <a:pt x="3962" y="9128"/>
                    <a:pt x="2301" y="10671"/>
                    <a:pt x="1310" y="11442"/>
                  </a:cubicBezTo>
                  <a:cubicBezTo>
                    <a:pt x="320" y="12214"/>
                    <a:pt x="0" y="12214"/>
                    <a:pt x="0" y="12214"/>
                  </a:cubicBezTo>
                  <a:cubicBezTo>
                    <a:pt x="0" y="12214"/>
                    <a:pt x="320" y="12214"/>
                    <a:pt x="1598" y="11700"/>
                  </a:cubicBezTo>
                  <a:cubicBezTo>
                    <a:pt x="2876" y="11185"/>
                    <a:pt x="5112" y="10157"/>
                    <a:pt x="7317" y="8614"/>
                  </a:cubicBezTo>
                  <a:cubicBezTo>
                    <a:pt x="9522" y="7071"/>
                    <a:pt x="11695" y="5014"/>
                    <a:pt x="13452" y="3471"/>
                  </a:cubicBezTo>
                  <a:cubicBezTo>
                    <a:pt x="15209" y="1928"/>
                    <a:pt x="16551" y="900"/>
                    <a:pt x="17414" y="385"/>
                  </a:cubicBezTo>
                  <a:cubicBezTo>
                    <a:pt x="18277" y="-129"/>
                    <a:pt x="18660" y="-129"/>
                    <a:pt x="18309" y="385"/>
                  </a:cubicBezTo>
                  <a:cubicBezTo>
                    <a:pt x="17957" y="900"/>
                    <a:pt x="16871" y="1928"/>
                    <a:pt x="15178" y="3728"/>
                  </a:cubicBezTo>
                  <a:cubicBezTo>
                    <a:pt x="13484" y="5528"/>
                    <a:pt x="11183" y="8100"/>
                    <a:pt x="9075" y="10671"/>
                  </a:cubicBezTo>
                  <a:cubicBezTo>
                    <a:pt x="6966" y="13242"/>
                    <a:pt x="5049" y="15814"/>
                    <a:pt x="3770" y="17614"/>
                  </a:cubicBezTo>
                  <a:cubicBezTo>
                    <a:pt x="2492" y="19414"/>
                    <a:pt x="1853" y="20442"/>
                    <a:pt x="1693" y="20957"/>
                  </a:cubicBezTo>
                  <a:cubicBezTo>
                    <a:pt x="1534" y="21471"/>
                    <a:pt x="1853" y="21471"/>
                    <a:pt x="3131" y="20442"/>
                  </a:cubicBezTo>
                  <a:cubicBezTo>
                    <a:pt x="4409" y="19414"/>
                    <a:pt x="6646" y="17357"/>
                    <a:pt x="9011" y="15557"/>
                  </a:cubicBezTo>
                  <a:cubicBezTo>
                    <a:pt x="11375" y="13757"/>
                    <a:pt x="13867" y="12214"/>
                    <a:pt x="15753" y="11185"/>
                  </a:cubicBezTo>
                  <a:cubicBezTo>
                    <a:pt x="17638" y="10157"/>
                    <a:pt x="18916" y="9642"/>
                    <a:pt x="19747" y="9385"/>
                  </a:cubicBezTo>
                  <a:cubicBezTo>
                    <a:pt x="20578" y="9128"/>
                    <a:pt x="20961" y="9128"/>
                    <a:pt x="21025" y="9900"/>
                  </a:cubicBezTo>
                  <a:cubicBezTo>
                    <a:pt x="21089" y="10671"/>
                    <a:pt x="20833" y="12214"/>
                    <a:pt x="20578" y="13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7" name="Line"/>
            <p:cNvSpPr/>
            <p:nvPr/>
          </p:nvSpPr>
          <p:spPr>
            <a:xfrm>
              <a:off x="5870521" y="2390493"/>
              <a:ext cx="733480" cy="111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450" fill="norm" stroke="1" extrusionOk="0">
                  <a:moveTo>
                    <a:pt x="841" y="8001"/>
                  </a:moveTo>
                  <a:cubicBezTo>
                    <a:pt x="406" y="8408"/>
                    <a:pt x="-30" y="8816"/>
                    <a:pt x="1" y="8408"/>
                  </a:cubicBezTo>
                  <a:cubicBezTo>
                    <a:pt x="32" y="8001"/>
                    <a:pt x="530" y="6778"/>
                    <a:pt x="1744" y="5556"/>
                  </a:cubicBezTo>
                  <a:cubicBezTo>
                    <a:pt x="2958" y="4333"/>
                    <a:pt x="4888" y="3110"/>
                    <a:pt x="6973" y="2092"/>
                  </a:cubicBezTo>
                  <a:cubicBezTo>
                    <a:pt x="9058" y="1073"/>
                    <a:pt x="11299" y="258"/>
                    <a:pt x="13633" y="54"/>
                  </a:cubicBezTo>
                  <a:cubicBezTo>
                    <a:pt x="15968" y="-150"/>
                    <a:pt x="18395" y="258"/>
                    <a:pt x="19080" y="665"/>
                  </a:cubicBezTo>
                  <a:cubicBezTo>
                    <a:pt x="19765" y="1073"/>
                    <a:pt x="18707" y="1480"/>
                    <a:pt x="17182" y="1888"/>
                  </a:cubicBezTo>
                  <a:cubicBezTo>
                    <a:pt x="15656" y="2295"/>
                    <a:pt x="13665" y="2703"/>
                    <a:pt x="11455" y="3722"/>
                  </a:cubicBezTo>
                  <a:cubicBezTo>
                    <a:pt x="9245" y="4741"/>
                    <a:pt x="6817" y="6371"/>
                    <a:pt x="5354" y="7593"/>
                  </a:cubicBezTo>
                  <a:cubicBezTo>
                    <a:pt x="3892" y="8816"/>
                    <a:pt x="3394" y="9631"/>
                    <a:pt x="3331" y="10242"/>
                  </a:cubicBezTo>
                  <a:cubicBezTo>
                    <a:pt x="3269" y="10854"/>
                    <a:pt x="3643" y="11261"/>
                    <a:pt x="4950" y="11058"/>
                  </a:cubicBezTo>
                  <a:cubicBezTo>
                    <a:pt x="6257" y="10854"/>
                    <a:pt x="8498" y="10039"/>
                    <a:pt x="10677" y="9427"/>
                  </a:cubicBezTo>
                  <a:cubicBezTo>
                    <a:pt x="12855" y="8816"/>
                    <a:pt x="14972" y="8408"/>
                    <a:pt x="16279" y="8205"/>
                  </a:cubicBezTo>
                  <a:cubicBezTo>
                    <a:pt x="17586" y="8001"/>
                    <a:pt x="18084" y="8001"/>
                    <a:pt x="18520" y="8205"/>
                  </a:cubicBezTo>
                  <a:cubicBezTo>
                    <a:pt x="18956" y="8408"/>
                    <a:pt x="19329" y="8816"/>
                    <a:pt x="19360" y="9835"/>
                  </a:cubicBezTo>
                  <a:cubicBezTo>
                    <a:pt x="19391" y="10854"/>
                    <a:pt x="19080" y="12484"/>
                    <a:pt x="17866" y="14114"/>
                  </a:cubicBezTo>
                  <a:cubicBezTo>
                    <a:pt x="16652" y="15744"/>
                    <a:pt x="14536" y="17375"/>
                    <a:pt x="12980" y="18190"/>
                  </a:cubicBezTo>
                  <a:cubicBezTo>
                    <a:pt x="11424" y="19005"/>
                    <a:pt x="10428" y="19005"/>
                    <a:pt x="9525" y="19005"/>
                  </a:cubicBezTo>
                  <a:cubicBezTo>
                    <a:pt x="8622" y="19005"/>
                    <a:pt x="7813" y="19005"/>
                    <a:pt x="7658" y="18801"/>
                  </a:cubicBezTo>
                  <a:cubicBezTo>
                    <a:pt x="7502" y="18597"/>
                    <a:pt x="8000" y="18190"/>
                    <a:pt x="9432" y="16967"/>
                  </a:cubicBezTo>
                  <a:cubicBezTo>
                    <a:pt x="10863" y="15744"/>
                    <a:pt x="13229" y="13707"/>
                    <a:pt x="15283" y="13299"/>
                  </a:cubicBezTo>
                  <a:cubicBezTo>
                    <a:pt x="17337" y="12892"/>
                    <a:pt x="19080" y="14114"/>
                    <a:pt x="20076" y="15744"/>
                  </a:cubicBezTo>
                  <a:cubicBezTo>
                    <a:pt x="21072" y="17375"/>
                    <a:pt x="21321" y="19412"/>
                    <a:pt x="21570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8" name="Line"/>
            <p:cNvSpPr/>
            <p:nvPr/>
          </p:nvSpPr>
          <p:spPr>
            <a:xfrm>
              <a:off x="10535120" y="0"/>
              <a:ext cx="24931" cy="289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428" fill="norm" stroke="1" extrusionOk="0">
                  <a:moveTo>
                    <a:pt x="10400" y="0"/>
                  </a:moveTo>
                  <a:cubicBezTo>
                    <a:pt x="14000" y="3130"/>
                    <a:pt x="17600" y="6261"/>
                    <a:pt x="16700" y="9000"/>
                  </a:cubicBezTo>
                  <a:cubicBezTo>
                    <a:pt x="15800" y="11739"/>
                    <a:pt x="10400" y="14087"/>
                    <a:pt x="6800" y="15730"/>
                  </a:cubicBezTo>
                  <a:cubicBezTo>
                    <a:pt x="3200" y="17374"/>
                    <a:pt x="1400" y="18313"/>
                    <a:pt x="500" y="19252"/>
                  </a:cubicBezTo>
                  <a:cubicBezTo>
                    <a:pt x="-400" y="20191"/>
                    <a:pt x="-400" y="21130"/>
                    <a:pt x="3200" y="21365"/>
                  </a:cubicBezTo>
                  <a:cubicBezTo>
                    <a:pt x="6800" y="21600"/>
                    <a:pt x="14000" y="21130"/>
                    <a:pt x="21200" y="20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9899649" y="184150"/>
              <a:ext cx="716555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0" y="5400"/>
                  </a:moveTo>
                  <a:cubicBezTo>
                    <a:pt x="1848" y="9000"/>
                    <a:pt x="3696" y="12600"/>
                    <a:pt x="5639" y="11700"/>
                  </a:cubicBezTo>
                  <a:cubicBezTo>
                    <a:pt x="7582" y="10800"/>
                    <a:pt x="9621" y="5400"/>
                    <a:pt x="11979" y="2700"/>
                  </a:cubicBezTo>
                  <a:cubicBezTo>
                    <a:pt x="14336" y="0"/>
                    <a:pt x="17012" y="0"/>
                    <a:pt x="18542" y="0"/>
                  </a:cubicBezTo>
                  <a:cubicBezTo>
                    <a:pt x="20071" y="0"/>
                    <a:pt x="20453" y="0"/>
                    <a:pt x="20835" y="0"/>
                  </a:cubicBezTo>
                  <a:cubicBezTo>
                    <a:pt x="21218" y="0"/>
                    <a:pt x="21600" y="0"/>
                    <a:pt x="21568" y="900"/>
                  </a:cubicBezTo>
                  <a:cubicBezTo>
                    <a:pt x="21536" y="1800"/>
                    <a:pt x="21090" y="3600"/>
                    <a:pt x="19657" y="7200"/>
                  </a:cubicBezTo>
                  <a:cubicBezTo>
                    <a:pt x="18223" y="10800"/>
                    <a:pt x="15802" y="16200"/>
                    <a:pt x="133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10077449" y="222250"/>
              <a:ext cx="514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2933" y="21600"/>
                    <a:pt x="5867" y="21600"/>
                    <a:pt x="9156" y="0"/>
                  </a:cubicBezTo>
                  <a:cubicBezTo>
                    <a:pt x="12444" y="21600"/>
                    <a:pt x="16089" y="21600"/>
                    <a:pt x="18222" y="0"/>
                  </a:cubicBezTo>
                  <a:cubicBezTo>
                    <a:pt x="20356" y="21600"/>
                    <a:pt x="20978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8" name="Drawing"/>
          <p:cNvGrpSpPr/>
          <p:nvPr/>
        </p:nvGrpSpPr>
        <p:grpSpPr>
          <a:xfrm>
            <a:off x="1823060" y="1295399"/>
            <a:ext cx="10505524" cy="6378664"/>
            <a:chOff x="0" y="0"/>
            <a:chExt cx="10505523" cy="6378662"/>
          </a:xfrm>
        </p:grpSpPr>
        <p:sp>
          <p:nvSpPr>
            <p:cNvPr id="3243" name="Line"/>
            <p:cNvSpPr/>
            <p:nvPr/>
          </p:nvSpPr>
          <p:spPr>
            <a:xfrm>
              <a:off x="89735" y="341677"/>
              <a:ext cx="328755" cy="45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85" fill="norm" stroke="1" extrusionOk="0">
                  <a:moveTo>
                    <a:pt x="21505" y="356"/>
                  </a:moveTo>
                  <a:cubicBezTo>
                    <a:pt x="17490" y="157"/>
                    <a:pt x="13474" y="-42"/>
                    <a:pt x="10705" y="8"/>
                  </a:cubicBezTo>
                  <a:cubicBezTo>
                    <a:pt x="7936" y="58"/>
                    <a:pt x="6413" y="356"/>
                    <a:pt x="5305" y="1103"/>
                  </a:cubicBezTo>
                  <a:cubicBezTo>
                    <a:pt x="4197" y="1849"/>
                    <a:pt x="3505" y="3044"/>
                    <a:pt x="3090" y="4985"/>
                  </a:cubicBezTo>
                  <a:cubicBezTo>
                    <a:pt x="2674" y="6926"/>
                    <a:pt x="2536" y="9613"/>
                    <a:pt x="2051" y="12251"/>
                  </a:cubicBezTo>
                  <a:cubicBezTo>
                    <a:pt x="1567" y="14889"/>
                    <a:pt x="736" y="17477"/>
                    <a:pt x="320" y="19020"/>
                  </a:cubicBezTo>
                  <a:cubicBezTo>
                    <a:pt x="-95" y="20563"/>
                    <a:pt x="-95" y="21060"/>
                    <a:pt x="251" y="21309"/>
                  </a:cubicBezTo>
                  <a:cubicBezTo>
                    <a:pt x="597" y="21558"/>
                    <a:pt x="1290" y="21558"/>
                    <a:pt x="3505" y="21210"/>
                  </a:cubicBezTo>
                  <a:cubicBezTo>
                    <a:pt x="5720" y="20861"/>
                    <a:pt x="9459" y="20164"/>
                    <a:pt x="12367" y="19567"/>
                  </a:cubicBezTo>
                  <a:cubicBezTo>
                    <a:pt x="15274" y="18970"/>
                    <a:pt x="17351" y="18472"/>
                    <a:pt x="19428" y="17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4" name="Line"/>
            <p:cNvSpPr/>
            <p:nvPr/>
          </p:nvSpPr>
          <p:spPr>
            <a:xfrm>
              <a:off x="151789" y="641350"/>
              <a:ext cx="2095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91" y="16457"/>
                    <a:pt x="6982" y="11314"/>
                    <a:pt x="10582" y="7714"/>
                  </a:cubicBezTo>
                  <a:cubicBezTo>
                    <a:pt x="14182" y="4114"/>
                    <a:pt x="17891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5" name="Line"/>
            <p:cNvSpPr/>
            <p:nvPr/>
          </p:nvSpPr>
          <p:spPr>
            <a:xfrm>
              <a:off x="542609" y="321262"/>
              <a:ext cx="294981" cy="447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46" fill="norm" stroke="1" extrusionOk="0">
                  <a:moveTo>
                    <a:pt x="21501" y="2558"/>
                  </a:moveTo>
                  <a:cubicBezTo>
                    <a:pt x="21501" y="2051"/>
                    <a:pt x="21501" y="1544"/>
                    <a:pt x="20652" y="1087"/>
                  </a:cubicBezTo>
                  <a:cubicBezTo>
                    <a:pt x="19804" y="631"/>
                    <a:pt x="18107" y="225"/>
                    <a:pt x="15870" y="73"/>
                  </a:cubicBezTo>
                  <a:cubicBezTo>
                    <a:pt x="13632" y="-79"/>
                    <a:pt x="10855" y="22"/>
                    <a:pt x="9004" y="225"/>
                  </a:cubicBezTo>
                  <a:cubicBezTo>
                    <a:pt x="7152" y="428"/>
                    <a:pt x="6227" y="732"/>
                    <a:pt x="5610" y="1442"/>
                  </a:cubicBezTo>
                  <a:cubicBezTo>
                    <a:pt x="4992" y="2152"/>
                    <a:pt x="4684" y="3267"/>
                    <a:pt x="4375" y="5144"/>
                  </a:cubicBezTo>
                  <a:cubicBezTo>
                    <a:pt x="4067" y="7020"/>
                    <a:pt x="3758" y="9656"/>
                    <a:pt x="3064" y="12039"/>
                  </a:cubicBezTo>
                  <a:cubicBezTo>
                    <a:pt x="2370" y="14422"/>
                    <a:pt x="1290" y="16552"/>
                    <a:pt x="672" y="17921"/>
                  </a:cubicBezTo>
                  <a:cubicBezTo>
                    <a:pt x="55" y="19290"/>
                    <a:pt x="-99" y="19898"/>
                    <a:pt x="55" y="20406"/>
                  </a:cubicBezTo>
                  <a:cubicBezTo>
                    <a:pt x="210" y="20913"/>
                    <a:pt x="672" y="21318"/>
                    <a:pt x="1984" y="21420"/>
                  </a:cubicBezTo>
                  <a:cubicBezTo>
                    <a:pt x="3295" y="21521"/>
                    <a:pt x="5455" y="21318"/>
                    <a:pt x="7384" y="21014"/>
                  </a:cubicBezTo>
                  <a:cubicBezTo>
                    <a:pt x="9312" y="20710"/>
                    <a:pt x="11010" y="20304"/>
                    <a:pt x="12707" y="19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6" name="Line"/>
            <p:cNvSpPr/>
            <p:nvPr/>
          </p:nvSpPr>
          <p:spPr>
            <a:xfrm>
              <a:off x="875689" y="467455"/>
              <a:ext cx="254001" cy="224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233"/>
                  </a:moveTo>
                  <a:cubicBezTo>
                    <a:pt x="900" y="31"/>
                    <a:pt x="1800" y="-171"/>
                    <a:pt x="2520" y="233"/>
                  </a:cubicBezTo>
                  <a:cubicBezTo>
                    <a:pt x="3240" y="636"/>
                    <a:pt x="3780" y="1646"/>
                    <a:pt x="5580" y="4573"/>
                  </a:cubicBezTo>
                  <a:cubicBezTo>
                    <a:pt x="7380" y="7500"/>
                    <a:pt x="10440" y="12345"/>
                    <a:pt x="13320" y="15474"/>
                  </a:cubicBezTo>
                  <a:cubicBezTo>
                    <a:pt x="16200" y="18603"/>
                    <a:pt x="18900" y="20016"/>
                    <a:pt x="21600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7" name="Line"/>
            <p:cNvSpPr/>
            <p:nvPr/>
          </p:nvSpPr>
          <p:spPr>
            <a:xfrm>
              <a:off x="966567" y="450850"/>
              <a:ext cx="163123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21071" y="0"/>
                  </a:moveTo>
                  <a:cubicBezTo>
                    <a:pt x="19430" y="153"/>
                    <a:pt x="17790" y="306"/>
                    <a:pt x="15876" y="1379"/>
                  </a:cubicBezTo>
                  <a:cubicBezTo>
                    <a:pt x="13962" y="2451"/>
                    <a:pt x="11775" y="4443"/>
                    <a:pt x="8904" y="7353"/>
                  </a:cubicBezTo>
                  <a:cubicBezTo>
                    <a:pt x="6033" y="10264"/>
                    <a:pt x="2479" y="14094"/>
                    <a:pt x="975" y="16621"/>
                  </a:cubicBezTo>
                  <a:cubicBezTo>
                    <a:pt x="-529" y="19149"/>
                    <a:pt x="18" y="20374"/>
                    <a:pt x="5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8" name="Line"/>
            <p:cNvSpPr/>
            <p:nvPr/>
          </p:nvSpPr>
          <p:spPr>
            <a:xfrm>
              <a:off x="1173576" y="278767"/>
              <a:ext cx="284562" cy="521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66" fill="norm" stroke="1" extrusionOk="0">
                  <a:moveTo>
                    <a:pt x="518" y="3670"/>
                  </a:moveTo>
                  <a:cubicBezTo>
                    <a:pt x="201" y="3236"/>
                    <a:pt x="-117" y="2802"/>
                    <a:pt x="42" y="2238"/>
                  </a:cubicBezTo>
                  <a:cubicBezTo>
                    <a:pt x="201" y="1674"/>
                    <a:pt x="836" y="980"/>
                    <a:pt x="2583" y="503"/>
                  </a:cubicBezTo>
                  <a:cubicBezTo>
                    <a:pt x="4330" y="26"/>
                    <a:pt x="7189" y="-234"/>
                    <a:pt x="9809" y="286"/>
                  </a:cubicBezTo>
                  <a:cubicBezTo>
                    <a:pt x="12430" y="807"/>
                    <a:pt x="14812" y="2108"/>
                    <a:pt x="15686" y="3539"/>
                  </a:cubicBezTo>
                  <a:cubicBezTo>
                    <a:pt x="16559" y="4971"/>
                    <a:pt x="15924" y="6532"/>
                    <a:pt x="15448" y="7790"/>
                  </a:cubicBezTo>
                  <a:cubicBezTo>
                    <a:pt x="14971" y="9048"/>
                    <a:pt x="14654" y="10002"/>
                    <a:pt x="15368" y="11173"/>
                  </a:cubicBezTo>
                  <a:cubicBezTo>
                    <a:pt x="16083" y="12344"/>
                    <a:pt x="17830" y="13732"/>
                    <a:pt x="19021" y="14686"/>
                  </a:cubicBezTo>
                  <a:cubicBezTo>
                    <a:pt x="20212" y="15641"/>
                    <a:pt x="20848" y="16161"/>
                    <a:pt x="21165" y="16682"/>
                  </a:cubicBezTo>
                  <a:cubicBezTo>
                    <a:pt x="21483" y="17202"/>
                    <a:pt x="21483" y="17723"/>
                    <a:pt x="20451" y="18330"/>
                  </a:cubicBezTo>
                  <a:cubicBezTo>
                    <a:pt x="19418" y="18937"/>
                    <a:pt x="17354" y="19631"/>
                    <a:pt x="14892" y="20152"/>
                  </a:cubicBezTo>
                  <a:cubicBezTo>
                    <a:pt x="12430" y="20672"/>
                    <a:pt x="9571" y="21019"/>
                    <a:pt x="6712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1777389" y="524372"/>
              <a:ext cx="1905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120" y="12302"/>
                    <a:pt x="6240" y="4448"/>
                    <a:pt x="9840" y="1502"/>
                  </a:cubicBezTo>
                  <a:cubicBezTo>
                    <a:pt x="13440" y="-1443"/>
                    <a:pt x="1752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0" name="Line"/>
            <p:cNvSpPr/>
            <p:nvPr/>
          </p:nvSpPr>
          <p:spPr>
            <a:xfrm>
              <a:off x="1809139" y="641350"/>
              <a:ext cx="1968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1" name="Line"/>
            <p:cNvSpPr/>
            <p:nvPr/>
          </p:nvSpPr>
          <p:spPr>
            <a:xfrm>
              <a:off x="2577537" y="232905"/>
              <a:ext cx="571453" cy="576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69" fill="norm" stroke="1" extrusionOk="0">
                  <a:moveTo>
                    <a:pt x="17453" y="1968"/>
                  </a:moveTo>
                  <a:cubicBezTo>
                    <a:pt x="17772" y="1652"/>
                    <a:pt x="18091" y="1337"/>
                    <a:pt x="18489" y="982"/>
                  </a:cubicBezTo>
                  <a:cubicBezTo>
                    <a:pt x="18888" y="627"/>
                    <a:pt x="19366" y="233"/>
                    <a:pt x="19366" y="76"/>
                  </a:cubicBezTo>
                  <a:cubicBezTo>
                    <a:pt x="19366" y="-82"/>
                    <a:pt x="18888" y="-3"/>
                    <a:pt x="17732" y="391"/>
                  </a:cubicBezTo>
                  <a:cubicBezTo>
                    <a:pt x="16576" y="785"/>
                    <a:pt x="14743" y="1495"/>
                    <a:pt x="12511" y="2480"/>
                  </a:cubicBezTo>
                  <a:cubicBezTo>
                    <a:pt x="10280" y="3465"/>
                    <a:pt x="7649" y="4727"/>
                    <a:pt x="6175" y="5476"/>
                  </a:cubicBezTo>
                  <a:cubicBezTo>
                    <a:pt x="4700" y="6225"/>
                    <a:pt x="4381" y="6461"/>
                    <a:pt x="4063" y="6737"/>
                  </a:cubicBezTo>
                  <a:cubicBezTo>
                    <a:pt x="3744" y="7013"/>
                    <a:pt x="3425" y="7328"/>
                    <a:pt x="3425" y="7604"/>
                  </a:cubicBezTo>
                  <a:cubicBezTo>
                    <a:pt x="3425" y="7880"/>
                    <a:pt x="3744" y="8117"/>
                    <a:pt x="5099" y="8314"/>
                  </a:cubicBezTo>
                  <a:cubicBezTo>
                    <a:pt x="6454" y="8511"/>
                    <a:pt x="8845" y="8668"/>
                    <a:pt x="10240" y="8826"/>
                  </a:cubicBezTo>
                  <a:cubicBezTo>
                    <a:pt x="11635" y="8984"/>
                    <a:pt x="12033" y="9141"/>
                    <a:pt x="12432" y="9338"/>
                  </a:cubicBezTo>
                  <a:cubicBezTo>
                    <a:pt x="12830" y="9536"/>
                    <a:pt x="13229" y="9772"/>
                    <a:pt x="13428" y="10166"/>
                  </a:cubicBezTo>
                  <a:cubicBezTo>
                    <a:pt x="13627" y="10560"/>
                    <a:pt x="13627" y="11112"/>
                    <a:pt x="12750" y="12098"/>
                  </a:cubicBezTo>
                  <a:cubicBezTo>
                    <a:pt x="11874" y="13083"/>
                    <a:pt x="10120" y="14502"/>
                    <a:pt x="8287" y="15684"/>
                  </a:cubicBezTo>
                  <a:cubicBezTo>
                    <a:pt x="6454" y="16867"/>
                    <a:pt x="4541" y="17813"/>
                    <a:pt x="3186" y="18522"/>
                  </a:cubicBezTo>
                  <a:cubicBezTo>
                    <a:pt x="1831" y="19232"/>
                    <a:pt x="1034" y="19705"/>
                    <a:pt x="556" y="20138"/>
                  </a:cubicBezTo>
                  <a:cubicBezTo>
                    <a:pt x="77" y="20572"/>
                    <a:pt x="-82" y="20966"/>
                    <a:pt x="38" y="21203"/>
                  </a:cubicBezTo>
                  <a:cubicBezTo>
                    <a:pt x="157" y="21439"/>
                    <a:pt x="556" y="21518"/>
                    <a:pt x="2030" y="21439"/>
                  </a:cubicBezTo>
                  <a:cubicBezTo>
                    <a:pt x="3505" y="21360"/>
                    <a:pt x="6055" y="21124"/>
                    <a:pt x="8725" y="20887"/>
                  </a:cubicBezTo>
                  <a:cubicBezTo>
                    <a:pt x="11395" y="20651"/>
                    <a:pt x="14185" y="20414"/>
                    <a:pt x="16337" y="20217"/>
                  </a:cubicBezTo>
                  <a:cubicBezTo>
                    <a:pt x="18489" y="20020"/>
                    <a:pt x="20004" y="19863"/>
                    <a:pt x="21518" y="19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2" name="Line"/>
            <p:cNvSpPr/>
            <p:nvPr/>
          </p:nvSpPr>
          <p:spPr>
            <a:xfrm>
              <a:off x="3533661" y="488950"/>
              <a:ext cx="21729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4255"/>
                    <a:pt x="-1443" y="8509"/>
                    <a:pt x="1502" y="12109"/>
                  </a:cubicBezTo>
                  <a:cubicBezTo>
                    <a:pt x="4448" y="15709"/>
                    <a:pt x="12302" y="18655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3" name="Line"/>
            <p:cNvSpPr/>
            <p:nvPr/>
          </p:nvSpPr>
          <p:spPr>
            <a:xfrm>
              <a:off x="3491889" y="323850"/>
              <a:ext cx="56208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4800" y="0"/>
                  </a:moveTo>
                  <a:cubicBezTo>
                    <a:pt x="2400" y="3200"/>
                    <a:pt x="0" y="6400"/>
                    <a:pt x="0" y="9600"/>
                  </a:cubicBezTo>
                  <a:cubicBezTo>
                    <a:pt x="0" y="12800"/>
                    <a:pt x="2400" y="16000"/>
                    <a:pt x="5600" y="18000"/>
                  </a:cubicBezTo>
                  <a:cubicBezTo>
                    <a:pt x="8800" y="20000"/>
                    <a:pt x="12800" y="20800"/>
                    <a:pt x="16000" y="19600"/>
                  </a:cubicBezTo>
                  <a:cubicBezTo>
                    <a:pt x="19200" y="18400"/>
                    <a:pt x="21600" y="15200"/>
                    <a:pt x="21200" y="12400"/>
                  </a:cubicBezTo>
                  <a:cubicBezTo>
                    <a:pt x="20800" y="9600"/>
                    <a:pt x="17600" y="7200"/>
                    <a:pt x="14800" y="7600"/>
                  </a:cubicBezTo>
                  <a:cubicBezTo>
                    <a:pt x="12000" y="8000"/>
                    <a:pt x="9600" y="11200"/>
                    <a:pt x="9600" y="14000"/>
                  </a:cubicBezTo>
                  <a:cubicBezTo>
                    <a:pt x="9600" y="16800"/>
                    <a:pt x="12000" y="19200"/>
                    <a:pt x="14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4" name="Line"/>
            <p:cNvSpPr/>
            <p:nvPr/>
          </p:nvSpPr>
          <p:spPr>
            <a:xfrm>
              <a:off x="3745889" y="584200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5" name="Line"/>
            <p:cNvSpPr/>
            <p:nvPr/>
          </p:nvSpPr>
          <p:spPr>
            <a:xfrm>
              <a:off x="4435410" y="80987"/>
              <a:ext cx="196395" cy="221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0969" fill="norm" stroke="1" extrusionOk="0">
                  <a:moveTo>
                    <a:pt x="286" y="11548"/>
                  </a:moveTo>
                  <a:cubicBezTo>
                    <a:pt x="745" y="13548"/>
                    <a:pt x="1205" y="15548"/>
                    <a:pt x="1205" y="17348"/>
                  </a:cubicBezTo>
                  <a:cubicBezTo>
                    <a:pt x="1205" y="19148"/>
                    <a:pt x="745" y="20748"/>
                    <a:pt x="400" y="20948"/>
                  </a:cubicBezTo>
                  <a:cubicBezTo>
                    <a:pt x="56" y="21148"/>
                    <a:pt x="-174" y="19948"/>
                    <a:pt x="171" y="17148"/>
                  </a:cubicBezTo>
                  <a:cubicBezTo>
                    <a:pt x="515" y="14348"/>
                    <a:pt x="1435" y="9948"/>
                    <a:pt x="3388" y="6648"/>
                  </a:cubicBezTo>
                  <a:cubicBezTo>
                    <a:pt x="5341" y="3348"/>
                    <a:pt x="8328" y="1148"/>
                    <a:pt x="11086" y="348"/>
                  </a:cubicBezTo>
                  <a:cubicBezTo>
                    <a:pt x="13843" y="-452"/>
                    <a:pt x="16371" y="148"/>
                    <a:pt x="18209" y="1948"/>
                  </a:cubicBezTo>
                  <a:cubicBezTo>
                    <a:pt x="20047" y="3748"/>
                    <a:pt x="21196" y="6748"/>
                    <a:pt x="21311" y="9348"/>
                  </a:cubicBezTo>
                  <a:cubicBezTo>
                    <a:pt x="21426" y="11948"/>
                    <a:pt x="20507" y="14148"/>
                    <a:pt x="19588" y="16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6" name="Line"/>
            <p:cNvSpPr/>
            <p:nvPr/>
          </p:nvSpPr>
          <p:spPr>
            <a:xfrm>
              <a:off x="4838089" y="0"/>
              <a:ext cx="2540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7" name="Line"/>
            <p:cNvSpPr/>
            <p:nvPr/>
          </p:nvSpPr>
          <p:spPr>
            <a:xfrm>
              <a:off x="4825367" y="336549"/>
              <a:ext cx="68166" cy="5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9" h="21081" fill="norm" stroke="1" extrusionOk="0">
                  <a:moveTo>
                    <a:pt x="9536" y="0"/>
                  </a:moveTo>
                  <a:cubicBezTo>
                    <a:pt x="6995" y="2492"/>
                    <a:pt x="4453" y="4985"/>
                    <a:pt x="2547" y="8308"/>
                  </a:cubicBezTo>
                  <a:cubicBezTo>
                    <a:pt x="642" y="11631"/>
                    <a:pt x="-629" y="15785"/>
                    <a:pt x="324" y="18277"/>
                  </a:cubicBezTo>
                  <a:cubicBezTo>
                    <a:pt x="1277" y="20769"/>
                    <a:pt x="4453" y="21600"/>
                    <a:pt x="7630" y="20769"/>
                  </a:cubicBezTo>
                  <a:cubicBezTo>
                    <a:pt x="10806" y="19938"/>
                    <a:pt x="13983" y="17446"/>
                    <a:pt x="16524" y="14123"/>
                  </a:cubicBezTo>
                  <a:cubicBezTo>
                    <a:pt x="19065" y="10800"/>
                    <a:pt x="20971" y="6646"/>
                    <a:pt x="20336" y="4569"/>
                  </a:cubicBezTo>
                  <a:cubicBezTo>
                    <a:pt x="19700" y="2492"/>
                    <a:pt x="16524" y="2492"/>
                    <a:pt x="12712" y="3738"/>
                  </a:cubicBezTo>
                  <a:cubicBezTo>
                    <a:pt x="8900" y="4985"/>
                    <a:pt x="4453" y="7477"/>
                    <a:pt x="6" y="9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8" name="Line"/>
            <p:cNvSpPr/>
            <p:nvPr/>
          </p:nvSpPr>
          <p:spPr>
            <a:xfrm>
              <a:off x="4298339" y="488950"/>
              <a:ext cx="11176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73" y="20945"/>
                    <a:pt x="2945" y="20291"/>
                    <a:pt x="4459" y="18982"/>
                  </a:cubicBezTo>
                  <a:cubicBezTo>
                    <a:pt x="5973" y="17673"/>
                    <a:pt x="7527" y="15709"/>
                    <a:pt x="9102" y="14073"/>
                  </a:cubicBezTo>
                  <a:cubicBezTo>
                    <a:pt x="10677" y="12436"/>
                    <a:pt x="12273" y="11127"/>
                    <a:pt x="13848" y="10145"/>
                  </a:cubicBezTo>
                  <a:cubicBezTo>
                    <a:pt x="15423" y="9164"/>
                    <a:pt x="16977" y="8509"/>
                    <a:pt x="18266" y="6873"/>
                  </a:cubicBezTo>
                  <a:cubicBezTo>
                    <a:pt x="19555" y="5236"/>
                    <a:pt x="20577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4380889" y="800100"/>
              <a:ext cx="19051" cy="195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14400" y="0"/>
                  </a:moveTo>
                  <a:cubicBezTo>
                    <a:pt x="9600" y="5110"/>
                    <a:pt x="4800" y="10219"/>
                    <a:pt x="2400" y="13355"/>
                  </a:cubicBezTo>
                  <a:cubicBezTo>
                    <a:pt x="0" y="16490"/>
                    <a:pt x="0" y="17652"/>
                    <a:pt x="0" y="18813"/>
                  </a:cubicBezTo>
                  <a:cubicBezTo>
                    <a:pt x="0" y="19974"/>
                    <a:pt x="0" y="21135"/>
                    <a:pt x="3600" y="21368"/>
                  </a:cubicBezTo>
                  <a:cubicBezTo>
                    <a:pt x="7200" y="21600"/>
                    <a:pt x="14400" y="20903"/>
                    <a:pt x="21600" y="20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4374539" y="711200"/>
              <a:ext cx="1905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9257"/>
                  </a:moveTo>
                  <a:cubicBezTo>
                    <a:pt x="7200" y="15429"/>
                    <a:pt x="14400" y="21600"/>
                    <a:pt x="18000" y="20057"/>
                  </a:cubicBezTo>
                  <a:cubicBezTo>
                    <a:pt x="21600" y="18514"/>
                    <a:pt x="21600" y="92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4571389" y="666750"/>
              <a:ext cx="1270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165"/>
                    <a:pt x="14400" y="10330"/>
                    <a:pt x="18000" y="13930"/>
                  </a:cubicBezTo>
                  <a:cubicBezTo>
                    <a:pt x="21600" y="17530"/>
                    <a:pt x="21600" y="195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4558689" y="1092200"/>
              <a:ext cx="58726" cy="5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0832" fill="norm" stroke="1" extrusionOk="0">
                  <a:moveTo>
                    <a:pt x="0" y="11571"/>
                  </a:moveTo>
                  <a:cubicBezTo>
                    <a:pt x="1490" y="15429"/>
                    <a:pt x="2979" y="19286"/>
                    <a:pt x="6331" y="20443"/>
                  </a:cubicBezTo>
                  <a:cubicBezTo>
                    <a:pt x="9683" y="21600"/>
                    <a:pt x="14897" y="20057"/>
                    <a:pt x="17876" y="17357"/>
                  </a:cubicBezTo>
                  <a:cubicBezTo>
                    <a:pt x="20855" y="14657"/>
                    <a:pt x="21600" y="10800"/>
                    <a:pt x="19366" y="7714"/>
                  </a:cubicBezTo>
                  <a:cubicBezTo>
                    <a:pt x="17131" y="4629"/>
                    <a:pt x="11917" y="2314"/>
                    <a:pt x="67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4954748" y="714145"/>
              <a:ext cx="111942" cy="320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544" fill="norm" stroke="1" extrusionOk="0">
                  <a:moveTo>
                    <a:pt x="21154" y="655"/>
                  </a:moveTo>
                  <a:cubicBezTo>
                    <a:pt x="19154" y="370"/>
                    <a:pt x="17154" y="86"/>
                    <a:pt x="15154" y="15"/>
                  </a:cubicBezTo>
                  <a:cubicBezTo>
                    <a:pt x="13154" y="-56"/>
                    <a:pt x="11154" y="86"/>
                    <a:pt x="8554" y="1152"/>
                  </a:cubicBezTo>
                  <a:cubicBezTo>
                    <a:pt x="5954" y="2218"/>
                    <a:pt x="2754" y="4207"/>
                    <a:pt x="1154" y="7049"/>
                  </a:cubicBezTo>
                  <a:cubicBezTo>
                    <a:pt x="-446" y="9891"/>
                    <a:pt x="-446" y="13586"/>
                    <a:pt x="1554" y="16144"/>
                  </a:cubicBezTo>
                  <a:cubicBezTo>
                    <a:pt x="3554" y="18702"/>
                    <a:pt x="7554" y="20123"/>
                    <a:pt x="11554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5161939" y="863600"/>
              <a:ext cx="127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5212739" y="774700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5137068" y="785988"/>
              <a:ext cx="145522" cy="241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0889" fill="norm" stroke="1" extrusionOk="0">
                  <a:moveTo>
                    <a:pt x="7435" y="2868"/>
                  </a:moveTo>
                  <a:cubicBezTo>
                    <a:pt x="5557" y="7261"/>
                    <a:pt x="3679" y="11654"/>
                    <a:pt x="2426" y="14400"/>
                  </a:cubicBezTo>
                  <a:cubicBezTo>
                    <a:pt x="1174" y="17146"/>
                    <a:pt x="548" y="18244"/>
                    <a:pt x="235" y="19251"/>
                  </a:cubicBezTo>
                  <a:cubicBezTo>
                    <a:pt x="-78" y="20258"/>
                    <a:pt x="-78" y="21173"/>
                    <a:pt x="235" y="20807"/>
                  </a:cubicBezTo>
                  <a:cubicBezTo>
                    <a:pt x="548" y="20441"/>
                    <a:pt x="1174" y="18793"/>
                    <a:pt x="1800" y="16048"/>
                  </a:cubicBezTo>
                  <a:cubicBezTo>
                    <a:pt x="2426" y="13302"/>
                    <a:pt x="3052" y="9458"/>
                    <a:pt x="3992" y="6712"/>
                  </a:cubicBezTo>
                  <a:cubicBezTo>
                    <a:pt x="4931" y="3966"/>
                    <a:pt x="6183" y="2319"/>
                    <a:pt x="7435" y="1220"/>
                  </a:cubicBezTo>
                  <a:cubicBezTo>
                    <a:pt x="8687" y="122"/>
                    <a:pt x="9939" y="-427"/>
                    <a:pt x="12287" y="397"/>
                  </a:cubicBezTo>
                  <a:cubicBezTo>
                    <a:pt x="14635" y="1220"/>
                    <a:pt x="18079" y="3417"/>
                    <a:pt x="19800" y="5797"/>
                  </a:cubicBezTo>
                  <a:cubicBezTo>
                    <a:pt x="21522" y="8176"/>
                    <a:pt x="21522" y="10739"/>
                    <a:pt x="21365" y="12478"/>
                  </a:cubicBezTo>
                  <a:cubicBezTo>
                    <a:pt x="21209" y="14217"/>
                    <a:pt x="20896" y="15132"/>
                    <a:pt x="20896" y="15498"/>
                  </a:cubicBezTo>
                  <a:cubicBezTo>
                    <a:pt x="20896" y="15865"/>
                    <a:pt x="21209" y="15681"/>
                    <a:pt x="21522" y="15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5390539" y="901700"/>
              <a:ext cx="1270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5641082" y="831850"/>
              <a:ext cx="9808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700"/>
                    <a:pt x="-1585" y="11400"/>
                    <a:pt x="575" y="15000"/>
                  </a:cubicBezTo>
                  <a:cubicBezTo>
                    <a:pt x="2735" y="18600"/>
                    <a:pt x="11375" y="2010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5638189" y="729030"/>
              <a:ext cx="53245" cy="35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19968" fill="norm" stroke="1" extrusionOk="0">
                  <a:moveTo>
                    <a:pt x="9969" y="4291"/>
                  </a:moveTo>
                  <a:cubicBezTo>
                    <a:pt x="7477" y="9091"/>
                    <a:pt x="4985" y="13891"/>
                    <a:pt x="5815" y="16891"/>
                  </a:cubicBezTo>
                  <a:cubicBezTo>
                    <a:pt x="6646" y="19891"/>
                    <a:pt x="10800" y="21091"/>
                    <a:pt x="14538" y="18691"/>
                  </a:cubicBezTo>
                  <a:cubicBezTo>
                    <a:pt x="18277" y="16291"/>
                    <a:pt x="21600" y="10291"/>
                    <a:pt x="20769" y="6091"/>
                  </a:cubicBezTo>
                  <a:cubicBezTo>
                    <a:pt x="19938" y="1891"/>
                    <a:pt x="14954" y="-509"/>
                    <a:pt x="10800" y="91"/>
                  </a:cubicBezTo>
                  <a:cubicBezTo>
                    <a:pt x="6646" y="691"/>
                    <a:pt x="3323" y="4291"/>
                    <a:pt x="0" y="7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5796939" y="683537"/>
              <a:ext cx="80220" cy="34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324" fill="norm" stroke="1" extrusionOk="0">
                  <a:moveTo>
                    <a:pt x="0" y="142"/>
                  </a:moveTo>
                  <a:cubicBezTo>
                    <a:pt x="2769" y="10"/>
                    <a:pt x="5538" y="-123"/>
                    <a:pt x="7754" y="208"/>
                  </a:cubicBezTo>
                  <a:cubicBezTo>
                    <a:pt x="9969" y="540"/>
                    <a:pt x="11631" y="1335"/>
                    <a:pt x="14123" y="3720"/>
                  </a:cubicBezTo>
                  <a:cubicBezTo>
                    <a:pt x="16615" y="6105"/>
                    <a:pt x="19938" y="10081"/>
                    <a:pt x="20769" y="12996"/>
                  </a:cubicBezTo>
                  <a:cubicBezTo>
                    <a:pt x="21600" y="15911"/>
                    <a:pt x="19938" y="17767"/>
                    <a:pt x="18277" y="18959"/>
                  </a:cubicBezTo>
                  <a:cubicBezTo>
                    <a:pt x="16615" y="20152"/>
                    <a:pt x="14954" y="20682"/>
                    <a:pt x="12738" y="21013"/>
                  </a:cubicBezTo>
                  <a:cubicBezTo>
                    <a:pt x="10523" y="21344"/>
                    <a:pt x="7754" y="21477"/>
                    <a:pt x="6092" y="21079"/>
                  </a:cubicBezTo>
                  <a:cubicBezTo>
                    <a:pt x="4431" y="20682"/>
                    <a:pt x="3877" y="19754"/>
                    <a:pt x="3323" y="18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6025539" y="565150"/>
              <a:ext cx="5080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4149"/>
                    <a:pt x="16200" y="8298"/>
                    <a:pt x="12600" y="11898"/>
                  </a:cubicBezTo>
                  <a:cubicBezTo>
                    <a:pt x="9000" y="15498"/>
                    <a:pt x="4500" y="185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6010758" y="1035050"/>
              <a:ext cx="61552" cy="98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1" h="20984" fill="norm" stroke="1" extrusionOk="0">
                  <a:moveTo>
                    <a:pt x="6956" y="5400"/>
                  </a:moveTo>
                  <a:cubicBezTo>
                    <a:pt x="4865" y="7200"/>
                    <a:pt x="2775" y="9000"/>
                    <a:pt x="1381" y="11250"/>
                  </a:cubicBezTo>
                  <a:cubicBezTo>
                    <a:pt x="-12" y="13500"/>
                    <a:pt x="-709" y="16200"/>
                    <a:pt x="1033" y="18225"/>
                  </a:cubicBezTo>
                  <a:cubicBezTo>
                    <a:pt x="2775" y="20250"/>
                    <a:pt x="6956" y="21600"/>
                    <a:pt x="11485" y="20700"/>
                  </a:cubicBezTo>
                  <a:cubicBezTo>
                    <a:pt x="16014" y="19800"/>
                    <a:pt x="20891" y="16650"/>
                    <a:pt x="20194" y="12825"/>
                  </a:cubicBezTo>
                  <a:cubicBezTo>
                    <a:pt x="19497" y="9000"/>
                    <a:pt x="13226" y="4500"/>
                    <a:pt x="69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27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295039" y="98169"/>
              <a:ext cx="621121" cy="708281"/>
            </a:xfrm>
            <a:prstGeom prst="rect">
              <a:avLst/>
            </a:prstGeom>
            <a:effectLst/>
          </p:spPr>
        </p:pic>
        <p:pic>
          <p:nvPicPr>
            <p:cNvPr id="327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57039" y="696288"/>
              <a:ext cx="760818" cy="472112"/>
            </a:xfrm>
            <a:prstGeom prst="rect">
              <a:avLst/>
            </a:prstGeom>
            <a:effectLst/>
          </p:spPr>
        </p:pic>
        <p:pic>
          <p:nvPicPr>
            <p:cNvPr id="327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998553" y="1438638"/>
              <a:ext cx="147387" cy="307127"/>
            </a:xfrm>
            <a:prstGeom prst="rect">
              <a:avLst/>
            </a:prstGeom>
            <a:effectLst/>
          </p:spPr>
        </p:pic>
        <p:pic>
          <p:nvPicPr>
            <p:cNvPr id="3279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228489" y="1555749"/>
              <a:ext cx="31751" cy="158751"/>
            </a:xfrm>
            <a:prstGeom prst="rect">
              <a:avLst/>
            </a:prstGeom>
            <a:effectLst/>
          </p:spPr>
        </p:pic>
        <p:pic>
          <p:nvPicPr>
            <p:cNvPr id="3281" name="Shape Shape" descr="Shap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276845" y="1466799"/>
              <a:ext cx="55447" cy="57210"/>
            </a:xfrm>
            <a:prstGeom prst="rect">
              <a:avLst/>
            </a:prstGeom>
            <a:effectLst/>
          </p:spPr>
        </p:pic>
        <p:pic>
          <p:nvPicPr>
            <p:cNvPr id="328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349139" y="1581149"/>
              <a:ext cx="127001" cy="69851"/>
            </a:xfrm>
            <a:prstGeom prst="rect">
              <a:avLst/>
            </a:prstGeom>
            <a:effectLst/>
          </p:spPr>
        </p:pic>
        <p:pic>
          <p:nvPicPr>
            <p:cNvPr id="328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28640" y="1536700"/>
              <a:ext cx="49100" cy="152400"/>
            </a:xfrm>
            <a:prstGeom prst="rect">
              <a:avLst/>
            </a:prstGeom>
            <a:effectLst/>
          </p:spPr>
        </p:pic>
        <p:pic>
          <p:nvPicPr>
            <p:cNvPr id="328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22189" y="1464956"/>
              <a:ext cx="125285" cy="247293"/>
            </a:xfrm>
            <a:prstGeom prst="rect">
              <a:avLst/>
            </a:prstGeom>
            <a:effectLst/>
          </p:spPr>
        </p:pic>
        <p:pic>
          <p:nvPicPr>
            <p:cNvPr id="328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838089" y="1339850"/>
              <a:ext cx="57151" cy="292100"/>
            </a:xfrm>
            <a:prstGeom prst="rect">
              <a:avLst/>
            </a:prstGeom>
            <a:effectLst/>
          </p:spPr>
        </p:pic>
        <p:pic>
          <p:nvPicPr>
            <p:cNvPr id="329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838089" y="1708150"/>
              <a:ext cx="113358" cy="106426"/>
            </a:xfrm>
            <a:prstGeom prst="rect">
              <a:avLst/>
            </a:prstGeom>
            <a:effectLst/>
          </p:spPr>
        </p:pic>
        <p:sp>
          <p:nvSpPr>
            <p:cNvPr id="3293" name="Line"/>
            <p:cNvSpPr/>
            <p:nvPr/>
          </p:nvSpPr>
          <p:spPr>
            <a:xfrm>
              <a:off x="6628789" y="634436"/>
              <a:ext cx="127001" cy="32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9" fill="norm" stroke="1" extrusionOk="0">
                  <a:moveTo>
                    <a:pt x="0" y="4409"/>
                  </a:moveTo>
                  <a:cubicBezTo>
                    <a:pt x="1800" y="1709"/>
                    <a:pt x="3600" y="-991"/>
                    <a:pt x="5040" y="359"/>
                  </a:cubicBezTo>
                  <a:cubicBezTo>
                    <a:pt x="6480" y="1709"/>
                    <a:pt x="7560" y="7109"/>
                    <a:pt x="10260" y="11159"/>
                  </a:cubicBezTo>
                  <a:cubicBezTo>
                    <a:pt x="12960" y="15209"/>
                    <a:pt x="17280" y="17909"/>
                    <a:pt x="21600" y="20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7060589" y="628650"/>
              <a:ext cx="889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7416189" y="6286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7676539" y="622300"/>
              <a:ext cx="635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7803539" y="628650"/>
              <a:ext cx="1" cy="317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0" y="2554552"/>
              <a:ext cx="310540" cy="586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450" fill="norm" stroke="1" extrusionOk="0">
                  <a:moveTo>
                    <a:pt x="16484" y="1558"/>
                  </a:moveTo>
                  <a:cubicBezTo>
                    <a:pt x="15904" y="1016"/>
                    <a:pt x="15324" y="474"/>
                    <a:pt x="14527" y="203"/>
                  </a:cubicBezTo>
                  <a:cubicBezTo>
                    <a:pt x="13730" y="-68"/>
                    <a:pt x="12715" y="-68"/>
                    <a:pt x="10975" y="203"/>
                  </a:cubicBezTo>
                  <a:cubicBezTo>
                    <a:pt x="9236" y="474"/>
                    <a:pt x="6771" y="1016"/>
                    <a:pt x="4669" y="2255"/>
                  </a:cubicBezTo>
                  <a:cubicBezTo>
                    <a:pt x="2567" y="3493"/>
                    <a:pt x="828" y="5429"/>
                    <a:pt x="248" y="7442"/>
                  </a:cubicBezTo>
                  <a:cubicBezTo>
                    <a:pt x="-332" y="9455"/>
                    <a:pt x="248" y="11545"/>
                    <a:pt x="538" y="13597"/>
                  </a:cubicBezTo>
                  <a:cubicBezTo>
                    <a:pt x="828" y="15648"/>
                    <a:pt x="828" y="17661"/>
                    <a:pt x="755" y="18977"/>
                  </a:cubicBezTo>
                  <a:cubicBezTo>
                    <a:pt x="683" y="20293"/>
                    <a:pt x="538" y="20913"/>
                    <a:pt x="900" y="21222"/>
                  </a:cubicBezTo>
                  <a:cubicBezTo>
                    <a:pt x="1263" y="21532"/>
                    <a:pt x="2132" y="21532"/>
                    <a:pt x="4597" y="21184"/>
                  </a:cubicBezTo>
                  <a:cubicBezTo>
                    <a:pt x="7061" y="20835"/>
                    <a:pt x="11120" y="20138"/>
                    <a:pt x="14165" y="19790"/>
                  </a:cubicBezTo>
                  <a:cubicBezTo>
                    <a:pt x="17209" y="19442"/>
                    <a:pt x="19238" y="19442"/>
                    <a:pt x="21268" y="19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5739" y="2901950"/>
              <a:ext cx="1778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29" y="17600"/>
                    <a:pt x="5657" y="13600"/>
                    <a:pt x="9257" y="10000"/>
                  </a:cubicBezTo>
                  <a:cubicBezTo>
                    <a:pt x="12857" y="6400"/>
                    <a:pt x="17229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418959" y="2521861"/>
              <a:ext cx="323381" cy="594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505" fill="norm" stroke="1" extrusionOk="0">
                  <a:moveTo>
                    <a:pt x="21569" y="886"/>
                  </a:moveTo>
                  <a:cubicBezTo>
                    <a:pt x="21145" y="580"/>
                    <a:pt x="20722" y="273"/>
                    <a:pt x="20087" y="120"/>
                  </a:cubicBezTo>
                  <a:cubicBezTo>
                    <a:pt x="19451" y="-33"/>
                    <a:pt x="18604" y="-33"/>
                    <a:pt x="16698" y="82"/>
                  </a:cubicBezTo>
                  <a:cubicBezTo>
                    <a:pt x="14793" y="197"/>
                    <a:pt x="11828" y="427"/>
                    <a:pt x="9851" y="618"/>
                  </a:cubicBezTo>
                  <a:cubicBezTo>
                    <a:pt x="7875" y="810"/>
                    <a:pt x="6887" y="963"/>
                    <a:pt x="5898" y="1154"/>
                  </a:cubicBezTo>
                  <a:cubicBezTo>
                    <a:pt x="4910" y="1346"/>
                    <a:pt x="3922" y="1576"/>
                    <a:pt x="3428" y="1958"/>
                  </a:cubicBezTo>
                  <a:cubicBezTo>
                    <a:pt x="2934" y="2341"/>
                    <a:pt x="2934" y="2878"/>
                    <a:pt x="3004" y="4371"/>
                  </a:cubicBezTo>
                  <a:cubicBezTo>
                    <a:pt x="3075" y="5865"/>
                    <a:pt x="3216" y="8316"/>
                    <a:pt x="2793" y="10844"/>
                  </a:cubicBezTo>
                  <a:cubicBezTo>
                    <a:pt x="2369" y="13371"/>
                    <a:pt x="1381" y="15976"/>
                    <a:pt x="816" y="17507"/>
                  </a:cubicBezTo>
                  <a:cubicBezTo>
                    <a:pt x="251" y="19039"/>
                    <a:pt x="110" y="19499"/>
                    <a:pt x="40" y="19920"/>
                  </a:cubicBezTo>
                  <a:cubicBezTo>
                    <a:pt x="-31" y="20341"/>
                    <a:pt x="-31" y="20724"/>
                    <a:pt x="251" y="21031"/>
                  </a:cubicBezTo>
                  <a:cubicBezTo>
                    <a:pt x="534" y="21337"/>
                    <a:pt x="1098" y="21567"/>
                    <a:pt x="2651" y="21490"/>
                  </a:cubicBezTo>
                  <a:cubicBezTo>
                    <a:pt x="4204" y="21414"/>
                    <a:pt x="6745" y="21031"/>
                    <a:pt x="8863" y="20686"/>
                  </a:cubicBezTo>
                  <a:cubicBezTo>
                    <a:pt x="10981" y="20341"/>
                    <a:pt x="12675" y="20035"/>
                    <a:pt x="14369" y="19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774089" y="2705100"/>
              <a:ext cx="29845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45" y="1763"/>
                    <a:pt x="4289" y="3527"/>
                    <a:pt x="6970" y="5878"/>
                  </a:cubicBezTo>
                  <a:cubicBezTo>
                    <a:pt x="9651" y="8229"/>
                    <a:pt x="12868" y="11167"/>
                    <a:pt x="15396" y="13886"/>
                  </a:cubicBezTo>
                  <a:cubicBezTo>
                    <a:pt x="17923" y="16604"/>
                    <a:pt x="19762" y="1910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862989" y="2691177"/>
              <a:ext cx="190501" cy="35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21600" y="457"/>
                  </a:moveTo>
                  <a:cubicBezTo>
                    <a:pt x="20400" y="202"/>
                    <a:pt x="19200" y="-54"/>
                    <a:pt x="18000" y="10"/>
                  </a:cubicBezTo>
                  <a:cubicBezTo>
                    <a:pt x="16800" y="74"/>
                    <a:pt x="15600" y="457"/>
                    <a:pt x="13440" y="2502"/>
                  </a:cubicBezTo>
                  <a:cubicBezTo>
                    <a:pt x="11280" y="4547"/>
                    <a:pt x="8160" y="8254"/>
                    <a:pt x="5760" y="11705"/>
                  </a:cubicBezTo>
                  <a:cubicBezTo>
                    <a:pt x="3360" y="15155"/>
                    <a:pt x="1680" y="18351"/>
                    <a:pt x="0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1085239" y="2418266"/>
              <a:ext cx="146051" cy="134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5" fill="norm" stroke="1" extrusionOk="0">
                  <a:moveTo>
                    <a:pt x="0" y="4157"/>
                  </a:moveTo>
                  <a:cubicBezTo>
                    <a:pt x="939" y="2828"/>
                    <a:pt x="1878" y="1499"/>
                    <a:pt x="3600" y="668"/>
                  </a:cubicBezTo>
                  <a:cubicBezTo>
                    <a:pt x="5322" y="-163"/>
                    <a:pt x="7826" y="-495"/>
                    <a:pt x="9704" y="1333"/>
                  </a:cubicBezTo>
                  <a:cubicBezTo>
                    <a:pt x="11583" y="3160"/>
                    <a:pt x="12835" y="7148"/>
                    <a:pt x="12835" y="9973"/>
                  </a:cubicBezTo>
                  <a:cubicBezTo>
                    <a:pt x="12835" y="12797"/>
                    <a:pt x="11583" y="14459"/>
                    <a:pt x="10330" y="15788"/>
                  </a:cubicBezTo>
                  <a:cubicBezTo>
                    <a:pt x="9078" y="17117"/>
                    <a:pt x="7826" y="18114"/>
                    <a:pt x="7826" y="19111"/>
                  </a:cubicBezTo>
                  <a:cubicBezTo>
                    <a:pt x="7826" y="20108"/>
                    <a:pt x="9078" y="21105"/>
                    <a:pt x="11583" y="21105"/>
                  </a:cubicBezTo>
                  <a:cubicBezTo>
                    <a:pt x="14087" y="21105"/>
                    <a:pt x="17843" y="20108"/>
                    <a:pt x="21600" y="19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1275739" y="2351150"/>
              <a:ext cx="222796" cy="66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506" fill="norm" stroke="1" extrusionOk="0">
                  <a:moveTo>
                    <a:pt x="0" y="2629"/>
                  </a:moveTo>
                  <a:cubicBezTo>
                    <a:pt x="408" y="2285"/>
                    <a:pt x="815" y="1941"/>
                    <a:pt x="2955" y="1494"/>
                  </a:cubicBezTo>
                  <a:cubicBezTo>
                    <a:pt x="5094" y="1047"/>
                    <a:pt x="8966" y="496"/>
                    <a:pt x="11411" y="221"/>
                  </a:cubicBezTo>
                  <a:cubicBezTo>
                    <a:pt x="13857" y="-54"/>
                    <a:pt x="14875" y="-54"/>
                    <a:pt x="15691" y="118"/>
                  </a:cubicBezTo>
                  <a:cubicBezTo>
                    <a:pt x="16506" y="290"/>
                    <a:pt x="17117" y="634"/>
                    <a:pt x="17423" y="1459"/>
                  </a:cubicBezTo>
                  <a:cubicBezTo>
                    <a:pt x="17728" y="2285"/>
                    <a:pt x="17728" y="3592"/>
                    <a:pt x="17219" y="5380"/>
                  </a:cubicBezTo>
                  <a:cubicBezTo>
                    <a:pt x="16709" y="7169"/>
                    <a:pt x="15691" y="9439"/>
                    <a:pt x="15691" y="11640"/>
                  </a:cubicBezTo>
                  <a:cubicBezTo>
                    <a:pt x="15691" y="13842"/>
                    <a:pt x="16709" y="15974"/>
                    <a:pt x="17728" y="17350"/>
                  </a:cubicBezTo>
                  <a:cubicBezTo>
                    <a:pt x="18747" y="18726"/>
                    <a:pt x="19766" y="19345"/>
                    <a:pt x="20479" y="19826"/>
                  </a:cubicBezTo>
                  <a:cubicBezTo>
                    <a:pt x="21192" y="20308"/>
                    <a:pt x="21600" y="20652"/>
                    <a:pt x="21396" y="20927"/>
                  </a:cubicBezTo>
                  <a:cubicBezTo>
                    <a:pt x="21192" y="21202"/>
                    <a:pt x="20377" y="21408"/>
                    <a:pt x="17830" y="21477"/>
                  </a:cubicBezTo>
                  <a:cubicBezTo>
                    <a:pt x="15283" y="21546"/>
                    <a:pt x="11004" y="21477"/>
                    <a:pt x="8355" y="21408"/>
                  </a:cubicBezTo>
                  <a:cubicBezTo>
                    <a:pt x="5706" y="21340"/>
                    <a:pt x="4687" y="21271"/>
                    <a:pt x="3668" y="21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2406039" y="2787650"/>
              <a:ext cx="1778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2464956" y="2876550"/>
              <a:ext cx="214134" cy="5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0989" fill="norm" stroke="1" extrusionOk="0">
                  <a:moveTo>
                    <a:pt x="1712" y="19938"/>
                  </a:moveTo>
                  <a:cubicBezTo>
                    <a:pt x="664" y="20769"/>
                    <a:pt x="-385" y="21600"/>
                    <a:pt x="139" y="20354"/>
                  </a:cubicBezTo>
                  <a:cubicBezTo>
                    <a:pt x="664" y="19108"/>
                    <a:pt x="2761" y="15785"/>
                    <a:pt x="6535" y="12046"/>
                  </a:cubicBezTo>
                  <a:cubicBezTo>
                    <a:pt x="10310" y="8308"/>
                    <a:pt x="15763" y="4154"/>
                    <a:pt x="212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3242510" y="2613884"/>
              <a:ext cx="433530" cy="491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16" fill="norm" stroke="1" extrusionOk="0">
                  <a:moveTo>
                    <a:pt x="21476" y="936"/>
                  </a:moveTo>
                  <a:cubicBezTo>
                    <a:pt x="21161" y="565"/>
                    <a:pt x="20847" y="194"/>
                    <a:pt x="20427" y="55"/>
                  </a:cubicBezTo>
                  <a:cubicBezTo>
                    <a:pt x="20008" y="-84"/>
                    <a:pt x="19484" y="9"/>
                    <a:pt x="17387" y="704"/>
                  </a:cubicBezTo>
                  <a:cubicBezTo>
                    <a:pt x="15290" y="1399"/>
                    <a:pt x="11620" y="2697"/>
                    <a:pt x="9103" y="3717"/>
                  </a:cubicBezTo>
                  <a:cubicBezTo>
                    <a:pt x="6587" y="4737"/>
                    <a:pt x="5224" y="5478"/>
                    <a:pt x="4594" y="6081"/>
                  </a:cubicBezTo>
                  <a:cubicBezTo>
                    <a:pt x="3965" y="6683"/>
                    <a:pt x="4070" y="7147"/>
                    <a:pt x="5224" y="7564"/>
                  </a:cubicBezTo>
                  <a:cubicBezTo>
                    <a:pt x="6377" y="7981"/>
                    <a:pt x="8579" y="8352"/>
                    <a:pt x="10466" y="8630"/>
                  </a:cubicBezTo>
                  <a:cubicBezTo>
                    <a:pt x="12354" y="8908"/>
                    <a:pt x="13926" y="9094"/>
                    <a:pt x="14765" y="9418"/>
                  </a:cubicBezTo>
                  <a:cubicBezTo>
                    <a:pt x="15604" y="9743"/>
                    <a:pt x="15709" y="10206"/>
                    <a:pt x="15447" y="10623"/>
                  </a:cubicBezTo>
                  <a:cubicBezTo>
                    <a:pt x="15185" y="11040"/>
                    <a:pt x="14556" y="11411"/>
                    <a:pt x="12930" y="12153"/>
                  </a:cubicBezTo>
                  <a:cubicBezTo>
                    <a:pt x="11305" y="12895"/>
                    <a:pt x="8684" y="14007"/>
                    <a:pt x="6534" y="14980"/>
                  </a:cubicBezTo>
                  <a:cubicBezTo>
                    <a:pt x="4385" y="15954"/>
                    <a:pt x="2707" y="16788"/>
                    <a:pt x="1711" y="17391"/>
                  </a:cubicBezTo>
                  <a:cubicBezTo>
                    <a:pt x="715" y="17993"/>
                    <a:pt x="400" y="18364"/>
                    <a:pt x="191" y="18781"/>
                  </a:cubicBezTo>
                  <a:cubicBezTo>
                    <a:pt x="-19" y="19198"/>
                    <a:pt x="-124" y="19662"/>
                    <a:pt x="243" y="20033"/>
                  </a:cubicBezTo>
                  <a:cubicBezTo>
                    <a:pt x="610" y="20404"/>
                    <a:pt x="1449" y="20682"/>
                    <a:pt x="3756" y="20867"/>
                  </a:cubicBezTo>
                  <a:cubicBezTo>
                    <a:pt x="6062" y="21052"/>
                    <a:pt x="9837" y="21145"/>
                    <a:pt x="12249" y="21238"/>
                  </a:cubicBezTo>
                  <a:cubicBezTo>
                    <a:pt x="14660" y="21331"/>
                    <a:pt x="15709" y="21423"/>
                    <a:pt x="16758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4266589" y="2794000"/>
              <a:ext cx="3175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5959"/>
                    <a:pt x="8640" y="11917"/>
                    <a:pt x="12240" y="15517"/>
                  </a:cubicBezTo>
                  <a:cubicBezTo>
                    <a:pt x="15840" y="19117"/>
                    <a:pt x="18720" y="203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4253881" y="2611132"/>
              <a:ext cx="68851" cy="60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149" fill="norm" stroke="1" extrusionOk="0">
                  <a:moveTo>
                    <a:pt x="7626" y="10721"/>
                  </a:moveTo>
                  <a:cubicBezTo>
                    <a:pt x="4449" y="9977"/>
                    <a:pt x="1273" y="9232"/>
                    <a:pt x="320" y="10721"/>
                  </a:cubicBezTo>
                  <a:cubicBezTo>
                    <a:pt x="-633" y="12211"/>
                    <a:pt x="638" y="15935"/>
                    <a:pt x="2861" y="18170"/>
                  </a:cubicBezTo>
                  <a:cubicBezTo>
                    <a:pt x="5085" y="20404"/>
                    <a:pt x="8261" y="21149"/>
                    <a:pt x="11438" y="21149"/>
                  </a:cubicBezTo>
                  <a:cubicBezTo>
                    <a:pt x="14614" y="21149"/>
                    <a:pt x="17791" y="20404"/>
                    <a:pt x="19379" y="18170"/>
                  </a:cubicBezTo>
                  <a:cubicBezTo>
                    <a:pt x="20967" y="15935"/>
                    <a:pt x="20967" y="12211"/>
                    <a:pt x="20014" y="8859"/>
                  </a:cubicBezTo>
                  <a:cubicBezTo>
                    <a:pt x="19061" y="5508"/>
                    <a:pt x="17155" y="2528"/>
                    <a:pt x="13343" y="1039"/>
                  </a:cubicBezTo>
                  <a:cubicBezTo>
                    <a:pt x="9532" y="-451"/>
                    <a:pt x="3814" y="-451"/>
                    <a:pt x="1908" y="1783"/>
                  </a:cubicBezTo>
                  <a:cubicBezTo>
                    <a:pt x="2" y="4018"/>
                    <a:pt x="1908" y="8487"/>
                    <a:pt x="3814" y="12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4462876" y="2389716"/>
              <a:ext cx="222814" cy="17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665" y="6766"/>
                  </a:moveTo>
                  <a:cubicBezTo>
                    <a:pt x="258" y="5465"/>
                    <a:pt x="-150" y="4164"/>
                    <a:pt x="54" y="3123"/>
                  </a:cubicBezTo>
                  <a:cubicBezTo>
                    <a:pt x="258" y="2082"/>
                    <a:pt x="1073" y="1301"/>
                    <a:pt x="2193" y="781"/>
                  </a:cubicBezTo>
                  <a:cubicBezTo>
                    <a:pt x="3314" y="260"/>
                    <a:pt x="4741" y="0"/>
                    <a:pt x="5963" y="0"/>
                  </a:cubicBezTo>
                  <a:cubicBezTo>
                    <a:pt x="7186" y="0"/>
                    <a:pt x="8205" y="260"/>
                    <a:pt x="8714" y="1301"/>
                  </a:cubicBezTo>
                  <a:cubicBezTo>
                    <a:pt x="9224" y="2342"/>
                    <a:pt x="9224" y="4164"/>
                    <a:pt x="8408" y="6896"/>
                  </a:cubicBezTo>
                  <a:cubicBezTo>
                    <a:pt x="7593" y="9629"/>
                    <a:pt x="5963" y="13272"/>
                    <a:pt x="4639" y="15875"/>
                  </a:cubicBezTo>
                  <a:cubicBezTo>
                    <a:pt x="3314" y="18477"/>
                    <a:pt x="2295" y="20039"/>
                    <a:pt x="2295" y="20819"/>
                  </a:cubicBezTo>
                  <a:cubicBezTo>
                    <a:pt x="2295" y="21600"/>
                    <a:pt x="3314" y="21600"/>
                    <a:pt x="6065" y="21470"/>
                  </a:cubicBezTo>
                  <a:cubicBezTo>
                    <a:pt x="8816" y="21340"/>
                    <a:pt x="13299" y="21080"/>
                    <a:pt x="16152" y="21080"/>
                  </a:cubicBezTo>
                  <a:cubicBezTo>
                    <a:pt x="19005" y="21080"/>
                    <a:pt x="20227" y="21340"/>
                    <a:pt x="214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6184289" y="2331974"/>
              <a:ext cx="243418" cy="304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23" fill="norm" stroke="1" extrusionOk="0">
                  <a:moveTo>
                    <a:pt x="0" y="9725"/>
                  </a:moveTo>
                  <a:cubicBezTo>
                    <a:pt x="186" y="8980"/>
                    <a:pt x="372" y="8235"/>
                    <a:pt x="559" y="8235"/>
                  </a:cubicBezTo>
                  <a:cubicBezTo>
                    <a:pt x="745" y="8235"/>
                    <a:pt x="931" y="8980"/>
                    <a:pt x="1117" y="10991"/>
                  </a:cubicBezTo>
                  <a:cubicBezTo>
                    <a:pt x="1303" y="13002"/>
                    <a:pt x="1490" y="16279"/>
                    <a:pt x="1397" y="18365"/>
                  </a:cubicBezTo>
                  <a:cubicBezTo>
                    <a:pt x="1303" y="20450"/>
                    <a:pt x="931" y="21344"/>
                    <a:pt x="652" y="21419"/>
                  </a:cubicBezTo>
                  <a:cubicBezTo>
                    <a:pt x="372" y="21493"/>
                    <a:pt x="186" y="20748"/>
                    <a:pt x="372" y="18588"/>
                  </a:cubicBezTo>
                  <a:cubicBezTo>
                    <a:pt x="559" y="16428"/>
                    <a:pt x="1117" y="12853"/>
                    <a:pt x="2607" y="9799"/>
                  </a:cubicBezTo>
                  <a:cubicBezTo>
                    <a:pt x="4097" y="6745"/>
                    <a:pt x="6517" y="4213"/>
                    <a:pt x="8566" y="2649"/>
                  </a:cubicBezTo>
                  <a:cubicBezTo>
                    <a:pt x="10614" y="1085"/>
                    <a:pt x="12290" y="489"/>
                    <a:pt x="13686" y="191"/>
                  </a:cubicBezTo>
                  <a:cubicBezTo>
                    <a:pt x="15083" y="-107"/>
                    <a:pt x="16200" y="-107"/>
                    <a:pt x="17410" y="563"/>
                  </a:cubicBezTo>
                  <a:cubicBezTo>
                    <a:pt x="18621" y="1234"/>
                    <a:pt x="19924" y="2574"/>
                    <a:pt x="20669" y="4734"/>
                  </a:cubicBezTo>
                  <a:cubicBezTo>
                    <a:pt x="21414" y="6894"/>
                    <a:pt x="21600" y="9874"/>
                    <a:pt x="21228" y="12332"/>
                  </a:cubicBezTo>
                  <a:cubicBezTo>
                    <a:pt x="20855" y="14790"/>
                    <a:pt x="19924" y="16726"/>
                    <a:pt x="18993" y="18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6635139" y="2159000"/>
              <a:ext cx="101601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50" y="0"/>
                    <a:pt x="17100" y="0"/>
                    <a:pt x="15300" y="343"/>
                  </a:cubicBezTo>
                  <a:cubicBezTo>
                    <a:pt x="13500" y="686"/>
                    <a:pt x="12150" y="1371"/>
                    <a:pt x="10575" y="3200"/>
                  </a:cubicBezTo>
                  <a:cubicBezTo>
                    <a:pt x="9000" y="5029"/>
                    <a:pt x="7200" y="8000"/>
                    <a:pt x="5400" y="11257"/>
                  </a:cubicBezTo>
                  <a:cubicBezTo>
                    <a:pt x="3600" y="14514"/>
                    <a:pt x="1800" y="180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6594593" y="2584450"/>
              <a:ext cx="105258" cy="9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306" fill="norm" stroke="1" extrusionOk="0">
                  <a:moveTo>
                    <a:pt x="8113" y="6894"/>
                  </a:moveTo>
                  <a:cubicBezTo>
                    <a:pt x="6418" y="8272"/>
                    <a:pt x="4724" y="9651"/>
                    <a:pt x="3030" y="11949"/>
                  </a:cubicBezTo>
                  <a:cubicBezTo>
                    <a:pt x="1336" y="14247"/>
                    <a:pt x="-358" y="17464"/>
                    <a:pt x="66" y="19302"/>
                  </a:cubicBezTo>
                  <a:cubicBezTo>
                    <a:pt x="489" y="21140"/>
                    <a:pt x="3030" y="21600"/>
                    <a:pt x="6418" y="21140"/>
                  </a:cubicBezTo>
                  <a:cubicBezTo>
                    <a:pt x="9807" y="20681"/>
                    <a:pt x="14042" y="19302"/>
                    <a:pt x="16795" y="17694"/>
                  </a:cubicBezTo>
                  <a:cubicBezTo>
                    <a:pt x="19548" y="16085"/>
                    <a:pt x="20818" y="14247"/>
                    <a:pt x="21030" y="12179"/>
                  </a:cubicBezTo>
                  <a:cubicBezTo>
                    <a:pt x="21242" y="10111"/>
                    <a:pt x="20395" y="7813"/>
                    <a:pt x="17218" y="5745"/>
                  </a:cubicBezTo>
                  <a:cubicBezTo>
                    <a:pt x="14042" y="3677"/>
                    <a:pt x="8536" y="1838"/>
                    <a:pt x="30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5682639" y="2914650"/>
              <a:ext cx="1662704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fill="norm" stroke="1" extrusionOk="0">
                  <a:moveTo>
                    <a:pt x="0" y="21600"/>
                  </a:moveTo>
                  <a:cubicBezTo>
                    <a:pt x="660" y="18000"/>
                    <a:pt x="1319" y="14400"/>
                    <a:pt x="2102" y="11400"/>
                  </a:cubicBezTo>
                  <a:cubicBezTo>
                    <a:pt x="2885" y="8400"/>
                    <a:pt x="3792" y="6000"/>
                    <a:pt x="4823" y="4200"/>
                  </a:cubicBezTo>
                  <a:cubicBezTo>
                    <a:pt x="5853" y="2400"/>
                    <a:pt x="7008" y="1200"/>
                    <a:pt x="8052" y="600"/>
                  </a:cubicBezTo>
                  <a:cubicBezTo>
                    <a:pt x="9096" y="0"/>
                    <a:pt x="10031" y="0"/>
                    <a:pt x="10965" y="0"/>
                  </a:cubicBezTo>
                  <a:cubicBezTo>
                    <a:pt x="11899" y="0"/>
                    <a:pt x="12834" y="0"/>
                    <a:pt x="13850" y="1200"/>
                  </a:cubicBezTo>
                  <a:cubicBezTo>
                    <a:pt x="14867" y="2400"/>
                    <a:pt x="15966" y="4800"/>
                    <a:pt x="17011" y="7200"/>
                  </a:cubicBezTo>
                  <a:cubicBezTo>
                    <a:pt x="18055" y="9600"/>
                    <a:pt x="19044" y="12000"/>
                    <a:pt x="19745" y="13800"/>
                  </a:cubicBezTo>
                  <a:cubicBezTo>
                    <a:pt x="20446" y="15600"/>
                    <a:pt x="20858" y="16800"/>
                    <a:pt x="21147" y="17400"/>
                  </a:cubicBezTo>
                  <a:cubicBezTo>
                    <a:pt x="21435" y="18000"/>
                    <a:pt x="21600" y="18000"/>
                    <a:pt x="21586" y="18600"/>
                  </a:cubicBezTo>
                  <a:cubicBezTo>
                    <a:pt x="21573" y="19200"/>
                    <a:pt x="21380" y="20400"/>
                    <a:pt x="211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5866789" y="3327400"/>
              <a:ext cx="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5860431" y="3165215"/>
              <a:ext cx="65666" cy="47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0893" fill="norm" stroke="1" extrusionOk="0">
                  <a:moveTo>
                    <a:pt x="7857" y="9976"/>
                  </a:moveTo>
                  <a:cubicBezTo>
                    <a:pt x="4584" y="9037"/>
                    <a:pt x="1312" y="8098"/>
                    <a:pt x="330" y="9976"/>
                  </a:cubicBezTo>
                  <a:cubicBezTo>
                    <a:pt x="-652" y="11855"/>
                    <a:pt x="657" y="16550"/>
                    <a:pt x="2948" y="18898"/>
                  </a:cubicBezTo>
                  <a:cubicBezTo>
                    <a:pt x="5239" y="21246"/>
                    <a:pt x="8512" y="21246"/>
                    <a:pt x="11784" y="20307"/>
                  </a:cubicBezTo>
                  <a:cubicBezTo>
                    <a:pt x="15057" y="19368"/>
                    <a:pt x="18330" y="17489"/>
                    <a:pt x="19639" y="14203"/>
                  </a:cubicBezTo>
                  <a:cubicBezTo>
                    <a:pt x="20948" y="10916"/>
                    <a:pt x="20293" y="6220"/>
                    <a:pt x="18003" y="3403"/>
                  </a:cubicBezTo>
                  <a:cubicBezTo>
                    <a:pt x="15712" y="585"/>
                    <a:pt x="11784" y="-354"/>
                    <a:pt x="9821" y="116"/>
                  </a:cubicBezTo>
                  <a:cubicBezTo>
                    <a:pt x="7857" y="585"/>
                    <a:pt x="7857" y="2463"/>
                    <a:pt x="7857" y="4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6127139" y="3136900"/>
              <a:ext cx="1270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6171"/>
                    <a:pt x="14400" y="12343"/>
                    <a:pt x="10800" y="15943"/>
                  </a:cubicBezTo>
                  <a:cubicBezTo>
                    <a:pt x="7200" y="19543"/>
                    <a:pt x="3600" y="205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6063639" y="3581400"/>
              <a:ext cx="43294" cy="56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2" h="21244" fill="norm" stroke="1" extrusionOk="0">
                  <a:moveTo>
                    <a:pt x="8836" y="7200"/>
                  </a:moveTo>
                  <a:cubicBezTo>
                    <a:pt x="5891" y="10400"/>
                    <a:pt x="2945" y="13600"/>
                    <a:pt x="3436" y="16400"/>
                  </a:cubicBezTo>
                  <a:cubicBezTo>
                    <a:pt x="3927" y="19200"/>
                    <a:pt x="7855" y="21600"/>
                    <a:pt x="12273" y="21200"/>
                  </a:cubicBezTo>
                  <a:cubicBezTo>
                    <a:pt x="16691" y="20800"/>
                    <a:pt x="21600" y="17600"/>
                    <a:pt x="19636" y="13600"/>
                  </a:cubicBezTo>
                  <a:cubicBezTo>
                    <a:pt x="17673" y="9600"/>
                    <a:pt x="8836" y="48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6517381" y="3197406"/>
              <a:ext cx="130459" cy="263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499" fill="norm" stroke="1" extrusionOk="0">
                  <a:moveTo>
                    <a:pt x="21131" y="245"/>
                  </a:moveTo>
                  <a:cubicBezTo>
                    <a:pt x="19417" y="72"/>
                    <a:pt x="17702" y="-101"/>
                    <a:pt x="16160" y="72"/>
                  </a:cubicBezTo>
                  <a:cubicBezTo>
                    <a:pt x="14617" y="245"/>
                    <a:pt x="13245" y="763"/>
                    <a:pt x="10502" y="2664"/>
                  </a:cubicBezTo>
                  <a:cubicBezTo>
                    <a:pt x="7760" y="4565"/>
                    <a:pt x="3645" y="7848"/>
                    <a:pt x="1588" y="10613"/>
                  </a:cubicBezTo>
                  <a:cubicBezTo>
                    <a:pt x="-469" y="13377"/>
                    <a:pt x="-469" y="15624"/>
                    <a:pt x="1245" y="17352"/>
                  </a:cubicBezTo>
                  <a:cubicBezTo>
                    <a:pt x="2960" y="19080"/>
                    <a:pt x="6388" y="20289"/>
                    <a:pt x="9817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6673709" y="3253316"/>
              <a:ext cx="113831" cy="17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375" fill="norm" stroke="1" extrusionOk="0">
                  <a:moveTo>
                    <a:pt x="2311" y="8229"/>
                  </a:moveTo>
                  <a:cubicBezTo>
                    <a:pt x="1911" y="11829"/>
                    <a:pt x="1511" y="15429"/>
                    <a:pt x="1111" y="17871"/>
                  </a:cubicBezTo>
                  <a:cubicBezTo>
                    <a:pt x="711" y="20314"/>
                    <a:pt x="311" y="21600"/>
                    <a:pt x="111" y="21343"/>
                  </a:cubicBezTo>
                  <a:cubicBezTo>
                    <a:pt x="-89" y="21086"/>
                    <a:pt x="-89" y="19286"/>
                    <a:pt x="711" y="15814"/>
                  </a:cubicBezTo>
                  <a:cubicBezTo>
                    <a:pt x="1511" y="12343"/>
                    <a:pt x="3111" y="7200"/>
                    <a:pt x="5511" y="4114"/>
                  </a:cubicBezTo>
                  <a:cubicBezTo>
                    <a:pt x="7911" y="1029"/>
                    <a:pt x="11111" y="0"/>
                    <a:pt x="13311" y="0"/>
                  </a:cubicBezTo>
                  <a:cubicBezTo>
                    <a:pt x="15511" y="0"/>
                    <a:pt x="16711" y="1029"/>
                    <a:pt x="17911" y="4114"/>
                  </a:cubicBezTo>
                  <a:cubicBezTo>
                    <a:pt x="19111" y="7200"/>
                    <a:pt x="20311" y="12343"/>
                    <a:pt x="21511" y="17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6857389" y="3321050"/>
              <a:ext cx="152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7098689" y="3301999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7111389" y="3206699"/>
              <a:ext cx="47427" cy="3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6" h="20282" fill="norm" stroke="1" extrusionOk="0">
                  <a:moveTo>
                    <a:pt x="2700" y="20282"/>
                  </a:moveTo>
                  <a:cubicBezTo>
                    <a:pt x="9900" y="18932"/>
                    <a:pt x="17100" y="17582"/>
                    <a:pt x="19350" y="13532"/>
                  </a:cubicBezTo>
                  <a:cubicBezTo>
                    <a:pt x="21600" y="9482"/>
                    <a:pt x="18900" y="2732"/>
                    <a:pt x="14850" y="707"/>
                  </a:cubicBezTo>
                  <a:cubicBezTo>
                    <a:pt x="10800" y="-1318"/>
                    <a:pt x="5400" y="1382"/>
                    <a:pt x="0" y="4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7238389" y="3178832"/>
              <a:ext cx="105076" cy="26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283" fill="norm" stroke="1" extrusionOk="0">
                  <a:moveTo>
                    <a:pt x="0" y="2753"/>
                  </a:moveTo>
                  <a:cubicBezTo>
                    <a:pt x="1271" y="1903"/>
                    <a:pt x="2541" y="1053"/>
                    <a:pt x="4235" y="542"/>
                  </a:cubicBezTo>
                  <a:cubicBezTo>
                    <a:pt x="5929" y="32"/>
                    <a:pt x="8047" y="-138"/>
                    <a:pt x="9741" y="117"/>
                  </a:cubicBezTo>
                  <a:cubicBezTo>
                    <a:pt x="11435" y="372"/>
                    <a:pt x="12706" y="1053"/>
                    <a:pt x="14824" y="3179"/>
                  </a:cubicBezTo>
                  <a:cubicBezTo>
                    <a:pt x="16941" y="5305"/>
                    <a:pt x="19906" y="8876"/>
                    <a:pt x="20753" y="11768"/>
                  </a:cubicBezTo>
                  <a:cubicBezTo>
                    <a:pt x="21600" y="14659"/>
                    <a:pt x="20329" y="16870"/>
                    <a:pt x="18847" y="18316"/>
                  </a:cubicBezTo>
                  <a:cubicBezTo>
                    <a:pt x="17365" y="19761"/>
                    <a:pt x="15671" y="20442"/>
                    <a:pt x="13553" y="20867"/>
                  </a:cubicBezTo>
                  <a:cubicBezTo>
                    <a:pt x="11435" y="21292"/>
                    <a:pt x="8894" y="21462"/>
                    <a:pt x="7200" y="21037"/>
                  </a:cubicBezTo>
                  <a:cubicBezTo>
                    <a:pt x="5506" y="20612"/>
                    <a:pt x="4659" y="19591"/>
                    <a:pt x="3812" y="18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7447939" y="3086100"/>
              <a:ext cx="42749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5429" y="0"/>
                  </a:moveTo>
                  <a:cubicBezTo>
                    <a:pt x="18514" y="2204"/>
                    <a:pt x="21600" y="4408"/>
                    <a:pt x="20571" y="7420"/>
                  </a:cubicBezTo>
                  <a:cubicBezTo>
                    <a:pt x="19543" y="10433"/>
                    <a:pt x="14400" y="14253"/>
                    <a:pt x="10286" y="16751"/>
                  </a:cubicBezTo>
                  <a:cubicBezTo>
                    <a:pt x="6171" y="19249"/>
                    <a:pt x="3086" y="204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7451435" y="3511550"/>
              <a:ext cx="76938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4290" y="3323"/>
                  </a:moveTo>
                  <a:cubicBezTo>
                    <a:pt x="2539" y="5538"/>
                    <a:pt x="788" y="7754"/>
                    <a:pt x="204" y="10246"/>
                  </a:cubicBezTo>
                  <a:cubicBezTo>
                    <a:pt x="-380" y="12738"/>
                    <a:pt x="204" y="15508"/>
                    <a:pt x="3123" y="17723"/>
                  </a:cubicBezTo>
                  <a:cubicBezTo>
                    <a:pt x="6042" y="19938"/>
                    <a:pt x="11296" y="21600"/>
                    <a:pt x="15090" y="21600"/>
                  </a:cubicBezTo>
                  <a:cubicBezTo>
                    <a:pt x="18885" y="21600"/>
                    <a:pt x="21220" y="19938"/>
                    <a:pt x="21220" y="18000"/>
                  </a:cubicBezTo>
                  <a:cubicBezTo>
                    <a:pt x="21220" y="16062"/>
                    <a:pt x="18885" y="13846"/>
                    <a:pt x="15674" y="10800"/>
                  </a:cubicBezTo>
                  <a:cubicBezTo>
                    <a:pt x="12463" y="7754"/>
                    <a:pt x="8377" y="3877"/>
                    <a:pt x="429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8038489" y="2959100"/>
              <a:ext cx="1079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8482989" y="2946400"/>
              <a:ext cx="825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8889389" y="2946400"/>
              <a:ext cx="889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29" y="14400"/>
                    <a:pt x="9257" y="7200"/>
                    <a:pt x="12857" y="3600"/>
                  </a:cubicBezTo>
                  <a:cubicBezTo>
                    <a:pt x="16457" y="0"/>
                    <a:pt x="1902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4082439" y="3137693"/>
              <a:ext cx="349251" cy="57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5" fill="norm" stroke="1" extrusionOk="0">
                  <a:moveTo>
                    <a:pt x="0" y="6654"/>
                  </a:moveTo>
                  <a:cubicBezTo>
                    <a:pt x="4320" y="4340"/>
                    <a:pt x="8640" y="2025"/>
                    <a:pt x="12044" y="868"/>
                  </a:cubicBezTo>
                  <a:cubicBezTo>
                    <a:pt x="15447" y="-289"/>
                    <a:pt x="17935" y="-289"/>
                    <a:pt x="19440" y="868"/>
                  </a:cubicBezTo>
                  <a:cubicBezTo>
                    <a:pt x="20945" y="2025"/>
                    <a:pt x="21469" y="4340"/>
                    <a:pt x="21011" y="7040"/>
                  </a:cubicBezTo>
                  <a:cubicBezTo>
                    <a:pt x="20553" y="9740"/>
                    <a:pt x="19113" y="12825"/>
                    <a:pt x="16625" y="15525"/>
                  </a:cubicBezTo>
                  <a:cubicBezTo>
                    <a:pt x="14138" y="18225"/>
                    <a:pt x="10604" y="20540"/>
                    <a:pt x="10015" y="20925"/>
                  </a:cubicBezTo>
                  <a:cubicBezTo>
                    <a:pt x="9425" y="21311"/>
                    <a:pt x="11782" y="19768"/>
                    <a:pt x="14204" y="18611"/>
                  </a:cubicBezTo>
                  <a:cubicBezTo>
                    <a:pt x="16625" y="17454"/>
                    <a:pt x="19113" y="16682"/>
                    <a:pt x="21600" y="15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3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006239" y="2209800"/>
              <a:ext cx="927101" cy="850900"/>
            </a:xfrm>
            <a:prstGeom prst="rect">
              <a:avLst/>
            </a:prstGeom>
            <a:effectLst/>
          </p:spPr>
        </p:pic>
        <p:pic>
          <p:nvPicPr>
            <p:cNvPr id="333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787289" y="2123016"/>
              <a:ext cx="222203" cy="239185"/>
            </a:xfrm>
            <a:prstGeom prst="rect">
              <a:avLst/>
            </a:prstGeom>
            <a:effectLst/>
          </p:spPr>
        </p:pic>
        <p:pic>
          <p:nvPicPr>
            <p:cNvPr id="3335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514239" y="353060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333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253889" y="3410468"/>
              <a:ext cx="69851" cy="240782"/>
            </a:xfrm>
            <a:prstGeom prst="rect">
              <a:avLst/>
            </a:prstGeom>
            <a:effectLst/>
          </p:spPr>
        </p:pic>
        <p:pic>
          <p:nvPicPr>
            <p:cNvPr id="333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233621" y="3303446"/>
              <a:ext cx="92426" cy="79925"/>
            </a:xfrm>
            <a:prstGeom prst="rect">
              <a:avLst/>
            </a:prstGeom>
            <a:effectLst/>
          </p:spPr>
        </p:pic>
        <p:pic>
          <p:nvPicPr>
            <p:cNvPr id="334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517539" y="3149600"/>
              <a:ext cx="1028701" cy="520700"/>
            </a:xfrm>
            <a:prstGeom prst="rect">
              <a:avLst/>
            </a:prstGeom>
            <a:effectLst/>
          </p:spPr>
        </p:pic>
        <p:pic>
          <p:nvPicPr>
            <p:cNvPr id="334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330339" y="3062816"/>
              <a:ext cx="217802" cy="182034"/>
            </a:xfrm>
            <a:prstGeom prst="rect">
              <a:avLst/>
            </a:prstGeom>
            <a:effectLst/>
          </p:spPr>
        </p:pic>
        <p:pic>
          <p:nvPicPr>
            <p:cNvPr id="334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596574" y="4008839"/>
              <a:ext cx="136866" cy="317628"/>
            </a:xfrm>
            <a:prstGeom prst="rect">
              <a:avLst/>
            </a:prstGeom>
            <a:effectLst/>
          </p:spPr>
        </p:pic>
        <p:pic>
          <p:nvPicPr>
            <p:cNvPr id="3347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809639" y="4140200"/>
              <a:ext cx="31751" cy="146050"/>
            </a:xfrm>
            <a:prstGeom prst="rect">
              <a:avLst/>
            </a:prstGeom>
            <a:effectLst/>
          </p:spPr>
        </p:pic>
        <p:pic>
          <p:nvPicPr>
            <p:cNvPr id="334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822339" y="4044950"/>
              <a:ext cx="82551" cy="43508"/>
            </a:xfrm>
            <a:prstGeom prst="rect">
              <a:avLst/>
            </a:prstGeom>
            <a:effectLst/>
          </p:spPr>
        </p:pic>
        <p:pic>
          <p:nvPicPr>
            <p:cNvPr id="3351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968389" y="4165599"/>
              <a:ext cx="146051" cy="63501"/>
            </a:xfrm>
            <a:prstGeom prst="rect">
              <a:avLst/>
            </a:prstGeom>
            <a:effectLst/>
          </p:spPr>
        </p:pic>
        <p:pic>
          <p:nvPicPr>
            <p:cNvPr id="335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157666" y="4114800"/>
              <a:ext cx="39324" cy="146050"/>
            </a:xfrm>
            <a:prstGeom prst="rect">
              <a:avLst/>
            </a:prstGeom>
            <a:effectLst/>
          </p:spPr>
        </p:pic>
        <p:pic>
          <p:nvPicPr>
            <p:cNvPr id="335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235089" y="4051299"/>
              <a:ext cx="108689" cy="241301"/>
            </a:xfrm>
            <a:prstGeom prst="rect">
              <a:avLst/>
            </a:prstGeom>
            <a:effectLst/>
          </p:spPr>
        </p:pic>
        <p:pic>
          <p:nvPicPr>
            <p:cNvPr id="335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514489" y="3930650"/>
              <a:ext cx="31751" cy="292100"/>
            </a:xfrm>
            <a:prstGeom prst="rect">
              <a:avLst/>
            </a:prstGeom>
            <a:effectLst/>
          </p:spPr>
        </p:pic>
        <p:pic>
          <p:nvPicPr>
            <p:cNvPr id="335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470039" y="4381499"/>
              <a:ext cx="116100" cy="82126"/>
            </a:xfrm>
            <a:prstGeom prst="rect">
              <a:avLst/>
            </a:prstGeom>
            <a:effectLst/>
          </p:spPr>
        </p:pic>
        <p:pic>
          <p:nvPicPr>
            <p:cNvPr id="336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057039" y="3780366"/>
              <a:ext cx="424942" cy="80435"/>
            </a:xfrm>
            <a:prstGeom prst="rect">
              <a:avLst/>
            </a:prstGeom>
            <a:effectLst/>
          </p:spPr>
        </p:pic>
        <p:pic>
          <p:nvPicPr>
            <p:cNvPr id="336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083619" y="3790949"/>
              <a:ext cx="335371" cy="81910"/>
            </a:xfrm>
            <a:prstGeom prst="rect">
              <a:avLst/>
            </a:prstGeom>
            <a:effectLst/>
          </p:spPr>
        </p:pic>
        <p:pic>
          <p:nvPicPr>
            <p:cNvPr id="3365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063389" y="4000500"/>
              <a:ext cx="69851" cy="133350"/>
            </a:xfrm>
            <a:prstGeom prst="rect">
              <a:avLst/>
            </a:prstGeom>
            <a:effectLst/>
          </p:spPr>
        </p:pic>
        <p:pic>
          <p:nvPicPr>
            <p:cNvPr id="3367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190389" y="3981449"/>
              <a:ext cx="38101" cy="107951"/>
            </a:xfrm>
            <a:prstGeom prst="rect">
              <a:avLst/>
            </a:prstGeom>
            <a:effectLst/>
          </p:spPr>
        </p:pic>
        <p:pic>
          <p:nvPicPr>
            <p:cNvPr id="336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500791" y="4249183"/>
              <a:ext cx="124449" cy="259318"/>
            </a:xfrm>
            <a:prstGeom prst="rect">
              <a:avLst/>
            </a:prstGeom>
            <a:effectLst/>
          </p:spPr>
        </p:pic>
        <p:pic>
          <p:nvPicPr>
            <p:cNvPr id="3371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669689" y="4394200"/>
              <a:ext cx="38101" cy="146050"/>
            </a:xfrm>
            <a:prstGeom prst="rect">
              <a:avLst/>
            </a:prstGeom>
            <a:effectLst/>
          </p:spPr>
        </p:pic>
        <p:pic>
          <p:nvPicPr>
            <p:cNvPr id="337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660428" y="4296272"/>
              <a:ext cx="72762" cy="81081"/>
            </a:xfrm>
            <a:prstGeom prst="rect">
              <a:avLst/>
            </a:prstGeom>
            <a:effectLst/>
          </p:spPr>
        </p:pic>
        <p:pic>
          <p:nvPicPr>
            <p:cNvPr id="337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777639" y="4400549"/>
              <a:ext cx="120651" cy="76201"/>
            </a:xfrm>
            <a:prstGeom prst="rect">
              <a:avLst/>
            </a:prstGeom>
            <a:effectLst/>
          </p:spPr>
        </p:pic>
        <p:pic>
          <p:nvPicPr>
            <p:cNvPr id="337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910989" y="4356100"/>
              <a:ext cx="50801" cy="120650"/>
            </a:xfrm>
            <a:prstGeom prst="rect">
              <a:avLst/>
            </a:prstGeom>
            <a:effectLst/>
          </p:spPr>
        </p:pic>
        <p:pic>
          <p:nvPicPr>
            <p:cNvPr id="3379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942739" y="4286249"/>
              <a:ext cx="103176" cy="222251"/>
            </a:xfrm>
            <a:prstGeom prst="rect">
              <a:avLst/>
            </a:prstGeom>
            <a:effectLst/>
          </p:spPr>
        </p:pic>
        <p:pic>
          <p:nvPicPr>
            <p:cNvPr id="3381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107839" y="4337050"/>
              <a:ext cx="177801" cy="82550"/>
            </a:xfrm>
            <a:prstGeom prst="rect">
              <a:avLst/>
            </a:prstGeom>
            <a:effectLst/>
          </p:spPr>
        </p:pic>
        <p:pic>
          <p:nvPicPr>
            <p:cNvPr id="3383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171339" y="4298950"/>
              <a:ext cx="82551" cy="184150"/>
            </a:xfrm>
            <a:prstGeom prst="rect">
              <a:avLst/>
            </a:prstGeom>
            <a:effectLst/>
          </p:spPr>
        </p:pic>
        <p:pic>
          <p:nvPicPr>
            <p:cNvPr id="3385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444389" y="4260850"/>
              <a:ext cx="63501" cy="209550"/>
            </a:xfrm>
            <a:prstGeom prst="rect">
              <a:avLst/>
            </a:prstGeom>
            <a:effectLst/>
          </p:spPr>
        </p:pic>
        <p:pic>
          <p:nvPicPr>
            <p:cNvPr id="3387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409339" y="4685736"/>
              <a:ext cx="488951" cy="76765"/>
            </a:xfrm>
            <a:prstGeom prst="rect">
              <a:avLst/>
            </a:prstGeom>
            <a:effectLst/>
          </p:spPr>
        </p:pic>
        <p:pic>
          <p:nvPicPr>
            <p:cNvPr id="3389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428389" y="4779554"/>
              <a:ext cx="400051" cy="90897"/>
            </a:xfrm>
            <a:prstGeom prst="rect">
              <a:avLst/>
            </a:prstGeom>
            <a:effectLst/>
          </p:spPr>
        </p:pic>
        <p:pic>
          <p:nvPicPr>
            <p:cNvPr id="3391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336439" y="4607983"/>
              <a:ext cx="317501" cy="65618"/>
            </a:xfrm>
            <a:prstGeom prst="rect">
              <a:avLst/>
            </a:prstGeom>
            <a:effectLst/>
          </p:spPr>
        </p:pic>
        <p:pic>
          <p:nvPicPr>
            <p:cNvPr id="3393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380889" y="4679950"/>
              <a:ext cx="298451" cy="63500"/>
            </a:xfrm>
            <a:prstGeom prst="rect">
              <a:avLst/>
            </a:prstGeom>
            <a:effectLst/>
          </p:spPr>
        </p:pic>
        <p:pic>
          <p:nvPicPr>
            <p:cNvPr id="3395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361627" y="4743449"/>
              <a:ext cx="473418" cy="120288"/>
            </a:xfrm>
            <a:prstGeom prst="rect">
              <a:avLst/>
            </a:prstGeom>
            <a:effectLst/>
          </p:spPr>
        </p:pic>
        <p:pic>
          <p:nvPicPr>
            <p:cNvPr id="3397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169195" y="4091759"/>
              <a:ext cx="930922" cy="691798"/>
            </a:xfrm>
            <a:prstGeom prst="rect">
              <a:avLst/>
            </a:prstGeom>
            <a:effectLst/>
          </p:spPr>
        </p:pic>
        <p:pic>
          <p:nvPicPr>
            <p:cNvPr id="3399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274563" y="3768465"/>
              <a:ext cx="1645117" cy="875973"/>
            </a:xfrm>
            <a:prstGeom prst="rect">
              <a:avLst/>
            </a:prstGeom>
            <a:effectLst/>
          </p:spPr>
        </p:pic>
        <p:sp>
          <p:nvSpPr>
            <p:cNvPr id="3401" name="Line"/>
            <p:cNvSpPr/>
            <p:nvPr/>
          </p:nvSpPr>
          <p:spPr>
            <a:xfrm>
              <a:off x="1142389" y="5927671"/>
              <a:ext cx="266701" cy="45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0" y="1668"/>
                  </a:moveTo>
                  <a:cubicBezTo>
                    <a:pt x="857" y="1769"/>
                    <a:pt x="1714" y="1870"/>
                    <a:pt x="2657" y="2829"/>
                  </a:cubicBezTo>
                  <a:cubicBezTo>
                    <a:pt x="3600" y="3788"/>
                    <a:pt x="4629" y="5604"/>
                    <a:pt x="6000" y="7976"/>
                  </a:cubicBezTo>
                  <a:cubicBezTo>
                    <a:pt x="7371" y="10348"/>
                    <a:pt x="9086" y="13275"/>
                    <a:pt x="10457" y="15496"/>
                  </a:cubicBezTo>
                  <a:cubicBezTo>
                    <a:pt x="11829" y="17716"/>
                    <a:pt x="12857" y="19231"/>
                    <a:pt x="13629" y="20189"/>
                  </a:cubicBezTo>
                  <a:cubicBezTo>
                    <a:pt x="14400" y="21148"/>
                    <a:pt x="14914" y="21552"/>
                    <a:pt x="15343" y="21502"/>
                  </a:cubicBezTo>
                  <a:cubicBezTo>
                    <a:pt x="15771" y="21451"/>
                    <a:pt x="16114" y="20946"/>
                    <a:pt x="16457" y="19382"/>
                  </a:cubicBezTo>
                  <a:cubicBezTo>
                    <a:pt x="16800" y="17817"/>
                    <a:pt x="17143" y="15193"/>
                    <a:pt x="17829" y="12064"/>
                  </a:cubicBezTo>
                  <a:cubicBezTo>
                    <a:pt x="18514" y="8935"/>
                    <a:pt x="19543" y="5302"/>
                    <a:pt x="20057" y="3081"/>
                  </a:cubicBezTo>
                  <a:cubicBezTo>
                    <a:pt x="20571" y="860"/>
                    <a:pt x="20571" y="53"/>
                    <a:pt x="20743" y="2"/>
                  </a:cubicBezTo>
                  <a:cubicBezTo>
                    <a:pt x="20914" y="-48"/>
                    <a:pt x="21257" y="659"/>
                    <a:pt x="21600" y="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1474295" y="6114610"/>
              <a:ext cx="182445" cy="17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0864" fill="norm" stroke="1" extrusionOk="0">
                  <a:moveTo>
                    <a:pt x="12462" y="9201"/>
                  </a:moveTo>
                  <a:cubicBezTo>
                    <a:pt x="12462" y="7931"/>
                    <a:pt x="12462" y="6660"/>
                    <a:pt x="11841" y="4881"/>
                  </a:cubicBezTo>
                  <a:cubicBezTo>
                    <a:pt x="11221" y="3103"/>
                    <a:pt x="9979" y="816"/>
                    <a:pt x="8366" y="180"/>
                  </a:cubicBezTo>
                  <a:cubicBezTo>
                    <a:pt x="6752" y="-455"/>
                    <a:pt x="4766" y="561"/>
                    <a:pt x="3152" y="3738"/>
                  </a:cubicBezTo>
                  <a:cubicBezTo>
                    <a:pt x="1538" y="6914"/>
                    <a:pt x="297" y="12251"/>
                    <a:pt x="48" y="15554"/>
                  </a:cubicBezTo>
                  <a:cubicBezTo>
                    <a:pt x="-200" y="18858"/>
                    <a:pt x="545" y="20129"/>
                    <a:pt x="1538" y="20637"/>
                  </a:cubicBezTo>
                  <a:cubicBezTo>
                    <a:pt x="2531" y="21145"/>
                    <a:pt x="3772" y="20891"/>
                    <a:pt x="5386" y="18985"/>
                  </a:cubicBezTo>
                  <a:cubicBezTo>
                    <a:pt x="7000" y="17079"/>
                    <a:pt x="8986" y="13521"/>
                    <a:pt x="10228" y="11107"/>
                  </a:cubicBezTo>
                  <a:cubicBezTo>
                    <a:pt x="11469" y="8693"/>
                    <a:pt x="11966" y="7423"/>
                    <a:pt x="12959" y="8566"/>
                  </a:cubicBezTo>
                  <a:cubicBezTo>
                    <a:pt x="13952" y="9710"/>
                    <a:pt x="15441" y="13267"/>
                    <a:pt x="16931" y="14919"/>
                  </a:cubicBezTo>
                  <a:cubicBezTo>
                    <a:pt x="18421" y="16571"/>
                    <a:pt x="19910" y="16317"/>
                    <a:pt x="21400" y="16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1644698" y="6064250"/>
              <a:ext cx="202542" cy="18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150" fill="norm" stroke="1" extrusionOk="0">
                  <a:moveTo>
                    <a:pt x="605" y="11520"/>
                  </a:moveTo>
                  <a:cubicBezTo>
                    <a:pt x="380" y="10320"/>
                    <a:pt x="155" y="9120"/>
                    <a:pt x="43" y="7800"/>
                  </a:cubicBezTo>
                  <a:cubicBezTo>
                    <a:pt x="-70" y="6480"/>
                    <a:pt x="-70" y="5040"/>
                    <a:pt x="1505" y="4680"/>
                  </a:cubicBezTo>
                  <a:cubicBezTo>
                    <a:pt x="3080" y="4320"/>
                    <a:pt x="6230" y="5040"/>
                    <a:pt x="8818" y="7080"/>
                  </a:cubicBezTo>
                  <a:cubicBezTo>
                    <a:pt x="11405" y="9120"/>
                    <a:pt x="13430" y="12480"/>
                    <a:pt x="14330" y="15240"/>
                  </a:cubicBezTo>
                  <a:cubicBezTo>
                    <a:pt x="15230" y="18000"/>
                    <a:pt x="15005" y="20160"/>
                    <a:pt x="14330" y="20880"/>
                  </a:cubicBezTo>
                  <a:cubicBezTo>
                    <a:pt x="13655" y="21600"/>
                    <a:pt x="12530" y="20880"/>
                    <a:pt x="11742" y="18720"/>
                  </a:cubicBezTo>
                  <a:cubicBezTo>
                    <a:pt x="10955" y="16560"/>
                    <a:pt x="10505" y="12960"/>
                    <a:pt x="12192" y="9600"/>
                  </a:cubicBezTo>
                  <a:cubicBezTo>
                    <a:pt x="13880" y="6240"/>
                    <a:pt x="17705" y="3120"/>
                    <a:pt x="215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2024613" y="5863141"/>
              <a:ext cx="209977" cy="390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307" fill="norm" stroke="1" extrusionOk="0">
                  <a:moveTo>
                    <a:pt x="19290" y="2312"/>
                  </a:moveTo>
                  <a:cubicBezTo>
                    <a:pt x="18435" y="1503"/>
                    <a:pt x="17579" y="695"/>
                    <a:pt x="16617" y="290"/>
                  </a:cubicBezTo>
                  <a:cubicBezTo>
                    <a:pt x="15655" y="-114"/>
                    <a:pt x="14585" y="-114"/>
                    <a:pt x="12981" y="406"/>
                  </a:cubicBezTo>
                  <a:cubicBezTo>
                    <a:pt x="11377" y="926"/>
                    <a:pt x="9239" y="1965"/>
                    <a:pt x="6993" y="4160"/>
                  </a:cubicBezTo>
                  <a:cubicBezTo>
                    <a:pt x="4748" y="6354"/>
                    <a:pt x="2395" y="9704"/>
                    <a:pt x="1112" y="12361"/>
                  </a:cubicBezTo>
                  <a:cubicBezTo>
                    <a:pt x="-171" y="15018"/>
                    <a:pt x="-385" y="16981"/>
                    <a:pt x="684" y="18483"/>
                  </a:cubicBezTo>
                  <a:cubicBezTo>
                    <a:pt x="1754" y="19984"/>
                    <a:pt x="4106" y="21024"/>
                    <a:pt x="7742" y="21255"/>
                  </a:cubicBezTo>
                  <a:cubicBezTo>
                    <a:pt x="11377" y="21486"/>
                    <a:pt x="16296" y="20908"/>
                    <a:pt x="21215" y="20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2298089" y="5949950"/>
              <a:ext cx="16510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7" y="3830"/>
                    <a:pt x="7754" y="7660"/>
                    <a:pt x="11354" y="11260"/>
                  </a:cubicBezTo>
                  <a:cubicBezTo>
                    <a:pt x="14954" y="14860"/>
                    <a:pt x="18277" y="182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2287506" y="5967796"/>
              <a:ext cx="220134" cy="299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4" fill="norm" stroke="1" extrusionOk="0">
                  <a:moveTo>
                    <a:pt x="21600" y="999"/>
                  </a:moveTo>
                  <a:cubicBezTo>
                    <a:pt x="20769" y="542"/>
                    <a:pt x="19938" y="86"/>
                    <a:pt x="19004" y="10"/>
                  </a:cubicBezTo>
                  <a:cubicBezTo>
                    <a:pt x="18069" y="-66"/>
                    <a:pt x="17031" y="238"/>
                    <a:pt x="14850" y="2064"/>
                  </a:cubicBezTo>
                  <a:cubicBezTo>
                    <a:pt x="12669" y="3889"/>
                    <a:pt x="9346" y="7235"/>
                    <a:pt x="6958" y="9897"/>
                  </a:cubicBezTo>
                  <a:cubicBezTo>
                    <a:pt x="4569" y="12559"/>
                    <a:pt x="3115" y="14537"/>
                    <a:pt x="1973" y="16134"/>
                  </a:cubicBezTo>
                  <a:cubicBezTo>
                    <a:pt x="831" y="17731"/>
                    <a:pt x="0" y="18948"/>
                    <a:pt x="0" y="19785"/>
                  </a:cubicBezTo>
                  <a:cubicBezTo>
                    <a:pt x="0" y="20621"/>
                    <a:pt x="831" y="21078"/>
                    <a:pt x="1662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2577489" y="5803900"/>
              <a:ext cx="115788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600" fill="norm" stroke="1" extrusionOk="0">
                  <a:moveTo>
                    <a:pt x="1157" y="0"/>
                  </a:moveTo>
                  <a:cubicBezTo>
                    <a:pt x="6171" y="2263"/>
                    <a:pt x="11186" y="4526"/>
                    <a:pt x="15043" y="7354"/>
                  </a:cubicBezTo>
                  <a:cubicBezTo>
                    <a:pt x="18900" y="10183"/>
                    <a:pt x="21600" y="13577"/>
                    <a:pt x="21021" y="15943"/>
                  </a:cubicBezTo>
                  <a:cubicBezTo>
                    <a:pt x="20443" y="18309"/>
                    <a:pt x="16586" y="19646"/>
                    <a:pt x="12536" y="20417"/>
                  </a:cubicBezTo>
                  <a:cubicBezTo>
                    <a:pt x="8486" y="21189"/>
                    <a:pt x="4243" y="213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2914039" y="6032500"/>
              <a:ext cx="1016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2844189" y="6153150"/>
              <a:ext cx="209551" cy="40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7" fill="norm" stroke="1" extrusionOk="0">
                  <a:moveTo>
                    <a:pt x="3927" y="12960"/>
                  </a:moveTo>
                  <a:cubicBezTo>
                    <a:pt x="1964" y="16200"/>
                    <a:pt x="0" y="19440"/>
                    <a:pt x="0" y="20520"/>
                  </a:cubicBezTo>
                  <a:cubicBezTo>
                    <a:pt x="0" y="21600"/>
                    <a:pt x="1964" y="20520"/>
                    <a:pt x="5891" y="16740"/>
                  </a:cubicBezTo>
                  <a:cubicBezTo>
                    <a:pt x="9818" y="12960"/>
                    <a:pt x="15709" y="64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3387939" y="5786354"/>
              <a:ext cx="302694" cy="43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22" fill="norm" stroke="1" extrusionOk="0">
                  <a:moveTo>
                    <a:pt x="21169" y="3664"/>
                  </a:moveTo>
                  <a:cubicBezTo>
                    <a:pt x="21318" y="3145"/>
                    <a:pt x="21467" y="2626"/>
                    <a:pt x="20871" y="1951"/>
                  </a:cubicBezTo>
                  <a:cubicBezTo>
                    <a:pt x="20275" y="1276"/>
                    <a:pt x="18935" y="445"/>
                    <a:pt x="16775" y="134"/>
                  </a:cubicBezTo>
                  <a:cubicBezTo>
                    <a:pt x="14615" y="-178"/>
                    <a:pt x="11635" y="30"/>
                    <a:pt x="8954" y="1016"/>
                  </a:cubicBezTo>
                  <a:cubicBezTo>
                    <a:pt x="6273" y="2003"/>
                    <a:pt x="3889" y="3768"/>
                    <a:pt x="2399" y="6001"/>
                  </a:cubicBezTo>
                  <a:cubicBezTo>
                    <a:pt x="910" y="8234"/>
                    <a:pt x="314" y="10934"/>
                    <a:pt x="90" y="13270"/>
                  </a:cubicBezTo>
                  <a:cubicBezTo>
                    <a:pt x="-133" y="15607"/>
                    <a:pt x="16" y="17580"/>
                    <a:pt x="984" y="18878"/>
                  </a:cubicBezTo>
                  <a:cubicBezTo>
                    <a:pt x="1953" y="20176"/>
                    <a:pt x="3740" y="20799"/>
                    <a:pt x="5975" y="21110"/>
                  </a:cubicBezTo>
                  <a:cubicBezTo>
                    <a:pt x="8209" y="21422"/>
                    <a:pt x="10890" y="21422"/>
                    <a:pt x="13572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3371239" y="6045200"/>
              <a:ext cx="2667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3" y="17600"/>
                    <a:pt x="686" y="13600"/>
                    <a:pt x="3600" y="10400"/>
                  </a:cubicBezTo>
                  <a:cubicBezTo>
                    <a:pt x="6514" y="7200"/>
                    <a:pt x="12000" y="4800"/>
                    <a:pt x="15429" y="3200"/>
                  </a:cubicBezTo>
                  <a:cubicBezTo>
                    <a:pt x="18857" y="1600"/>
                    <a:pt x="20229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3733645" y="5795433"/>
              <a:ext cx="374195" cy="42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21453" y="3956"/>
                  </a:moveTo>
                  <a:cubicBezTo>
                    <a:pt x="21453" y="3422"/>
                    <a:pt x="21453" y="2887"/>
                    <a:pt x="21210" y="2406"/>
                  </a:cubicBezTo>
                  <a:cubicBezTo>
                    <a:pt x="20968" y="1925"/>
                    <a:pt x="20482" y="1497"/>
                    <a:pt x="19329" y="1016"/>
                  </a:cubicBezTo>
                  <a:cubicBezTo>
                    <a:pt x="18177" y="535"/>
                    <a:pt x="16356" y="0"/>
                    <a:pt x="14475" y="0"/>
                  </a:cubicBezTo>
                  <a:cubicBezTo>
                    <a:pt x="12595" y="0"/>
                    <a:pt x="10653" y="535"/>
                    <a:pt x="8954" y="1444"/>
                  </a:cubicBezTo>
                  <a:cubicBezTo>
                    <a:pt x="7255" y="2352"/>
                    <a:pt x="5799" y="3636"/>
                    <a:pt x="4646" y="5721"/>
                  </a:cubicBezTo>
                  <a:cubicBezTo>
                    <a:pt x="3493" y="7806"/>
                    <a:pt x="2644" y="10693"/>
                    <a:pt x="1855" y="13152"/>
                  </a:cubicBezTo>
                  <a:cubicBezTo>
                    <a:pt x="1066" y="15612"/>
                    <a:pt x="338" y="17644"/>
                    <a:pt x="96" y="18927"/>
                  </a:cubicBezTo>
                  <a:cubicBezTo>
                    <a:pt x="-147" y="20210"/>
                    <a:pt x="96" y="20745"/>
                    <a:pt x="581" y="21012"/>
                  </a:cubicBezTo>
                  <a:cubicBezTo>
                    <a:pt x="1066" y="21279"/>
                    <a:pt x="1795" y="21279"/>
                    <a:pt x="3675" y="21333"/>
                  </a:cubicBezTo>
                  <a:cubicBezTo>
                    <a:pt x="5556" y="21386"/>
                    <a:pt x="8590" y="21493"/>
                    <a:pt x="116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4095139" y="5966716"/>
              <a:ext cx="215901" cy="281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0" y="1625"/>
                  </a:moveTo>
                  <a:cubicBezTo>
                    <a:pt x="635" y="980"/>
                    <a:pt x="1271" y="336"/>
                    <a:pt x="2224" y="94"/>
                  </a:cubicBezTo>
                  <a:cubicBezTo>
                    <a:pt x="3176" y="-148"/>
                    <a:pt x="4447" y="13"/>
                    <a:pt x="6459" y="1383"/>
                  </a:cubicBezTo>
                  <a:cubicBezTo>
                    <a:pt x="8471" y="2753"/>
                    <a:pt x="11224" y="5333"/>
                    <a:pt x="13871" y="8879"/>
                  </a:cubicBezTo>
                  <a:cubicBezTo>
                    <a:pt x="16518" y="12425"/>
                    <a:pt x="19059" y="16939"/>
                    <a:pt x="21600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4125062" y="5993836"/>
              <a:ext cx="205028" cy="256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295" fill="norm" stroke="1" extrusionOk="0">
                  <a:moveTo>
                    <a:pt x="21349" y="573"/>
                  </a:moveTo>
                  <a:cubicBezTo>
                    <a:pt x="20247" y="222"/>
                    <a:pt x="19145" y="-129"/>
                    <a:pt x="18263" y="47"/>
                  </a:cubicBezTo>
                  <a:cubicBezTo>
                    <a:pt x="17382" y="222"/>
                    <a:pt x="16720" y="925"/>
                    <a:pt x="14516" y="2856"/>
                  </a:cubicBezTo>
                  <a:cubicBezTo>
                    <a:pt x="12312" y="4788"/>
                    <a:pt x="8565" y="7949"/>
                    <a:pt x="5920" y="10671"/>
                  </a:cubicBezTo>
                  <a:cubicBezTo>
                    <a:pt x="3276" y="13393"/>
                    <a:pt x="1733" y="15676"/>
                    <a:pt x="851" y="17432"/>
                  </a:cubicBezTo>
                  <a:cubicBezTo>
                    <a:pt x="-31" y="19188"/>
                    <a:pt x="-251" y="20417"/>
                    <a:pt x="300" y="20944"/>
                  </a:cubicBezTo>
                  <a:cubicBezTo>
                    <a:pt x="851" y="21471"/>
                    <a:pt x="2173" y="21295"/>
                    <a:pt x="3496" y="21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4349139" y="5772960"/>
              <a:ext cx="152401" cy="15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1" fill="norm" stroke="1" extrusionOk="0">
                  <a:moveTo>
                    <a:pt x="0" y="5213"/>
                  </a:moveTo>
                  <a:cubicBezTo>
                    <a:pt x="300" y="3733"/>
                    <a:pt x="600" y="2254"/>
                    <a:pt x="1650" y="1218"/>
                  </a:cubicBezTo>
                  <a:cubicBezTo>
                    <a:pt x="2700" y="183"/>
                    <a:pt x="4500" y="-409"/>
                    <a:pt x="6750" y="331"/>
                  </a:cubicBezTo>
                  <a:cubicBezTo>
                    <a:pt x="9000" y="1070"/>
                    <a:pt x="11700" y="3142"/>
                    <a:pt x="13050" y="4917"/>
                  </a:cubicBezTo>
                  <a:cubicBezTo>
                    <a:pt x="14400" y="6692"/>
                    <a:pt x="14400" y="8172"/>
                    <a:pt x="13050" y="9947"/>
                  </a:cubicBezTo>
                  <a:cubicBezTo>
                    <a:pt x="11700" y="11723"/>
                    <a:pt x="9000" y="13794"/>
                    <a:pt x="6750" y="15569"/>
                  </a:cubicBezTo>
                  <a:cubicBezTo>
                    <a:pt x="4500" y="17344"/>
                    <a:pt x="2700" y="18824"/>
                    <a:pt x="2700" y="19564"/>
                  </a:cubicBezTo>
                  <a:cubicBezTo>
                    <a:pt x="2700" y="20303"/>
                    <a:pt x="4500" y="20303"/>
                    <a:pt x="7950" y="20451"/>
                  </a:cubicBezTo>
                  <a:cubicBezTo>
                    <a:pt x="11400" y="20599"/>
                    <a:pt x="16500" y="20895"/>
                    <a:pt x="21600" y="21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4495189" y="5773329"/>
              <a:ext cx="250561" cy="53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415" fill="norm" stroke="1" extrusionOk="0">
                  <a:moveTo>
                    <a:pt x="5990" y="2504"/>
                  </a:moveTo>
                  <a:cubicBezTo>
                    <a:pt x="6353" y="2079"/>
                    <a:pt x="6716" y="1654"/>
                    <a:pt x="8622" y="1229"/>
                  </a:cubicBezTo>
                  <a:cubicBezTo>
                    <a:pt x="10528" y="803"/>
                    <a:pt x="13976" y="378"/>
                    <a:pt x="16155" y="166"/>
                  </a:cubicBezTo>
                  <a:cubicBezTo>
                    <a:pt x="18333" y="-47"/>
                    <a:pt x="19240" y="-47"/>
                    <a:pt x="19966" y="123"/>
                  </a:cubicBezTo>
                  <a:cubicBezTo>
                    <a:pt x="20692" y="293"/>
                    <a:pt x="21237" y="633"/>
                    <a:pt x="21418" y="1909"/>
                  </a:cubicBezTo>
                  <a:cubicBezTo>
                    <a:pt x="21600" y="3184"/>
                    <a:pt x="21418" y="5396"/>
                    <a:pt x="20874" y="7692"/>
                  </a:cubicBezTo>
                  <a:cubicBezTo>
                    <a:pt x="20329" y="9988"/>
                    <a:pt x="19422" y="12369"/>
                    <a:pt x="18968" y="14367"/>
                  </a:cubicBezTo>
                  <a:cubicBezTo>
                    <a:pt x="18514" y="16366"/>
                    <a:pt x="18514" y="17981"/>
                    <a:pt x="18333" y="19087"/>
                  </a:cubicBezTo>
                  <a:cubicBezTo>
                    <a:pt x="18151" y="20192"/>
                    <a:pt x="17788" y="20788"/>
                    <a:pt x="16971" y="21128"/>
                  </a:cubicBezTo>
                  <a:cubicBezTo>
                    <a:pt x="16155" y="21468"/>
                    <a:pt x="14884" y="21553"/>
                    <a:pt x="11980" y="21128"/>
                  </a:cubicBezTo>
                  <a:cubicBezTo>
                    <a:pt x="9076" y="20703"/>
                    <a:pt x="4538" y="19767"/>
                    <a:pt x="0" y="18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4943922" y="6093006"/>
              <a:ext cx="249768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1831" y="11918"/>
                  </a:moveTo>
                  <a:cubicBezTo>
                    <a:pt x="915" y="9218"/>
                    <a:pt x="0" y="6518"/>
                    <a:pt x="0" y="3818"/>
                  </a:cubicBezTo>
                  <a:cubicBezTo>
                    <a:pt x="0" y="1118"/>
                    <a:pt x="915" y="-1582"/>
                    <a:pt x="4668" y="1118"/>
                  </a:cubicBezTo>
                  <a:cubicBezTo>
                    <a:pt x="8420" y="3818"/>
                    <a:pt x="15010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5459338" y="5806985"/>
              <a:ext cx="229652" cy="49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558" fill="norm" stroke="1" extrusionOk="0">
                  <a:moveTo>
                    <a:pt x="20924" y="700"/>
                  </a:moveTo>
                  <a:cubicBezTo>
                    <a:pt x="20345" y="329"/>
                    <a:pt x="19767" y="-42"/>
                    <a:pt x="18706" y="4"/>
                  </a:cubicBezTo>
                  <a:cubicBezTo>
                    <a:pt x="17645" y="51"/>
                    <a:pt x="16103" y="514"/>
                    <a:pt x="13113" y="2090"/>
                  </a:cubicBezTo>
                  <a:cubicBezTo>
                    <a:pt x="10124" y="3666"/>
                    <a:pt x="5688" y="6355"/>
                    <a:pt x="2988" y="8950"/>
                  </a:cubicBezTo>
                  <a:cubicBezTo>
                    <a:pt x="288" y="11546"/>
                    <a:pt x="-676" y="14049"/>
                    <a:pt x="481" y="16088"/>
                  </a:cubicBezTo>
                  <a:cubicBezTo>
                    <a:pt x="1638" y="18128"/>
                    <a:pt x="4917" y="19704"/>
                    <a:pt x="7328" y="20538"/>
                  </a:cubicBezTo>
                  <a:cubicBezTo>
                    <a:pt x="9738" y="21373"/>
                    <a:pt x="11281" y="21465"/>
                    <a:pt x="12824" y="21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5672911" y="5845555"/>
              <a:ext cx="422479" cy="440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530" fill="norm" stroke="1" extrusionOk="0">
                  <a:moveTo>
                    <a:pt x="21449" y="2617"/>
                  </a:moveTo>
                  <a:cubicBezTo>
                    <a:pt x="21342" y="1997"/>
                    <a:pt x="21234" y="1377"/>
                    <a:pt x="20912" y="912"/>
                  </a:cubicBezTo>
                  <a:cubicBezTo>
                    <a:pt x="20589" y="447"/>
                    <a:pt x="20052" y="137"/>
                    <a:pt x="18762" y="33"/>
                  </a:cubicBezTo>
                  <a:cubicBezTo>
                    <a:pt x="17473" y="-70"/>
                    <a:pt x="15431" y="33"/>
                    <a:pt x="13013" y="860"/>
                  </a:cubicBezTo>
                  <a:cubicBezTo>
                    <a:pt x="10595" y="1687"/>
                    <a:pt x="7801" y="3237"/>
                    <a:pt x="5652" y="4942"/>
                  </a:cubicBezTo>
                  <a:cubicBezTo>
                    <a:pt x="3503" y="6648"/>
                    <a:pt x="1998" y="8508"/>
                    <a:pt x="1085" y="10368"/>
                  </a:cubicBezTo>
                  <a:cubicBezTo>
                    <a:pt x="171" y="12229"/>
                    <a:pt x="-151" y="14089"/>
                    <a:pt x="64" y="15639"/>
                  </a:cubicBezTo>
                  <a:cubicBezTo>
                    <a:pt x="279" y="17189"/>
                    <a:pt x="1031" y="18430"/>
                    <a:pt x="2697" y="19308"/>
                  </a:cubicBezTo>
                  <a:cubicBezTo>
                    <a:pt x="4362" y="20186"/>
                    <a:pt x="6942" y="20703"/>
                    <a:pt x="8876" y="21013"/>
                  </a:cubicBezTo>
                  <a:cubicBezTo>
                    <a:pt x="10810" y="21323"/>
                    <a:pt x="12100" y="21427"/>
                    <a:pt x="13389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5644539" y="6108700"/>
              <a:ext cx="2921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57" y="15600"/>
                    <a:pt x="7513" y="9600"/>
                    <a:pt x="11113" y="6000"/>
                  </a:cubicBezTo>
                  <a:cubicBezTo>
                    <a:pt x="14713" y="2400"/>
                    <a:pt x="18157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6090323" y="5830838"/>
              <a:ext cx="468617" cy="486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87" fill="norm" stroke="1" extrusionOk="0">
                  <a:moveTo>
                    <a:pt x="21444" y="2446"/>
                  </a:moveTo>
                  <a:cubicBezTo>
                    <a:pt x="21444" y="1980"/>
                    <a:pt x="21444" y="1515"/>
                    <a:pt x="21250" y="1142"/>
                  </a:cubicBezTo>
                  <a:cubicBezTo>
                    <a:pt x="21057" y="770"/>
                    <a:pt x="20669" y="491"/>
                    <a:pt x="19361" y="258"/>
                  </a:cubicBezTo>
                  <a:cubicBezTo>
                    <a:pt x="18054" y="25"/>
                    <a:pt x="15826" y="-161"/>
                    <a:pt x="13889" y="211"/>
                  </a:cubicBezTo>
                  <a:cubicBezTo>
                    <a:pt x="11952" y="584"/>
                    <a:pt x="10305" y="1515"/>
                    <a:pt x="9046" y="3191"/>
                  </a:cubicBezTo>
                  <a:cubicBezTo>
                    <a:pt x="7787" y="4867"/>
                    <a:pt x="6915" y="7287"/>
                    <a:pt x="5946" y="9708"/>
                  </a:cubicBezTo>
                  <a:cubicBezTo>
                    <a:pt x="4978" y="12129"/>
                    <a:pt x="3912" y="14549"/>
                    <a:pt x="2944" y="16272"/>
                  </a:cubicBezTo>
                  <a:cubicBezTo>
                    <a:pt x="1975" y="17994"/>
                    <a:pt x="1103" y="19018"/>
                    <a:pt x="570" y="19763"/>
                  </a:cubicBezTo>
                  <a:cubicBezTo>
                    <a:pt x="38" y="20508"/>
                    <a:pt x="-156" y="20973"/>
                    <a:pt x="135" y="21206"/>
                  </a:cubicBezTo>
                  <a:cubicBezTo>
                    <a:pt x="425" y="21439"/>
                    <a:pt x="1200" y="21439"/>
                    <a:pt x="3234" y="21253"/>
                  </a:cubicBezTo>
                  <a:cubicBezTo>
                    <a:pt x="5268" y="21067"/>
                    <a:pt x="8561" y="20694"/>
                    <a:pt x="11855" y="20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6457339" y="6041093"/>
              <a:ext cx="254001" cy="251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2" fill="norm" stroke="1" extrusionOk="0">
                  <a:moveTo>
                    <a:pt x="0" y="346"/>
                  </a:moveTo>
                  <a:cubicBezTo>
                    <a:pt x="900" y="-11"/>
                    <a:pt x="1800" y="-368"/>
                    <a:pt x="3870" y="792"/>
                  </a:cubicBezTo>
                  <a:cubicBezTo>
                    <a:pt x="5940" y="1953"/>
                    <a:pt x="9180" y="4630"/>
                    <a:pt x="12330" y="8290"/>
                  </a:cubicBezTo>
                  <a:cubicBezTo>
                    <a:pt x="15480" y="11949"/>
                    <a:pt x="18540" y="16591"/>
                    <a:pt x="21600" y="21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6459518" y="6083300"/>
              <a:ext cx="258172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21419" y="0"/>
                  </a:moveTo>
                  <a:cubicBezTo>
                    <a:pt x="19487" y="584"/>
                    <a:pt x="17556" y="1168"/>
                    <a:pt x="14482" y="3308"/>
                  </a:cubicBezTo>
                  <a:cubicBezTo>
                    <a:pt x="11409" y="5449"/>
                    <a:pt x="7195" y="9146"/>
                    <a:pt x="4560" y="11870"/>
                  </a:cubicBezTo>
                  <a:cubicBezTo>
                    <a:pt x="1926" y="14595"/>
                    <a:pt x="873" y="16346"/>
                    <a:pt x="346" y="17708"/>
                  </a:cubicBezTo>
                  <a:cubicBezTo>
                    <a:pt x="-181" y="19070"/>
                    <a:pt x="-181" y="20043"/>
                    <a:pt x="873" y="20627"/>
                  </a:cubicBezTo>
                  <a:cubicBezTo>
                    <a:pt x="1926" y="21211"/>
                    <a:pt x="4034" y="21405"/>
                    <a:pt x="61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6730389" y="5918200"/>
              <a:ext cx="319235" cy="455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514" fill="norm" stroke="1" extrusionOk="0">
                  <a:moveTo>
                    <a:pt x="0" y="1800"/>
                  </a:moveTo>
                  <a:cubicBezTo>
                    <a:pt x="426" y="1400"/>
                    <a:pt x="853" y="1000"/>
                    <a:pt x="2842" y="700"/>
                  </a:cubicBezTo>
                  <a:cubicBezTo>
                    <a:pt x="4832" y="400"/>
                    <a:pt x="8384" y="200"/>
                    <a:pt x="11368" y="100"/>
                  </a:cubicBezTo>
                  <a:cubicBezTo>
                    <a:pt x="14353" y="0"/>
                    <a:pt x="16768" y="0"/>
                    <a:pt x="18474" y="0"/>
                  </a:cubicBezTo>
                  <a:cubicBezTo>
                    <a:pt x="20179" y="0"/>
                    <a:pt x="21174" y="0"/>
                    <a:pt x="21387" y="150"/>
                  </a:cubicBezTo>
                  <a:cubicBezTo>
                    <a:pt x="21600" y="300"/>
                    <a:pt x="21032" y="600"/>
                    <a:pt x="20321" y="1750"/>
                  </a:cubicBezTo>
                  <a:cubicBezTo>
                    <a:pt x="19611" y="2900"/>
                    <a:pt x="18758" y="4900"/>
                    <a:pt x="18189" y="7200"/>
                  </a:cubicBezTo>
                  <a:cubicBezTo>
                    <a:pt x="17621" y="9500"/>
                    <a:pt x="17337" y="12100"/>
                    <a:pt x="17550" y="14300"/>
                  </a:cubicBezTo>
                  <a:cubicBezTo>
                    <a:pt x="17763" y="16500"/>
                    <a:pt x="18474" y="18300"/>
                    <a:pt x="18900" y="19450"/>
                  </a:cubicBezTo>
                  <a:cubicBezTo>
                    <a:pt x="19326" y="20600"/>
                    <a:pt x="19468" y="21100"/>
                    <a:pt x="19184" y="21350"/>
                  </a:cubicBezTo>
                  <a:cubicBezTo>
                    <a:pt x="18900" y="21600"/>
                    <a:pt x="18189" y="21600"/>
                    <a:pt x="16271" y="21100"/>
                  </a:cubicBezTo>
                  <a:cubicBezTo>
                    <a:pt x="14353" y="20600"/>
                    <a:pt x="11226" y="19600"/>
                    <a:pt x="9024" y="18500"/>
                  </a:cubicBezTo>
                  <a:cubicBezTo>
                    <a:pt x="6821" y="17400"/>
                    <a:pt x="5542" y="16200"/>
                    <a:pt x="4263" y="15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7085989" y="5886450"/>
              <a:ext cx="159447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600" fill="norm" stroke="1" extrusionOk="0">
                  <a:moveTo>
                    <a:pt x="14123" y="0"/>
                  </a:moveTo>
                  <a:cubicBezTo>
                    <a:pt x="16062" y="1131"/>
                    <a:pt x="18000" y="2263"/>
                    <a:pt x="19385" y="4526"/>
                  </a:cubicBezTo>
                  <a:cubicBezTo>
                    <a:pt x="20769" y="6789"/>
                    <a:pt x="21600" y="10183"/>
                    <a:pt x="19938" y="13063"/>
                  </a:cubicBezTo>
                  <a:cubicBezTo>
                    <a:pt x="18277" y="15943"/>
                    <a:pt x="14123" y="18309"/>
                    <a:pt x="10385" y="19646"/>
                  </a:cubicBezTo>
                  <a:cubicBezTo>
                    <a:pt x="6646" y="20983"/>
                    <a:pt x="3323" y="212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7309650" y="5650280"/>
              <a:ext cx="284340" cy="179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92" fill="norm" stroke="1" extrusionOk="0">
                  <a:moveTo>
                    <a:pt x="1333" y="8532"/>
                  </a:moveTo>
                  <a:cubicBezTo>
                    <a:pt x="853" y="7261"/>
                    <a:pt x="373" y="5991"/>
                    <a:pt x="133" y="4720"/>
                  </a:cubicBezTo>
                  <a:cubicBezTo>
                    <a:pt x="-107" y="3450"/>
                    <a:pt x="-107" y="2179"/>
                    <a:pt x="853" y="1290"/>
                  </a:cubicBezTo>
                  <a:cubicBezTo>
                    <a:pt x="1813" y="400"/>
                    <a:pt x="3733" y="-108"/>
                    <a:pt x="5413" y="19"/>
                  </a:cubicBezTo>
                  <a:cubicBezTo>
                    <a:pt x="7093" y="146"/>
                    <a:pt x="8533" y="908"/>
                    <a:pt x="9493" y="2433"/>
                  </a:cubicBezTo>
                  <a:cubicBezTo>
                    <a:pt x="10453" y="3958"/>
                    <a:pt x="10933" y="6245"/>
                    <a:pt x="10213" y="8786"/>
                  </a:cubicBezTo>
                  <a:cubicBezTo>
                    <a:pt x="9493" y="11327"/>
                    <a:pt x="7573" y="14123"/>
                    <a:pt x="6293" y="16028"/>
                  </a:cubicBezTo>
                  <a:cubicBezTo>
                    <a:pt x="5013" y="17934"/>
                    <a:pt x="4373" y="18951"/>
                    <a:pt x="4533" y="19586"/>
                  </a:cubicBezTo>
                  <a:cubicBezTo>
                    <a:pt x="4693" y="20221"/>
                    <a:pt x="5653" y="20476"/>
                    <a:pt x="8613" y="20730"/>
                  </a:cubicBezTo>
                  <a:cubicBezTo>
                    <a:pt x="11573" y="20984"/>
                    <a:pt x="16533" y="21238"/>
                    <a:pt x="21493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7987689" y="6037627"/>
              <a:ext cx="25400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500" y="11040"/>
                    <a:pt x="9000" y="1783"/>
                    <a:pt x="12600" y="240"/>
                  </a:cubicBezTo>
                  <a:cubicBezTo>
                    <a:pt x="16200" y="-1303"/>
                    <a:pt x="189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8013089" y="6191250"/>
              <a:ext cx="1905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8559784" y="5820304"/>
              <a:ext cx="179650" cy="293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093" fill="norm" stroke="1" extrusionOk="0">
                  <a:moveTo>
                    <a:pt x="1436" y="6579"/>
                  </a:moveTo>
                  <a:cubicBezTo>
                    <a:pt x="1185" y="10990"/>
                    <a:pt x="934" y="15402"/>
                    <a:pt x="682" y="17988"/>
                  </a:cubicBezTo>
                  <a:cubicBezTo>
                    <a:pt x="431" y="20573"/>
                    <a:pt x="180" y="21334"/>
                    <a:pt x="55" y="21030"/>
                  </a:cubicBezTo>
                  <a:cubicBezTo>
                    <a:pt x="-71" y="20726"/>
                    <a:pt x="-71" y="19357"/>
                    <a:pt x="1059" y="16695"/>
                  </a:cubicBezTo>
                  <a:cubicBezTo>
                    <a:pt x="2189" y="14033"/>
                    <a:pt x="4450" y="10078"/>
                    <a:pt x="7087" y="7035"/>
                  </a:cubicBezTo>
                  <a:cubicBezTo>
                    <a:pt x="9724" y="3993"/>
                    <a:pt x="12738" y="1864"/>
                    <a:pt x="14873" y="799"/>
                  </a:cubicBezTo>
                  <a:cubicBezTo>
                    <a:pt x="17008" y="-266"/>
                    <a:pt x="18264" y="-266"/>
                    <a:pt x="19394" y="799"/>
                  </a:cubicBezTo>
                  <a:cubicBezTo>
                    <a:pt x="20524" y="1864"/>
                    <a:pt x="21529" y="3993"/>
                    <a:pt x="21278" y="6959"/>
                  </a:cubicBezTo>
                  <a:cubicBezTo>
                    <a:pt x="21027" y="9926"/>
                    <a:pt x="19520" y="13728"/>
                    <a:pt x="18013" y="17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8794139" y="6026150"/>
              <a:ext cx="1016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50" y="14400"/>
                    <a:pt x="8100" y="7200"/>
                    <a:pt x="11700" y="3600"/>
                  </a:cubicBezTo>
                  <a:cubicBezTo>
                    <a:pt x="15300" y="0"/>
                    <a:pt x="184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9036660" y="5750730"/>
              <a:ext cx="248038" cy="510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444" fill="norm" stroke="1" extrusionOk="0">
                  <a:moveTo>
                    <a:pt x="5340" y="10233"/>
                  </a:moveTo>
                  <a:cubicBezTo>
                    <a:pt x="4614" y="11122"/>
                    <a:pt x="3888" y="12011"/>
                    <a:pt x="3344" y="13255"/>
                  </a:cubicBezTo>
                  <a:cubicBezTo>
                    <a:pt x="2799" y="14500"/>
                    <a:pt x="2436" y="16100"/>
                    <a:pt x="2164" y="17300"/>
                  </a:cubicBezTo>
                  <a:cubicBezTo>
                    <a:pt x="1892" y="18500"/>
                    <a:pt x="1710" y="19300"/>
                    <a:pt x="1347" y="20011"/>
                  </a:cubicBezTo>
                  <a:cubicBezTo>
                    <a:pt x="984" y="20722"/>
                    <a:pt x="440" y="21344"/>
                    <a:pt x="167" y="21433"/>
                  </a:cubicBezTo>
                  <a:cubicBezTo>
                    <a:pt x="-105" y="21522"/>
                    <a:pt x="-105" y="21078"/>
                    <a:pt x="621" y="19478"/>
                  </a:cubicBezTo>
                  <a:cubicBezTo>
                    <a:pt x="1347" y="17878"/>
                    <a:pt x="2799" y="15122"/>
                    <a:pt x="4524" y="12189"/>
                  </a:cubicBezTo>
                  <a:cubicBezTo>
                    <a:pt x="6248" y="9255"/>
                    <a:pt x="8245" y="6144"/>
                    <a:pt x="9878" y="4100"/>
                  </a:cubicBezTo>
                  <a:cubicBezTo>
                    <a:pt x="11512" y="2055"/>
                    <a:pt x="12782" y="1078"/>
                    <a:pt x="13871" y="544"/>
                  </a:cubicBezTo>
                  <a:cubicBezTo>
                    <a:pt x="14961" y="11"/>
                    <a:pt x="15868" y="-78"/>
                    <a:pt x="16594" y="55"/>
                  </a:cubicBezTo>
                  <a:cubicBezTo>
                    <a:pt x="17320" y="189"/>
                    <a:pt x="17865" y="544"/>
                    <a:pt x="18682" y="1655"/>
                  </a:cubicBezTo>
                  <a:cubicBezTo>
                    <a:pt x="19498" y="2766"/>
                    <a:pt x="20587" y="4633"/>
                    <a:pt x="21041" y="5833"/>
                  </a:cubicBezTo>
                  <a:cubicBezTo>
                    <a:pt x="21495" y="7033"/>
                    <a:pt x="21313" y="7566"/>
                    <a:pt x="20134" y="8144"/>
                  </a:cubicBezTo>
                  <a:cubicBezTo>
                    <a:pt x="18954" y="8722"/>
                    <a:pt x="16776" y="9344"/>
                    <a:pt x="14779" y="9655"/>
                  </a:cubicBezTo>
                  <a:cubicBezTo>
                    <a:pt x="12782" y="9966"/>
                    <a:pt x="10967" y="9966"/>
                    <a:pt x="9152" y="9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9429139" y="5988050"/>
              <a:ext cx="381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9610851" y="5678781"/>
              <a:ext cx="186589" cy="334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212" fill="norm" stroke="1" extrusionOk="0">
                  <a:moveTo>
                    <a:pt x="21394" y="3905"/>
                  </a:moveTo>
                  <a:cubicBezTo>
                    <a:pt x="20909" y="2832"/>
                    <a:pt x="20423" y="1759"/>
                    <a:pt x="18967" y="954"/>
                  </a:cubicBezTo>
                  <a:cubicBezTo>
                    <a:pt x="17511" y="149"/>
                    <a:pt x="15084" y="-388"/>
                    <a:pt x="12293" y="350"/>
                  </a:cubicBezTo>
                  <a:cubicBezTo>
                    <a:pt x="9502" y="1088"/>
                    <a:pt x="6347" y="3100"/>
                    <a:pt x="4041" y="5918"/>
                  </a:cubicBezTo>
                  <a:cubicBezTo>
                    <a:pt x="1736" y="8735"/>
                    <a:pt x="279" y="12357"/>
                    <a:pt x="37" y="14973"/>
                  </a:cubicBezTo>
                  <a:cubicBezTo>
                    <a:pt x="-206" y="17590"/>
                    <a:pt x="765" y="19200"/>
                    <a:pt x="2585" y="20072"/>
                  </a:cubicBezTo>
                  <a:cubicBezTo>
                    <a:pt x="4405" y="20944"/>
                    <a:pt x="7075" y="21078"/>
                    <a:pt x="9745" y="21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9835539" y="5810250"/>
              <a:ext cx="2540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000"/>
                    <a:pt x="7200" y="10000"/>
                    <a:pt x="3600" y="13600"/>
                  </a:cubicBezTo>
                  <a:cubicBezTo>
                    <a:pt x="0" y="17200"/>
                    <a:pt x="0" y="19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9956189" y="5903383"/>
              <a:ext cx="13970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3600" y="12960"/>
                    <a:pt x="7200" y="5400"/>
                    <a:pt x="10800" y="2160"/>
                  </a:cubicBezTo>
                  <a:cubicBezTo>
                    <a:pt x="14400" y="-1080"/>
                    <a:pt x="18000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10096830" y="5822950"/>
              <a:ext cx="213135" cy="470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515" fill="norm" stroke="1" extrusionOk="0">
                  <a:moveTo>
                    <a:pt x="10602" y="3487"/>
                  </a:moveTo>
                  <a:cubicBezTo>
                    <a:pt x="8715" y="7071"/>
                    <a:pt x="6827" y="10655"/>
                    <a:pt x="5255" y="13512"/>
                  </a:cubicBezTo>
                  <a:cubicBezTo>
                    <a:pt x="3682" y="16370"/>
                    <a:pt x="2424" y="18500"/>
                    <a:pt x="1585" y="19808"/>
                  </a:cubicBezTo>
                  <a:cubicBezTo>
                    <a:pt x="746" y="21116"/>
                    <a:pt x="326" y="21600"/>
                    <a:pt x="117" y="21503"/>
                  </a:cubicBezTo>
                  <a:cubicBezTo>
                    <a:pt x="-93" y="21406"/>
                    <a:pt x="-93" y="20728"/>
                    <a:pt x="746" y="18791"/>
                  </a:cubicBezTo>
                  <a:cubicBezTo>
                    <a:pt x="1585" y="16854"/>
                    <a:pt x="3262" y="13657"/>
                    <a:pt x="5359" y="10606"/>
                  </a:cubicBezTo>
                  <a:cubicBezTo>
                    <a:pt x="7457" y="7555"/>
                    <a:pt x="9973" y="4649"/>
                    <a:pt x="11546" y="3003"/>
                  </a:cubicBezTo>
                  <a:cubicBezTo>
                    <a:pt x="13119" y="1356"/>
                    <a:pt x="13748" y="969"/>
                    <a:pt x="14691" y="630"/>
                  </a:cubicBezTo>
                  <a:cubicBezTo>
                    <a:pt x="15635" y="291"/>
                    <a:pt x="16893" y="0"/>
                    <a:pt x="17942" y="0"/>
                  </a:cubicBezTo>
                  <a:cubicBezTo>
                    <a:pt x="18990" y="0"/>
                    <a:pt x="19829" y="291"/>
                    <a:pt x="20458" y="1211"/>
                  </a:cubicBezTo>
                  <a:cubicBezTo>
                    <a:pt x="21088" y="2131"/>
                    <a:pt x="21507" y="3681"/>
                    <a:pt x="20563" y="5134"/>
                  </a:cubicBezTo>
                  <a:cubicBezTo>
                    <a:pt x="19620" y="6587"/>
                    <a:pt x="17313" y="7943"/>
                    <a:pt x="15111" y="8717"/>
                  </a:cubicBezTo>
                  <a:cubicBezTo>
                    <a:pt x="12909" y="9492"/>
                    <a:pt x="10812" y="9686"/>
                    <a:pt x="8715" y="9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10203839" y="5702300"/>
              <a:ext cx="301685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6535" y="0"/>
                  </a:moveTo>
                  <a:cubicBezTo>
                    <a:pt x="18025" y="1927"/>
                    <a:pt x="19514" y="3854"/>
                    <a:pt x="20408" y="6034"/>
                  </a:cubicBezTo>
                  <a:cubicBezTo>
                    <a:pt x="21302" y="8214"/>
                    <a:pt x="21600" y="10648"/>
                    <a:pt x="20632" y="12777"/>
                  </a:cubicBezTo>
                  <a:cubicBezTo>
                    <a:pt x="19663" y="14907"/>
                    <a:pt x="17429" y="16732"/>
                    <a:pt x="13779" y="18152"/>
                  </a:cubicBezTo>
                  <a:cubicBezTo>
                    <a:pt x="10130" y="19572"/>
                    <a:pt x="5065" y="205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3" name="Drawing"/>
          <p:cNvGrpSpPr/>
          <p:nvPr/>
        </p:nvGrpSpPr>
        <p:grpSpPr>
          <a:xfrm>
            <a:off x="1317272" y="1555749"/>
            <a:ext cx="11116028" cy="6436785"/>
            <a:chOff x="0" y="0"/>
            <a:chExt cx="11116027" cy="6436783"/>
          </a:xfrm>
        </p:grpSpPr>
        <p:sp>
          <p:nvSpPr>
            <p:cNvPr id="3440" name="Line"/>
            <p:cNvSpPr/>
            <p:nvPr/>
          </p:nvSpPr>
          <p:spPr>
            <a:xfrm>
              <a:off x="28927" y="203745"/>
              <a:ext cx="269964" cy="38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281" fill="norm" stroke="1" extrusionOk="0">
                  <a:moveTo>
                    <a:pt x="0" y="4499"/>
                  </a:moveTo>
                  <a:cubicBezTo>
                    <a:pt x="3881" y="4615"/>
                    <a:pt x="7762" y="4731"/>
                    <a:pt x="11138" y="4267"/>
                  </a:cubicBezTo>
                  <a:cubicBezTo>
                    <a:pt x="14513" y="3802"/>
                    <a:pt x="17381" y="2757"/>
                    <a:pt x="19153" y="1886"/>
                  </a:cubicBezTo>
                  <a:cubicBezTo>
                    <a:pt x="20925" y="1015"/>
                    <a:pt x="21600" y="319"/>
                    <a:pt x="21516" y="86"/>
                  </a:cubicBezTo>
                  <a:cubicBezTo>
                    <a:pt x="21431" y="-146"/>
                    <a:pt x="20587" y="86"/>
                    <a:pt x="18647" y="841"/>
                  </a:cubicBezTo>
                  <a:cubicBezTo>
                    <a:pt x="16706" y="1596"/>
                    <a:pt x="13669" y="2873"/>
                    <a:pt x="11812" y="3802"/>
                  </a:cubicBezTo>
                  <a:cubicBezTo>
                    <a:pt x="9956" y="4731"/>
                    <a:pt x="9281" y="5312"/>
                    <a:pt x="8859" y="5893"/>
                  </a:cubicBezTo>
                  <a:cubicBezTo>
                    <a:pt x="8438" y="6473"/>
                    <a:pt x="8269" y="7054"/>
                    <a:pt x="8522" y="7519"/>
                  </a:cubicBezTo>
                  <a:cubicBezTo>
                    <a:pt x="8775" y="7983"/>
                    <a:pt x="9450" y="8331"/>
                    <a:pt x="10209" y="8564"/>
                  </a:cubicBezTo>
                  <a:cubicBezTo>
                    <a:pt x="10969" y="8796"/>
                    <a:pt x="11812" y="8912"/>
                    <a:pt x="12909" y="8970"/>
                  </a:cubicBezTo>
                  <a:cubicBezTo>
                    <a:pt x="14006" y="9028"/>
                    <a:pt x="15356" y="9028"/>
                    <a:pt x="15947" y="9377"/>
                  </a:cubicBezTo>
                  <a:cubicBezTo>
                    <a:pt x="16537" y="9725"/>
                    <a:pt x="16369" y="10422"/>
                    <a:pt x="14766" y="11699"/>
                  </a:cubicBezTo>
                  <a:cubicBezTo>
                    <a:pt x="13163" y="12977"/>
                    <a:pt x="10125" y="14835"/>
                    <a:pt x="8184" y="16170"/>
                  </a:cubicBezTo>
                  <a:cubicBezTo>
                    <a:pt x="6244" y="17506"/>
                    <a:pt x="5400" y="18319"/>
                    <a:pt x="4894" y="19073"/>
                  </a:cubicBezTo>
                  <a:cubicBezTo>
                    <a:pt x="4387" y="19828"/>
                    <a:pt x="4219" y="20525"/>
                    <a:pt x="4641" y="20931"/>
                  </a:cubicBezTo>
                  <a:cubicBezTo>
                    <a:pt x="5063" y="21338"/>
                    <a:pt x="6075" y="21454"/>
                    <a:pt x="8859" y="20931"/>
                  </a:cubicBezTo>
                  <a:cubicBezTo>
                    <a:pt x="11644" y="20409"/>
                    <a:pt x="16200" y="19248"/>
                    <a:pt x="20756" y="18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331283" y="375309"/>
              <a:ext cx="377095" cy="186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413" fill="norm" stroke="1" extrusionOk="0">
                  <a:moveTo>
                    <a:pt x="139" y="4293"/>
                  </a:moveTo>
                  <a:cubicBezTo>
                    <a:pt x="19" y="3079"/>
                    <a:pt x="-102" y="1866"/>
                    <a:pt x="139" y="1137"/>
                  </a:cubicBezTo>
                  <a:cubicBezTo>
                    <a:pt x="381" y="409"/>
                    <a:pt x="984" y="167"/>
                    <a:pt x="1648" y="45"/>
                  </a:cubicBezTo>
                  <a:cubicBezTo>
                    <a:pt x="2311" y="-76"/>
                    <a:pt x="3035" y="-76"/>
                    <a:pt x="3820" y="1623"/>
                  </a:cubicBezTo>
                  <a:cubicBezTo>
                    <a:pt x="4604" y="3322"/>
                    <a:pt x="5449" y="6720"/>
                    <a:pt x="5570" y="9996"/>
                  </a:cubicBezTo>
                  <a:cubicBezTo>
                    <a:pt x="5690" y="13272"/>
                    <a:pt x="5087" y="16427"/>
                    <a:pt x="4483" y="18490"/>
                  </a:cubicBezTo>
                  <a:cubicBezTo>
                    <a:pt x="3880" y="20553"/>
                    <a:pt x="3277" y="21524"/>
                    <a:pt x="3035" y="21403"/>
                  </a:cubicBezTo>
                  <a:cubicBezTo>
                    <a:pt x="2794" y="21281"/>
                    <a:pt x="2915" y="20068"/>
                    <a:pt x="3940" y="16913"/>
                  </a:cubicBezTo>
                  <a:cubicBezTo>
                    <a:pt x="4966" y="13758"/>
                    <a:pt x="6897" y="8661"/>
                    <a:pt x="8164" y="5385"/>
                  </a:cubicBezTo>
                  <a:cubicBezTo>
                    <a:pt x="9431" y="2108"/>
                    <a:pt x="10034" y="652"/>
                    <a:pt x="10095" y="288"/>
                  </a:cubicBezTo>
                  <a:cubicBezTo>
                    <a:pt x="10155" y="-76"/>
                    <a:pt x="9672" y="652"/>
                    <a:pt x="9310" y="2351"/>
                  </a:cubicBezTo>
                  <a:cubicBezTo>
                    <a:pt x="8948" y="4050"/>
                    <a:pt x="8707" y="6720"/>
                    <a:pt x="9069" y="8782"/>
                  </a:cubicBezTo>
                  <a:cubicBezTo>
                    <a:pt x="9431" y="10845"/>
                    <a:pt x="10396" y="12302"/>
                    <a:pt x="12568" y="12180"/>
                  </a:cubicBezTo>
                  <a:cubicBezTo>
                    <a:pt x="14740" y="12059"/>
                    <a:pt x="18119" y="10360"/>
                    <a:pt x="21498" y="8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928425" y="158750"/>
              <a:ext cx="135553" cy="20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339" fill="norm" stroke="1" extrusionOk="0">
                  <a:moveTo>
                    <a:pt x="3336" y="0"/>
                  </a:moveTo>
                  <a:cubicBezTo>
                    <a:pt x="4001" y="3086"/>
                    <a:pt x="4666" y="6171"/>
                    <a:pt x="4167" y="9147"/>
                  </a:cubicBezTo>
                  <a:cubicBezTo>
                    <a:pt x="3669" y="12122"/>
                    <a:pt x="2007" y="14988"/>
                    <a:pt x="1010" y="17082"/>
                  </a:cubicBezTo>
                  <a:cubicBezTo>
                    <a:pt x="13" y="19176"/>
                    <a:pt x="-319" y="20498"/>
                    <a:pt x="346" y="21049"/>
                  </a:cubicBezTo>
                  <a:cubicBezTo>
                    <a:pt x="1010" y="21600"/>
                    <a:pt x="2672" y="21380"/>
                    <a:pt x="6327" y="20278"/>
                  </a:cubicBezTo>
                  <a:cubicBezTo>
                    <a:pt x="9983" y="19176"/>
                    <a:pt x="15632" y="17192"/>
                    <a:pt x="21281" y="15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1054188" y="260350"/>
              <a:ext cx="28840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21021" y="0"/>
                  </a:moveTo>
                  <a:cubicBezTo>
                    <a:pt x="14850" y="771"/>
                    <a:pt x="8678" y="1543"/>
                    <a:pt x="4821" y="4500"/>
                  </a:cubicBezTo>
                  <a:cubicBezTo>
                    <a:pt x="964" y="7457"/>
                    <a:pt x="-579" y="12600"/>
                    <a:pt x="192" y="15814"/>
                  </a:cubicBezTo>
                  <a:cubicBezTo>
                    <a:pt x="964" y="19029"/>
                    <a:pt x="4050" y="20314"/>
                    <a:pt x="71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371827" y="584200"/>
              <a:ext cx="6032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95" y="20000"/>
                    <a:pt x="3789" y="18400"/>
                    <a:pt x="5949" y="16200"/>
                  </a:cubicBezTo>
                  <a:cubicBezTo>
                    <a:pt x="8109" y="14000"/>
                    <a:pt x="10535" y="11200"/>
                    <a:pt x="13187" y="8400"/>
                  </a:cubicBezTo>
                  <a:cubicBezTo>
                    <a:pt x="15840" y="5600"/>
                    <a:pt x="18720" y="2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606777" y="660400"/>
              <a:ext cx="4191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18" y="18635"/>
                    <a:pt x="5236" y="15671"/>
                    <a:pt x="8836" y="12071"/>
                  </a:cubicBezTo>
                  <a:cubicBezTo>
                    <a:pt x="12436" y="8471"/>
                    <a:pt x="17018" y="42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1368777" y="273050"/>
              <a:ext cx="63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1387827" y="444500"/>
              <a:ext cx="508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1965677" y="214145"/>
              <a:ext cx="266701" cy="300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0" y="1938"/>
                  </a:moveTo>
                  <a:cubicBezTo>
                    <a:pt x="171" y="1182"/>
                    <a:pt x="343" y="427"/>
                    <a:pt x="943" y="125"/>
                  </a:cubicBezTo>
                  <a:cubicBezTo>
                    <a:pt x="1543" y="-177"/>
                    <a:pt x="2571" y="-26"/>
                    <a:pt x="4800" y="1636"/>
                  </a:cubicBezTo>
                  <a:cubicBezTo>
                    <a:pt x="7029" y="3297"/>
                    <a:pt x="10457" y="6469"/>
                    <a:pt x="13457" y="10019"/>
                  </a:cubicBezTo>
                  <a:cubicBezTo>
                    <a:pt x="16457" y="13568"/>
                    <a:pt x="19029" y="17496"/>
                    <a:pt x="21600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2079977" y="218365"/>
              <a:ext cx="234951" cy="365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fill="norm" stroke="1" extrusionOk="0">
                  <a:moveTo>
                    <a:pt x="21600" y="227"/>
                  </a:moveTo>
                  <a:cubicBezTo>
                    <a:pt x="20627" y="-20"/>
                    <a:pt x="19654" y="-267"/>
                    <a:pt x="17708" y="659"/>
                  </a:cubicBezTo>
                  <a:cubicBezTo>
                    <a:pt x="15762" y="1584"/>
                    <a:pt x="12843" y="3683"/>
                    <a:pt x="10022" y="6522"/>
                  </a:cubicBezTo>
                  <a:cubicBezTo>
                    <a:pt x="7200" y="9360"/>
                    <a:pt x="4476" y="12940"/>
                    <a:pt x="2822" y="15532"/>
                  </a:cubicBezTo>
                  <a:cubicBezTo>
                    <a:pt x="1168" y="18124"/>
                    <a:pt x="584" y="19728"/>
                    <a:pt x="0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2456329" y="360840"/>
              <a:ext cx="295899" cy="98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0077" fill="norm" stroke="1" extrusionOk="0">
                  <a:moveTo>
                    <a:pt x="796" y="19667"/>
                  </a:moveTo>
                  <a:cubicBezTo>
                    <a:pt x="337" y="17507"/>
                    <a:pt x="-123" y="15347"/>
                    <a:pt x="30" y="12323"/>
                  </a:cubicBezTo>
                  <a:cubicBezTo>
                    <a:pt x="183" y="9299"/>
                    <a:pt x="949" y="5411"/>
                    <a:pt x="2251" y="2819"/>
                  </a:cubicBezTo>
                  <a:cubicBezTo>
                    <a:pt x="3554" y="227"/>
                    <a:pt x="5392" y="-1069"/>
                    <a:pt x="7154" y="1091"/>
                  </a:cubicBezTo>
                  <a:cubicBezTo>
                    <a:pt x="8915" y="3251"/>
                    <a:pt x="10600" y="8867"/>
                    <a:pt x="12132" y="12755"/>
                  </a:cubicBezTo>
                  <a:cubicBezTo>
                    <a:pt x="13664" y="16643"/>
                    <a:pt x="15043" y="18803"/>
                    <a:pt x="16115" y="19667"/>
                  </a:cubicBezTo>
                  <a:cubicBezTo>
                    <a:pt x="17188" y="20531"/>
                    <a:pt x="17954" y="20099"/>
                    <a:pt x="18796" y="17723"/>
                  </a:cubicBezTo>
                  <a:cubicBezTo>
                    <a:pt x="19639" y="15347"/>
                    <a:pt x="20558" y="11027"/>
                    <a:pt x="21017" y="7787"/>
                  </a:cubicBezTo>
                  <a:cubicBezTo>
                    <a:pt x="21477" y="4547"/>
                    <a:pt x="21477" y="2387"/>
                    <a:pt x="21324" y="1523"/>
                  </a:cubicBezTo>
                  <a:cubicBezTo>
                    <a:pt x="21171" y="659"/>
                    <a:pt x="20864" y="1091"/>
                    <a:pt x="20558" y="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2983856" y="149452"/>
              <a:ext cx="245472" cy="369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175" fill="norm" stroke="1" extrusionOk="0">
                  <a:moveTo>
                    <a:pt x="21410" y="1261"/>
                  </a:moveTo>
                  <a:cubicBezTo>
                    <a:pt x="19010" y="533"/>
                    <a:pt x="16610" y="-195"/>
                    <a:pt x="14118" y="48"/>
                  </a:cubicBezTo>
                  <a:cubicBezTo>
                    <a:pt x="11625" y="290"/>
                    <a:pt x="9041" y="1504"/>
                    <a:pt x="6641" y="3445"/>
                  </a:cubicBezTo>
                  <a:cubicBezTo>
                    <a:pt x="4241" y="5387"/>
                    <a:pt x="2025" y="8057"/>
                    <a:pt x="918" y="10544"/>
                  </a:cubicBezTo>
                  <a:cubicBezTo>
                    <a:pt x="-190" y="13032"/>
                    <a:pt x="-190" y="15338"/>
                    <a:pt x="364" y="17036"/>
                  </a:cubicBezTo>
                  <a:cubicBezTo>
                    <a:pt x="918" y="18735"/>
                    <a:pt x="2025" y="19827"/>
                    <a:pt x="3502" y="20495"/>
                  </a:cubicBezTo>
                  <a:cubicBezTo>
                    <a:pt x="4979" y="21162"/>
                    <a:pt x="6825" y="21405"/>
                    <a:pt x="8487" y="20920"/>
                  </a:cubicBezTo>
                  <a:cubicBezTo>
                    <a:pt x="10148" y="20434"/>
                    <a:pt x="11625" y="19221"/>
                    <a:pt x="12364" y="18250"/>
                  </a:cubicBezTo>
                  <a:cubicBezTo>
                    <a:pt x="13102" y="17279"/>
                    <a:pt x="13102" y="16551"/>
                    <a:pt x="13102" y="15884"/>
                  </a:cubicBezTo>
                  <a:cubicBezTo>
                    <a:pt x="13102" y="15216"/>
                    <a:pt x="13102" y="14609"/>
                    <a:pt x="12456" y="14245"/>
                  </a:cubicBezTo>
                  <a:cubicBezTo>
                    <a:pt x="11810" y="13881"/>
                    <a:pt x="10518" y="13760"/>
                    <a:pt x="9225" y="136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3197043" y="332023"/>
              <a:ext cx="127535" cy="18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047" fill="norm" stroke="1" extrusionOk="0">
                  <a:moveTo>
                    <a:pt x="1133" y="4068"/>
                  </a:moveTo>
                  <a:cubicBezTo>
                    <a:pt x="4617" y="4068"/>
                    <a:pt x="8101" y="4068"/>
                    <a:pt x="10714" y="3355"/>
                  </a:cubicBezTo>
                  <a:cubicBezTo>
                    <a:pt x="13326" y="2643"/>
                    <a:pt x="15068" y="1219"/>
                    <a:pt x="15068" y="507"/>
                  </a:cubicBezTo>
                  <a:cubicBezTo>
                    <a:pt x="15068" y="-205"/>
                    <a:pt x="13326" y="-205"/>
                    <a:pt x="10888" y="744"/>
                  </a:cubicBezTo>
                  <a:cubicBezTo>
                    <a:pt x="8449" y="1694"/>
                    <a:pt x="5314" y="3593"/>
                    <a:pt x="3049" y="6322"/>
                  </a:cubicBezTo>
                  <a:cubicBezTo>
                    <a:pt x="785" y="9052"/>
                    <a:pt x="-609" y="12613"/>
                    <a:pt x="262" y="15342"/>
                  </a:cubicBezTo>
                  <a:cubicBezTo>
                    <a:pt x="1133" y="18072"/>
                    <a:pt x="4268" y="19971"/>
                    <a:pt x="8101" y="20683"/>
                  </a:cubicBezTo>
                  <a:cubicBezTo>
                    <a:pt x="11933" y="21395"/>
                    <a:pt x="16462" y="20920"/>
                    <a:pt x="20991" y="20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3352094" y="330200"/>
              <a:ext cx="119791" cy="18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4" h="20975" fill="norm" stroke="1" extrusionOk="0">
                  <a:moveTo>
                    <a:pt x="19080" y="0"/>
                  </a:moveTo>
                  <a:cubicBezTo>
                    <a:pt x="15480" y="736"/>
                    <a:pt x="11880" y="1473"/>
                    <a:pt x="8640" y="4050"/>
                  </a:cubicBezTo>
                  <a:cubicBezTo>
                    <a:pt x="5400" y="6627"/>
                    <a:pt x="2520" y="11045"/>
                    <a:pt x="1080" y="13868"/>
                  </a:cubicBezTo>
                  <a:cubicBezTo>
                    <a:pt x="-360" y="16691"/>
                    <a:pt x="-360" y="17918"/>
                    <a:pt x="1080" y="19145"/>
                  </a:cubicBezTo>
                  <a:cubicBezTo>
                    <a:pt x="2520" y="20373"/>
                    <a:pt x="5400" y="21600"/>
                    <a:pt x="9180" y="20618"/>
                  </a:cubicBezTo>
                  <a:cubicBezTo>
                    <a:pt x="12960" y="19636"/>
                    <a:pt x="17640" y="16445"/>
                    <a:pt x="19440" y="13745"/>
                  </a:cubicBezTo>
                  <a:cubicBezTo>
                    <a:pt x="21240" y="11045"/>
                    <a:pt x="20160" y="8836"/>
                    <a:pt x="18540" y="7609"/>
                  </a:cubicBezTo>
                  <a:cubicBezTo>
                    <a:pt x="16920" y="6382"/>
                    <a:pt x="14760" y="6136"/>
                    <a:pt x="13860" y="6014"/>
                  </a:cubicBezTo>
                  <a:cubicBezTo>
                    <a:pt x="12960" y="5891"/>
                    <a:pt x="13320" y="5891"/>
                    <a:pt x="13680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3565877" y="316081"/>
              <a:ext cx="234951" cy="199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6" fill="norm" stroke="1" extrusionOk="0">
                  <a:moveTo>
                    <a:pt x="0" y="4201"/>
                  </a:moveTo>
                  <a:cubicBezTo>
                    <a:pt x="389" y="9151"/>
                    <a:pt x="778" y="14101"/>
                    <a:pt x="973" y="17139"/>
                  </a:cubicBezTo>
                  <a:cubicBezTo>
                    <a:pt x="1168" y="20176"/>
                    <a:pt x="1168" y="21301"/>
                    <a:pt x="1265" y="21189"/>
                  </a:cubicBezTo>
                  <a:cubicBezTo>
                    <a:pt x="1362" y="21076"/>
                    <a:pt x="1557" y="19726"/>
                    <a:pt x="2043" y="17139"/>
                  </a:cubicBezTo>
                  <a:cubicBezTo>
                    <a:pt x="2530" y="14551"/>
                    <a:pt x="3308" y="10726"/>
                    <a:pt x="4378" y="8026"/>
                  </a:cubicBezTo>
                  <a:cubicBezTo>
                    <a:pt x="5449" y="5326"/>
                    <a:pt x="6811" y="3751"/>
                    <a:pt x="7686" y="3526"/>
                  </a:cubicBezTo>
                  <a:cubicBezTo>
                    <a:pt x="8562" y="3301"/>
                    <a:pt x="8951" y="4426"/>
                    <a:pt x="9146" y="6114"/>
                  </a:cubicBezTo>
                  <a:cubicBezTo>
                    <a:pt x="9341" y="7801"/>
                    <a:pt x="9341" y="10051"/>
                    <a:pt x="9243" y="11739"/>
                  </a:cubicBezTo>
                  <a:cubicBezTo>
                    <a:pt x="9146" y="13426"/>
                    <a:pt x="8951" y="14551"/>
                    <a:pt x="8951" y="14551"/>
                  </a:cubicBezTo>
                  <a:cubicBezTo>
                    <a:pt x="8951" y="14551"/>
                    <a:pt x="9146" y="13426"/>
                    <a:pt x="10216" y="10838"/>
                  </a:cubicBezTo>
                  <a:cubicBezTo>
                    <a:pt x="11286" y="8251"/>
                    <a:pt x="13232" y="4201"/>
                    <a:pt x="14692" y="2064"/>
                  </a:cubicBezTo>
                  <a:cubicBezTo>
                    <a:pt x="16151" y="-74"/>
                    <a:pt x="17124" y="-299"/>
                    <a:pt x="17903" y="264"/>
                  </a:cubicBezTo>
                  <a:cubicBezTo>
                    <a:pt x="18681" y="826"/>
                    <a:pt x="19265" y="2176"/>
                    <a:pt x="19849" y="5101"/>
                  </a:cubicBezTo>
                  <a:cubicBezTo>
                    <a:pt x="20432" y="8026"/>
                    <a:pt x="21016" y="12526"/>
                    <a:pt x="21600" y="17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3863803" y="282083"/>
              <a:ext cx="140225" cy="184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0903" fill="norm" stroke="1" extrusionOk="0">
                  <a:moveTo>
                    <a:pt x="79" y="11216"/>
                  </a:moveTo>
                  <a:cubicBezTo>
                    <a:pt x="4915" y="9056"/>
                    <a:pt x="9751" y="6896"/>
                    <a:pt x="12330" y="4976"/>
                  </a:cubicBezTo>
                  <a:cubicBezTo>
                    <a:pt x="14909" y="3056"/>
                    <a:pt x="15232" y="1376"/>
                    <a:pt x="14426" y="536"/>
                  </a:cubicBezTo>
                  <a:cubicBezTo>
                    <a:pt x="13620" y="-304"/>
                    <a:pt x="11685" y="-304"/>
                    <a:pt x="9267" y="1616"/>
                  </a:cubicBezTo>
                  <a:cubicBezTo>
                    <a:pt x="6850" y="3536"/>
                    <a:pt x="3948" y="7376"/>
                    <a:pt x="2175" y="10736"/>
                  </a:cubicBezTo>
                  <a:cubicBezTo>
                    <a:pt x="402" y="14096"/>
                    <a:pt x="-243" y="16976"/>
                    <a:pt x="79" y="18776"/>
                  </a:cubicBezTo>
                  <a:cubicBezTo>
                    <a:pt x="402" y="20576"/>
                    <a:pt x="1691" y="21296"/>
                    <a:pt x="5399" y="20696"/>
                  </a:cubicBezTo>
                  <a:cubicBezTo>
                    <a:pt x="9106" y="20096"/>
                    <a:pt x="15232" y="18176"/>
                    <a:pt x="21357" y="16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4107338" y="69850"/>
              <a:ext cx="80840" cy="39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452" fill="norm" stroke="1" extrusionOk="0">
                  <a:moveTo>
                    <a:pt x="19490" y="0"/>
                  </a:moveTo>
                  <a:cubicBezTo>
                    <a:pt x="15060" y="1953"/>
                    <a:pt x="10629" y="3906"/>
                    <a:pt x="7029" y="6606"/>
                  </a:cubicBezTo>
                  <a:cubicBezTo>
                    <a:pt x="3429" y="9306"/>
                    <a:pt x="660" y="12753"/>
                    <a:pt x="106" y="15338"/>
                  </a:cubicBezTo>
                  <a:cubicBezTo>
                    <a:pt x="-448" y="17923"/>
                    <a:pt x="1214" y="19647"/>
                    <a:pt x="3983" y="20566"/>
                  </a:cubicBezTo>
                  <a:cubicBezTo>
                    <a:pt x="6752" y="21485"/>
                    <a:pt x="10629" y="21600"/>
                    <a:pt x="13675" y="21313"/>
                  </a:cubicBezTo>
                  <a:cubicBezTo>
                    <a:pt x="16721" y="21026"/>
                    <a:pt x="18937" y="20336"/>
                    <a:pt x="21152" y="19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4083312" y="292100"/>
              <a:ext cx="123916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2761" y="21600"/>
                  </a:moveTo>
                  <a:cubicBezTo>
                    <a:pt x="1296" y="16200"/>
                    <a:pt x="-168" y="10800"/>
                    <a:pt x="15" y="7200"/>
                  </a:cubicBezTo>
                  <a:cubicBezTo>
                    <a:pt x="198" y="3600"/>
                    <a:pt x="2029" y="1800"/>
                    <a:pt x="5873" y="900"/>
                  </a:cubicBezTo>
                  <a:cubicBezTo>
                    <a:pt x="9717" y="0"/>
                    <a:pt x="15574" y="0"/>
                    <a:pt x="214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4277077" y="266699"/>
              <a:ext cx="82551" cy="22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0" y="1800"/>
                  </a:moveTo>
                  <a:cubicBezTo>
                    <a:pt x="5538" y="6000"/>
                    <a:pt x="11077" y="10200"/>
                    <a:pt x="13846" y="13000"/>
                  </a:cubicBezTo>
                  <a:cubicBezTo>
                    <a:pt x="16615" y="15800"/>
                    <a:pt x="16615" y="17200"/>
                    <a:pt x="16338" y="18500"/>
                  </a:cubicBezTo>
                  <a:cubicBezTo>
                    <a:pt x="16062" y="19800"/>
                    <a:pt x="15508" y="21000"/>
                    <a:pt x="13846" y="21300"/>
                  </a:cubicBezTo>
                  <a:cubicBezTo>
                    <a:pt x="12185" y="21600"/>
                    <a:pt x="9415" y="21000"/>
                    <a:pt x="7477" y="19100"/>
                  </a:cubicBezTo>
                  <a:cubicBezTo>
                    <a:pt x="5538" y="17200"/>
                    <a:pt x="4431" y="14000"/>
                    <a:pt x="6923" y="10600"/>
                  </a:cubicBezTo>
                  <a:cubicBezTo>
                    <a:pt x="9415" y="7200"/>
                    <a:pt x="15508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4435827" y="311150"/>
              <a:ext cx="254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4454877" y="215900"/>
              <a:ext cx="19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4515458" y="311150"/>
              <a:ext cx="155320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600" fill="norm" stroke="1" extrusionOk="0">
                  <a:moveTo>
                    <a:pt x="21133" y="0"/>
                  </a:moveTo>
                  <a:cubicBezTo>
                    <a:pt x="16237" y="0"/>
                    <a:pt x="11341" y="0"/>
                    <a:pt x="7453" y="1671"/>
                  </a:cubicBezTo>
                  <a:cubicBezTo>
                    <a:pt x="3565" y="3343"/>
                    <a:pt x="685" y="6686"/>
                    <a:pt x="109" y="9643"/>
                  </a:cubicBezTo>
                  <a:cubicBezTo>
                    <a:pt x="-467" y="12600"/>
                    <a:pt x="1261" y="15171"/>
                    <a:pt x="4717" y="17100"/>
                  </a:cubicBezTo>
                  <a:cubicBezTo>
                    <a:pt x="8173" y="19029"/>
                    <a:pt x="13357" y="20314"/>
                    <a:pt x="185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4901193" y="56833"/>
              <a:ext cx="131535" cy="419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400" fill="norm" stroke="1" extrusionOk="0">
                  <a:moveTo>
                    <a:pt x="20973" y="2608"/>
                  </a:moveTo>
                  <a:cubicBezTo>
                    <a:pt x="20973" y="1636"/>
                    <a:pt x="20973" y="664"/>
                    <a:pt x="20129" y="232"/>
                  </a:cubicBezTo>
                  <a:cubicBezTo>
                    <a:pt x="19285" y="-200"/>
                    <a:pt x="17598" y="-92"/>
                    <a:pt x="14560" y="1096"/>
                  </a:cubicBezTo>
                  <a:cubicBezTo>
                    <a:pt x="11523" y="2284"/>
                    <a:pt x="7135" y="4552"/>
                    <a:pt x="4098" y="7468"/>
                  </a:cubicBezTo>
                  <a:cubicBezTo>
                    <a:pt x="1060" y="10384"/>
                    <a:pt x="-627" y="13948"/>
                    <a:pt x="217" y="16378"/>
                  </a:cubicBezTo>
                  <a:cubicBezTo>
                    <a:pt x="1060" y="18808"/>
                    <a:pt x="4436" y="20104"/>
                    <a:pt x="7810" y="20752"/>
                  </a:cubicBezTo>
                  <a:cubicBezTo>
                    <a:pt x="11185" y="21400"/>
                    <a:pt x="14560" y="21400"/>
                    <a:pt x="17936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5162627" y="119295"/>
              <a:ext cx="153690" cy="394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0744" fill="norm" stroke="1" extrusionOk="0">
                  <a:moveTo>
                    <a:pt x="1333" y="9758"/>
                  </a:moveTo>
                  <a:cubicBezTo>
                    <a:pt x="757" y="12542"/>
                    <a:pt x="181" y="15325"/>
                    <a:pt x="37" y="17552"/>
                  </a:cubicBezTo>
                  <a:cubicBezTo>
                    <a:pt x="-107" y="19779"/>
                    <a:pt x="181" y="21449"/>
                    <a:pt x="613" y="20447"/>
                  </a:cubicBezTo>
                  <a:cubicBezTo>
                    <a:pt x="1045" y="19445"/>
                    <a:pt x="1621" y="15771"/>
                    <a:pt x="2485" y="12319"/>
                  </a:cubicBezTo>
                  <a:cubicBezTo>
                    <a:pt x="3349" y="8868"/>
                    <a:pt x="4501" y="5639"/>
                    <a:pt x="5509" y="3635"/>
                  </a:cubicBezTo>
                  <a:cubicBezTo>
                    <a:pt x="6517" y="1630"/>
                    <a:pt x="7381" y="851"/>
                    <a:pt x="8533" y="406"/>
                  </a:cubicBezTo>
                  <a:cubicBezTo>
                    <a:pt x="9685" y="-40"/>
                    <a:pt x="11125" y="-151"/>
                    <a:pt x="13141" y="239"/>
                  </a:cubicBezTo>
                  <a:cubicBezTo>
                    <a:pt x="15157" y="628"/>
                    <a:pt x="17749" y="1519"/>
                    <a:pt x="19333" y="3301"/>
                  </a:cubicBezTo>
                  <a:cubicBezTo>
                    <a:pt x="20917" y="5082"/>
                    <a:pt x="21493" y="7754"/>
                    <a:pt x="20197" y="9591"/>
                  </a:cubicBezTo>
                  <a:cubicBezTo>
                    <a:pt x="18901" y="11428"/>
                    <a:pt x="15733" y="12430"/>
                    <a:pt x="13141" y="12987"/>
                  </a:cubicBezTo>
                  <a:cubicBezTo>
                    <a:pt x="10549" y="13544"/>
                    <a:pt x="8533" y="13655"/>
                    <a:pt x="6949" y="13043"/>
                  </a:cubicBezTo>
                  <a:cubicBezTo>
                    <a:pt x="5365" y="12430"/>
                    <a:pt x="4213" y="11094"/>
                    <a:pt x="3061" y="9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5413727" y="0"/>
              <a:ext cx="112185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3" y="0"/>
                  </a:moveTo>
                  <a:cubicBezTo>
                    <a:pt x="5298" y="122"/>
                    <a:pt x="9374" y="244"/>
                    <a:pt x="13449" y="1769"/>
                  </a:cubicBezTo>
                  <a:cubicBezTo>
                    <a:pt x="17525" y="3295"/>
                    <a:pt x="21600" y="6224"/>
                    <a:pt x="21600" y="9336"/>
                  </a:cubicBezTo>
                  <a:cubicBezTo>
                    <a:pt x="21600" y="12447"/>
                    <a:pt x="17525" y="15742"/>
                    <a:pt x="13245" y="17817"/>
                  </a:cubicBezTo>
                  <a:cubicBezTo>
                    <a:pt x="8966" y="19892"/>
                    <a:pt x="4483" y="207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5" name="Line"/>
            <p:cNvSpPr/>
            <p:nvPr/>
          </p:nvSpPr>
          <p:spPr>
            <a:xfrm>
              <a:off x="5127977" y="428535"/>
              <a:ext cx="57151" cy="238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0" y="1442"/>
                  </a:moveTo>
                  <a:cubicBezTo>
                    <a:pt x="3200" y="678"/>
                    <a:pt x="6400" y="-87"/>
                    <a:pt x="8400" y="9"/>
                  </a:cubicBezTo>
                  <a:cubicBezTo>
                    <a:pt x="10400" y="104"/>
                    <a:pt x="11200" y="1060"/>
                    <a:pt x="11600" y="3736"/>
                  </a:cubicBezTo>
                  <a:cubicBezTo>
                    <a:pt x="12000" y="6412"/>
                    <a:pt x="12000" y="10809"/>
                    <a:pt x="13600" y="14058"/>
                  </a:cubicBezTo>
                  <a:cubicBezTo>
                    <a:pt x="15200" y="17308"/>
                    <a:pt x="18400" y="19410"/>
                    <a:pt x="21600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6" name="Line"/>
            <p:cNvSpPr/>
            <p:nvPr/>
          </p:nvSpPr>
          <p:spPr>
            <a:xfrm>
              <a:off x="1371677" y="1158108"/>
              <a:ext cx="244751" cy="41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75" fill="norm" stroke="1" extrusionOk="0">
                  <a:moveTo>
                    <a:pt x="862" y="5826"/>
                  </a:moveTo>
                  <a:cubicBezTo>
                    <a:pt x="1048" y="8471"/>
                    <a:pt x="1234" y="11116"/>
                    <a:pt x="1234" y="13540"/>
                  </a:cubicBezTo>
                  <a:cubicBezTo>
                    <a:pt x="1234" y="15965"/>
                    <a:pt x="1048" y="18169"/>
                    <a:pt x="955" y="19546"/>
                  </a:cubicBezTo>
                  <a:cubicBezTo>
                    <a:pt x="862" y="20924"/>
                    <a:pt x="862" y="21475"/>
                    <a:pt x="862" y="21475"/>
                  </a:cubicBezTo>
                  <a:cubicBezTo>
                    <a:pt x="862" y="21475"/>
                    <a:pt x="862" y="20924"/>
                    <a:pt x="676" y="19161"/>
                  </a:cubicBezTo>
                  <a:cubicBezTo>
                    <a:pt x="490" y="17397"/>
                    <a:pt x="117" y="14422"/>
                    <a:pt x="24" y="11446"/>
                  </a:cubicBezTo>
                  <a:cubicBezTo>
                    <a:pt x="-69" y="8471"/>
                    <a:pt x="117" y="5495"/>
                    <a:pt x="397" y="3732"/>
                  </a:cubicBezTo>
                  <a:cubicBezTo>
                    <a:pt x="676" y="1969"/>
                    <a:pt x="1048" y="1418"/>
                    <a:pt x="1514" y="1418"/>
                  </a:cubicBezTo>
                  <a:cubicBezTo>
                    <a:pt x="1979" y="1418"/>
                    <a:pt x="2538" y="1969"/>
                    <a:pt x="2910" y="2575"/>
                  </a:cubicBezTo>
                  <a:cubicBezTo>
                    <a:pt x="3283" y="3181"/>
                    <a:pt x="3469" y="3842"/>
                    <a:pt x="3655" y="4448"/>
                  </a:cubicBezTo>
                  <a:cubicBezTo>
                    <a:pt x="3841" y="5055"/>
                    <a:pt x="4028" y="5606"/>
                    <a:pt x="4586" y="6157"/>
                  </a:cubicBezTo>
                  <a:cubicBezTo>
                    <a:pt x="5145" y="6708"/>
                    <a:pt x="6076" y="7259"/>
                    <a:pt x="6914" y="7314"/>
                  </a:cubicBezTo>
                  <a:cubicBezTo>
                    <a:pt x="7752" y="7369"/>
                    <a:pt x="8497" y="6928"/>
                    <a:pt x="9893" y="5716"/>
                  </a:cubicBezTo>
                  <a:cubicBezTo>
                    <a:pt x="11290" y="4504"/>
                    <a:pt x="13338" y="2520"/>
                    <a:pt x="14734" y="1363"/>
                  </a:cubicBezTo>
                  <a:cubicBezTo>
                    <a:pt x="16131" y="206"/>
                    <a:pt x="16876" y="-125"/>
                    <a:pt x="17434" y="40"/>
                  </a:cubicBezTo>
                  <a:cubicBezTo>
                    <a:pt x="17993" y="206"/>
                    <a:pt x="18365" y="867"/>
                    <a:pt x="18645" y="2630"/>
                  </a:cubicBezTo>
                  <a:cubicBezTo>
                    <a:pt x="18924" y="4393"/>
                    <a:pt x="19110" y="7259"/>
                    <a:pt x="19576" y="9959"/>
                  </a:cubicBezTo>
                  <a:cubicBezTo>
                    <a:pt x="20041" y="12659"/>
                    <a:pt x="20786" y="15193"/>
                    <a:pt x="21531" y="17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7" name="Line"/>
            <p:cNvSpPr/>
            <p:nvPr/>
          </p:nvSpPr>
          <p:spPr>
            <a:xfrm>
              <a:off x="1696518" y="1303565"/>
              <a:ext cx="154860" cy="140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058" fill="norm" stroke="1" extrusionOk="0">
                  <a:moveTo>
                    <a:pt x="1214" y="12116"/>
                  </a:moveTo>
                  <a:cubicBezTo>
                    <a:pt x="4133" y="9575"/>
                    <a:pt x="7052" y="7034"/>
                    <a:pt x="8658" y="4969"/>
                  </a:cubicBezTo>
                  <a:cubicBezTo>
                    <a:pt x="10263" y="2904"/>
                    <a:pt x="10555" y="1316"/>
                    <a:pt x="9971" y="522"/>
                  </a:cubicBezTo>
                  <a:cubicBezTo>
                    <a:pt x="9387" y="-272"/>
                    <a:pt x="7928" y="-272"/>
                    <a:pt x="6177" y="1316"/>
                  </a:cubicBezTo>
                  <a:cubicBezTo>
                    <a:pt x="4425" y="2904"/>
                    <a:pt x="2382" y="6081"/>
                    <a:pt x="1214" y="9257"/>
                  </a:cubicBezTo>
                  <a:cubicBezTo>
                    <a:pt x="47" y="12434"/>
                    <a:pt x="-245" y="15610"/>
                    <a:pt x="193" y="17834"/>
                  </a:cubicBezTo>
                  <a:cubicBezTo>
                    <a:pt x="631" y="20057"/>
                    <a:pt x="1798" y="21328"/>
                    <a:pt x="5447" y="21010"/>
                  </a:cubicBezTo>
                  <a:cubicBezTo>
                    <a:pt x="9096" y="20693"/>
                    <a:pt x="15225" y="18787"/>
                    <a:pt x="21355" y="16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8" name="Line"/>
            <p:cNvSpPr/>
            <p:nvPr/>
          </p:nvSpPr>
          <p:spPr>
            <a:xfrm>
              <a:off x="1789396" y="1299258"/>
              <a:ext cx="182632" cy="142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0509" fill="norm" stroke="1" extrusionOk="0">
                  <a:moveTo>
                    <a:pt x="13814" y="9484"/>
                  </a:moveTo>
                  <a:cubicBezTo>
                    <a:pt x="13569" y="6746"/>
                    <a:pt x="13323" y="4008"/>
                    <a:pt x="11973" y="2183"/>
                  </a:cubicBezTo>
                  <a:cubicBezTo>
                    <a:pt x="10623" y="358"/>
                    <a:pt x="8169" y="-555"/>
                    <a:pt x="6083" y="358"/>
                  </a:cubicBezTo>
                  <a:cubicBezTo>
                    <a:pt x="3996" y="1270"/>
                    <a:pt x="2278" y="4008"/>
                    <a:pt x="1173" y="7355"/>
                  </a:cubicBezTo>
                  <a:cubicBezTo>
                    <a:pt x="69" y="10701"/>
                    <a:pt x="-422" y="14656"/>
                    <a:pt x="437" y="17242"/>
                  </a:cubicBezTo>
                  <a:cubicBezTo>
                    <a:pt x="1296" y="19828"/>
                    <a:pt x="3505" y="21045"/>
                    <a:pt x="5592" y="20284"/>
                  </a:cubicBezTo>
                  <a:cubicBezTo>
                    <a:pt x="7678" y="19524"/>
                    <a:pt x="9642" y="16786"/>
                    <a:pt x="10992" y="14352"/>
                  </a:cubicBezTo>
                  <a:cubicBezTo>
                    <a:pt x="12342" y="11918"/>
                    <a:pt x="13078" y="9789"/>
                    <a:pt x="13323" y="9637"/>
                  </a:cubicBezTo>
                  <a:cubicBezTo>
                    <a:pt x="13569" y="9484"/>
                    <a:pt x="13323" y="11310"/>
                    <a:pt x="13446" y="12983"/>
                  </a:cubicBezTo>
                  <a:cubicBezTo>
                    <a:pt x="13569" y="14656"/>
                    <a:pt x="14060" y="16177"/>
                    <a:pt x="15042" y="17242"/>
                  </a:cubicBezTo>
                  <a:cubicBezTo>
                    <a:pt x="16023" y="18307"/>
                    <a:pt x="17496" y="18915"/>
                    <a:pt x="18601" y="18611"/>
                  </a:cubicBezTo>
                  <a:cubicBezTo>
                    <a:pt x="19705" y="18307"/>
                    <a:pt x="20442" y="17090"/>
                    <a:pt x="21178" y="15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9" name="Line"/>
            <p:cNvSpPr/>
            <p:nvPr/>
          </p:nvSpPr>
          <p:spPr>
            <a:xfrm>
              <a:off x="1984727" y="1284877"/>
              <a:ext cx="95251" cy="145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3" fill="norm" stroke="1" extrusionOk="0">
                  <a:moveTo>
                    <a:pt x="0" y="11717"/>
                  </a:moveTo>
                  <a:cubicBezTo>
                    <a:pt x="0" y="10174"/>
                    <a:pt x="0" y="8632"/>
                    <a:pt x="240" y="8632"/>
                  </a:cubicBezTo>
                  <a:cubicBezTo>
                    <a:pt x="480" y="8632"/>
                    <a:pt x="960" y="10174"/>
                    <a:pt x="1440" y="11717"/>
                  </a:cubicBezTo>
                  <a:cubicBezTo>
                    <a:pt x="1920" y="13260"/>
                    <a:pt x="2400" y="14803"/>
                    <a:pt x="2640" y="16809"/>
                  </a:cubicBezTo>
                  <a:cubicBezTo>
                    <a:pt x="2880" y="18814"/>
                    <a:pt x="2880" y="21283"/>
                    <a:pt x="2880" y="21283"/>
                  </a:cubicBezTo>
                  <a:cubicBezTo>
                    <a:pt x="2880" y="21283"/>
                    <a:pt x="2880" y="18814"/>
                    <a:pt x="3600" y="15574"/>
                  </a:cubicBezTo>
                  <a:cubicBezTo>
                    <a:pt x="4320" y="12334"/>
                    <a:pt x="5760" y="8323"/>
                    <a:pt x="7200" y="5546"/>
                  </a:cubicBezTo>
                  <a:cubicBezTo>
                    <a:pt x="8640" y="2769"/>
                    <a:pt x="10080" y="1226"/>
                    <a:pt x="12000" y="454"/>
                  </a:cubicBezTo>
                  <a:cubicBezTo>
                    <a:pt x="13920" y="-317"/>
                    <a:pt x="16320" y="-317"/>
                    <a:pt x="18000" y="2152"/>
                  </a:cubicBezTo>
                  <a:cubicBezTo>
                    <a:pt x="19680" y="4620"/>
                    <a:pt x="20640" y="9557"/>
                    <a:pt x="21120" y="12797"/>
                  </a:cubicBezTo>
                  <a:cubicBezTo>
                    <a:pt x="21600" y="16037"/>
                    <a:pt x="21600" y="17580"/>
                    <a:pt x="21600" y="18352"/>
                  </a:cubicBezTo>
                  <a:cubicBezTo>
                    <a:pt x="21600" y="19123"/>
                    <a:pt x="21600" y="19123"/>
                    <a:pt x="21600" y="19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0" name="Line"/>
            <p:cNvSpPr/>
            <p:nvPr/>
          </p:nvSpPr>
          <p:spPr>
            <a:xfrm>
              <a:off x="2162527" y="1314450"/>
              <a:ext cx="63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1" name="Line"/>
            <p:cNvSpPr/>
            <p:nvPr/>
          </p:nvSpPr>
          <p:spPr>
            <a:xfrm>
              <a:off x="2168877" y="1196885"/>
              <a:ext cx="19051" cy="11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0" y="21414"/>
                  </a:moveTo>
                  <a:cubicBezTo>
                    <a:pt x="0" y="15708"/>
                    <a:pt x="0" y="10003"/>
                    <a:pt x="0" y="6131"/>
                  </a:cubicBezTo>
                  <a:cubicBezTo>
                    <a:pt x="0" y="2259"/>
                    <a:pt x="0" y="222"/>
                    <a:pt x="3600" y="18"/>
                  </a:cubicBezTo>
                  <a:cubicBezTo>
                    <a:pt x="7200" y="-186"/>
                    <a:pt x="14400" y="1444"/>
                    <a:pt x="21600" y="3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2" name="Line"/>
            <p:cNvSpPr/>
            <p:nvPr/>
          </p:nvSpPr>
          <p:spPr>
            <a:xfrm>
              <a:off x="2264127" y="1269999"/>
              <a:ext cx="1206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9" y="3600"/>
                    <a:pt x="758" y="7200"/>
                    <a:pt x="758" y="10309"/>
                  </a:cubicBezTo>
                  <a:cubicBezTo>
                    <a:pt x="758" y="13418"/>
                    <a:pt x="379" y="16036"/>
                    <a:pt x="189" y="16364"/>
                  </a:cubicBezTo>
                  <a:cubicBezTo>
                    <a:pt x="0" y="16691"/>
                    <a:pt x="0" y="14727"/>
                    <a:pt x="568" y="12436"/>
                  </a:cubicBezTo>
                  <a:cubicBezTo>
                    <a:pt x="1137" y="10145"/>
                    <a:pt x="2274" y="7527"/>
                    <a:pt x="3411" y="5564"/>
                  </a:cubicBezTo>
                  <a:cubicBezTo>
                    <a:pt x="4547" y="3600"/>
                    <a:pt x="5684" y="2291"/>
                    <a:pt x="7579" y="3109"/>
                  </a:cubicBezTo>
                  <a:cubicBezTo>
                    <a:pt x="9474" y="3927"/>
                    <a:pt x="12126" y="6873"/>
                    <a:pt x="14589" y="10309"/>
                  </a:cubicBezTo>
                  <a:cubicBezTo>
                    <a:pt x="17053" y="13745"/>
                    <a:pt x="19326" y="176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3" name="Line"/>
            <p:cNvSpPr/>
            <p:nvPr/>
          </p:nvSpPr>
          <p:spPr>
            <a:xfrm>
              <a:off x="2423672" y="1259543"/>
              <a:ext cx="127338" cy="434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427" fill="norm" stroke="1" extrusionOk="0">
                  <a:moveTo>
                    <a:pt x="11552" y="4585"/>
                  </a:moveTo>
                  <a:cubicBezTo>
                    <a:pt x="12260" y="3959"/>
                    <a:pt x="12969" y="3332"/>
                    <a:pt x="13677" y="2550"/>
                  </a:cubicBezTo>
                  <a:cubicBezTo>
                    <a:pt x="14385" y="1767"/>
                    <a:pt x="15093" y="828"/>
                    <a:pt x="14562" y="359"/>
                  </a:cubicBezTo>
                  <a:cubicBezTo>
                    <a:pt x="14031" y="-111"/>
                    <a:pt x="12260" y="-111"/>
                    <a:pt x="9959" y="306"/>
                  </a:cubicBezTo>
                  <a:cubicBezTo>
                    <a:pt x="7657" y="724"/>
                    <a:pt x="4824" y="1559"/>
                    <a:pt x="3054" y="2289"/>
                  </a:cubicBezTo>
                  <a:cubicBezTo>
                    <a:pt x="1283" y="3019"/>
                    <a:pt x="575" y="3646"/>
                    <a:pt x="221" y="4219"/>
                  </a:cubicBezTo>
                  <a:cubicBezTo>
                    <a:pt x="-133" y="4793"/>
                    <a:pt x="-133" y="5315"/>
                    <a:pt x="752" y="5576"/>
                  </a:cubicBezTo>
                  <a:cubicBezTo>
                    <a:pt x="1637" y="5837"/>
                    <a:pt x="3408" y="5837"/>
                    <a:pt x="5710" y="5419"/>
                  </a:cubicBezTo>
                  <a:cubicBezTo>
                    <a:pt x="8011" y="5002"/>
                    <a:pt x="10844" y="4167"/>
                    <a:pt x="12792" y="3959"/>
                  </a:cubicBezTo>
                  <a:cubicBezTo>
                    <a:pt x="14739" y="3750"/>
                    <a:pt x="15801" y="4167"/>
                    <a:pt x="17395" y="5941"/>
                  </a:cubicBezTo>
                  <a:cubicBezTo>
                    <a:pt x="18988" y="7715"/>
                    <a:pt x="21113" y="10846"/>
                    <a:pt x="21290" y="13506"/>
                  </a:cubicBezTo>
                  <a:cubicBezTo>
                    <a:pt x="21467" y="16167"/>
                    <a:pt x="19697" y="18359"/>
                    <a:pt x="18103" y="19611"/>
                  </a:cubicBezTo>
                  <a:cubicBezTo>
                    <a:pt x="16510" y="20863"/>
                    <a:pt x="15093" y="21176"/>
                    <a:pt x="13500" y="21332"/>
                  </a:cubicBezTo>
                  <a:cubicBezTo>
                    <a:pt x="11906" y="21489"/>
                    <a:pt x="10136" y="21489"/>
                    <a:pt x="8188" y="21019"/>
                  </a:cubicBezTo>
                  <a:cubicBezTo>
                    <a:pt x="6241" y="20550"/>
                    <a:pt x="4116" y="19611"/>
                    <a:pt x="3054" y="18828"/>
                  </a:cubicBezTo>
                  <a:cubicBezTo>
                    <a:pt x="1992" y="18046"/>
                    <a:pt x="1992" y="17419"/>
                    <a:pt x="4470" y="16793"/>
                  </a:cubicBezTo>
                  <a:cubicBezTo>
                    <a:pt x="6949" y="16167"/>
                    <a:pt x="11906" y="15541"/>
                    <a:pt x="16864" y="14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4" name="Line"/>
            <p:cNvSpPr/>
            <p:nvPr/>
          </p:nvSpPr>
          <p:spPr>
            <a:xfrm>
              <a:off x="1654527" y="1663700"/>
              <a:ext cx="5334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6800"/>
                    <a:pt x="6171" y="12000"/>
                    <a:pt x="9386" y="8400"/>
                  </a:cubicBezTo>
                  <a:cubicBezTo>
                    <a:pt x="12600" y="4800"/>
                    <a:pt x="15943" y="2400"/>
                    <a:pt x="18000" y="1200"/>
                  </a:cubicBezTo>
                  <a:cubicBezTo>
                    <a:pt x="20057" y="0"/>
                    <a:pt x="2082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5" name="Line"/>
            <p:cNvSpPr/>
            <p:nvPr/>
          </p:nvSpPr>
          <p:spPr>
            <a:xfrm>
              <a:off x="1838677" y="1695450"/>
              <a:ext cx="4635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53" y="17486"/>
                    <a:pt x="6707" y="13371"/>
                    <a:pt x="10307" y="9771"/>
                  </a:cubicBezTo>
                  <a:cubicBezTo>
                    <a:pt x="13907" y="6171"/>
                    <a:pt x="17753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6" name="Line"/>
            <p:cNvSpPr/>
            <p:nvPr/>
          </p:nvSpPr>
          <p:spPr>
            <a:xfrm>
              <a:off x="2753077" y="1346199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7" name="Line"/>
            <p:cNvSpPr/>
            <p:nvPr/>
          </p:nvSpPr>
          <p:spPr>
            <a:xfrm>
              <a:off x="2765777" y="1454150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8" name="Line"/>
            <p:cNvSpPr/>
            <p:nvPr/>
          </p:nvSpPr>
          <p:spPr>
            <a:xfrm>
              <a:off x="3426177" y="1206500"/>
              <a:ext cx="38101" cy="309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0" y="0"/>
                  </a:moveTo>
                  <a:cubicBezTo>
                    <a:pt x="1200" y="4962"/>
                    <a:pt x="2400" y="9924"/>
                    <a:pt x="3000" y="12989"/>
                  </a:cubicBezTo>
                  <a:cubicBezTo>
                    <a:pt x="3600" y="16054"/>
                    <a:pt x="3600" y="17222"/>
                    <a:pt x="4800" y="18462"/>
                  </a:cubicBezTo>
                  <a:cubicBezTo>
                    <a:pt x="6000" y="19703"/>
                    <a:pt x="8400" y="21016"/>
                    <a:pt x="11400" y="21308"/>
                  </a:cubicBezTo>
                  <a:cubicBezTo>
                    <a:pt x="14400" y="21600"/>
                    <a:pt x="18000" y="20870"/>
                    <a:pt x="21600" y="20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9" name="Line"/>
            <p:cNvSpPr/>
            <p:nvPr/>
          </p:nvSpPr>
          <p:spPr>
            <a:xfrm>
              <a:off x="3584927" y="1155699"/>
              <a:ext cx="9808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4941"/>
                    <a:pt x="21600" y="9882"/>
                    <a:pt x="19440" y="13482"/>
                  </a:cubicBezTo>
                  <a:cubicBezTo>
                    <a:pt x="17280" y="17082"/>
                    <a:pt x="8640" y="193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0" name="Line"/>
            <p:cNvSpPr/>
            <p:nvPr/>
          </p:nvSpPr>
          <p:spPr>
            <a:xfrm>
              <a:off x="3349977" y="1308100"/>
              <a:ext cx="3048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50" y="16457"/>
                    <a:pt x="6900" y="11314"/>
                    <a:pt x="10500" y="7714"/>
                  </a:cubicBezTo>
                  <a:cubicBezTo>
                    <a:pt x="14100" y="4114"/>
                    <a:pt x="1785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1" name="Line"/>
            <p:cNvSpPr/>
            <p:nvPr/>
          </p:nvSpPr>
          <p:spPr>
            <a:xfrm>
              <a:off x="3286477" y="1416050"/>
              <a:ext cx="4127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26" y="19636"/>
                    <a:pt x="4652" y="17673"/>
                    <a:pt x="7477" y="14727"/>
                  </a:cubicBezTo>
                  <a:cubicBezTo>
                    <a:pt x="10302" y="11782"/>
                    <a:pt x="13625" y="7855"/>
                    <a:pt x="16062" y="5236"/>
                  </a:cubicBezTo>
                  <a:cubicBezTo>
                    <a:pt x="18498" y="2618"/>
                    <a:pt x="20049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2" name="Line"/>
            <p:cNvSpPr/>
            <p:nvPr/>
          </p:nvSpPr>
          <p:spPr>
            <a:xfrm>
              <a:off x="4067527" y="1104899"/>
              <a:ext cx="101601" cy="401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21600" y="2387"/>
                  </a:moveTo>
                  <a:cubicBezTo>
                    <a:pt x="21600" y="1819"/>
                    <a:pt x="21600" y="1251"/>
                    <a:pt x="20475" y="796"/>
                  </a:cubicBezTo>
                  <a:cubicBezTo>
                    <a:pt x="19350" y="341"/>
                    <a:pt x="17100" y="0"/>
                    <a:pt x="15075" y="0"/>
                  </a:cubicBezTo>
                  <a:cubicBezTo>
                    <a:pt x="13050" y="0"/>
                    <a:pt x="11250" y="341"/>
                    <a:pt x="9450" y="1421"/>
                  </a:cubicBezTo>
                  <a:cubicBezTo>
                    <a:pt x="7650" y="2501"/>
                    <a:pt x="5850" y="4320"/>
                    <a:pt x="5625" y="6594"/>
                  </a:cubicBezTo>
                  <a:cubicBezTo>
                    <a:pt x="5400" y="8867"/>
                    <a:pt x="6750" y="11596"/>
                    <a:pt x="7650" y="13983"/>
                  </a:cubicBezTo>
                  <a:cubicBezTo>
                    <a:pt x="8550" y="16371"/>
                    <a:pt x="9000" y="18417"/>
                    <a:pt x="8775" y="19724"/>
                  </a:cubicBezTo>
                  <a:cubicBezTo>
                    <a:pt x="8550" y="21032"/>
                    <a:pt x="7650" y="21600"/>
                    <a:pt x="6075" y="21543"/>
                  </a:cubicBezTo>
                  <a:cubicBezTo>
                    <a:pt x="4500" y="21486"/>
                    <a:pt x="2250" y="20804"/>
                    <a:pt x="0" y="20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3" name="Line"/>
            <p:cNvSpPr/>
            <p:nvPr/>
          </p:nvSpPr>
          <p:spPr>
            <a:xfrm>
              <a:off x="4023077" y="1320800"/>
              <a:ext cx="1905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200"/>
                    <a:pt x="0" y="16800"/>
                    <a:pt x="1440" y="14640"/>
                  </a:cubicBezTo>
                  <a:cubicBezTo>
                    <a:pt x="2880" y="12480"/>
                    <a:pt x="5760" y="10560"/>
                    <a:pt x="9360" y="8160"/>
                  </a:cubicBezTo>
                  <a:cubicBezTo>
                    <a:pt x="12960" y="5760"/>
                    <a:pt x="1728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4" name="Line"/>
            <p:cNvSpPr/>
            <p:nvPr/>
          </p:nvSpPr>
          <p:spPr>
            <a:xfrm>
              <a:off x="4277077" y="1136649"/>
              <a:ext cx="317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260"/>
                    <a:pt x="12960" y="6521"/>
                    <a:pt x="9360" y="10121"/>
                  </a:cubicBezTo>
                  <a:cubicBezTo>
                    <a:pt x="5760" y="13721"/>
                    <a:pt x="2880" y="176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5" name="Line"/>
            <p:cNvSpPr/>
            <p:nvPr/>
          </p:nvSpPr>
          <p:spPr>
            <a:xfrm>
              <a:off x="4334227" y="1269999"/>
              <a:ext cx="6351" cy="178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5" fill="norm" stroke="1" extrusionOk="0">
                  <a:moveTo>
                    <a:pt x="0" y="14316"/>
                  </a:moveTo>
                  <a:cubicBezTo>
                    <a:pt x="7200" y="15572"/>
                    <a:pt x="14400" y="16828"/>
                    <a:pt x="18000" y="18335"/>
                  </a:cubicBezTo>
                  <a:cubicBezTo>
                    <a:pt x="21600" y="19842"/>
                    <a:pt x="21600" y="21600"/>
                    <a:pt x="21600" y="21098"/>
                  </a:cubicBezTo>
                  <a:cubicBezTo>
                    <a:pt x="21600" y="20595"/>
                    <a:pt x="21600" y="17833"/>
                    <a:pt x="21600" y="13940"/>
                  </a:cubicBezTo>
                  <a:cubicBezTo>
                    <a:pt x="21600" y="10047"/>
                    <a:pt x="21600" y="50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6" name="Line"/>
            <p:cNvSpPr/>
            <p:nvPr/>
          </p:nvSpPr>
          <p:spPr>
            <a:xfrm>
              <a:off x="4380794" y="1286139"/>
              <a:ext cx="107563" cy="348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307" fill="norm" stroke="1" extrusionOk="0">
                  <a:moveTo>
                    <a:pt x="5815" y="566"/>
                  </a:moveTo>
                  <a:cubicBezTo>
                    <a:pt x="5815" y="5222"/>
                    <a:pt x="5815" y="9878"/>
                    <a:pt x="5608" y="12853"/>
                  </a:cubicBezTo>
                  <a:cubicBezTo>
                    <a:pt x="5400" y="15828"/>
                    <a:pt x="4985" y="17121"/>
                    <a:pt x="4154" y="18415"/>
                  </a:cubicBezTo>
                  <a:cubicBezTo>
                    <a:pt x="3323" y="19708"/>
                    <a:pt x="2077" y="21002"/>
                    <a:pt x="1246" y="21260"/>
                  </a:cubicBezTo>
                  <a:cubicBezTo>
                    <a:pt x="415" y="21519"/>
                    <a:pt x="0" y="20743"/>
                    <a:pt x="0" y="17833"/>
                  </a:cubicBezTo>
                  <a:cubicBezTo>
                    <a:pt x="0" y="14923"/>
                    <a:pt x="415" y="9878"/>
                    <a:pt x="1454" y="6709"/>
                  </a:cubicBezTo>
                  <a:cubicBezTo>
                    <a:pt x="2492" y="3541"/>
                    <a:pt x="4154" y="2247"/>
                    <a:pt x="5815" y="1406"/>
                  </a:cubicBezTo>
                  <a:cubicBezTo>
                    <a:pt x="7477" y="566"/>
                    <a:pt x="9138" y="178"/>
                    <a:pt x="11008" y="48"/>
                  </a:cubicBezTo>
                  <a:cubicBezTo>
                    <a:pt x="12877" y="-81"/>
                    <a:pt x="14954" y="48"/>
                    <a:pt x="16615" y="436"/>
                  </a:cubicBezTo>
                  <a:cubicBezTo>
                    <a:pt x="18277" y="824"/>
                    <a:pt x="19523" y="1471"/>
                    <a:pt x="20354" y="2312"/>
                  </a:cubicBezTo>
                  <a:cubicBezTo>
                    <a:pt x="21185" y="3153"/>
                    <a:pt x="21600" y="4187"/>
                    <a:pt x="20146" y="5222"/>
                  </a:cubicBezTo>
                  <a:cubicBezTo>
                    <a:pt x="18692" y="6257"/>
                    <a:pt x="15369" y="7291"/>
                    <a:pt x="12462" y="7809"/>
                  </a:cubicBezTo>
                  <a:cubicBezTo>
                    <a:pt x="9554" y="8326"/>
                    <a:pt x="7062" y="8326"/>
                    <a:pt x="6023" y="8003"/>
                  </a:cubicBezTo>
                  <a:cubicBezTo>
                    <a:pt x="4985" y="7679"/>
                    <a:pt x="5400" y="7033"/>
                    <a:pt x="5815" y="6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7" name="Line"/>
            <p:cNvSpPr/>
            <p:nvPr/>
          </p:nvSpPr>
          <p:spPr>
            <a:xfrm>
              <a:off x="4531077" y="1261203"/>
              <a:ext cx="89984" cy="17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281" fill="norm" stroke="1" extrusionOk="0">
                  <a:moveTo>
                    <a:pt x="10309" y="4256"/>
                  </a:moveTo>
                  <a:cubicBezTo>
                    <a:pt x="12273" y="3466"/>
                    <a:pt x="14236" y="2676"/>
                    <a:pt x="14236" y="1754"/>
                  </a:cubicBezTo>
                  <a:cubicBezTo>
                    <a:pt x="14236" y="832"/>
                    <a:pt x="12273" y="-222"/>
                    <a:pt x="9573" y="41"/>
                  </a:cubicBezTo>
                  <a:cubicBezTo>
                    <a:pt x="6873" y="305"/>
                    <a:pt x="3436" y="1885"/>
                    <a:pt x="1718" y="3334"/>
                  </a:cubicBezTo>
                  <a:cubicBezTo>
                    <a:pt x="0" y="4783"/>
                    <a:pt x="0" y="6100"/>
                    <a:pt x="1964" y="7680"/>
                  </a:cubicBezTo>
                  <a:cubicBezTo>
                    <a:pt x="3927" y="9261"/>
                    <a:pt x="7855" y="11105"/>
                    <a:pt x="11291" y="12554"/>
                  </a:cubicBezTo>
                  <a:cubicBezTo>
                    <a:pt x="14727" y="14002"/>
                    <a:pt x="17673" y="15056"/>
                    <a:pt x="19391" y="16241"/>
                  </a:cubicBezTo>
                  <a:cubicBezTo>
                    <a:pt x="21109" y="17427"/>
                    <a:pt x="21600" y="18744"/>
                    <a:pt x="19391" y="19666"/>
                  </a:cubicBezTo>
                  <a:cubicBezTo>
                    <a:pt x="17182" y="20588"/>
                    <a:pt x="12273" y="21115"/>
                    <a:pt x="8591" y="21246"/>
                  </a:cubicBezTo>
                  <a:cubicBezTo>
                    <a:pt x="4909" y="21378"/>
                    <a:pt x="2455" y="21115"/>
                    <a:pt x="0" y="20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8" name="Line"/>
            <p:cNvSpPr/>
            <p:nvPr/>
          </p:nvSpPr>
          <p:spPr>
            <a:xfrm>
              <a:off x="5173710" y="1238249"/>
              <a:ext cx="125718" cy="19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146" fill="norm" stroke="1" extrusionOk="0">
                  <a:moveTo>
                    <a:pt x="5182" y="0"/>
                  </a:moveTo>
                  <a:cubicBezTo>
                    <a:pt x="5182" y="5574"/>
                    <a:pt x="5182" y="11148"/>
                    <a:pt x="5002" y="14516"/>
                  </a:cubicBezTo>
                  <a:cubicBezTo>
                    <a:pt x="4822" y="17884"/>
                    <a:pt x="4462" y="19045"/>
                    <a:pt x="3562" y="19974"/>
                  </a:cubicBezTo>
                  <a:cubicBezTo>
                    <a:pt x="2662" y="20903"/>
                    <a:pt x="1222" y="21600"/>
                    <a:pt x="502" y="20787"/>
                  </a:cubicBezTo>
                  <a:cubicBezTo>
                    <a:pt x="-218" y="19974"/>
                    <a:pt x="-218" y="17652"/>
                    <a:pt x="862" y="14516"/>
                  </a:cubicBezTo>
                  <a:cubicBezTo>
                    <a:pt x="1942" y="11381"/>
                    <a:pt x="4102" y="7432"/>
                    <a:pt x="6802" y="5110"/>
                  </a:cubicBezTo>
                  <a:cubicBezTo>
                    <a:pt x="9502" y="2787"/>
                    <a:pt x="12742" y="2090"/>
                    <a:pt x="15262" y="1974"/>
                  </a:cubicBezTo>
                  <a:cubicBezTo>
                    <a:pt x="17782" y="1858"/>
                    <a:pt x="19582" y="2323"/>
                    <a:pt x="20482" y="5458"/>
                  </a:cubicBezTo>
                  <a:cubicBezTo>
                    <a:pt x="21382" y="8594"/>
                    <a:pt x="21382" y="14400"/>
                    <a:pt x="21382" y="20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9" name="Line"/>
            <p:cNvSpPr/>
            <p:nvPr/>
          </p:nvSpPr>
          <p:spPr>
            <a:xfrm>
              <a:off x="5407377" y="1208229"/>
              <a:ext cx="120651" cy="172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8" fill="norm" stroke="1" extrusionOk="0">
                  <a:moveTo>
                    <a:pt x="0" y="9156"/>
                  </a:moveTo>
                  <a:cubicBezTo>
                    <a:pt x="1895" y="9676"/>
                    <a:pt x="3789" y="10197"/>
                    <a:pt x="5684" y="10197"/>
                  </a:cubicBezTo>
                  <a:cubicBezTo>
                    <a:pt x="7579" y="10197"/>
                    <a:pt x="9474" y="9676"/>
                    <a:pt x="10800" y="8375"/>
                  </a:cubicBezTo>
                  <a:cubicBezTo>
                    <a:pt x="12126" y="7074"/>
                    <a:pt x="12884" y="4992"/>
                    <a:pt x="12884" y="3300"/>
                  </a:cubicBezTo>
                  <a:cubicBezTo>
                    <a:pt x="12884" y="1609"/>
                    <a:pt x="12126" y="307"/>
                    <a:pt x="10989" y="47"/>
                  </a:cubicBezTo>
                  <a:cubicBezTo>
                    <a:pt x="9853" y="-213"/>
                    <a:pt x="8337" y="568"/>
                    <a:pt x="6442" y="3040"/>
                  </a:cubicBezTo>
                  <a:cubicBezTo>
                    <a:pt x="4547" y="5512"/>
                    <a:pt x="2274" y="9676"/>
                    <a:pt x="1137" y="12409"/>
                  </a:cubicBezTo>
                  <a:cubicBezTo>
                    <a:pt x="0" y="15141"/>
                    <a:pt x="0" y="16442"/>
                    <a:pt x="1516" y="17874"/>
                  </a:cubicBezTo>
                  <a:cubicBezTo>
                    <a:pt x="3032" y="19305"/>
                    <a:pt x="6063" y="20867"/>
                    <a:pt x="9663" y="21127"/>
                  </a:cubicBezTo>
                  <a:cubicBezTo>
                    <a:pt x="13263" y="21387"/>
                    <a:pt x="17432" y="20346"/>
                    <a:pt x="21600" y="19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0" name="Line"/>
            <p:cNvSpPr/>
            <p:nvPr/>
          </p:nvSpPr>
          <p:spPr>
            <a:xfrm>
              <a:off x="5591527" y="1192191"/>
              <a:ext cx="133351" cy="17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068" fill="norm" stroke="1" extrusionOk="0">
                  <a:moveTo>
                    <a:pt x="0" y="8005"/>
                  </a:moveTo>
                  <a:cubicBezTo>
                    <a:pt x="1687" y="8265"/>
                    <a:pt x="3374" y="8525"/>
                    <a:pt x="5737" y="7875"/>
                  </a:cubicBezTo>
                  <a:cubicBezTo>
                    <a:pt x="8100" y="7224"/>
                    <a:pt x="11137" y="5663"/>
                    <a:pt x="12825" y="4101"/>
                  </a:cubicBezTo>
                  <a:cubicBezTo>
                    <a:pt x="14512" y="2540"/>
                    <a:pt x="14850" y="978"/>
                    <a:pt x="14175" y="328"/>
                  </a:cubicBezTo>
                  <a:cubicBezTo>
                    <a:pt x="13499" y="-323"/>
                    <a:pt x="11812" y="-63"/>
                    <a:pt x="9449" y="1629"/>
                  </a:cubicBezTo>
                  <a:cubicBezTo>
                    <a:pt x="7087" y="3320"/>
                    <a:pt x="4050" y="6443"/>
                    <a:pt x="2193" y="9436"/>
                  </a:cubicBezTo>
                  <a:cubicBezTo>
                    <a:pt x="337" y="12429"/>
                    <a:pt x="-338" y="15291"/>
                    <a:pt x="1687" y="17373"/>
                  </a:cubicBezTo>
                  <a:cubicBezTo>
                    <a:pt x="3712" y="19455"/>
                    <a:pt x="8437" y="20757"/>
                    <a:pt x="12150" y="21017"/>
                  </a:cubicBezTo>
                  <a:cubicBezTo>
                    <a:pt x="15862" y="21277"/>
                    <a:pt x="18562" y="20496"/>
                    <a:pt x="21262" y="19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1" name="Line"/>
            <p:cNvSpPr/>
            <p:nvPr/>
          </p:nvSpPr>
          <p:spPr>
            <a:xfrm>
              <a:off x="5731227" y="950297"/>
              <a:ext cx="558007" cy="425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401" fill="norm" stroke="1" extrusionOk="0">
                  <a:moveTo>
                    <a:pt x="3191" y="16391"/>
                  </a:moveTo>
                  <a:cubicBezTo>
                    <a:pt x="3518" y="15965"/>
                    <a:pt x="3845" y="15539"/>
                    <a:pt x="3927" y="15061"/>
                  </a:cubicBezTo>
                  <a:cubicBezTo>
                    <a:pt x="4009" y="14582"/>
                    <a:pt x="3845" y="14050"/>
                    <a:pt x="3518" y="13837"/>
                  </a:cubicBezTo>
                  <a:cubicBezTo>
                    <a:pt x="3191" y="13624"/>
                    <a:pt x="2700" y="13731"/>
                    <a:pt x="2086" y="14475"/>
                  </a:cubicBezTo>
                  <a:cubicBezTo>
                    <a:pt x="1473" y="15220"/>
                    <a:pt x="736" y="16603"/>
                    <a:pt x="368" y="17561"/>
                  </a:cubicBezTo>
                  <a:cubicBezTo>
                    <a:pt x="0" y="18519"/>
                    <a:pt x="0" y="19051"/>
                    <a:pt x="0" y="19583"/>
                  </a:cubicBezTo>
                  <a:cubicBezTo>
                    <a:pt x="0" y="20115"/>
                    <a:pt x="0" y="20647"/>
                    <a:pt x="245" y="20966"/>
                  </a:cubicBezTo>
                  <a:cubicBezTo>
                    <a:pt x="491" y="21285"/>
                    <a:pt x="982" y="21392"/>
                    <a:pt x="1759" y="20647"/>
                  </a:cubicBezTo>
                  <a:cubicBezTo>
                    <a:pt x="2536" y="19902"/>
                    <a:pt x="3600" y="18306"/>
                    <a:pt x="4418" y="16284"/>
                  </a:cubicBezTo>
                  <a:cubicBezTo>
                    <a:pt x="5236" y="14263"/>
                    <a:pt x="5809" y="11815"/>
                    <a:pt x="6136" y="9794"/>
                  </a:cubicBezTo>
                  <a:cubicBezTo>
                    <a:pt x="6464" y="7772"/>
                    <a:pt x="6545" y="6176"/>
                    <a:pt x="6627" y="4793"/>
                  </a:cubicBezTo>
                  <a:cubicBezTo>
                    <a:pt x="6709" y="3409"/>
                    <a:pt x="6791" y="2239"/>
                    <a:pt x="6709" y="1920"/>
                  </a:cubicBezTo>
                  <a:cubicBezTo>
                    <a:pt x="6627" y="1600"/>
                    <a:pt x="6382" y="2132"/>
                    <a:pt x="6055" y="3941"/>
                  </a:cubicBezTo>
                  <a:cubicBezTo>
                    <a:pt x="5727" y="5750"/>
                    <a:pt x="5318" y="8836"/>
                    <a:pt x="5073" y="11656"/>
                  </a:cubicBezTo>
                  <a:cubicBezTo>
                    <a:pt x="4827" y="14475"/>
                    <a:pt x="4745" y="17029"/>
                    <a:pt x="4827" y="18625"/>
                  </a:cubicBezTo>
                  <a:cubicBezTo>
                    <a:pt x="4909" y="20221"/>
                    <a:pt x="5155" y="20860"/>
                    <a:pt x="5564" y="21179"/>
                  </a:cubicBezTo>
                  <a:cubicBezTo>
                    <a:pt x="5973" y="21498"/>
                    <a:pt x="6545" y="21498"/>
                    <a:pt x="7159" y="21019"/>
                  </a:cubicBezTo>
                  <a:cubicBezTo>
                    <a:pt x="7773" y="20540"/>
                    <a:pt x="8427" y="19583"/>
                    <a:pt x="8877" y="18519"/>
                  </a:cubicBezTo>
                  <a:cubicBezTo>
                    <a:pt x="9327" y="17455"/>
                    <a:pt x="9573" y="16284"/>
                    <a:pt x="9532" y="15433"/>
                  </a:cubicBezTo>
                  <a:cubicBezTo>
                    <a:pt x="9491" y="14582"/>
                    <a:pt x="9164" y="14050"/>
                    <a:pt x="8877" y="13997"/>
                  </a:cubicBezTo>
                  <a:cubicBezTo>
                    <a:pt x="8591" y="13943"/>
                    <a:pt x="8345" y="14369"/>
                    <a:pt x="8182" y="14848"/>
                  </a:cubicBezTo>
                  <a:cubicBezTo>
                    <a:pt x="8018" y="15327"/>
                    <a:pt x="7936" y="15859"/>
                    <a:pt x="7895" y="16497"/>
                  </a:cubicBezTo>
                  <a:cubicBezTo>
                    <a:pt x="7855" y="17135"/>
                    <a:pt x="7855" y="17880"/>
                    <a:pt x="8059" y="18412"/>
                  </a:cubicBezTo>
                  <a:cubicBezTo>
                    <a:pt x="8264" y="18944"/>
                    <a:pt x="8673" y="19264"/>
                    <a:pt x="9777" y="19104"/>
                  </a:cubicBezTo>
                  <a:cubicBezTo>
                    <a:pt x="10882" y="18944"/>
                    <a:pt x="12682" y="18306"/>
                    <a:pt x="13991" y="17614"/>
                  </a:cubicBezTo>
                  <a:cubicBezTo>
                    <a:pt x="15300" y="16923"/>
                    <a:pt x="16118" y="16178"/>
                    <a:pt x="16650" y="15593"/>
                  </a:cubicBezTo>
                  <a:cubicBezTo>
                    <a:pt x="17182" y="15007"/>
                    <a:pt x="17427" y="14582"/>
                    <a:pt x="17591" y="14103"/>
                  </a:cubicBezTo>
                  <a:cubicBezTo>
                    <a:pt x="17755" y="13624"/>
                    <a:pt x="17836" y="13092"/>
                    <a:pt x="17550" y="12826"/>
                  </a:cubicBezTo>
                  <a:cubicBezTo>
                    <a:pt x="17264" y="12560"/>
                    <a:pt x="16609" y="12560"/>
                    <a:pt x="15914" y="13305"/>
                  </a:cubicBezTo>
                  <a:cubicBezTo>
                    <a:pt x="15218" y="14050"/>
                    <a:pt x="14482" y="15539"/>
                    <a:pt x="14073" y="16657"/>
                  </a:cubicBezTo>
                  <a:cubicBezTo>
                    <a:pt x="13664" y="17774"/>
                    <a:pt x="13582" y="18519"/>
                    <a:pt x="13582" y="19157"/>
                  </a:cubicBezTo>
                  <a:cubicBezTo>
                    <a:pt x="13582" y="19796"/>
                    <a:pt x="13664" y="20328"/>
                    <a:pt x="13950" y="20647"/>
                  </a:cubicBezTo>
                  <a:cubicBezTo>
                    <a:pt x="14236" y="20966"/>
                    <a:pt x="14727" y="21072"/>
                    <a:pt x="15505" y="20381"/>
                  </a:cubicBezTo>
                  <a:cubicBezTo>
                    <a:pt x="16282" y="19689"/>
                    <a:pt x="17345" y="18199"/>
                    <a:pt x="18327" y="15859"/>
                  </a:cubicBezTo>
                  <a:cubicBezTo>
                    <a:pt x="19309" y="13518"/>
                    <a:pt x="20209" y="10326"/>
                    <a:pt x="20741" y="7825"/>
                  </a:cubicBezTo>
                  <a:cubicBezTo>
                    <a:pt x="21273" y="5325"/>
                    <a:pt x="21436" y="3516"/>
                    <a:pt x="21518" y="2345"/>
                  </a:cubicBezTo>
                  <a:cubicBezTo>
                    <a:pt x="21600" y="1175"/>
                    <a:pt x="21600" y="643"/>
                    <a:pt x="21395" y="324"/>
                  </a:cubicBezTo>
                  <a:cubicBezTo>
                    <a:pt x="21191" y="4"/>
                    <a:pt x="20782" y="-102"/>
                    <a:pt x="20455" y="111"/>
                  </a:cubicBezTo>
                  <a:cubicBezTo>
                    <a:pt x="20127" y="324"/>
                    <a:pt x="19882" y="856"/>
                    <a:pt x="19595" y="2824"/>
                  </a:cubicBezTo>
                  <a:cubicBezTo>
                    <a:pt x="19309" y="4793"/>
                    <a:pt x="18982" y="8198"/>
                    <a:pt x="18982" y="11390"/>
                  </a:cubicBezTo>
                  <a:cubicBezTo>
                    <a:pt x="18982" y="14582"/>
                    <a:pt x="19309" y="17561"/>
                    <a:pt x="19636" y="20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2" name="Line"/>
            <p:cNvSpPr/>
            <p:nvPr/>
          </p:nvSpPr>
          <p:spPr>
            <a:xfrm>
              <a:off x="6992248" y="1104900"/>
              <a:ext cx="307480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600" fill="norm" stroke="1" extrusionOk="0">
                  <a:moveTo>
                    <a:pt x="1065" y="0"/>
                  </a:moveTo>
                  <a:cubicBezTo>
                    <a:pt x="771" y="3948"/>
                    <a:pt x="477" y="7897"/>
                    <a:pt x="256" y="11265"/>
                  </a:cubicBezTo>
                  <a:cubicBezTo>
                    <a:pt x="36" y="14632"/>
                    <a:pt x="-111" y="17419"/>
                    <a:pt x="109" y="19161"/>
                  </a:cubicBezTo>
                  <a:cubicBezTo>
                    <a:pt x="330" y="20903"/>
                    <a:pt x="918" y="21600"/>
                    <a:pt x="1652" y="21600"/>
                  </a:cubicBezTo>
                  <a:cubicBezTo>
                    <a:pt x="2387" y="21600"/>
                    <a:pt x="3269" y="20903"/>
                    <a:pt x="4297" y="18232"/>
                  </a:cubicBezTo>
                  <a:cubicBezTo>
                    <a:pt x="5326" y="15561"/>
                    <a:pt x="6501" y="10916"/>
                    <a:pt x="7162" y="7781"/>
                  </a:cubicBezTo>
                  <a:cubicBezTo>
                    <a:pt x="7824" y="4645"/>
                    <a:pt x="7971" y="3019"/>
                    <a:pt x="8044" y="2787"/>
                  </a:cubicBezTo>
                  <a:cubicBezTo>
                    <a:pt x="8118" y="2555"/>
                    <a:pt x="8118" y="3716"/>
                    <a:pt x="8118" y="4877"/>
                  </a:cubicBezTo>
                  <a:cubicBezTo>
                    <a:pt x="8118" y="6039"/>
                    <a:pt x="8118" y="7200"/>
                    <a:pt x="8338" y="8361"/>
                  </a:cubicBezTo>
                  <a:cubicBezTo>
                    <a:pt x="8558" y="9523"/>
                    <a:pt x="8999" y="10684"/>
                    <a:pt x="9587" y="11265"/>
                  </a:cubicBezTo>
                  <a:cubicBezTo>
                    <a:pt x="10175" y="11845"/>
                    <a:pt x="10909" y="11845"/>
                    <a:pt x="11497" y="12310"/>
                  </a:cubicBezTo>
                  <a:cubicBezTo>
                    <a:pt x="12085" y="12774"/>
                    <a:pt x="12526" y="13703"/>
                    <a:pt x="12746" y="14981"/>
                  </a:cubicBezTo>
                  <a:cubicBezTo>
                    <a:pt x="12967" y="16258"/>
                    <a:pt x="12967" y="17884"/>
                    <a:pt x="13187" y="18232"/>
                  </a:cubicBezTo>
                  <a:cubicBezTo>
                    <a:pt x="13407" y="18581"/>
                    <a:pt x="13848" y="17652"/>
                    <a:pt x="14216" y="15910"/>
                  </a:cubicBezTo>
                  <a:cubicBezTo>
                    <a:pt x="14583" y="14168"/>
                    <a:pt x="14877" y="11613"/>
                    <a:pt x="15171" y="9639"/>
                  </a:cubicBezTo>
                  <a:cubicBezTo>
                    <a:pt x="15465" y="7665"/>
                    <a:pt x="15758" y="6271"/>
                    <a:pt x="16126" y="5110"/>
                  </a:cubicBezTo>
                  <a:cubicBezTo>
                    <a:pt x="16493" y="3948"/>
                    <a:pt x="16934" y="3019"/>
                    <a:pt x="17522" y="2903"/>
                  </a:cubicBezTo>
                  <a:cubicBezTo>
                    <a:pt x="18109" y="2787"/>
                    <a:pt x="18844" y="3484"/>
                    <a:pt x="19579" y="5574"/>
                  </a:cubicBezTo>
                  <a:cubicBezTo>
                    <a:pt x="20313" y="7665"/>
                    <a:pt x="21048" y="11148"/>
                    <a:pt x="21269" y="13471"/>
                  </a:cubicBezTo>
                  <a:cubicBezTo>
                    <a:pt x="21489" y="15794"/>
                    <a:pt x="21195" y="16955"/>
                    <a:pt x="20901" y="18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3" name="Line"/>
            <p:cNvSpPr/>
            <p:nvPr/>
          </p:nvSpPr>
          <p:spPr>
            <a:xfrm>
              <a:off x="7414876" y="819150"/>
              <a:ext cx="100702" cy="430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53" fill="norm" stroke="1" extrusionOk="0">
                  <a:moveTo>
                    <a:pt x="21409" y="0"/>
                  </a:moveTo>
                  <a:cubicBezTo>
                    <a:pt x="18709" y="2002"/>
                    <a:pt x="16009" y="4004"/>
                    <a:pt x="12859" y="6849"/>
                  </a:cubicBezTo>
                  <a:cubicBezTo>
                    <a:pt x="9709" y="9694"/>
                    <a:pt x="6109" y="13381"/>
                    <a:pt x="3859" y="15647"/>
                  </a:cubicBezTo>
                  <a:cubicBezTo>
                    <a:pt x="1609" y="17912"/>
                    <a:pt x="709" y="18755"/>
                    <a:pt x="259" y="19545"/>
                  </a:cubicBezTo>
                  <a:cubicBezTo>
                    <a:pt x="-191" y="20336"/>
                    <a:pt x="-191" y="21073"/>
                    <a:pt x="1384" y="21337"/>
                  </a:cubicBezTo>
                  <a:cubicBezTo>
                    <a:pt x="2959" y="21600"/>
                    <a:pt x="6109" y="21389"/>
                    <a:pt x="8359" y="20968"/>
                  </a:cubicBezTo>
                  <a:cubicBezTo>
                    <a:pt x="10609" y="20546"/>
                    <a:pt x="11959" y="19914"/>
                    <a:pt x="13309" y="19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4" name="Line"/>
            <p:cNvSpPr/>
            <p:nvPr/>
          </p:nvSpPr>
          <p:spPr>
            <a:xfrm>
              <a:off x="7404364" y="1073809"/>
              <a:ext cx="149314" cy="88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40" fill="norm" stroke="1" extrusionOk="0">
                  <a:moveTo>
                    <a:pt x="3207" y="9097"/>
                  </a:moveTo>
                  <a:cubicBezTo>
                    <a:pt x="1686" y="8069"/>
                    <a:pt x="165" y="7040"/>
                    <a:pt x="13" y="5754"/>
                  </a:cubicBezTo>
                  <a:cubicBezTo>
                    <a:pt x="-139" y="4469"/>
                    <a:pt x="1078" y="2926"/>
                    <a:pt x="3664" y="1897"/>
                  </a:cubicBezTo>
                  <a:cubicBezTo>
                    <a:pt x="6250" y="869"/>
                    <a:pt x="10205" y="354"/>
                    <a:pt x="12943" y="97"/>
                  </a:cubicBezTo>
                  <a:cubicBezTo>
                    <a:pt x="15681" y="-160"/>
                    <a:pt x="17202" y="-160"/>
                    <a:pt x="18419" y="3440"/>
                  </a:cubicBezTo>
                  <a:cubicBezTo>
                    <a:pt x="19636" y="7040"/>
                    <a:pt x="20548" y="14240"/>
                    <a:pt x="21461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5" name="Line"/>
            <p:cNvSpPr/>
            <p:nvPr/>
          </p:nvSpPr>
          <p:spPr>
            <a:xfrm>
              <a:off x="7579077" y="1003300"/>
              <a:ext cx="254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6" name="Line"/>
            <p:cNvSpPr/>
            <p:nvPr/>
          </p:nvSpPr>
          <p:spPr>
            <a:xfrm>
              <a:off x="7623527" y="831850"/>
              <a:ext cx="101601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50" y="3494"/>
                    <a:pt x="15300" y="6988"/>
                    <a:pt x="11700" y="10588"/>
                  </a:cubicBezTo>
                  <a:cubicBezTo>
                    <a:pt x="8100" y="14188"/>
                    <a:pt x="4050" y="178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7" name="Line"/>
            <p:cNvSpPr/>
            <p:nvPr/>
          </p:nvSpPr>
          <p:spPr>
            <a:xfrm>
              <a:off x="8279694" y="1047749"/>
              <a:ext cx="232834" cy="17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2749" y="0"/>
                  </a:moveTo>
                  <a:cubicBezTo>
                    <a:pt x="1964" y="3161"/>
                    <a:pt x="1178" y="6322"/>
                    <a:pt x="687" y="8693"/>
                  </a:cubicBezTo>
                  <a:cubicBezTo>
                    <a:pt x="196" y="11063"/>
                    <a:pt x="0" y="12644"/>
                    <a:pt x="0" y="14093"/>
                  </a:cubicBezTo>
                  <a:cubicBezTo>
                    <a:pt x="0" y="15541"/>
                    <a:pt x="196" y="16859"/>
                    <a:pt x="785" y="17649"/>
                  </a:cubicBezTo>
                  <a:cubicBezTo>
                    <a:pt x="1375" y="18439"/>
                    <a:pt x="2356" y="18702"/>
                    <a:pt x="3240" y="18307"/>
                  </a:cubicBezTo>
                  <a:cubicBezTo>
                    <a:pt x="4124" y="17912"/>
                    <a:pt x="4909" y="16859"/>
                    <a:pt x="5596" y="16859"/>
                  </a:cubicBezTo>
                  <a:cubicBezTo>
                    <a:pt x="6284" y="16859"/>
                    <a:pt x="6873" y="17912"/>
                    <a:pt x="7560" y="18966"/>
                  </a:cubicBezTo>
                  <a:cubicBezTo>
                    <a:pt x="8247" y="20020"/>
                    <a:pt x="9033" y="21073"/>
                    <a:pt x="10407" y="21337"/>
                  </a:cubicBezTo>
                  <a:cubicBezTo>
                    <a:pt x="11782" y="21600"/>
                    <a:pt x="13745" y="21073"/>
                    <a:pt x="15218" y="19229"/>
                  </a:cubicBezTo>
                  <a:cubicBezTo>
                    <a:pt x="16691" y="17385"/>
                    <a:pt x="17673" y="14224"/>
                    <a:pt x="18655" y="12117"/>
                  </a:cubicBezTo>
                  <a:cubicBezTo>
                    <a:pt x="19636" y="10010"/>
                    <a:pt x="20618" y="8956"/>
                    <a:pt x="21600" y="7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8" name="Line"/>
            <p:cNvSpPr/>
            <p:nvPr/>
          </p:nvSpPr>
          <p:spPr>
            <a:xfrm>
              <a:off x="8563327" y="1047842"/>
              <a:ext cx="139701" cy="158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0" y="14482"/>
                  </a:moveTo>
                  <a:cubicBezTo>
                    <a:pt x="3927" y="10787"/>
                    <a:pt x="7855" y="7092"/>
                    <a:pt x="10145" y="4535"/>
                  </a:cubicBezTo>
                  <a:cubicBezTo>
                    <a:pt x="12436" y="1977"/>
                    <a:pt x="13091" y="556"/>
                    <a:pt x="12600" y="129"/>
                  </a:cubicBezTo>
                  <a:cubicBezTo>
                    <a:pt x="12109" y="-297"/>
                    <a:pt x="10473" y="271"/>
                    <a:pt x="8345" y="2687"/>
                  </a:cubicBezTo>
                  <a:cubicBezTo>
                    <a:pt x="6218" y="5103"/>
                    <a:pt x="3600" y="9366"/>
                    <a:pt x="2291" y="12492"/>
                  </a:cubicBezTo>
                  <a:cubicBezTo>
                    <a:pt x="982" y="15619"/>
                    <a:pt x="982" y="17608"/>
                    <a:pt x="4418" y="18887"/>
                  </a:cubicBezTo>
                  <a:cubicBezTo>
                    <a:pt x="7855" y="20166"/>
                    <a:pt x="14727" y="20735"/>
                    <a:pt x="21600" y="2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9" name="Line"/>
            <p:cNvSpPr/>
            <p:nvPr/>
          </p:nvSpPr>
          <p:spPr>
            <a:xfrm>
              <a:off x="9194289" y="1006421"/>
              <a:ext cx="188189" cy="464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466" fill="norm" stroke="1" extrusionOk="0">
                  <a:moveTo>
                    <a:pt x="21338" y="4841"/>
                  </a:moveTo>
                  <a:cubicBezTo>
                    <a:pt x="20378" y="3766"/>
                    <a:pt x="19418" y="2691"/>
                    <a:pt x="18338" y="1762"/>
                  </a:cubicBezTo>
                  <a:cubicBezTo>
                    <a:pt x="17258" y="834"/>
                    <a:pt x="16058" y="52"/>
                    <a:pt x="13538" y="3"/>
                  </a:cubicBezTo>
                  <a:cubicBezTo>
                    <a:pt x="11018" y="-46"/>
                    <a:pt x="7178" y="638"/>
                    <a:pt x="4658" y="1518"/>
                  </a:cubicBezTo>
                  <a:cubicBezTo>
                    <a:pt x="2138" y="2397"/>
                    <a:pt x="938" y="3473"/>
                    <a:pt x="338" y="4254"/>
                  </a:cubicBezTo>
                  <a:cubicBezTo>
                    <a:pt x="-262" y="5036"/>
                    <a:pt x="-262" y="5525"/>
                    <a:pt x="2018" y="5721"/>
                  </a:cubicBezTo>
                  <a:cubicBezTo>
                    <a:pt x="4298" y="5916"/>
                    <a:pt x="8858" y="5818"/>
                    <a:pt x="11978" y="5476"/>
                  </a:cubicBezTo>
                  <a:cubicBezTo>
                    <a:pt x="15098" y="5134"/>
                    <a:pt x="16778" y="4548"/>
                    <a:pt x="17618" y="4694"/>
                  </a:cubicBezTo>
                  <a:cubicBezTo>
                    <a:pt x="18458" y="4841"/>
                    <a:pt x="18458" y="5721"/>
                    <a:pt x="18218" y="7529"/>
                  </a:cubicBezTo>
                  <a:cubicBezTo>
                    <a:pt x="17978" y="9337"/>
                    <a:pt x="17498" y="12073"/>
                    <a:pt x="16658" y="14321"/>
                  </a:cubicBezTo>
                  <a:cubicBezTo>
                    <a:pt x="15818" y="16569"/>
                    <a:pt x="14618" y="18329"/>
                    <a:pt x="13418" y="19453"/>
                  </a:cubicBezTo>
                  <a:cubicBezTo>
                    <a:pt x="12218" y="20577"/>
                    <a:pt x="11018" y="21065"/>
                    <a:pt x="9698" y="21310"/>
                  </a:cubicBezTo>
                  <a:cubicBezTo>
                    <a:pt x="8378" y="21554"/>
                    <a:pt x="6938" y="21554"/>
                    <a:pt x="5738" y="21016"/>
                  </a:cubicBezTo>
                  <a:cubicBezTo>
                    <a:pt x="4538" y="20479"/>
                    <a:pt x="3578" y="19404"/>
                    <a:pt x="3098" y="17987"/>
                  </a:cubicBezTo>
                  <a:cubicBezTo>
                    <a:pt x="2618" y="16569"/>
                    <a:pt x="2618" y="14810"/>
                    <a:pt x="2618" y="13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0" name="Line"/>
            <p:cNvSpPr/>
            <p:nvPr/>
          </p:nvSpPr>
          <p:spPr>
            <a:xfrm>
              <a:off x="9399919" y="1014188"/>
              <a:ext cx="147659" cy="166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0968" fill="norm" stroke="1" extrusionOk="0">
                  <a:moveTo>
                    <a:pt x="7533" y="9828"/>
                  </a:moveTo>
                  <a:cubicBezTo>
                    <a:pt x="8141" y="8495"/>
                    <a:pt x="8750" y="7162"/>
                    <a:pt x="9815" y="6095"/>
                  </a:cubicBezTo>
                  <a:cubicBezTo>
                    <a:pt x="10879" y="5028"/>
                    <a:pt x="12400" y="4228"/>
                    <a:pt x="13617" y="3162"/>
                  </a:cubicBezTo>
                  <a:cubicBezTo>
                    <a:pt x="14834" y="2095"/>
                    <a:pt x="15747" y="762"/>
                    <a:pt x="15291" y="228"/>
                  </a:cubicBezTo>
                  <a:cubicBezTo>
                    <a:pt x="14834" y="-305"/>
                    <a:pt x="13009" y="-38"/>
                    <a:pt x="10271" y="2495"/>
                  </a:cubicBezTo>
                  <a:cubicBezTo>
                    <a:pt x="7533" y="5028"/>
                    <a:pt x="3882" y="9828"/>
                    <a:pt x="1905" y="13162"/>
                  </a:cubicBezTo>
                  <a:cubicBezTo>
                    <a:pt x="-73" y="16495"/>
                    <a:pt x="-377" y="18362"/>
                    <a:pt x="384" y="19562"/>
                  </a:cubicBezTo>
                  <a:cubicBezTo>
                    <a:pt x="1144" y="20762"/>
                    <a:pt x="2969" y="21295"/>
                    <a:pt x="6012" y="20762"/>
                  </a:cubicBezTo>
                  <a:cubicBezTo>
                    <a:pt x="9054" y="20228"/>
                    <a:pt x="13313" y="18628"/>
                    <a:pt x="16051" y="17162"/>
                  </a:cubicBezTo>
                  <a:cubicBezTo>
                    <a:pt x="18789" y="15695"/>
                    <a:pt x="20006" y="14362"/>
                    <a:pt x="21223" y="13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1" name="Line"/>
            <p:cNvSpPr/>
            <p:nvPr/>
          </p:nvSpPr>
          <p:spPr>
            <a:xfrm>
              <a:off x="9598911" y="812799"/>
              <a:ext cx="88367" cy="33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66" fill="norm" stroke="1" extrusionOk="0">
                  <a:moveTo>
                    <a:pt x="21470" y="0"/>
                  </a:moveTo>
                  <a:cubicBezTo>
                    <a:pt x="17356" y="1926"/>
                    <a:pt x="13241" y="3852"/>
                    <a:pt x="9641" y="6741"/>
                  </a:cubicBezTo>
                  <a:cubicBezTo>
                    <a:pt x="6041" y="9631"/>
                    <a:pt x="2956" y="13483"/>
                    <a:pt x="1413" y="15822"/>
                  </a:cubicBezTo>
                  <a:cubicBezTo>
                    <a:pt x="-130" y="18161"/>
                    <a:pt x="-130" y="18986"/>
                    <a:pt x="127" y="19743"/>
                  </a:cubicBezTo>
                  <a:cubicBezTo>
                    <a:pt x="384" y="20499"/>
                    <a:pt x="899" y="21187"/>
                    <a:pt x="2699" y="21394"/>
                  </a:cubicBezTo>
                  <a:cubicBezTo>
                    <a:pt x="4499" y="21600"/>
                    <a:pt x="7584" y="21325"/>
                    <a:pt x="10670" y="21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2" name="Line"/>
            <p:cNvSpPr/>
            <p:nvPr/>
          </p:nvSpPr>
          <p:spPr>
            <a:xfrm>
              <a:off x="9579327" y="984249"/>
              <a:ext cx="1905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3" name="Line"/>
            <p:cNvSpPr/>
            <p:nvPr/>
          </p:nvSpPr>
          <p:spPr>
            <a:xfrm>
              <a:off x="10012839" y="819149"/>
              <a:ext cx="106239" cy="360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407" fill="norm" stroke="1" extrusionOk="0">
                  <a:moveTo>
                    <a:pt x="21257" y="0"/>
                  </a:moveTo>
                  <a:cubicBezTo>
                    <a:pt x="16598" y="4144"/>
                    <a:pt x="11939" y="8288"/>
                    <a:pt x="8339" y="11428"/>
                  </a:cubicBezTo>
                  <a:cubicBezTo>
                    <a:pt x="4739" y="14567"/>
                    <a:pt x="2198" y="16702"/>
                    <a:pt x="928" y="18272"/>
                  </a:cubicBezTo>
                  <a:cubicBezTo>
                    <a:pt x="-343" y="19842"/>
                    <a:pt x="-343" y="20847"/>
                    <a:pt x="1139" y="21223"/>
                  </a:cubicBezTo>
                  <a:cubicBezTo>
                    <a:pt x="2622" y="21600"/>
                    <a:pt x="5586" y="21349"/>
                    <a:pt x="7492" y="20909"/>
                  </a:cubicBezTo>
                  <a:cubicBezTo>
                    <a:pt x="9398" y="20470"/>
                    <a:pt x="10245" y="19842"/>
                    <a:pt x="11092" y="19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4" name="Line"/>
            <p:cNvSpPr/>
            <p:nvPr/>
          </p:nvSpPr>
          <p:spPr>
            <a:xfrm>
              <a:off x="9973027" y="809961"/>
              <a:ext cx="412751" cy="345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0" y="11958"/>
                  </a:moveTo>
                  <a:cubicBezTo>
                    <a:pt x="1662" y="10256"/>
                    <a:pt x="3323" y="8554"/>
                    <a:pt x="5095" y="6656"/>
                  </a:cubicBezTo>
                  <a:cubicBezTo>
                    <a:pt x="6868" y="4758"/>
                    <a:pt x="8751" y="2663"/>
                    <a:pt x="9914" y="1419"/>
                  </a:cubicBezTo>
                  <a:cubicBezTo>
                    <a:pt x="11077" y="176"/>
                    <a:pt x="11520" y="-217"/>
                    <a:pt x="11686" y="110"/>
                  </a:cubicBezTo>
                  <a:cubicBezTo>
                    <a:pt x="11852" y="438"/>
                    <a:pt x="11742" y="1485"/>
                    <a:pt x="11132" y="3907"/>
                  </a:cubicBezTo>
                  <a:cubicBezTo>
                    <a:pt x="10523" y="6328"/>
                    <a:pt x="9415" y="10125"/>
                    <a:pt x="8640" y="12678"/>
                  </a:cubicBezTo>
                  <a:cubicBezTo>
                    <a:pt x="7865" y="15230"/>
                    <a:pt x="7422" y="16539"/>
                    <a:pt x="7034" y="17521"/>
                  </a:cubicBezTo>
                  <a:cubicBezTo>
                    <a:pt x="6646" y="18503"/>
                    <a:pt x="6314" y="19158"/>
                    <a:pt x="6314" y="19092"/>
                  </a:cubicBezTo>
                  <a:cubicBezTo>
                    <a:pt x="6314" y="19027"/>
                    <a:pt x="6646" y="18241"/>
                    <a:pt x="7034" y="17587"/>
                  </a:cubicBezTo>
                  <a:cubicBezTo>
                    <a:pt x="7422" y="16932"/>
                    <a:pt x="7865" y="16408"/>
                    <a:pt x="8363" y="16212"/>
                  </a:cubicBezTo>
                  <a:cubicBezTo>
                    <a:pt x="8862" y="16016"/>
                    <a:pt x="9415" y="16147"/>
                    <a:pt x="10191" y="16539"/>
                  </a:cubicBezTo>
                  <a:cubicBezTo>
                    <a:pt x="10966" y="16932"/>
                    <a:pt x="11963" y="17587"/>
                    <a:pt x="13182" y="17718"/>
                  </a:cubicBezTo>
                  <a:cubicBezTo>
                    <a:pt x="14400" y="17848"/>
                    <a:pt x="15840" y="17456"/>
                    <a:pt x="16948" y="16474"/>
                  </a:cubicBezTo>
                  <a:cubicBezTo>
                    <a:pt x="18055" y="15492"/>
                    <a:pt x="18831" y="13921"/>
                    <a:pt x="19218" y="12808"/>
                  </a:cubicBezTo>
                  <a:cubicBezTo>
                    <a:pt x="19606" y="11696"/>
                    <a:pt x="19606" y="11041"/>
                    <a:pt x="19274" y="10648"/>
                  </a:cubicBezTo>
                  <a:cubicBezTo>
                    <a:pt x="18942" y="10256"/>
                    <a:pt x="18277" y="10125"/>
                    <a:pt x="17280" y="10845"/>
                  </a:cubicBezTo>
                  <a:cubicBezTo>
                    <a:pt x="16283" y="11565"/>
                    <a:pt x="14954" y="13136"/>
                    <a:pt x="14455" y="14641"/>
                  </a:cubicBezTo>
                  <a:cubicBezTo>
                    <a:pt x="13957" y="16147"/>
                    <a:pt x="14289" y="17587"/>
                    <a:pt x="15618" y="18699"/>
                  </a:cubicBezTo>
                  <a:cubicBezTo>
                    <a:pt x="16948" y="19812"/>
                    <a:pt x="19274" y="20598"/>
                    <a:pt x="21600" y="2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5" name="Line"/>
            <p:cNvSpPr/>
            <p:nvPr/>
          </p:nvSpPr>
          <p:spPr>
            <a:xfrm>
              <a:off x="4594577" y="1828800"/>
              <a:ext cx="8255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23" y="4674"/>
                    <a:pt x="6646" y="9347"/>
                    <a:pt x="10246" y="12947"/>
                  </a:cubicBezTo>
                  <a:cubicBezTo>
                    <a:pt x="13846" y="16547"/>
                    <a:pt x="17723" y="190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6" name="Line"/>
            <p:cNvSpPr/>
            <p:nvPr/>
          </p:nvSpPr>
          <p:spPr>
            <a:xfrm>
              <a:off x="4775957" y="1972332"/>
              <a:ext cx="118883" cy="204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308" fill="norm" stroke="1" extrusionOk="0">
                  <a:moveTo>
                    <a:pt x="11660" y="3568"/>
                  </a:moveTo>
                  <a:cubicBezTo>
                    <a:pt x="11660" y="2466"/>
                    <a:pt x="11660" y="1364"/>
                    <a:pt x="10171" y="703"/>
                  </a:cubicBezTo>
                  <a:cubicBezTo>
                    <a:pt x="8681" y="41"/>
                    <a:pt x="5702" y="-179"/>
                    <a:pt x="3653" y="152"/>
                  </a:cubicBezTo>
                  <a:cubicBezTo>
                    <a:pt x="1605" y="482"/>
                    <a:pt x="488" y="1364"/>
                    <a:pt x="115" y="2356"/>
                  </a:cubicBezTo>
                  <a:cubicBezTo>
                    <a:pt x="-257" y="3348"/>
                    <a:pt x="115" y="4450"/>
                    <a:pt x="3653" y="6654"/>
                  </a:cubicBezTo>
                  <a:cubicBezTo>
                    <a:pt x="7191" y="8858"/>
                    <a:pt x="13895" y="12164"/>
                    <a:pt x="17433" y="14478"/>
                  </a:cubicBezTo>
                  <a:cubicBezTo>
                    <a:pt x="20971" y="16792"/>
                    <a:pt x="21343" y="18115"/>
                    <a:pt x="20598" y="19107"/>
                  </a:cubicBezTo>
                  <a:cubicBezTo>
                    <a:pt x="19853" y="20099"/>
                    <a:pt x="17991" y="20760"/>
                    <a:pt x="16129" y="21090"/>
                  </a:cubicBezTo>
                  <a:cubicBezTo>
                    <a:pt x="14267" y="21421"/>
                    <a:pt x="12405" y="21421"/>
                    <a:pt x="11102" y="20760"/>
                  </a:cubicBezTo>
                  <a:cubicBezTo>
                    <a:pt x="9798" y="20099"/>
                    <a:pt x="9053" y="18776"/>
                    <a:pt x="8867" y="17233"/>
                  </a:cubicBezTo>
                  <a:cubicBezTo>
                    <a:pt x="8681" y="15690"/>
                    <a:pt x="9053" y="13927"/>
                    <a:pt x="9426" y="12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7" name="Line"/>
            <p:cNvSpPr/>
            <p:nvPr/>
          </p:nvSpPr>
          <p:spPr>
            <a:xfrm>
              <a:off x="5081275" y="1803400"/>
              <a:ext cx="53053" cy="335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2" h="21540" fill="norm" stroke="1" extrusionOk="0">
                  <a:moveTo>
                    <a:pt x="10853" y="0"/>
                  </a:moveTo>
                  <a:cubicBezTo>
                    <a:pt x="6699" y="4755"/>
                    <a:pt x="2545" y="9509"/>
                    <a:pt x="884" y="12906"/>
                  </a:cubicBezTo>
                  <a:cubicBezTo>
                    <a:pt x="-778" y="16302"/>
                    <a:pt x="53" y="18340"/>
                    <a:pt x="2130" y="19630"/>
                  </a:cubicBezTo>
                  <a:cubicBezTo>
                    <a:pt x="4207" y="20921"/>
                    <a:pt x="7530" y="21464"/>
                    <a:pt x="10853" y="21532"/>
                  </a:cubicBezTo>
                  <a:cubicBezTo>
                    <a:pt x="14176" y="21600"/>
                    <a:pt x="17499" y="21192"/>
                    <a:pt x="20822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8" name="Line"/>
            <p:cNvSpPr/>
            <p:nvPr/>
          </p:nvSpPr>
          <p:spPr>
            <a:xfrm>
              <a:off x="5013677" y="1962150"/>
              <a:ext cx="2413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84" y="17673"/>
                    <a:pt x="4168" y="13745"/>
                    <a:pt x="7768" y="10145"/>
                  </a:cubicBezTo>
                  <a:cubicBezTo>
                    <a:pt x="11368" y="6545"/>
                    <a:pt x="16484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9" name="Line"/>
            <p:cNvSpPr/>
            <p:nvPr/>
          </p:nvSpPr>
          <p:spPr>
            <a:xfrm>
              <a:off x="5827474" y="1904168"/>
              <a:ext cx="106954" cy="214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059" fill="norm" stroke="1" extrusionOk="0">
                  <a:moveTo>
                    <a:pt x="21401" y="3821"/>
                  </a:moveTo>
                  <a:cubicBezTo>
                    <a:pt x="20554" y="2782"/>
                    <a:pt x="19707" y="1744"/>
                    <a:pt x="17166" y="913"/>
                  </a:cubicBezTo>
                  <a:cubicBezTo>
                    <a:pt x="14625" y="82"/>
                    <a:pt x="10389" y="-541"/>
                    <a:pt x="6789" y="705"/>
                  </a:cubicBezTo>
                  <a:cubicBezTo>
                    <a:pt x="3189" y="1951"/>
                    <a:pt x="225" y="5067"/>
                    <a:pt x="13" y="7455"/>
                  </a:cubicBezTo>
                  <a:cubicBezTo>
                    <a:pt x="-199" y="9844"/>
                    <a:pt x="2342" y="11505"/>
                    <a:pt x="4883" y="13063"/>
                  </a:cubicBezTo>
                  <a:cubicBezTo>
                    <a:pt x="7425" y="14621"/>
                    <a:pt x="9966" y="16074"/>
                    <a:pt x="11448" y="17321"/>
                  </a:cubicBezTo>
                  <a:cubicBezTo>
                    <a:pt x="12930" y="18567"/>
                    <a:pt x="13354" y="19605"/>
                    <a:pt x="12507" y="20228"/>
                  </a:cubicBezTo>
                  <a:cubicBezTo>
                    <a:pt x="11660" y="20851"/>
                    <a:pt x="9542" y="21059"/>
                    <a:pt x="7425" y="21059"/>
                  </a:cubicBezTo>
                  <a:cubicBezTo>
                    <a:pt x="5307" y="21059"/>
                    <a:pt x="3189" y="20851"/>
                    <a:pt x="1919" y="19605"/>
                  </a:cubicBezTo>
                  <a:cubicBezTo>
                    <a:pt x="648" y="18359"/>
                    <a:pt x="225" y="16074"/>
                    <a:pt x="860" y="14621"/>
                  </a:cubicBezTo>
                  <a:cubicBezTo>
                    <a:pt x="1495" y="13167"/>
                    <a:pt x="3189" y="12544"/>
                    <a:pt x="4883" y="11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0" name="Line"/>
            <p:cNvSpPr/>
            <p:nvPr/>
          </p:nvSpPr>
          <p:spPr>
            <a:xfrm>
              <a:off x="5947127" y="1944801"/>
              <a:ext cx="171451" cy="112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fill="norm" stroke="1" extrusionOk="0">
                  <a:moveTo>
                    <a:pt x="0" y="2078"/>
                  </a:moveTo>
                  <a:cubicBezTo>
                    <a:pt x="1067" y="878"/>
                    <a:pt x="2133" y="-322"/>
                    <a:pt x="2667" y="78"/>
                  </a:cubicBezTo>
                  <a:cubicBezTo>
                    <a:pt x="3200" y="478"/>
                    <a:pt x="3200" y="2478"/>
                    <a:pt x="3200" y="4478"/>
                  </a:cubicBezTo>
                  <a:cubicBezTo>
                    <a:pt x="3200" y="6478"/>
                    <a:pt x="3200" y="8478"/>
                    <a:pt x="3867" y="9678"/>
                  </a:cubicBezTo>
                  <a:cubicBezTo>
                    <a:pt x="4533" y="10878"/>
                    <a:pt x="5867" y="11278"/>
                    <a:pt x="6933" y="10678"/>
                  </a:cubicBezTo>
                  <a:cubicBezTo>
                    <a:pt x="8000" y="10078"/>
                    <a:pt x="8800" y="8478"/>
                    <a:pt x="9733" y="8278"/>
                  </a:cubicBezTo>
                  <a:cubicBezTo>
                    <a:pt x="10667" y="8078"/>
                    <a:pt x="11733" y="9278"/>
                    <a:pt x="12667" y="10878"/>
                  </a:cubicBezTo>
                  <a:cubicBezTo>
                    <a:pt x="13600" y="12478"/>
                    <a:pt x="14400" y="14478"/>
                    <a:pt x="15867" y="16278"/>
                  </a:cubicBezTo>
                  <a:cubicBezTo>
                    <a:pt x="17333" y="18078"/>
                    <a:pt x="19467" y="19678"/>
                    <a:pt x="21600" y="2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1" name="Line"/>
            <p:cNvSpPr/>
            <p:nvPr/>
          </p:nvSpPr>
          <p:spPr>
            <a:xfrm>
              <a:off x="6140568" y="1911387"/>
              <a:ext cx="98660" cy="12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0932" fill="norm" stroke="1" extrusionOk="0">
                  <a:moveTo>
                    <a:pt x="21421" y="4108"/>
                  </a:moveTo>
                  <a:cubicBezTo>
                    <a:pt x="20042" y="2394"/>
                    <a:pt x="18664" y="680"/>
                    <a:pt x="16825" y="165"/>
                  </a:cubicBezTo>
                  <a:cubicBezTo>
                    <a:pt x="14987" y="-349"/>
                    <a:pt x="12689" y="337"/>
                    <a:pt x="10161" y="2222"/>
                  </a:cubicBezTo>
                  <a:cubicBezTo>
                    <a:pt x="7634" y="4108"/>
                    <a:pt x="4876" y="7194"/>
                    <a:pt x="3038" y="9594"/>
                  </a:cubicBezTo>
                  <a:cubicBezTo>
                    <a:pt x="1200" y="11994"/>
                    <a:pt x="281" y="13708"/>
                    <a:pt x="51" y="15594"/>
                  </a:cubicBezTo>
                  <a:cubicBezTo>
                    <a:pt x="-179" y="17480"/>
                    <a:pt x="281" y="19537"/>
                    <a:pt x="3268" y="20394"/>
                  </a:cubicBezTo>
                  <a:cubicBezTo>
                    <a:pt x="6255" y="21251"/>
                    <a:pt x="11770" y="20908"/>
                    <a:pt x="17285" y="20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2" name="Line"/>
            <p:cNvSpPr/>
            <p:nvPr/>
          </p:nvSpPr>
          <p:spPr>
            <a:xfrm>
              <a:off x="6285920" y="1915894"/>
              <a:ext cx="99358" cy="120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0777" fill="norm" stroke="1" extrusionOk="0">
                  <a:moveTo>
                    <a:pt x="18423" y="312"/>
                  </a:moveTo>
                  <a:cubicBezTo>
                    <a:pt x="16173" y="-54"/>
                    <a:pt x="13923" y="-420"/>
                    <a:pt x="10773" y="1227"/>
                  </a:cubicBezTo>
                  <a:cubicBezTo>
                    <a:pt x="7623" y="2875"/>
                    <a:pt x="3573" y="6536"/>
                    <a:pt x="1548" y="9282"/>
                  </a:cubicBezTo>
                  <a:cubicBezTo>
                    <a:pt x="-477" y="12027"/>
                    <a:pt x="-477" y="13858"/>
                    <a:pt x="1323" y="15872"/>
                  </a:cubicBezTo>
                  <a:cubicBezTo>
                    <a:pt x="3123" y="17885"/>
                    <a:pt x="6723" y="20082"/>
                    <a:pt x="10323" y="20631"/>
                  </a:cubicBezTo>
                  <a:cubicBezTo>
                    <a:pt x="13923" y="21180"/>
                    <a:pt x="17523" y="20082"/>
                    <a:pt x="21123" y="18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3" name="Line"/>
            <p:cNvSpPr/>
            <p:nvPr/>
          </p:nvSpPr>
          <p:spPr>
            <a:xfrm>
              <a:off x="6391627" y="1892278"/>
              <a:ext cx="282664" cy="158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319" fill="norm" stroke="1" extrusionOk="0">
                  <a:moveTo>
                    <a:pt x="3869" y="11087"/>
                  </a:moveTo>
                  <a:cubicBezTo>
                    <a:pt x="4836" y="7677"/>
                    <a:pt x="5803" y="4266"/>
                    <a:pt x="5884" y="2703"/>
                  </a:cubicBezTo>
                  <a:cubicBezTo>
                    <a:pt x="5964" y="1140"/>
                    <a:pt x="5158" y="1424"/>
                    <a:pt x="4191" y="2845"/>
                  </a:cubicBezTo>
                  <a:cubicBezTo>
                    <a:pt x="3224" y="4266"/>
                    <a:pt x="2096" y="6824"/>
                    <a:pt x="1290" y="9666"/>
                  </a:cubicBezTo>
                  <a:cubicBezTo>
                    <a:pt x="484" y="12508"/>
                    <a:pt x="0" y="15635"/>
                    <a:pt x="0" y="17766"/>
                  </a:cubicBezTo>
                  <a:cubicBezTo>
                    <a:pt x="0" y="19898"/>
                    <a:pt x="484" y="21035"/>
                    <a:pt x="1531" y="21177"/>
                  </a:cubicBezTo>
                  <a:cubicBezTo>
                    <a:pt x="2579" y="21319"/>
                    <a:pt x="4191" y="20466"/>
                    <a:pt x="6045" y="17908"/>
                  </a:cubicBezTo>
                  <a:cubicBezTo>
                    <a:pt x="7899" y="15351"/>
                    <a:pt x="9994" y="11087"/>
                    <a:pt x="11122" y="8103"/>
                  </a:cubicBezTo>
                  <a:cubicBezTo>
                    <a:pt x="12251" y="5119"/>
                    <a:pt x="12412" y="3414"/>
                    <a:pt x="12493" y="3272"/>
                  </a:cubicBezTo>
                  <a:cubicBezTo>
                    <a:pt x="12573" y="3130"/>
                    <a:pt x="12573" y="4551"/>
                    <a:pt x="12654" y="6682"/>
                  </a:cubicBezTo>
                  <a:cubicBezTo>
                    <a:pt x="12734" y="8814"/>
                    <a:pt x="12896" y="11656"/>
                    <a:pt x="12896" y="14356"/>
                  </a:cubicBezTo>
                  <a:cubicBezTo>
                    <a:pt x="12896" y="17056"/>
                    <a:pt x="12734" y="19614"/>
                    <a:pt x="12493" y="20182"/>
                  </a:cubicBezTo>
                  <a:cubicBezTo>
                    <a:pt x="12251" y="20751"/>
                    <a:pt x="11928" y="19330"/>
                    <a:pt x="11767" y="17908"/>
                  </a:cubicBezTo>
                  <a:cubicBezTo>
                    <a:pt x="11606" y="16487"/>
                    <a:pt x="11606" y="15066"/>
                    <a:pt x="11928" y="13787"/>
                  </a:cubicBezTo>
                  <a:cubicBezTo>
                    <a:pt x="12251" y="12508"/>
                    <a:pt x="12896" y="11372"/>
                    <a:pt x="14346" y="9666"/>
                  </a:cubicBezTo>
                  <a:cubicBezTo>
                    <a:pt x="15797" y="7961"/>
                    <a:pt x="18054" y="5687"/>
                    <a:pt x="19504" y="3840"/>
                  </a:cubicBezTo>
                  <a:cubicBezTo>
                    <a:pt x="20955" y="1993"/>
                    <a:pt x="21600" y="572"/>
                    <a:pt x="21519" y="145"/>
                  </a:cubicBezTo>
                  <a:cubicBezTo>
                    <a:pt x="21439" y="-281"/>
                    <a:pt x="20633" y="287"/>
                    <a:pt x="19988" y="1140"/>
                  </a:cubicBezTo>
                  <a:cubicBezTo>
                    <a:pt x="19343" y="1993"/>
                    <a:pt x="18860" y="3130"/>
                    <a:pt x="18779" y="4408"/>
                  </a:cubicBezTo>
                  <a:cubicBezTo>
                    <a:pt x="18699" y="5687"/>
                    <a:pt x="19021" y="7108"/>
                    <a:pt x="19424" y="9240"/>
                  </a:cubicBezTo>
                  <a:cubicBezTo>
                    <a:pt x="19827" y="11372"/>
                    <a:pt x="20310" y="14214"/>
                    <a:pt x="20391" y="16345"/>
                  </a:cubicBezTo>
                  <a:cubicBezTo>
                    <a:pt x="20472" y="18477"/>
                    <a:pt x="20149" y="19898"/>
                    <a:pt x="19827" y="21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4" name="Line"/>
            <p:cNvSpPr/>
            <p:nvPr/>
          </p:nvSpPr>
          <p:spPr>
            <a:xfrm>
              <a:off x="6734527" y="2114550"/>
              <a:ext cx="571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5" name="Line"/>
            <p:cNvSpPr/>
            <p:nvPr/>
          </p:nvSpPr>
          <p:spPr>
            <a:xfrm>
              <a:off x="7204427" y="1962150"/>
              <a:ext cx="254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6" name="Line"/>
            <p:cNvSpPr/>
            <p:nvPr/>
          </p:nvSpPr>
          <p:spPr>
            <a:xfrm>
              <a:off x="7223477" y="18986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7" name="Line"/>
            <p:cNvSpPr/>
            <p:nvPr/>
          </p:nvSpPr>
          <p:spPr>
            <a:xfrm>
              <a:off x="7318727" y="1936749"/>
              <a:ext cx="152401" cy="13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0" y="6075"/>
                    <a:pt x="3000" y="12150"/>
                    <a:pt x="3600" y="16031"/>
                  </a:cubicBezTo>
                  <a:cubicBezTo>
                    <a:pt x="4200" y="19912"/>
                    <a:pt x="3900" y="21600"/>
                    <a:pt x="3750" y="21600"/>
                  </a:cubicBezTo>
                  <a:cubicBezTo>
                    <a:pt x="3600" y="21600"/>
                    <a:pt x="3600" y="19912"/>
                    <a:pt x="3900" y="17381"/>
                  </a:cubicBezTo>
                  <a:cubicBezTo>
                    <a:pt x="4200" y="14850"/>
                    <a:pt x="4800" y="11475"/>
                    <a:pt x="6600" y="8775"/>
                  </a:cubicBezTo>
                  <a:cubicBezTo>
                    <a:pt x="8400" y="6075"/>
                    <a:pt x="11400" y="4050"/>
                    <a:pt x="13500" y="3544"/>
                  </a:cubicBezTo>
                  <a:cubicBezTo>
                    <a:pt x="15600" y="3037"/>
                    <a:pt x="16800" y="4050"/>
                    <a:pt x="18000" y="7087"/>
                  </a:cubicBezTo>
                  <a:cubicBezTo>
                    <a:pt x="19200" y="10125"/>
                    <a:pt x="20400" y="15187"/>
                    <a:pt x="21600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8" name="Line"/>
            <p:cNvSpPr/>
            <p:nvPr/>
          </p:nvSpPr>
          <p:spPr>
            <a:xfrm>
              <a:off x="7609001" y="1899210"/>
              <a:ext cx="135177" cy="156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0741" fill="norm" stroke="1" extrusionOk="0">
                  <a:moveTo>
                    <a:pt x="12250" y="4133"/>
                  </a:moveTo>
                  <a:cubicBezTo>
                    <a:pt x="12250" y="2450"/>
                    <a:pt x="12250" y="767"/>
                    <a:pt x="11419" y="206"/>
                  </a:cubicBezTo>
                  <a:cubicBezTo>
                    <a:pt x="10588" y="-355"/>
                    <a:pt x="8927" y="206"/>
                    <a:pt x="6933" y="2170"/>
                  </a:cubicBezTo>
                  <a:cubicBezTo>
                    <a:pt x="4939" y="4133"/>
                    <a:pt x="2613" y="7500"/>
                    <a:pt x="1284" y="10726"/>
                  </a:cubicBezTo>
                  <a:cubicBezTo>
                    <a:pt x="-46" y="13951"/>
                    <a:pt x="-378" y="17037"/>
                    <a:pt x="453" y="18861"/>
                  </a:cubicBezTo>
                  <a:cubicBezTo>
                    <a:pt x="1284" y="20684"/>
                    <a:pt x="3277" y="21245"/>
                    <a:pt x="6933" y="20263"/>
                  </a:cubicBezTo>
                  <a:cubicBezTo>
                    <a:pt x="10588" y="19281"/>
                    <a:pt x="15905" y="16757"/>
                    <a:pt x="21222" y="14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9" name="Line"/>
            <p:cNvSpPr/>
            <p:nvPr/>
          </p:nvSpPr>
          <p:spPr>
            <a:xfrm>
              <a:off x="7811059" y="1720850"/>
              <a:ext cx="15669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1600" fill="norm" stroke="1" extrusionOk="0">
                  <a:moveTo>
                    <a:pt x="19987" y="0"/>
                  </a:moveTo>
                  <a:cubicBezTo>
                    <a:pt x="14587" y="3200"/>
                    <a:pt x="9187" y="6400"/>
                    <a:pt x="5137" y="9680"/>
                  </a:cubicBezTo>
                  <a:cubicBezTo>
                    <a:pt x="1087" y="12960"/>
                    <a:pt x="-1613" y="16320"/>
                    <a:pt x="1087" y="18320"/>
                  </a:cubicBezTo>
                  <a:cubicBezTo>
                    <a:pt x="3787" y="20320"/>
                    <a:pt x="11887" y="20960"/>
                    <a:pt x="199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0" name="Line"/>
            <p:cNvSpPr/>
            <p:nvPr/>
          </p:nvSpPr>
          <p:spPr>
            <a:xfrm>
              <a:off x="7897003" y="1679488"/>
              <a:ext cx="353059" cy="34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438" fill="norm" stroke="1" extrusionOk="0">
                  <a:moveTo>
                    <a:pt x="1526" y="15006"/>
                  </a:moveTo>
                  <a:cubicBezTo>
                    <a:pt x="1138" y="14472"/>
                    <a:pt x="750" y="13939"/>
                    <a:pt x="491" y="14006"/>
                  </a:cubicBezTo>
                  <a:cubicBezTo>
                    <a:pt x="233" y="14072"/>
                    <a:pt x="103" y="14739"/>
                    <a:pt x="39" y="15872"/>
                  </a:cubicBezTo>
                  <a:cubicBezTo>
                    <a:pt x="-26" y="17006"/>
                    <a:pt x="-26" y="18606"/>
                    <a:pt x="168" y="19672"/>
                  </a:cubicBezTo>
                  <a:cubicBezTo>
                    <a:pt x="362" y="20739"/>
                    <a:pt x="750" y="21272"/>
                    <a:pt x="1267" y="21406"/>
                  </a:cubicBezTo>
                  <a:cubicBezTo>
                    <a:pt x="1785" y="21539"/>
                    <a:pt x="2431" y="21272"/>
                    <a:pt x="3208" y="20539"/>
                  </a:cubicBezTo>
                  <a:cubicBezTo>
                    <a:pt x="3984" y="19806"/>
                    <a:pt x="4889" y="18606"/>
                    <a:pt x="5471" y="17472"/>
                  </a:cubicBezTo>
                  <a:cubicBezTo>
                    <a:pt x="6053" y="16339"/>
                    <a:pt x="6312" y="15272"/>
                    <a:pt x="6376" y="15072"/>
                  </a:cubicBezTo>
                  <a:cubicBezTo>
                    <a:pt x="6441" y="14872"/>
                    <a:pt x="6312" y="15539"/>
                    <a:pt x="6247" y="16206"/>
                  </a:cubicBezTo>
                  <a:cubicBezTo>
                    <a:pt x="6182" y="16872"/>
                    <a:pt x="6182" y="17539"/>
                    <a:pt x="6506" y="17939"/>
                  </a:cubicBezTo>
                  <a:cubicBezTo>
                    <a:pt x="6829" y="18339"/>
                    <a:pt x="7476" y="18472"/>
                    <a:pt x="8769" y="18272"/>
                  </a:cubicBezTo>
                  <a:cubicBezTo>
                    <a:pt x="10063" y="18072"/>
                    <a:pt x="12003" y="17539"/>
                    <a:pt x="13231" y="17006"/>
                  </a:cubicBezTo>
                  <a:cubicBezTo>
                    <a:pt x="14460" y="16472"/>
                    <a:pt x="14978" y="15939"/>
                    <a:pt x="15495" y="15206"/>
                  </a:cubicBezTo>
                  <a:cubicBezTo>
                    <a:pt x="16012" y="14472"/>
                    <a:pt x="16530" y="13539"/>
                    <a:pt x="16465" y="13139"/>
                  </a:cubicBezTo>
                  <a:cubicBezTo>
                    <a:pt x="16400" y="12739"/>
                    <a:pt x="15754" y="12872"/>
                    <a:pt x="14978" y="13672"/>
                  </a:cubicBezTo>
                  <a:cubicBezTo>
                    <a:pt x="14202" y="14472"/>
                    <a:pt x="13296" y="15939"/>
                    <a:pt x="12779" y="17206"/>
                  </a:cubicBezTo>
                  <a:cubicBezTo>
                    <a:pt x="12261" y="18472"/>
                    <a:pt x="12132" y="19539"/>
                    <a:pt x="12391" y="20139"/>
                  </a:cubicBezTo>
                  <a:cubicBezTo>
                    <a:pt x="12649" y="20739"/>
                    <a:pt x="13296" y="20872"/>
                    <a:pt x="14331" y="20139"/>
                  </a:cubicBezTo>
                  <a:cubicBezTo>
                    <a:pt x="15366" y="19406"/>
                    <a:pt x="16788" y="17806"/>
                    <a:pt x="18017" y="15139"/>
                  </a:cubicBezTo>
                  <a:cubicBezTo>
                    <a:pt x="19246" y="12472"/>
                    <a:pt x="20281" y="8739"/>
                    <a:pt x="20863" y="6272"/>
                  </a:cubicBezTo>
                  <a:cubicBezTo>
                    <a:pt x="21445" y="3806"/>
                    <a:pt x="21574" y="2606"/>
                    <a:pt x="21574" y="1672"/>
                  </a:cubicBezTo>
                  <a:cubicBezTo>
                    <a:pt x="21574" y="739"/>
                    <a:pt x="21445" y="72"/>
                    <a:pt x="21121" y="6"/>
                  </a:cubicBezTo>
                  <a:cubicBezTo>
                    <a:pt x="20798" y="-61"/>
                    <a:pt x="20281" y="472"/>
                    <a:pt x="19763" y="2339"/>
                  </a:cubicBezTo>
                  <a:cubicBezTo>
                    <a:pt x="19246" y="4206"/>
                    <a:pt x="18728" y="7406"/>
                    <a:pt x="18599" y="10272"/>
                  </a:cubicBezTo>
                  <a:cubicBezTo>
                    <a:pt x="18470" y="13139"/>
                    <a:pt x="18728" y="15672"/>
                    <a:pt x="18987" y="18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1" name="Line"/>
            <p:cNvSpPr/>
            <p:nvPr/>
          </p:nvSpPr>
          <p:spPr>
            <a:xfrm>
              <a:off x="8293605" y="1822450"/>
              <a:ext cx="53823" cy="14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218" fill="norm" stroke="1" extrusionOk="0">
                  <a:moveTo>
                    <a:pt x="1187" y="11109"/>
                  </a:moveTo>
                  <a:cubicBezTo>
                    <a:pt x="1187" y="12651"/>
                    <a:pt x="1187" y="14194"/>
                    <a:pt x="771" y="16200"/>
                  </a:cubicBezTo>
                  <a:cubicBezTo>
                    <a:pt x="356" y="18206"/>
                    <a:pt x="-475" y="20674"/>
                    <a:pt x="356" y="21137"/>
                  </a:cubicBezTo>
                  <a:cubicBezTo>
                    <a:pt x="1187" y="21600"/>
                    <a:pt x="3679" y="20057"/>
                    <a:pt x="5340" y="17280"/>
                  </a:cubicBezTo>
                  <a:cubicBezTo>
                    <a:pt x="7002" y="14503"/>
                    <a:pt x="7833" y="10491"/>
                    <a:pt x="8248" y="7714"/>
                  </a:cubicBezTo>
                  <a:cubicBezTo>
                    <a:pt x="8663" y="4937"/>
                    <a:pt x="8663" y="3394"/>
                    <a:pt x="10740" y="2314"/>
                  </a:cubicBezTo>
                  <a:cubicBezTo>
                    <a:pt x="12817" y="1234"/>
                    <a:pt x="16971" y="617"/>
                    <a:pt x="211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2" name="Line"/>
            <p:cNvSpPr/>
            <p:nvPr/>
          </p:nvSpPr>
          <p:spPr>
            <a:xfrm>
              <a:off x="8387644" y="1843208"/>
              <a:ext cx="226980" cy="347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94" fill="norm" stroke="1" extrusionOk="0">
                  <a:moveTo>
                    <a:pt x="400" y="1072"/>
                  </a:moveTo>
                  <a:cubicBezTo>
                    <a:pt x="400" y="1727"/>
                    <a:pt x="400" y="2381"/>
                    <a:pt x="300" y="3036"/>
                  </a:cubicBezTo>
                  <a:cubicBezTo>
                    <a:pt x="200" y="3690"/>
                    <a:pt x="0" y="4345"/>
                    <a:pt x="0" y="4345"/>
                  </a:cubicBezTo>
                  <a:cubicBezTo>
                    <a:pt x="0" y="4345"/>
                    <a:pt x="200" y="3690"/>
                    <a:pt x="600" y="2970"/>
                  </a:cubicBezTo>
                  <a:cubicBezTo>
                    <a:pt x="1000" y="2250"/>
                    <a:pt x="1600" y="1465"/>
                    <a:pt x="2400" y="876"/>
                  </a:cubicBezTo>
                  <a:cubicBezTo>
                    <a:pt x="3200" y="287"/>
                    <a:pt x="4200" y="-106"/>
                    <a:pt x="4700" y="25"/>
                  </a:cubicBezTo>
                  <a:cubicBezTo>
                    <a:pt x="5200" y="156"/>
                    <a:pt x="5200" y="810"/>
                    <a:pt x="5400" y="1858"/>
                  </a:cubicBezTo>
                  <a:cubicBezTo>
                    <a:pt x="5600" y="2905"/>
                    <a:pt x="6000" y="4345"/>
                    <a:pt x="6700" y="5261"/>
                  </a:cubicBezTo>
                  <a:cubicBezTo>
                    <a:pt x="7400" y="6178"/>
                    <a:pt x="8400" y="6570"/>
                    <a:pt x="10000" y="6505"/>
                  </a:cubicBezTo>
                  <a:cubicBezTo>
                    <a:pt x="11600" y="6439"/>
                    <a:pt x="13800" y="5916"/>
                    <a:pt x="15000" y="5327"/>
                  </a:cubicBezTo>
                  <a:cubicBezTo>
                    <a:pt x="16200" y="4738"/>
                    <a:pt x="16400" y="4083"/>
                    <a:pt x="16600" y="3363"/>
                  </a:cubicBezTo>
                  <a:cubicBezTo>
                    <a:pt x="16800" y="2643"/>
                    <a:pt x="17000" y="1858"/>
                    <a:pt x="16700" y="1661"/>
                  </a:cubicBezTo>
                  <a:cubicBezTo>
                    <a:pt x="16400" y="1465"/>
                    <a:pt x="15600" y="1858"/>
                    <a:pt x="15700" y="2578"/>
                  </a:cubicBezTo>
                  <a:cubicBezTo>
                    <a:pt x="15800" y="3298"/>
                    <a:pt x="16800" y="4345"/>
                    <a:pt x="17600" y="6047"/>
                  </a:cubicBezTo>
                  <a:cubicBezTo>
                    <a:pt x="18400" y="7749"/>
                    <a:pt x="19000" y="10105"/>
                    <a:pt x="19700" y="12527"/>
                  </a:cubicBezTo>
                  <a:cubicBezTo>
                    <a:pt x="20400" y="14949"/>
                    <a:pt x="21200" y="17436"/>
                    <a:pt x="21400" y="19072"/>
                  </a:cubicBezTo>
                  <a:cubicBezTo>
                    <a:pt x="21600" y="20709"/>
                    <a:pt x="21200" y="21494"/>
                    <a:pt x="19400" y="21494"/>
                  </a:cubicBezTo>
                  <a:cubicBezTo>
                    <a:pt x="17600" y="21494"/>
                    <a:pt x="14400" y="20709"/>
                    <a:pt x="11200" y="19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3" name="Line"/>
            <p:cNvSpPr/>
            <p:nvPr/>
          </p:nvSpPr>
          <p:spPr>
            <a:xfrm>
              <a:off x="9074519" y="1621204"/>
              <a:ext cx="390509" cy="285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53" fill="norm" stroke="1" extrusionOk="0">
                  <a:moveTo>
                    <a:pt x="2960" y="5094"/>
                  </a:moveTo>
                  <a:cubicBezTo>
                    <a:pt x="3193" y="4300"/>
                    <a:pt x="3425" y="3506"/>
                    <a:pt x="3890" y="2394"/>
                  </a:cubicBezTo>
                  <a:cubicBezTo>
                    <a:pt x="4354" y="1282"/>
                    <a:pt x="5051" y="-147"/>
                    <a:pt x="5167" y="12"/>
                  </a:cubicBezTo>
                  <a:cubicBezTo>
                    <a:pt x="5283" y="171"/>
                    <a:pt x="4819" y="1918"/>
                    <a:pt x="4412" y="5491"/>
                  </a:cubicBezTo>
                  <a:cubicBezTo>
                    <a:pt x="4006" y="9065"/>
                    <a:pt x="3657" y="14465"/>
                    <a:pt x="3483" y="17562"/>
                  </a:cubicBezTo>
                  <a:cubicBezTo>
                    <a:pt x="3309" y="20659"/>
                    <a:pt x="3309" y="21453"/>
                    <a:pt x="3251" y="21453"/>
                  </a:cubicBezTo>
                  <a:cubicBezTo>
                    <a:pt x="3193" y="21453"/>
                    <a:pt x="3077" y="20659"/>
                    <a:pt x="2496" y="19944"/>
                  </a:cubicBezTo>
                  <a:cubicBezTo>
                    <a:pt x="1915" y="19229"/>
                    <a:pt x="870" y="18594"/>
                    <a:pt x="348" y="17879"/>
                  </a:cubicBezTo>
                  <a:cubicBezTo>
                    <a:pt x="-175" y="17165"/>
                    <a:pt x="-175" y="16371"/>
                    <a:pt x="812" y="13909"/>
                  </a:cubicBezTo>
                  <a:cubicBezTo>
                    <a:pt x="1799" y="11447"/>
                    <a:pt x="3773" y="7318"/>
                    <a:pt x="5051" y="5015"/>
                  </a:cubicBezTo>
                  <a:cubicBezTo>
                    <a:pt x="6328" y="2712"/>
                    <a:pt x="6909" y="2235"/>
                    <a:pt x="7257" y="2474"/>
                  </a:cubicBezTo>
                  <a:cubicBezTo>
                    <a:pt x="7606" y="2712"/>
                    <a:pt x="7722" y="3665"/>
                    <a:pt x="7548" y="6365"/>
                  </a:cubicBezTo>
                  <a:cubicBezTo>
                    <a:pt x="7373" y="9065"/>
                    <a:pt x="6909" y="13512"/>
                    <a:pt x="6560" y="16291"/>
                  </a:cubicBezTo>
                  <a:cubicBezTo>
                    <a:pt x="6212" y="19071"/>
                    <a:pt x="5980" y="20182"/>
                    <a:pt x="6096" y="20182"/>
                  </a:cubicBezTo>
                  <a:cubicBezTo>
                    <a:pt x="6212" y="20182"/>
                    <a:pt x="6677" y="19071"/>
                    <a:pt x="7141" y="18197"/>
                  </a:cubicBezTo>
                  <a:cubicBezTo>
                    <a:pt x="7606" y="17324"/>
                    <a:pt x="8070" y="16688"/>
                    <a:pt x="8593" y="16371"/>
                  </a:cubicBezTo>
                  <a:cubicBezTo>
                    <a:pt x="9115" y="16053"/>
                    <a:pt x="9696" y="16053"/>
                    <a:pt x="10160" y="16371"/>
                  </a:cubicBezTo>
                  <a:cubicBezTo>
                    <a:pt x="10625" y="16688"/>
                    <a:pt x="10973" y="17324"/>
                    <a:pt x="11728" y="17800"/>
                  </a:cubicBezTo>
                  <a:cubicBezTo>
                    <a:pt x="12483" y="18277"/>
                    <a:pt x="13644" y="18594"/>
                    <a:pt x="14457" y="18515"/>
                  </a:cubicBezTo>
                  <a:cubicBezTo>
                    <a:pt x="15270" y="18435"/>
                    <a:pt x="15735" y="17959"/>
                    <a:pt x="16083" y="17244"/>
                  </a:cubicBezTo>
                  <a:cubicBezTo>
                    <a:pt x="16431" y="16529"/>
                    <a:pt x="16664" y="15577"/>
                    <a:pt x="16548" y="14862"/>
                  </a:cubicBezTo>
                  <a:cubicBezTo>
                    <a:pt x="16431" y="14147"/>
                    <a:pt x="15967" y="13671"/>
                    <a:pt x="15619" y="14068"/>
                  </a:cubicBezTo>
                  <a:cubicBezTo>
                    <a:pt x="15270" y="14465"/>
                    <a:pt x="15038" y="15735"/>
                    <a:pt x="15270" y="16529"/>
                  </a:cubicBezTo>
                  <a:cubicBezTo>
                    <a:pt x="15502" y="17324"/>
                    <a:pt x="16199" y="17641"/>
                    <a:pt x="17302" y="17879"/>
                  </a:cubicBezTo>
                  <a:cubicBezTo>
                    <a:pt x="18406" y="18118"/>
                    <a:pt x="19915" y="18277"/>
                    <a:pt x="21425" y="18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4" name="Line"/>
            <p:cNvSpPr/>
            <p:nvPr/>
          </p:nvSpPr>
          <p:spPr>
            <a:xfrm>
              <a:off x="9753671" y="1562100"/>
              <a:ext cx="28857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21034" y="0"/>
                  </a:moveTo>
                  <a:cubicBezTo>
                    <a:pt x="16405" y="1322"/>
                    <a:pt x="11777" y="2645"/>
                    <a:pt x="7920" y="5143"/>
                  </a:cubicBezTo>
                  <a:cubicBezTo>
                    <a:pt x="4063" y="7641"/>
                    <a:pt x="977" y="11314"/>
                    <a:pt x="205" y="14253"/>
                  </a:cubicBezTo>
                  <a:cubicBezTo>
                    <a:pt x="-566" y="17192"/>
                    <a:pt x="977" y="19396"/>
                    <a:pt x="25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5" name="Line"/>
            <p:cNvSpPr/>
            <p:nvPr/>
          </p:nvSpPr>
          <p:spPr>
            <a:xfrm>
              <a:off x="9809664" y="1766824"/>
              <a:ext cx="198009" cy="15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0985" fill="norm" stroke="1" extrusionOk="0">
                  <a:moveTo>
                    <a:pt x="9362" y="2323"/>
                  </a:moveTo>
                  <a:cubicBezTo>
                    <a:pt x="8226" y="2042"/>
                    <a:pt x="7089" y="1762"/>
                    <a:pt x="5497" y="2743"/>
                  </a:cubicBezTo>
                  <a:cubicBezTo>
                    <a:pt x="3906" y="3725"/>
                    <a:pt x="1859" y="5969"/>
                    <a:pt x="836" y="7793"/>
                  </a:cubicBezTo>
                  <a:cubicBezTo>
                    <a:pt x="-187" y="9616"/>
                    <a:pt x="-187" y="11019"/>
                    <a:pt x="381" y="11860"/>
                  </a:cubicBezTo>
                  <a:cubicBezTo>
                    <a:pt x="950" y="12702"/>
                    <a:pt x="2087" y="12982"/>
                    <a:pt x="3224" y="12702"/>
                  </a:cubicBezTo>
                  <a:cubicBezTo>
                    <a:pt x="4360" y="12421"/>
                    <a:pt x="5497" y="11580"/>
                    <a:pt x="7202" y="11159"/>
                  </a:cubicBezTo>
                  <a:cubicBezTo>
                    <a:pt x="8908" y="10738"/>
                    <a:pt x="11181" y="10738"/>
                    <a:pt x="12887" y="10177"/>
                  </a:cubicBezTo>
                  <a:cubicBezTo>
                    <a:pt x="14592" y="9616"/>
                    <a:pt x="15729" y="8494"/>
                    <a:pt x="16866" y="6671"/>
                  </a:cubicBezTo>
                  <a:cubicBezTo>
                    <a:pt x="18002" y="4847"/>
                    <a:pt x="19139" y="2323"/>
                    <a:pt x="19139" y="1060"/>
                  </a:cubicBezTo>
                  <a:cubicBezTo>
                    <a:pt x="19139" y="-202"/>
                    <a:pt x="18002" y="-202"/>
                    <a:pt x="17093" y="359"/>
                  </a:cubicBezTo>
                  <a:cubicBezTo>
                    <a:pt x="16184" y="920"/>
                    <a:pt x="15501" y="2042"/>
                    <a:pt x="15501" y="3164"/>
                  </a:cubicBezTo>
                  <a:cubicBezTo>
                    <a:pt x="15501" y="4286"/>
                    <a:pt x="16184" y="5408"/>
                    <a:pt x="17207" y="7372"/>
                  </a:cubicBezTo>
                  <a:cubicBezTo>
                    <a:pt x="18230" y="9336"/>
                    <a:pt x="19594" y="12141"/>
                    <a:pt x="20390" y="14245"/>
                  </a:cubicBezTo>
                  <a:cubicBezTo>
                    <a:pt x="21186" y="16349"/>
                    <a:pt x="21413" y="17751"/>
                    <a:pt x="21186" y="19014"/>
                  </a:cubicBezTo>
                  <a:cubicBezTo>
                    <a:pt x="20958" y="20276"/>
                    <a:pt x="20276" y="21398"/>
                    <a:pt x="20049" y="20837"/>
                  </a:cubicBezTo>
                  <a:cubicBezTo>
                    <a:pt x="19821" y="20276"/>
                    <a:pt x="20049" y="18032"/>
                    <a:pt x="20276" y="15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6" name="Line"/>
            <p:cNvSpPr/>
            <p:nvPr/>
          </p:nvSpPr>
          <p:spPr>
            <a:xfrm>
              <a:off x="10136351" y="1531346"/>
              <a:ext cx="50927" cy="367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8" h="21542" fill="norm" stroke="1" extrusionOk="0">
                  <a:moveTo>
                    <a:pt x="8174" y="1432"/>
                  </a:moveTo>
                  <a:cubicBezTo>
                    <a:pt x="12328" y="687"/>
                    <a:pt x="16482" y="-58"/>
                    <a:pt x="18559" y="4"/>
                  </a:cubicBezTo>
                  <a:cubicBezTo>
                    <a:pt x="20636" y="66"/>
                    <a:pt x="20636" y="935"/>
                    <a:pt x="17313" y="3170"/>
                  </a:cubicBezTo>
                  <a:cubicBezTo>
                    <a:pt x="13990" y="5404"/>
                    <a:pt x="7344" y="9004"/>
                    <a:pt x="3605" y="11797"/>
                  </a:cubicBezTo>
                  <a:cubicBezTo>
                    <a:pt x="-133" y="14590"/>
                    <a:pt x="-964" y="16576"/>
                    <a:pt x="1113" y="18066"/>
                  </a:cubicBezTo>
                  <a:cubicBezTo>
                    <a:pt x="3190" y="19556"/>
                    <a:pt x="8174" y="20549"/>
                    <a:pt x="13159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7" name="Line"/>
            <p:cNvSpPr/>
            <p:nvPr/>
          </p:nvSpPr>
          <p:spPr>
            <a:xfrm>
              <a:off x="10079848" y="1720850"/>
              <a:ext cx="18528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3077" y="21600"/>
                  </a:moveTo>
                  <a:cubicBezTo>
                    <a:pt x="1604" y="20160"/>
                    <a:pt x="131" y="18720"/>
                    <a:pt x="9" y="16920"/>
                  </a:cubicBezTo>
                  <a:cubicBezTo>
                    <a:pt x="-114" y="15120"/>
                    <a:pt x="1113" y="12960"/>
                    <a:pt x="4918" y="10080"/>
                  </a:cubicBezTo>
                  <a:cubicBezTo>
                    <a:pt x="8722" y="7200"/>
                    <a:pt x="15104" y="3600"/>
                    <a:pt x="214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8" name="Line"/>
            <p:cNvSpPr/>
            <p:nvPr/>
          </p:nvSpPr>
          <p:spPr>
            <a:xfrm>
              <a:off x="10538127" y="1494662"/>
              <a:ext cx="146101" cy="38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465" fill="norm" stroke="1" extrusionOk="0">
                  <a:moveTo>
                    <a:pt x="20999" y="5531"/>
                  </a:moveTo>
                  <a:cubicBezTo>
                    <a:pt x="20695" y="4232"/>
                    <a:pt x="20390" y="2934"/>
                    <a:pt x="20542" y="1931"/>
                  </a:cubicBezTo>
                  <a:cubicBezTo>
                    <a:pt x="20695" y="927"/>
                    <a:pt x="21303" y="219"/>
                    <a:pt x="20542" y="42"/>
                  </a:cubicBezTo>
                  <a:cubicBezTo>
                    <a:pt x="19782" y="-135"/>
                    <a:pt x="17652" y="219"/>
                    <a:pt x="14610" y="1517"/>
                  </a:cubicBezTo>
                  <a:cubicBezTo>
                    <a:pt x="11568" y="2816"/>
                    <a:pt x="7613" y="5058"/>
                    <a:pt x="4875" y="7950"/>
                  </a:cubicBezTo>
                  <a:cubicBezTo>
                    <a:pt x="2137" y="10842"/>
                    <a:pt x="616" y="14383"/>
                    <a:pt x="159" y="16744"/>
                  </a:cubicBezTo>
                  <a:cubicBezTo>
                    <a:pt x="-297" y="19104"/>
                    <a:pt x="311" y="20285"/>
                    <a:pt x="920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9" name="Line"/>
            <p:cNvSpPr/>
            <p:nvPr/>
          </p:nvSpPr>
          <p:spPr>
            <a:xfrm>
              <a:off x="10448151" y="1689099"/>
              <a:ext cx="236077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fill="norm" stroke="1" extrusionOk="0">
                  <a:moveTo>
                    <a:pt x="1248" y="21600"/>
                  </a:moveTo>
                  <a:cubicBezTo>
                    <a:pt x="484" y="19800"/>
                    <a:pt x="-281" y="18000"/>
                    <a:pt x="101" y="16500"/>
                  </a:cubicBezTo>
                  <a:cubicBezTo>
                    <a:pt x="484" y="15000"/>
                    <a:pt x="2013" y="13800"/>
                    <a:pt x="5454" y="11700"/>
                  </a:cubicBezTo>
                  <a:cubicBezTo>
                    <a:pt x="8894" y="9600"/>
                    <a:pt x="14246" y="6600"/>
                    <a:pt x="17209" y="4500"/>
                  </a:cubicBezTo>
                  <a:cubicBezTo>
                    <a:pt x="20172" y="2400"/>
                    <a:pt x="20746" y="1200"/>
                    <a:pt x="213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0" name="Line"/>
            <p:cNvSpPr/>
            <p:nvPr/>
          </p:nvSpPr>
          <p:spPr>
            <a:xfrm>
              <a:off x="10684227" y="1530350"/>
              <a:ext cx="15240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00" y="131"/>
                    <a:pt x="18600" y="262"/>
                    <a:pt x="16350" y="1964"/>
                  </a:cubicBezTo>
                  <a:cubicBezTo>
                    <a:pt x="14100" y="3665"/>
                    <a:pt x="11100" y="6938"/>
                    <a:pt x="8250" y="10473"/>
                  </a:cubicBezTo>
                  <a:cubicBezTo>
                    <a:pt x="5400" y="14007"/>
                    <a:pt x="2700" y="178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1" name="Line"/>
            <p:cNvSpPr/>
            <p:nvPr/>
          </p:nvSpPr>
          <p:spPr>
            <a:xfrm>
              <a:off x="10763784" y="1682750"/>
              <a:ext cx="41094" cy="13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448" fill="norm" stroke="1" extrusionOk="0">
                  <a:moveTo>
                    <a:pt x="1527" y="17945"/>
                  </a:moveTo>
                  <a:cubicBezTo>
                    <a:pt x="447" y="19606"/>
                    <a:pt x="-633" y="21268"/>
                    <a:pt x="447" y="21434"/>
                  </a:cubicBezTo>
                  <a:cubicBezTo>
                    <a:pt x="1527" y="21600"/>
                    <a:pt x="4767" y="20271"/>
                    <a:pt x="8547" y="16449"/>
                  </a:cubicBezTo>
                  <a:cubicBezTo>
                    <a:pt x="12327" y="12628"/>
                    <a:pt x="16647" y="6314"/>
                    <a:pt x="209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2" name="Line"/>
            <p:cNvSpPr/>
            <p:nvPr/>
          </p:nvSpPr>
          <p:spPr>
            <a:xfrm>
              <a:off x="10769715" y="1683921"/>
              <a:ext cx="174863" cy="375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13" fill="norm" stroke="1" extrusionOk="0">
                  <a:moveTo>
                    <a:pt x="10569" y="2106"/>
                  </a:moveTo>
                  <a:cubicBezTo>
                    <a:pt x="9007" y="5485"/>
                    <a:pt x="7446" y="8863"/>
                    <a:pt x="5885" y="11880"/>
                  </a:cubicBezTo>
                  <a:cubicBezTo>
                    <a:pt x="4323" y="14897"/>
                    <a:pt x="2762" y="17552"/>
                    <a:pt x="1721" y="19181"/>
                  </a:cubicBezTo>
                  <a:cubicBezTo>
                    <a:pt x="680" y="20810"/>
                    <a:pt x="159" y="21413"/>
                    <a:pt x="29" y="21413"/>
                  </a:cubicBezTo>
                  <a:cubicBezTo>
                    <a:pt x="-101" y="21413"/>
                    <a:pt x="159" y="20810"/>
                    <a:pt x="1721" y="18517"/>
                  </a:cubicBezTo>
                  <a:cubicBezTo>
                    <a:pt x="3282" y="16224"/>
                    <a:pt x="6145" y="12242"/>
                    <a:pt x="9007" y="8924"/>
                  </a:cubicBezTo>
                  <a:cubicBezTo>
                    <a:pt x="11870" y="5605"/>
                    <a:pt x="14733" y="2950"/>
                    <a:pt x="16815" y="1502"/>
                  </a:cubicBezTo>
                  <a:cubicBezTo>
                    <a:pt x="18897" y="54"/>
                    <a:pt x="20198" y="-187"/>
                    <a:pt x="20848" y="115"/>
                  </a:cubicBezTo>
                  <a:cubicBezTo>
                    <a:pt x="21499" y="416"/>
                    <a:pt x="21499" y="1261"/>
                    <a:pt x="21499" y="1985"/>
                  </a:cubicBezTo>
                  <a:cubicBezTo>
                    <a:pt x="21499" y="2709"/>
                    <a:pt x="21499" y="3312"/>
                    <a:pt x="21239" y="3916"/>
                  </a:cubicBezTo>
                  <a:cubicBezTo>
                    <a:pt x="20979" y="4519"/>
                    <a:pt x="20458" y="5122"/>
                    <a:pt x="19547" y="5545"/>
                  </a:cubicBezTo>
                  <a:cubicBezTo>
                    <a:pt x="18636" y="5967"/>
                    <a:pt x="17335" y="6209"/>
                    <a:pt x="17205" y="5907"/>
                  </a:cubicBezTo>
                  <a:cubicBezTo>
                    <a:pt x="17075" y="5605"/>
                    <a:pt x="18116" y="4760"/>
                    <a:pt x="19157" y="3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3" name="Line"/>
            <p:cNvSpPr/>
            <p:nvPr/>
          </p:nvSpPr>
          <p:spPr>
            <a:xfrm>
              <a:off x="10900127" y="1636559"/>
              <a:ext cx="215901" cy="195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2" fill="norm" stroke="1" extrusionOk="0">
                  <a:moveTo>
                    <a:pt x="21600" y="1567"/>
                  </a:moveTo>
                  <a:cubicBezTo>
                    <a:pt x="19059" y="648"/>
                    <a:pt x="16518" y="-271"/>
                    <a:pt x="14612" y="74"/>
                  </a:cubicBezTo>
                  <a:cubicBezTo>
                    <a:pt x="12706" y="418"/>
                    <a:pt x="11435" y="2027"/>
                    <a:pt x="10800" y="3520"/>
                  </a:cubicBezTo>
                  <a:cubicBezTo>
                    <a:pt x="10165" y="5014"/>
                    <a:pt x="10165" y="6393"/>
                    <a:pt x="10694" y="8231"/>
                  </a:cubicBezTo>
                  <a:cubicBezTo>
                    <a:pt x="11224" y="10069"/>
                    <a:pt x="12282" y="12367"/>
                    <a:pt x="12918" y="14435"/>
                  </a:cubicBezTo>
                  <a:cubicBezTo>
                    <a:pt x="13553" y="16503"/>
                    <a:pt x="13765" y="18342"/>
                    <a:pt x="13341" y="19491"/>
                  </a:cubicBezTo>
                  <a:cubicBezTo>
                    <a:pt x="12918" y="20640"/>
                    <a:pt x="11859" y="21099"/>
                    <a:pt x="9953" y="21214"/>
                  </a:cubicBezTo>
                  <a:cubicBezTo>
                    <a:pt x="8047" y="21329"/>
                    <a:pt x="5294" y="21099"/>
                    <a:pt x="3494" y="20295"/>
                  </a:cubicBezTo>
                  <a:cubicBezTo>
                    <a:pt x="1694" y="19491"/>
                    <a:pt x="847" y="18112"/>
                    <a:pt x="0" y="16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4" name="Line"/>
            <p:cNvSpPr/>
            <p:nvPr/>
          </p:nvSpPr>
          <p:spPr>
            <a:xfrm>
              <a:off x="2441927" y="2724177"/>
              <a:ext cx="831851" cy="47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0" y="21503"/>
                  </a:moveTo>
                  <a:cubicBezTo>
                    <a:pt x="1099" y="20930"/>
                    <a:pt x="2198" y="20356"/>
                    <a:pt x="3600" y="19687"/>
                  </a:cubicBezTo>
                  <a:cubicBezTo>
                    <a:pt x="5002" y="19018"/>
                    <a:pt x="6705" y="18253"/>
                    <a:pt x="7915" y="17728"/>
                  </a:cubicBezTo>
                  <a:cubicBezTo>
                    <a:pt x="9124" y="17202"/>
                    <a:pt x="9838" y="16915"/>
                    <a:pt x="10388" y="16581"/>
                  </a:cubicBezTo>
                  <a:cubicBezTo>
                    <a:pt x="10937" y="16246"/>
                    <a:pt x="11322" y="15864"/>
                    <a:pt x="11377" y="15530"/>
                  </a:cubicBezTo>
                  <a:cubicBezTo>
                    <a:pt x="11432" y="15195"/>
                    <a:pt x="11157" y="14908"/>
                    <a:pt x="10663" y="13857"/>
                  </a:cubicBezTo>
                  <a:cubicBezTo>
                    <a:pt x="10168" y="12806"/>
                    <a:pt x="9453" y="10990"/>
                    <a:pt x="8904" y="9222"/>
                  </a:cubicBezTo>
                  <a:cubicBezTo>
                    <a:pt x="8354" y="7453"/>
                    <a:pt x="7969" y="5733"/>
                    <a:pt x="7750" y="4586"/>
                  </a:cubicBezTo>
                  <a:cubicBezTo>
                    <a:pt x="7530" y="3439"/>
                    <a:pt x="7475" y="2866"/>
                    <a:pt x="7557" y="2388"/>
                  </a:cubicBezTo>
                  <a:cubicBezTo>
                    <a:pt x="7640" y="1910"/>
                    <a:pt x="7860" y="1528"/>
                    <a:pt x="8519" y="1098"/>
                  </a:cubicBezTo>
                  <a:cubicBezTo>
                    <a:pt x="9179" y="668"/>
                    <a:pt x="10278" y="190"/>
                    <a:pt x="11377" y="46"/>
                  </a:cubicBezTo>
                  <a:cubicBezTo>
                    <a:pt x="12476" y="-97"/>
                    <a:pt x="13576" y="94"/>
                    <a:pt x="14373" y="572"/>
                  </a:cubicBezTo>
                  <a:cubicBezTo>
                    <a:pt x="15169" y="1050"/>
                    <a:pt x="15664" y="1815"/>
                    <a:pt x="15856" y="2961"/>
                  </a:cubicBezTo>
                  <a:cubicBezTo>
                    <a:pt x="16049" y="4108"/>
                    <a:pt x="15939" y="5638"/>
                    <a:pt x="15719" y="7549"/>
                  </a:cubicBezTo>
                  <a:cubicBezTo>
                    <a:pt x="15499" y="9461"/>
                    <a:pt x="15169" y="11754"/>
                    <a:pt x="14977" y="13140"/>
                  </a:cubicBezTo>
                  <a:cubicBezTo>
                    <a:pt x="14785" y="14526"/>
                    <a:pt x="14730" y="15004"/>
                    <a:pt x="14702" y="15625"/>
                  </a:cubicBezTo>
                  <a:cubicBezTo>
                    <a:pt x="14675" y="16246"/>
                    <a:pt x="14675" y="17011"/>
                    <a:pt x="14867" y="17393"/>
                  </a:cubicBezTo>
                  <a:cubicBezTo>
                    <a:pt x="15060" y="17776"/>
                    <a:pt x="15444" y="17776"/>
                    <a:pt x="16461" y="17584"/>
                  </a:cubicBezTo>
                  <a:cubicBezTo>
                    <a:pt x="17478" y="17393"/>
                    <a:pt x="19127" y="17011"/>
                    <a:pt x="20089" y="16772"/>
                  </a:cubicBezTo>
                  <a:cubicBezTo>
                    <a:pt x="21050" y="16533"/>
                    <a:pt x="21325" y="16438"/>
                    <a:pt x="21600" y="16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5" name="Line"/>
            <p:cNvSpPr/>
            <p:nvPr/>
          </p:nvSpPr>
          <p:spPr>
            <a:xfrm>
              <a:off x="3470627" y="2889249"/>
              <a:ext cx="203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6" name="Line"/>
            <p:cNvSpPr/>
            <p:nvPr/>
          </p:nvSpPr>
          <p:spPr>
            <a:xfrm>
              <a:off x="3508727" y="3016250"/>
              <a:ext cx="2349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7" name="Line"/>
            <p:cNvSpPr/>
            <p:nvPr/>
          </p:nvSpPr>
          <p:spPr>
            <a:xfrm>
              <a:off x="4114094" y="2600423"/>
              <a:ext cx="251884" cy="635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19966" y="1595"/>
                  </a:moveTo>
                  <a:cubicBezTo>
                    <a:pt x="19966" y="1240"/>
                    <a:pt x="19966" y="885"/>
                    <a:pt x="18968" y="530"/>
                  </a:cubicBezTo>
                  <a:cubicBezTo>
                    <a:pt x="17970" y="174"/>
                    <a:pt x="15973" y="-181"/>
                    <a:pt x="13250" y="103"/>
                  </a:cubicBezTo>
                  <a:cubicBezTo>
                    <a:pt x="10528" y="387"/>
                    <a:pt x="7079" y="1311"/>
                    <a:pt x="5173" y="2235"/>
                  </a:cubicBezTo>
                  <a:cubicBezTo>
                    <a:pt x="3267" y="3158"/>
                    <a:pt x="2904" y="4082"/>
                    <a:pt x="3812" y="4899"/>
                  </a:cubicBezTo>
                  <a:cubicBezTo>
                    <a:pt x="4719" y="5716"/>
                    <a:pt x="6897" y="6427"/>
                    <a:pt x="9076" y="7208"/>
                  </a:cubicBezTo>
                  <a:cubicBezTo>
                    <a:pt x="11254" y="7990"/>
                    <a:pt x="13432" y="8843"/>
                    <a:pt x="14067" y="9944"/>
                  </a:cubicBezTo>
                  <a:cubicBezTo>
                    <a:pt x="14703" y="11045"/>
                    <a:pt x="13795" y="12395"/>
                    <a:pt x="11980" y="13390"/>
                  </a:cubicBezTo>
                  <a:cubicBezTo>
                    <a:pt x="10165" y="14385"/>
                    <a:pt x="7442" y="15024"/>
                    <a:pt x="5536" y="15380"/>
                  </a:cubicBezTo>
                  <a:cubicBezTo>
                    <a:pt x="3630" y="15735"/>
                    <a:pt x="2541" y="15806"/>
                    <a:pt x="1634" y="15735"/>
                  </a:cubicBezTo>
                  <a:cubicBezTo>
                    <a:pt x="726" y="15664"/>
                    <a:pt x="0" y="15451"/>
                    <a:pt x="0" y="15237"/>
                  </a:cubicBezTo>
                  <a:cubicBezTo>
                    <a:pt x="0" y="15024"/>
                    <a:pt x="726" y="14811"/>
                    <a:pt x="1543" y="14669"/>
                  </a:cubicBezTo>
                  <a:cubicBezTo>
                    <a:pt x="2360" y="14527"/>
                    <a:pt x="3267" y="14456"/>
                    <a:pt x="4356" y="14420"/>
                  </a:cubicBezTo>
                  <a:cubicBezTo>
                    <a:pt x="5445" y="14385"/>
                    <a:pt x="6716" y="14385"/>
                    <a:pt x="7624" y="14562"/>
                  </a:cubicBezTo>
                  <a:cubicBezTo>
                    <a:pt x="8531" y="14740"/>
                    <a:pt x="9076" y="15095"/>
                    <a:pt x="9348" y="15628"/>
                  </a:cubicBezTo>
                  <a:cubicBezTo>
                    <a:pt x="9620" y="16161"/>
                    <a:pt x="9620" y="16872"/>
                    <a:pt x="9076" y="17582"/>
                  </a:cubicBezTo>
                  <a:cubicBezTo>
                    <a:pt x="8531" y="18293"/>
                    <a:pt x="7442" y="19003"/>
                    <a:pt x="6897" y="19643"/>
                  </a:cubicBezTo>
                  <a:cubicBezTo>
                    <a:pt x="6353" y="20282"/>
                    <a:pt x="6353" y="20851"/>
                    <a:pt x="6897" y="21135"/>
                  </a:cubicBezTo>
                  <a:cubicBezTo>
                    <a:pt x="7442" y="21419"/>
                    <a:pt x="8531" y="21419"/>
                    <a:pt x="11072" y="21135"/>
                  </a:cubicBezTo>
                  <a:cubicBezTo>
                    <a:pt x="13613" y="20851"/>
                    <a:pt x="17607" y="20282"/>
                    <a:pt x="21600" y="19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8" name="Line"/>
            <p:cNvSpPr/>
            <p:nvPr/>
          </p:nvSpPr>
          <p:spPr>
            <a:xfrm>
              <a:off x="4556477" y="2705100"/>
              <a:ext cx="5080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451"/>
                    <a:pt x="7200" y="8902"/>
                    <a:pt x="9450" y="12240"/>
                  </a:cubicBezTo>
                  <a:cubicBezTo>
                    <a:pt x="11700" y="15578"/>
                    <a:pt x="12600" y="17804"/>
                    <a:pt x="14400" y="19178"/>
                  </a:cubicBezTo>
                  <a:cubicBezTo>
                    <a:pt x="16200" y="20553"/>
                    <a:pt x="18900" y="210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9" name="Line"/>
            <p:cNvSpPr/>
            <p:nvPr/>
          </p:nvSpPr>
          <p:spPr>
            <a:xfrm>
              <a:off x="4702527" y="3073400"/>
              <a:ext cx="1016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0" name="Line"/>
            <p:cNvSpPr/>
            <p:nvPr/>
          </p:nvSpPr>
          <p:spPr>
            <a:xfrm>
              <a:off x="4943827" y="2717226"/>
              <a:ext cx="203201" cy="282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fill="norm" stroke="1" extrusionOk="0">
                  <a:moveTo>
                    <a:pt x="0" y="3378"/>
                  </a:moveTo>
                  <a:cubicBezTo>
                    <a:pt x="225" y="2584"/>
                    <a:pt x="450" y="1790"/>
                    <a:pt x="2587" y="1075"/>
                  </a:cubicBezTo>
                  <a:cubicBezTo>
                    <a:pt x="4725" y="360"/>
                    <a:pt x="8775" y="-275"/>
                    <a:pt x="12150" y="122"/>
                  </a:cubicBezTo>
                  <a:cubicBezTo>
                    <a:pt x="15525" y="519"/>
                    <a:pt x="18225" y="1949"/>
                    <a:pt x="18675" y="4013"/>
                  </a:cubicBezTo>
                  <a:cubicBezTo>
                    <a:pt x="19125" y="6078"/>
                    <a:pt x="17325" y="8778"/>
                    <a:pt x="15300" y="11081"/>
                  </a:cubicBezTo>
                  <a:cubicBezTo>
                    <a:pt x="13275" y="13384"/>
                    <a:pt x="11025" y="15290"/>
                    <a:pt x="9563" y="16640"/>
                  </a:cubicBezTo>
                  <a:cubicBezTo>
                    <a:pt x="8100" y="17990"/>
                    <a:pt x="7425" y="18784"/>
                    <a:pt x="7538" y="19499"/>
                  </a:cubicBezTo>
                  <a:cubicBezTo>
                    <a:pt x="7650" y="20213"/>
                    <a:pt x="8550" y="20849"/>
                    <a:pt x="11025" y="21087"/>
                  </a:cubicBezTo>
                  <a:cubicBezTo>
                    <a:pt x="13500" y="21325"/>
                    <a:pt x="17550" y="21166"/>
                    <a:pt x="21600" y="21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1" name="Line"/>
            <p:cNvSpPr/>
            <p:nvPr/>
          </p:nvSpPr>
          <p:spPr>
            <a:xfrm>
              <a:off x="5216877" y="3035300"/>
              <a:ext cx="635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0" y="4431"/>
                    <a:pt x="8640" y="8862"/>
                    <a:pt x="5040" y="12462"/>
                  </a:cubicBezTo>
                  <a:cubicBezTo>
                    <a:pt x="1440" y="16062"/>
                    <a:pt x="720" y="188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2" name="Line"/>
            <p:cNvSpPr/>
            <p:nvPr/>
          </p:nvSpPr>
          <p:spPr>
            <a:xfrm>
              <a:off x="5782027" y="3007222"/>
              <a:ext cx="1016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950" y="12302"/>
                    <a:pt x="9900" y="4448"/>
                    <a:pt x="13500" y="1502"/>
                  </a:cubicBezTo>
                  <a:cubicBezTo>
                    <a:pt x="17100" y="-1443"/>
                    <a:pt x="1935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3" name="Line"/>
            <p:cNvSpPr/>
            <p:nvPr/>
          </p:nvSpPr>
          <p:spPr>
            <a:xfrm>
              <a:off x="5997927" y="3003549"/>
              <a:ext cx="63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4" name="Line"/>
            <p:cNvSpPr/>
            <p:nvPr/>
          </p:nvSpPr>
          <p:spPr>
            <a:xfrm>
              <a:off x="6347177" y="3022600"/>
              <a:ext cx="889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5" name="Line"/>
            <p:cNvSpPr/>
            <p:nvPr/>
          </p:nvSpPr>
          <p:spPr>
            <a:xfrm>
              <a:off x="7477477" y="2551480"/>
              <a:ext cx="245770" cy="72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573" fill="norm" stroke="1" extrusionOk="0">
                  <a:moveTo>
                    <a:pt x="11631" y="1170"/>
                  </a:moveTo>
                  <a:cubicBezTo>
                    <a:pt x="12185" y="855"/>
                    <a:pt x="12738" y="540"/>
                    <a:pt x="14031" y="319"/>
                  </a:cubicBezTo>
                  <a:cubicBezTo>
                    <a:pt x="15323" y="99"/>
                    <a:pt x="17354" y="-27"/>
                    <a:pt x="18738" y="4"/>
                  </a:cubicBezTo>
                  <a:cubicBezTo>
                    <a:pt x="20123" y="36"/>
                    <a:pt x="20862" y="225"/>
                    <a:pt x="21231" y="823"/>
                  </a:cubicBezTo>
                  <a:cubicBezTo>
                    <a:pt x="21600" y="1421"/>
                    <a:pt x="21600" y="2429"/>
                    <a:pt x="20123" y="3814"/>
                  </a:cubicBezTo>
                  <a:cubicBezTo>
                    <a:pt x="18646" y="5200"/>
                    <a:pt x="15692" y="6963"/>
                    <a:pt x="14031" y="8160"/>
                  </a:cubicBezTo>
                  <a:cubicBezTo>
                    <a:pt x="12369" y="9356"/>
                    <a:pt x="12000" y="9986"/>
                    <a:pt x="12277" y="10804"/>
                  </a:cubicBezTo>
                  <a:cubicBezTo>
                    <a:pt x="12554" y="11623"/>
                    <a:pt x="13477" y="12631"/>
                    <a:pt x="14492" y="13449"/>
                  </a:cubicBezTo>
                  <a:cubicBezTo>
                    <a:pt x="15508" y="14268"/>
                    <a:pt x="16615" y="14898"/>
                    <a:pt x="16985" y="15748"/>
                  </a:cubicBezTo>
                  <a:cubicBezTo>
                    <a:pt x="17354" y="16598"/>
                    <a:pt x="16985" y="17669"/>
                    <a:pt x="14677" y="18613"/>
                  </a:cubicBezTo>
                  <a:cubicBezTo>
                    <a:pt x="12369" y="19558"/>
                    <a:pt x="8123" y="20376"/>
                    <a:pt x="5354" y="20849"/>
                  </a:cubicBezTo>
                  <a:cubicBezTo>
                    <a:pt x="2585" y="21321"/>
                    <a:pt x="1292" y="21447"/>
                    <a:pt x="0" y="21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6" name="Line"/>
            <p:cNvSpPr/>
            <p:nvPr/>
          </p:nvSpPr>
          <p:spPr>
            <a:xfrm>
              <a:off x="1311627" y="4143157"/>
              <a:ext cx="159532" cy="54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566" fill="norm" stroke="1" extrusionOk="0">
                  <a:moveTo>
                    <a:pt x="0" y="6969"/>
                  </a:moveTo>
                  <a:cubicBezTo>
                    <a:pt x="281" y="9416"/>
                    <a:pt x="561" y="11863"/>
                    <a:pt x="842" y="14099"/>
                  </a:cubicBezTo>
                  <a:cubicBezTo>
                    <a:pt x="1122" y="16335"/>
                    <a:pt x="1403" y="18360"/>
                    <a:pt x="1683" y="19668"/>
                  </a:cubicBezTo>
                  <a:cubicBezTo>
                    <a:pt x="1964" y="20975"/>
                    <a:pt x="2244" y="21566"/>
                    <a:pt x="2384" y="21566"/>
                  </a:cubicBezTo>
                  <a:cubicBezTo>
                    <a:pt x="2525" y="21566"/>
                    <a:pt x="2525" y="20975"/>
                    <a:pt x="2244" y="19203"/>
                  </a:cubicBezTo>
                  <a:cubicBezTo>
                    <a:pt x="1964" y="17432"/>
                    <a:pt x="1403" y="14478"/>
                    <a:pt x="1122" y="11694"/>
                  </a:cubicBezTo>
                  <a:cubicBezTo>
                    <a:pt x="842" y="8910"/>
                    <a:pt x="842" y="6294"/>
                    <a:pt x="1683" y="4438"/>
                  </a:cubicBezTo>
                  <a:cubicBezTo>
                    <a:pt x="2525" y="2582"/>
                    <a:pt x="4208" y="1485"/>
                    <a:pt x="5751" y="852"/>
                  </a:cubicBezTo>
                  <a:cubicBezTo>
                    <a:pt x="7294" y="219"/>
                    <a:pt x="8696" y="50"/>
                    <a:pt x="10099" y="8"/>
                  </a:cubicBezTo>
                  <a:cubicBezTo>
                    <a:pt x="11501" y="-34"/>
                    <a:pt x="12904" y="50"/>
                    <a:pt x="14868" y="894"/>
                  </a:cubicBezTo>
                  <a:cubicBezTo>
                    <a:pt x="16831" y="1738"/>
                    <a:pt x="19356" y="3341"/>
                    <a:pt x="20478" y="4607"/>
                  </a:cubicBezTo>
                  <a:cubicBezTo>
                    <a:pt x="21600" y="5872"/>
                    <a:pt x="21319" y="6800"/>
                    <a:pt x="19496" y="7475"/>
                  </a:cubicBezTo>
                  <a:cubicBezTo>
                    <a:pt x="17673" y="8150"/>
                    <a:pt x="14306" y="8572"/>
                    <a:pt x="11081" y="8741"/>
                  </a:cubicBezTo>
                  <a:cubicBezTo>
                    <a:pt x="7855" y="8910"/>
                    <a:pt x="4769" y="8825"/>
                    <a:pt x="2945" y="8572"/>
                  </a:cubicBezTo>
                  <a:cubicBezTo>
                    <a:pt x="1122" y="8319"/>
                    <a:pt x="561" y="7897"/>
                    <a:pt x="701" y="7560"/>
                  </a:cubicBezTo>
                  <a:cubicBezTo>
                    <a:pt x="842" y="7222"/>
                    <a:pt x="1683" y="6969"/>
                    <a:pt x="2525" y="6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7" name="Line"/>
            <p:cNvSpPr/>
            <p:nvPr/>
          </p:nvSpPr>
          <p:spPr>
            <a:xfrm>
              <a:off x="1524071" y="4181385"/>
              <a:ext cx="149507" cy="11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27" fill="norm" stroke="1" extrusionOk="0">
                  <a:moveTo>
                    <a:pt x="1409" y="2859"/>
                  </a:moveTo>
                  <a:cubicBezTo>
                    <a:pt x="1409" y="7785"/>
                    <a:pt x="1409" y="12711"/>
                    <a:pt x="1257" y="16122"/>
                  </a:cubicBezTo>
                  <a:cubicBezTo>
                    <a:pt x="1105" y="19532"/>
                    <a:pt x="801" y="21427"/>
                    <a:pt x="496" y="21427"/>
                  </a:cubicBezTo>
                  <a:cubicBezTo>
                    <a:pt x="192" y="21427"/>
                    <a:pt x="-112" y="19532"/>
                    <a:pt x="40" y="16501"/>
                  </a:cubicBezTo>
                  <a:cubicBezTo>
                    <a:pt x="192" y="13469"/>
                    <a:pt x="801" y="9301"/>
                    <a:pt x="1561" y="6459"/>
                  </a:cubicBezTo>
                  <a:cubicBezTo>
                    <a:pt x="2322" y="3616"/>
                    <a:pt x="3234" y="2101"/>
                    <a:pt x="4451" y="1911"/>
                  </a:cubicBezTo>
                  <a:cubicBezTo>
                    <a:pt x="5668" y="1722"/>
                    <a:pt x="7189" y="2859"/>
                    <a:pt x="8254" y="4374"/>
                  </a:cubicBezTo>
                  <a:cubicBezTo>
                    <a:pt x="9319" y="5890"/>
                    <a:pt x="9927" y="7785"/>
                    <a:pt x="10992" y="7595"/>
                  </a:cubicBezTo>
                  <a:cubicBezTo>
                    <a:pt x="12057" y="7406"/>
                    <a:pt x="13578" y="5132"/>
                    <a:pt x="14947" y="3238"/>
                  </a:cubicBezTo>
                  <a:cubicBezTo>
                    <a:pt x="16316" y="1343"/>
                    <a:pt x="17533" y="-173"/>
                    <a:pt x="18294" y="16"/>
                  </a:cubicBezTo>
                  <a:cubicBezTo>
                    <a:pt x="19054" y="206"/>
                    <a:pt x="19358" y="2101"/>
                    <a:pt x="19815" y="5890"/>
                  </a:cubicBezTo>
                  <a:cubicBezTo>
                    <a:pt x="20271" y="9680"/>
                    <a:pt x="20880" y="15364"/>
                    <a:pt x="21488" y="21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8" name="Line"/>
            <p:cNvSpPr/>
            <p:nvPr/>
          </p:nvSpPr>
          <p:spPr>
            <a:xfrm>
              <a:off x="1749777" y="3910890"/>
              <a:ext cx="99485" cy="426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20681" y="5462"/>
                  </a:moveTo>
                  <a:cubicBezTo>
                    <a:pt x="21140" y="4186"/>
                    <a:pt x="21600" y="2909"/>
                    <a:pt x="21600" y="2004"/>
                  </a:cubicBezTo>
                  <a:cubicBezTo>
                    <a:pt x="21600" y="1100"/>
                    <a:pt x="21140" y="568"/>
                    <a:pt x="19762" y="249"/>
                  </a:cubicBezTo>
                  <a:cubicBezTo>
                    <a:pt x="18383" y="-71"/>
                    <a:pt x="16085" y="-177"/>
                    <a:pt x="13787" y="515"/>
                  </a:cubicBezTo>
                  <a:cubicBezTo>
                    <a:pt x="11489" y="1206"/>
                    <a:pt x="9191" y="2696"/>
                    <a:pt x="7813" y="5037"/>
                  </a:cubicBezTo>
                  <a:cubicBezTo>
                    <a:pt x="6434" y="7378"/>
                    <a:pt x="5974" y="10570"/>
                    <a:pt x="5974" y="12698"/>
                  </a:cubicBezTo>
                  <a:cubicBezTo>
                    <a:pt x="5974" y="14826"/>
                    <a:pt x="6434" y="15890"/>
                    <a:pt x="5515" y="17167"/>
                  </a:cubicBezTo>
                  <a:cubicBezTo>
                    <a:pt x="4596" y="18444"/>
                    <a:pt x="2298" y="19933"/>
                    <a:pt x="0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9" name="Line"/>
            <p:cNvSpPr/>
            <p:nvPr/>
          </p:nvSpPr>
          <p:spPr>
            <a:xfrm>
              <a:off x="1698977" y="4184649"/>
              <a:ext cx="146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0" y="14400"/>
                    <a:pt x="6261" y="7200"/>
                    <a:pt x="9861" y="3600"/>
                  </a:cubicBezTo>
                  <a:cubicBezTo>
                    <a:pt x="13461" y="0"/>
                    <a:pt x="1753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0" name="Line"/>
            <p:cNvSpPr/>
            <p:nvPr/>
          </p:nvSpPr>
          <p:spPr>
            <a:xfrm>
              <a:off x="1908527" y="4140200"/>
              <a:ext cx="317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1" name="Line"/>
            <p:cNvSpPr/>
            <p:nvPr/>
          </p:nvSpPr>
          <p:spPr>
            <a:xfrm>
              <a:off x="1921227" y="429260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2" name="Line"/>
            <p:cNvSpPr/>
            <p:nvPr/>
          </p:nvSpPr>
          <p:spPr>
            <a:xfrm>
              <a:off x="2803877" y="3982820"/>
              <a:ext cx="277137" cy="709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478" fill="norm" stroke="1" extrusionOk="0">
                  <a:moveTo>
                    <a:pt x="0" y="5151"/>
                  </a:moveTo>
                  <a:cubicBezTo>
                    <a:pt x="974" y="6945"/>
                    <a:pt x="1949" y="8740"/>
                    <a:pt x="2517" y="10759"/>
                  </a:cubicBezTo>
                  <a:cubicBezTo>
                    <a:pt x="3086" y="12778"/>
                    <a:pt x="3248" y="15021"/>
                    <a:pt x="3411" y="16656"/>
                  </a:cubicBezTo>
                  <a:cubicBezTo>
                    <a:pt x="3573" y="18290"/>
                    <a:pt x="3735" y="19316"/>
                    <a:pt x="3898" y="20085"/>
                  </a:cubicBezTo>
                  <a:cubicBezTo>
                    <a:pt x="4060" y="20854"/>
                    <a:pt x="4223" y="21367"/>
                    <a:pt x="4304" y="21463"/>
                  </a:cubicBezTo>
                  <a:cubicBezTo>
                    <a:pt x="4385" y="21559"/>
                    <a:pt x="4385" y="21239"/>
                    <a:pt x="4223" y="19893"/>
                  </a:cubicBezTo>
                  <a:cubicBezTo>
                    <a:pt x="4060" y="18547"/>
                    <a:pt x="3735" y="16175"/>
                    <a:pt x="3654" y="13900"/>
                  </a:cubicBezTo>
                  <a:cubicBezTo>
                    <a:pt x="3573" y="11624"/>
                    <a:pt x="3735" y="9445"/>
                    <a:pt x="4304" y="7618"/>
                  </a:cubicBezTo>
                  <a:cubicBezTo>
                    <a:pt x="4872" y="5792"/>
                    <a:pt x="5847" y="4317"/>
                    <a:pt x="7146" y="3196"/>
                  </a:cubicBezTo>
                  <a:cubicBezTo>
                    <a:pt x="8445" y="2074"/>
                    <a:pt x="10069" y="1305"/>
                    <a:pt x="11287" y="824"/>
                  </a:cubicBezTo>
                  <a:cubicBezTo>
                    <a:pt x="12505" y="344"/>
                    <a:pt x="13317" y="151"/>
                    <a:pt x="14292" y="55"/>
                  </a:cubicBezTo>
                  <a:cubicBezTo>
                    <a:pt x="15266" y="-41"/>
                    <a:pt x="16403" y="-41"/>
                    <a:pt x="17540" y="312"/>
                  </a:cubicBezTo>
                  <a:cubicBezTo>
                    <a:pt x="18677" y="664"/>
                    <a:pt x="19814" y="1369"/>
                    <a:pt x="20544" y="2363"/>
                  </a:cubicBezTo>
                  <a:cubicBezTo>
                    <a:pt x="21275" y="3356"/>
                    <a:pt x="21600" y="4638"/>
                    <a:pt x="20788" y="5728"/>
                  </a:cubicBezTo>
                  <a:cubicBezTo>
                    <a:pt x="19976" y="6817"/>
                    <a:pt x="18027" y="7714"/>
                    <a:pt x="15753" y="8227"/>
                  </a:cubicBezTo>
                  <a:cubicBezTo>
                    <a:pt x="13480" y="8740"/>
                    <a:pt x="10881" y="8868"/>
                    <a:pt x="9176" y="8996"/>
                  </a:cubicBezTo>
                  <a:cubicBezTo>
                    <a:pt x="7471" y="9125"/>
                    <a:pt x="6659" y="9253"/>
                    <a:pt x="5847" y="9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3" name="Line"/>
            <p:cNvSpPr/>
            <p:nvPr/>
          </p:nvSpPr>
          <p:spPr>
            <a:xfrm>
              <a:off x="3045177" y="4311650"/>
              <a:ext cx="17780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71" y="6133"/>
                    <a:pt x="12343" y="12267"/>
                    <a:pt x="15943" y="15867"/>
                  </a:cubicBezTo>
                  <a:cubicBezTo>
                    <a:pt x="19543" y="19467"/>
                    <a:pt x="20571" y="205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4" name="Line"/>
            <p:cNvSpPr/>
            <p:nvPr/>
          </p:nvSpPr>
          <p:spPr>
            <a:xfrm>
              <a:off x="3108677" y="4343399"/>
              <a:ext cx="889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771"/>
                    <a:pt x="16457" y="1543"/>
                    <a:pt x="12857" y="5143"/>
                  </a:cubicBezTo>
                  <a:cubicBezTo>
                    <a:pt x="9257" y="8743"/>
                    <a:pt x="4629" y="151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5" name="Line"/>
            <p:cNvSpPr/>
            <p:nvPr/>
          </p:nvSpPr>
          <p:spPr>
            <a:xfrm>
              <a:off x="3380795" y="3999955"/>
              <a:ext cx="102533" cy="32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281" fill="norm" stroke="1" extrusionOk="0">
                  <a:moveTo>
                    <a:pt x="20926" y="2495"/>
                  </a:moveTo>
                  <a:cubicBezTo>
                    <a:pt x="20062" y="1812"/>
                    <a:pt x="19198" y="1128"/>
                    <a:pt x="17686" y="650"/>
                  </a:cubicBezTo>
                  <a:cubicBezTo>
                    <a:pt x="16174" y="171"/>
                    <a:pt x="14014" y="-102"/>
                    <a:pt x="12286" y="35"/>
                  </a:cubicBezTo>
                  <a:cubicBezTo>
                    <a:pt x="10558" y="171"/>
                    <a:pt x="9262" y="718"/>
                    <a:pt x="7318" y="2701"/>
                  </a:cubicBezTo>
                  <a:cubicBezTo>
                    <a:pt x="5374" y="4683"/>
                    <a:pt x="2782" y="8101"/>
                    <a:pt x="1270" y="10903"/>
                  </a:cubicBezTo>
                  <a:cubicBezTo>
                    <a:pt x="-242" y="13706"/>
                    <a:pt x="-674" y="15893"/>
                    <a:pt x="1486" y="17602"/>
                  </a:cubicBezTo>
                  <a:cubicBezTo>
                    <a:pt x="3646" y="19311"/>
                    <a:pt x="8398" y="20541"/>
                    <a:pt x="11854" y="21020"/>
                  </a:cubicBezTo>
                  <a:cubicBezTo>
                    <a:pt x="15310" y="21498"/>
                    <a:pt x="17470" y="21225"/>
                    <a:pt x="19630" y="20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6" name="Line"/>
            <p:cNvSpPr/>
            <p:nvPr/>
          </p:nvSpPr>
          <p:spPr>
            <a:xfrm>
              <a:off x="3591277" y="4146550"/>
              <a:ext cx="63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7" name="Line"/>
            <p:cNvSpPr/>
            <p:nvPr/>
          </p:nvSpPr>
          <p:spPr>
            <a:xfrm>
              <a:off x="3578577" y="4042500"/>
              <a:ext cx="38101" cy="2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00" fill="norm" stroke="1" extrusionOk="0">
                  <a:moveTo>
                    <a:pt x="21600" y="15671"/>
                  </a:moveTo>
                  <a:cubicBezTo>
                    <a:pt x="15600" y="14129"/>
                    <a:pt x="9600" y="12586"/>
                    <a:pt x="8400" y="8729"/>
                  </a:cubicBezTo>
                  <a:cubicBezTo>
                    <a:pt x="7200" y="4871"/>
                    <a:pt x="10800" y="-1300"/>
                    <a:pt x="10200" y="243"/>
                  </a:cubicBezTo>
                  <a:cubicBezTo>
                    <a:pt x="9600" y="1786"/>
                    <a:pt x="4800" y="11043"/>
                    <a:pt x="0" y="20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8" name="Line"/>
            <p:cNvSpPr/>
            <p:nvPr/>
          </p:nvSpPr>
          <p:spPr>
            <a:xfrm>
              <a:off x="3699227" y="4000500"/>
              <a:ext cx="9698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0" y="0"/>
                  </a:moveTo>
                  <a:cubicBezTo>
                    <a:pt x="4596" y="1722"/>
                    <a:pt x="9191" y="3443"/>
                    <a:pt x="12868" y="6104"/>
                  </a:cubicBezTo>
                  <a:cubicBezTo>
                    <a:pt x="16545" y="8765"/>
                    <a:pt x="19302" y="12365"/>
                    <a:pt x="20451" y="14635"/>
                  </a:cubicBezTo>
                  <a:cubicBezTo>
                    <a:pt x="21600" y="16904"/>
                    <a:pt x="21140" y="17843"/>
                    <a:pt x="18843" y="18783"/>
                  </a:cubicBezTo>
                  <a:cubicBezTo>
                    <a:pt x="16545" y="19722"/>
                    <a:pt x="12409" y="20661"/>
                    <a:pt x="82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9" name="Line"/>
            <p:cNvSpPr/>
            <p:nvPr/>
          </p:nvSpPr>
          <p:spPr>
            <a:xfrm>
              <a:off x="3959577" y="4121150"/>
              <a:ext cx="1143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0" name="Line"/>
            <p:cNvSpPr/>
            <p:nvPr/>
          </p:nvSpPr>
          <p:spPr>
            <a:xfrm>
              <a:off x="4029427" y="4220072"/>
              <a:ext cx="1333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371" y="12302"/>
                    <a:pt x="2743" y="4448"/>
                    <a:pt x="6343" y="1502"/>
                  </a:cubicBezTo>
                  <a:cubicBezTo>
                    <a:pt x="9943" y="-1443"/>
                    <a:pt x="15771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1" name="Line"/>
            <p:cNvSpPr/>
            <p:nvPr/>
          </p:nvSpPr>
          <p:spPr>
            <a:xfrm>
              <a:off x="4876871" y="3851103"/>
              <a:ext cx="179562" cy="541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2" h="21404" fill="norm" stroke="1" extrusionOk="0">
                  <a:moveTo>
                    <a:pt x="1137" y="6160"/>
                  </a:moveTo>
                  <a:cubicBezTo>
                    <a:pt x="1628" y="8504"/>
                    <a:pt x="2119" y="10848"/>
                    <a:pt x="2365" y="13067"/>
                  </a:cubicBezTo>
                  <a:cubicBezTo>
                    <a:pt x="2610" y="15286"/>
                    <a:pt x="2610" y="17379"/>
                    <a:pt x="2365" y="18886"/>
                  </a:cubicBezTo>
                  <a:cubicBezTo>
                    <a:pt x="2119" y="20393"/>
                    <a:pt x="1628" y="21314"/>
                    <a:pt x="1260" y="21397"/>
                  </a:cubicBezTo>
                  <a:cubicBezTo>
                    <a:pt x="892" y="21481"/>
                    <a:pt x="646" y="20728"/>
                    <a:pt x="401" y="18844"/>
                  </a:cubicBezTo>
                  <a:cubicBezTo>
                    <a:pt x="155" y="16960"/>
                    <a:pt x="-90" y="13946"/>
                    <a:pt x="33" y="11016"/>
                  </a:cubicBezTo>
                  <a:cubicBezTo>
                    <a:pt x="155" y="8086"/>
                    <a:pt x="646" y="5239"/>
                    <a:pt x="1628" y="3397"/>
                  </a:cubicBezTo>
                  <a:cubicBezTo>
                    <a:pt x="2610" y="1555"/>
                    <a:pt x="4083" y="718"/>
                    <a:pt x="5678" y="300"/>
                  </a:cubicBezTo>
                  <a:cubicBezTo>
                    <a:pt x="7274" y="-119"/>
                    <a:pt x="8992" y="-119"/>
                    <a:pt x="11569" y="425"/>
                  </a:cubicBezTo>
                  <a:cubicBezTo>
                    <a:pt x="14146" y="969"/>
                    <a:pt x="17583" y="2058"/>
                    <a:pt x="19424" y="3230"/>
                  </a:cubicBezTo>
                  <a:cubicBezTo>
                    <a:pt x="21265" y="4402"/>
                    <a:pt x="21510" y="5658"/>
                    <a:pt x="18810" y="6788"/>
                  </a:cubicBezTo>
                  <a:cubicBezTo>
                    <a:pt x="16110" y="7918"/>
                    <a:pt x="10465" y="8923"/>
                    <a:pt x="6905" y="9467"/>
                  </a:cubicBezTo>
                  <a:cubicBezTo>
                    <a:pt x="3346" y="10011"/>
                    <a:pt x="1874" y="10095"/>
                    <a:pt x="401" y="10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2" name="Line"/>
            <p:cNvSpPr/>
            <p:nvPr/>
          </p:nvSpPr>
          <p:spPr>
            <a:xfrm>
              <a:off x="5070827" y="4051300"/>
              <a:ext cx="190501" cy="23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9095"/>
                  </a:moveTo>
                  <a:cubicBezTo>
                    <a:pt x="1920" y="10232"/>
                    <a:pt x="3840" y="11368"/>
                    <a:pt x="5400" y="12979"/>
                  </a:cubicBezTo>
                  <a:cubicBezTo>
                    <a:pt x="6960" y="14589"/>
                    <a:pt x="8160" y="16674"/>
                    <a:pt x="8760" y="18284"/>
                  </a:cubicBezTo>
                  <a:cubicBezTo>
                    <a:pt x="9360" y="19895"/>
                    <a:pt x="9360" y="21032"/>
                    <a:pt x="8760" y="21316"/>
                  </a:cubicBezTo>
                  <a:cubicBezTo>
                    <a:pt x="8160" y="21600"/>
                    <a:pt x="6960" y="21032"/>
                    <a:pt x="6120" y="19611"/>
                  </a:cubicBezTo>
                  <a:cubicBezTo>
                    <a:pt x="5280" y="18189"/>
                    <a:pt x="4800" y="15916"/>
                    <a:pt x="5880" y="12979"/>
                  </a:cubicBezTo>
                  <a:cubicBezTo>
                    <a:pt x="6960" y="10042"/>
                    <a:pt x="9600" y="6442"/>
                    <a:pt x="12480" y="4168"/>
                  </a:cubicBezTo>
                  <a:cubicBezTo>
                    <a:pt x="15360" y="1895"/>
                    <a:pt x="18480" y="9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3" name="Line"/>
            <p:cNvSpPr/>
            <p:nvPr/>
          </p:nvSpPr>
          <p:spPr>
            <a:xfrm>
              <a:off x="5354004" y="3900915"/>
              <a:ext cx="129574" cy="366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0" h="21482" fill="norm" stroke="1" extrusionOk="0">
                  <a:moveTo>
                    <a:pt x="20660" y="1744"/>
                  </a:moveTo>
                  <a:cubicBezTo>
                    <a:pt x="19310" y="1123"/>
                    <a:pt x="17960" y="503"/>
                    <a:pt x="16441" y="192"/>
                  </a:cubicBezTo>
                  <a:cubicBezTo>
                    <a:pt x="14923" y="-118"/>
                    <a:pt x="13235" y="-118"/>
                    <a:pt x="10873" y="689"/>
                  </a:cubicBezTo>
                  <a:cubicBezTo>
                    <a:pt x="8510" y="1496"/>
                    <a:pt x="5473" y="3110"/>
                    <a:pt x="3110" y="5841"/>
                  </a:cubicBezTo>
                  <a:cubicBezTo>
                    <a:pt x="748" y="8572"/>
                    <a:pt x="-940" y="12420"/>
                    <a:pt x="579" y="15213"/>
                  </a:cubicBezTo>
                  <a:cubicBezTo>
                    <a:pt x="2098" y="18006"/>
                    <a:pt x="6823" y="19744"/>
                    <a:pt x="11547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4" name="Line"/>
            <p:cNvSpPr/>
            <p:nvPr/>
          </p:nvSpPr>
          <p:spPr>
            <a:xfrm>
              <a:off x="5528027" y="4019549"/>
              <a:ext cx="1968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77" y="4246"/>
                    <a:pt x="9755" y="8492"/>
                    <a:pt x="13355" y="12092"/>
                  </a:cubicBezTo>
                  <a:cubicBezTo>
                    <a:pt x="16955" y="15692"/>
                    <a:pt x="19277" y="186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5" name="Line"/>
            <p:cNvSpPr/>
            <p:nvPr/>
          </p:nvSpPr>
          <p:spPr>
            <a:xfrm>
              <a:off x="5573424" y="4000500"/>
              <a:ext cx="157804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471" y="0"/>
                  </a:moveTo>
                  <a:cubicBezTo>
                    <a:pt x="18879" y="1096"/>
                    <a:pt x="16287" y="2191"/>
                    <a:pt x="12975" y="4852"/>
                  </a:cubicBezTo>
                  <a:cubicBezTo>
                    <a:pt x="9663" y="7513"/>
                    <a:pt x="5631" y="11739"/>
                    <a:pt x="3183" y="14557"/>
                  </a:cubicBezTo>
                  <a:cubicBezTo>
                    <a:pt x="735" y="17374"/>
                    <a:pt x="-129" y="18783"/>
                    <a:pt x="15" y="19722"/>
                  </a:cubicBezTo>
                  <a:cubicBezTo>
                    <a:pt x="159" y="20661"/>
                    <a:pt x="1311" y="21130"/>
                    <a:pt x="24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6" name="Line"/>
            <p:cNvSpPr/>
            <p:nvPr/>
          </p:nvSpPr>
          <p:spPr>
            <a:xfrm>
              <a:off x="5801077" y="4143556"/>
              <a:ext cx="1524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200" y="11918"/>
                    <a:pt x="2400" y="3818"/>
                    <a:pt x="6000" y="1118"/>
                  </a:cubicBezTo>
                  <a:cubicBezTo>
                    <a:pt x="9600" y="-1582"/>
                    <a:pt x="156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7" name="Line"/>
            <p:cNvSpPr/>
            <p:nvPr/>
          </p:nvSpPr>
          <p:spPr>
            <a:xfrm>
              <a:off x="5851877" y="4229100"/>
              <a:ext cx="133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8" name="Line"/>
            <p:cNvSpPr/>
            <p:nvPr/>
          </p:nvSpPr>
          <p:spPr>
            <a:xfrm>
              <a:off x="6188427" y="4108450"/>
              <a:ext cx="1270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9" name="Line"/>
            <p:cNvSpPr/>
            <p:nvPr/>
          </p:nvSpPr>
          <p:spPr>
            <a:xfrm>
              <a:off x="6201127" y="3975741"/>
              <a:ext cx="65704" cy="42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0645" fill="norm" stroke="1" extrusionOk="0">
                  <a:moveTo>
                    <a:pt x="10125" y="12031"/>
                  </a:moveTo>
                  <a:cubicBezTo>
                    <a:pt x="6750" y="9974"/>
                    <a:pt x="3375" y="7917"/>
                    <a:pt x="3375" y="9459"/>
                  </a:cubicBezTo>
                  <a:cubicBezTo>
                    <a:pt x="3375" y="11002"/>
                    <a:pt x="6750" y="16145"/>
                    <a:pt x="10125" y="18717"/>
                  </a:cubicBezTo>
                  <a:cubicBezTo>
                    <a:pt x="13500" y="21288"/>
                    <a:pt x="16875" y="21288"/>
                    <a:pt x="18900" y="18717"/>
                  </a:cubicBezTo>
                  <a:cubicBezTo>
                    <a:pt x="20925" y="16145"/>
                    <a:pt x="21600" y="11002"/>
                    <a:pt x="20250" y="7402"/>
                  </a:cubicBezTo>
                  <a:cubicBezTo>
                    <a:pt x="18900" y="3802"/>
                    <a:pt x="15525" y="1745"/>
                    <a:pt x="12150" y="717"/>
                  </a:cubicBezTo>
                  <a:cubicBezTo>
                    <a:pt x="8775" y="-312"/>
                    <a:pt x="5400" y="-312"/>
                    <a:pt x="3375" y="1231"/>
                  </a:cubicBezTo>
                  <a:cubicBezTo>
                    <a:pt x="1350" y="2774"/>
                    <a:pt x="675" y="5859"/>
                    <a:pt x="0" y="8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0" name="Line"/>
            <p:cNvSpPr/>
            <p:nvPr/>
          </p:nvSpPr>
          <p:spPr>
            <a:xfrm>
              <a:off x="6283677" y="3891327"/>
              <a:ext cx="149750" cy="45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557" fill="norm" stroke="1" extrusionOk="0">
                  <a:moveTo>
                    <a:pt x="7200" y="361"/>
                  </a:moveTo>
                  <a:cubicBezTo>
                    <a:pt x="9000" y="159"/>
                    <a:pt x="10800" y="-43"/>
                    <a:pt x="12300" y="7"/>
                  </a:cubicBezTo>
                  <a:cubicBezTo>
                    <a:pt x="13800" y="58"/>
                    <a:pt x="15000" y="361"/>
                    <a:pt x="16500" y="1521"/>
                  </a:cubicBezTo>
                  <a:cubicBezTo>
                    <a:pt x="18000" y="2682"/>
                    <a:pt x="19800" y="4701"/>
                    <a:pt x="20700" y="7123"/>
                  </a:cubicBezTo>
                  <a:cubicBezTo>
                    <a:pt x="21600" y="9546"/>
                    <a:pt x="21600" y="12372"/>
                    <a:pt x="18600" y="14794"/>
                  </a:cubicBezTo>
                  <a:cubicBezTo>
                    <a:pt x="15600" y="17217"/>
                    <a:pt x="9600" y="19236"/>
                    <a:pt x="6000" y="20295"/>
                  </a:cubicBezTo>
                  <a:cubicBezTo>
                    <a:pt x="2400" y="21355"/>
                    <a:pt x="1200" y="21456"/>
                    <a:pt x="0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1" name="Line"/>
            <p:cNvSpPr/>
            <p:nvPr/>
          </p:nvSpPr>
          <p:spPr>
            <a:xfrm>
              <a:off x="6785327" y="4118472"/>
              <a:ext cx="1651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831" y="12302"/>
                    <a:pt x="1662" y="4448"/>
                    <a:pt x="5262" y="1502"/>
                  </a:cubicBezTo>
                  <a:cubicBezTo>
                    <a:pt x="8862" y="-1443"/>
                    <a:pt x="15231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2" name="Line"/>
            <p:cNvSpPr/>
            <p:nvPr/>
          </p:nvSpPr>
          <p:spPr>
            <a:xfrm>
              <a:off x="6836127" y="4229099"/>
              <a:ext cx="1016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3" name="Line"/>
            <p:cNvSpPr/>
            <p:nvPr/>
          </p:nvSpPr>
          <p:spPr>
            <a:xfrm>
              <a:off x="7193844" y="3836193"/>
              <a:ext cx="145132" cy="532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493" fill="norm" stroke="1" extrusionOk="0">
                  <a:moveTo>
                    <a:pt x="4320" y="9189"/>
                  </a:moveTo>
                  <a:cubicBezTo>
                    <a:pt x="3394" y="10128"/>
                    <a:pt x="2469" y="11067"/>
                    <a:pt x="2006" y="12902"/>
                  </a:cubicBezTo>
                  <a:cubicBezTo>
                    <a:pt x="1543" y="14738"/>
                    <a:pt x="1543" y="17470"/>
                    <a:pt x="1389" y="19135"/>
                  </a:cubicBezTo>
                  <a:cubicBezTo>
                    <a:pt x="1234" y="20800"/>
                    <a:pt x="926" y="21397"/>
                    <a:pt x="617" y="21483"/>
                  </a:cubicBezTo>
                  <a:cubicBezTo>
                    <a:pt x="309" y="21568"/>
                    <a:pt x="0" y="21141"/>
                    <a:pt x="0" y="19306"/>
                  </a:cubicBezTo>
                  <a:cubicBezTo>
                    <a:pt x="0" y="17470"/>
                    <a:pt x="309" y="14226"/>
                    <a:pt x="926" y="11366"/>
                  </a:cubicBezTo>
                  <a:cubicBezTo>
                    <a:pt x="1543" y="8506"/>
                    <a:pt x="2469" y="6030"/>
                    <a:pt x="3857" y="4322"/>
                  </a:cubicBezTo>
                  <a:cubicBezTo>
                    <a:pt x="5246" y="2615"/>
                    <a:pt x="7097" y="1676"/>
                    <a:pt x="8640" y="1078"/>
                  </a:cubicBezTo>
                  <a:cubicBezTo>
                    <a:pt x="10183" y="480"/>
                    <a:pt x="11417" y="224"/>
                    <a:pt x="12806" y="96"/>
                  </a:cubicBezTo>
                  <a:cubicBezTo>
                    <a:pt x="14194" y="-32"/>
                    <a:pt x="15737" y="-32"/>
                    <a:pt x="17126" y="96"/>
                  </a:cubicBezTo>
                  <a:cubicBezTo>
                    <a:pt x="18514" y="224"/>
                    <a:pt x="19749" y="480"/>
                    <a:pt x="20520" y="1121"/>
                  </a:cubicBezTo>
                  <a:cubicBezTo>
                    <a:pt x="21291" y="1761"/>
                    <a:pt x="21600" y="2785"/>
                    <a:pt x="20057" y="4023"/>
                  </a:cubicBezTo>
                  <a:cubicBezTo>
                    <a:pt x="18514" y="5261"/>
                    <a:pt x="15120" y="6713"/>
                    <a:pt x="12497" y="7780"/>
                  </a:cubicBezTo>
                  <a:cubicBezTo>
                    <a:pt x="9874" y="8847"/>
                    <a:pt x="8023" y="9530"/>
                    <a:pt x="6171" y="10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4" name="Line"/>
            <p:cNvSpPr/>
            <p:nvPr/>
          </p:nvSpPr>
          <p:spPr>
            <a:xfrm>
              <a:off x="7291064" y="4102100"/>
              <a:ext cx="148314" cy="218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041" fill="norm" stroke="1" extrusionOk="0">
                  <a:moveTo>
                    <a:pt x="325" y="5502"/>
                  </a:moveTo>
                  <a:cubicBezTo>
                    <a:pt x="21" y="4483"/>
                    <a:pt x="-283" y="3464"/>
                    <a:pt x="478" y="2955"/>
                  </a:cubicBezTo>
                  <a:cubicBezTo>
                    <a:pt x="1238" y="2445"/>
                    <a:pt x="3063" y="2445"/>
                    <a:pt x="5345" y="3668"/>
                  </a:cubicBezTo>
                  <a:cubicBezTo>
                    <a:pt x="7627" y="4891"/>
                    <a:pt x="10365" y="7336"/>
                    <a:pt x="12190" y="9679"/>
                  </a:cubicBezTo>
                  <a:cubicBezTo>
                    <a:pt x="14016" y="12023"/>
                    <a:pt x="14928" y="14264"/>
                    <a:pt x="15232" y="16098"/>
                  </a:cubicBezTo>
                  <a:cubicBezTo>
                    <a:pt x="15537" y="17932"/>
                    <a:pt x="15232" y="19358"/>
                    <a:pt x="14320" y="20275"/>
                  </a:cubicBezTo>
                  <a:cubicBezTo>
                    <a:pt x="13407" y="21192"/>
                    <a:pt x="11886" y="21600"/>
                    <a:pt x="10365" y="19664"/>
                  </a:cubicBezTo>
                  <a:cubicBezTo>
                    <a:pt x="8844" y="17728"/>
                    <a:pt x="7323" y="13449"/>
                    <a:pt x="7475" y="10087"/>
                  </a:cubicBezTo>
                  <a:cubicBezTo>
                    <a:pt x="7627" y="6725"/>
                    <a:pt x="9452" y="4279"/>
                    <a:pt x="12038" y="2751"/>
                  </a:cubicBezTo>
                  <a:cubicBezTo>
                    <a:pt x="14624" y="1223"/>
                    <a:pt x="17971" y="611"/>
                    <a:pt x="213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5" name="Line"/>
            <p:cNvSpPr/>
            <p:nvPr/>
          </p:nvSpPr>
          <p:spPr>
            <a:xfrm>
              <a:off x="7583720" y="3879849"/>
              <a:ext cx="160458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600" fill="norm" stroke="1" extrusionOk="0">
                  <a:moveTo>
                    <a:pt x="21265" y="0"/>
                  </a:moveTo>
                  <a:cubicBezTo>
                    <a:pt x="19862" y="0"/>
                    <a:pt x="18460" y="0"/>
                    <a:pt x="15655" y="1238"/>
                  </a:cubicBezTo>
                  <a:cubicBezTo>
                    <a:pt x="12849" y="2475"/>
                    <a:pt x="8642" y="4950"/>
                    <a:pt x="5556" y="7875"/>
                  </a:cubicBezTo>
                  <a:cubicBezTo>
                    <a:pt x="2470" y="10800"/>
                    <a:pt x="507" y="14175"/>
                    <a:pt x="86" y="16369"/>
                  </a:cubicBezTo>
                  <a:cubicBezTo>
                    <a:pt x="-335" y="18562"/>
                    <a:pt x="787" y="19575"/>
                    <a:pt x="3452" y="20250"/>
                  </a:cubicBezTo>
                  <a:cubicBezTo>
                    <a:pt x="6117" y="20925"/>
                    <a:pt x="10325" y="21262"/>
                    <a:pt x="145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6" name="Line"/>
            <p:cNvSpPr/>
            <p:nvPr/>
          </p:nvSpPr>
          <p:spPr>
            <a:xfrm>
              <a:off x="7894045" y="3911600"/>
              <a:ext cx="27933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0" h="21600" fill="norm" stroke="1" extrusionOk="0">
                  <a:moveTo>
                    <a:pt x="1846" y="0"/>
                  </a:moveTo>
                  <a:cubicBezTo>
                    <a:pt x="1846" y="4608"/>
                    <a:pt x="1846" y="9216"/>
                    <a:pt x="1074" y="12744"/>
                  </a:cubicBezTo>
                  <a:cubicBezTo>
                    <a:pt x="303" y="16272"/>
                    <a:pt x="-1240" y="18720"/>
                    <a:pt x="1846" y="20016"/>
                  </a:cubicBezTo>
                  <a:cubicBezTo>
                    <a:pt x="4931" y="21312"/>
                    <a:pt x="12646" y="21456"/>
                    <a:pt x="203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7" name="Line"/>
            <p:cNvSpPr/>
            <p:nvPr/>
          </p:nvSpPr>
          <p:spPr>
            <a:xfrm>
              <a:off x="7985477" y="4052521"/>
              <a:ext cx="60046" cy="177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078" fill="norm" stroke="1" extrusionOk="0">
                  <a:moveTo>
                    <a:pt x="20110" y="2115"/>
                  </a:moveTo>
                  <a:cubicBezTo>
                    <a:pt x="17131" y="1362"/>
                    <a:pt x="14152" y="608"/>
                    <a:pt x="10800" y="232"/>
                  </a:cubicBezTo>
                  <a:cubicBezTo>
                    <a:pt x="7448" y="-145"/>
                    <a:pt x="3724" y="-145"/>
                    <a:pt x="1862" y="860"/>
                  </a:cubicBezTo>
                  <a:cubicBezTo>
                    <a:pt x="0" y="1864"/>
                    <a:pt x="0" y="3874"/>
                    <a:pt x="2607" y="6260"/>
                  </a:cubicBezTo>
                  <a:cubicBezTo>
                    <a:pt x="5214" y="8646"/>
                    <a:pt x="10428" y="11408"/>
                    <a:pt x="14152" y="13292"/>
                  </a:cubicBezTo>
                  <a:cubicBezTo>
                    <a:pt x="17876" y="15176"/>
                    <a:pt x="20110" y="16181"/>
                    <a:pt x="20855" y="17311"/>
                  </a:cubicBezTo>
                  <a:cubicBezTo>
                    <a:pt x="21600" y="18441"/>
                    <a:pt x="20855" y="19697"/>
                    <a:pt x="18248" y="20450"/>
                  </a:cubicBezTo>
                  <a:cubicBezTo>
                    <a:pt x="15641" y="21204"/>
                    <a:pt x="11172" y="21455"/>
                    <a:pt x="7821" y="20199"/>
                  </a:cubicBezTo>
                  <a:cubicBezTo>
                    <a:pt x="4469" y="18943"/>
                    <a:pt x="2234" y="16181"/>
                    <a:pt x="0" y="13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8" name="Line"/>
            <p:cNvSpPr/>
            <p:nvPr/>
          </p:nvSpPr>
          <p:spPr>
            <a:xfrm>
              <a:off x="8146344" y="3898900"/>
              <a:ext cx="48684" cy="310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21600" y="0"/>
                  </a:moveTo>
                  <a:cubicBezTo>
                    <a:pt x="16904" y="1910"/>
                    <a:pt x="12209" y="3820"/>
                    <a:pt x="8922" y="6465"/>
                  </a:cubicBezTo>
                  <a:cubicBezTo>
                    <a:pt x="5635" y="9110"/>
                    <a:pt x="3757" y="12490"/>
                    <a:pt x="2348" y="14841"/>
                  </a:cubicBezTo>
                  <a:cubicBezTo>
                    <a:pt x="939" y="17192"/>
                    <a:pt x="0" y="18514"/>
                    <a:pt x="0" y="19616"/>
                  </a:cubicBezTo>
                  <a:cubicBezTo>
                    <a:pt x="0" y="20718"/>
                    <a:pt x="939" y="21600"/>
                    <a:pt x="3287" y="21527"/>
                  </a:cubicBezTo>
                  <a:cubicBezTo>
                    <a:pt x="5635" y="21453"/>
                    <a:pt x="9391" y="20424"/>
                    <a:pt x="13148" y="19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9" name="Line"/>
            <p:cNvSpPr/>
            <p:nvPr/>
          </p:nvSpPr>
          <p:spPr>
            <a:xfrm>
              <a:off x="8099777" y="4051300"/>
              <a:ext cx="1651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23" y="21600"/>
                  </a:moveTo>
                  <a:cubicBezTo>
                    <a:pt x="1662" y="20000"/>
                    <a:pt x="0" y="18400"/>
                    <a:pt x="0" y="16400"/>
                  </a:cubicBezTo>
                  <a:cubicBezTo>
                    <a:pt x="0" y="14400"/>
                    <a:pt x="1662" y="12000"/>
                    <a:pt x="5538" y="9200"/>
                  </a:cubicBezTo>
                  <a:cubicBezTo>
                    <a:pt x="9415" y="6400"/>
                    <a:pt x="15508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0" name="Line"/>
            <p:cNvSpPr/>
            <p:nvPr/>
          </p:nvSpPr>
          <p:spPr>
            <a:xfrm>
              <a:off x="8593858" y="3972710"/>
              <a:ext cx="64245" cy="21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7" h="21285" fill="norm" stroke="1" extrusionOk="0">
                  <a:moveTo>
                    <a:pt x="18614" y="5269"/>
                  </a:moveTo>
                  <a:cubicBezTo>
                    <a:pt x="18614" y="4221"/>
                    <a:pt x="18614" y="3172"/>
                    <a:pt x="17602" y="2229"/>
                  </a:cubicBezTo>
                  <a:cubicBezTo>
                    <a:pt x="16589" y="1285"/>
                    <a:pt x="14564" y="446"/>
                    <a:pt x="11864" y="132"/>
                  </a:cubicBezTo>
                  <a:cubicBezTo>
                    <a:pt x="9164" y="-183"/>
                    <a:pt x="5789" y="27"/>
                    <a:pt x="3426" y="1180"/>
                  </a:cubicBezTo>
                  <a:cubicBezTo>
                    <a:pt x="1064" y="2334"/>
                    <a:pt x="-286" y="4431"/>
                    <a:pt x="51" y="6423"/>
                  </a:cubicBezTo>
                  <a:cubicBezTo>
                    <a:pt x="389" y="8415"/>
                    <a:pt x="2414" y="10302"/>
                    <a:pt x="5789" y="12085"/>
                  </a:cubicBezTo>
                  <a:cubicBezTo>
                    <a:pt x="9164" y="13867"/>
                    <a:pt x="13889" y="15545"/>
                    <a:pt x="16926" y="17013"/>
                  </a:cubicBezTo>
                  <a:cubicBezTo>
                    <a:pt x="19964" y="18481"/>
                    <a:pt x="21314" y="19739"/>
                    <a:pt x="19964" y="20473"/>
                  </a:cubicBezTo>
                  <a:cubicBezTo>
                    <a:pt x="18614" y="21207"/>
                    <a:pt x="14564" y="21417"/>
                    <a:pt x="11189" y="21207"/>
                  </a:cubicBezTo>
                  <a:cubicBezTo>
                    <a:pt x="7814" y="20998"/>
                    <a:pt x="5114" y="20368"/>
                    <a:pt x="3426" y="19530"/>
                  </a:cubicBezTo>
                  <a:cubicBezTo>
                    <a:pt x="1739" y="18691"/>
                    <a:pt x="1064" y="17642"/>
                    <a:pt x="1739" y="16908"/>
                  </a:cubicBezTo>
                  <a:cubicBezTo>
                    <a:pt x="2414" y="16174"/>
                    <a:pt x="4439" y="15755"/>
                    <a:pt x="6464" y="15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1" name="Line"/>
            <p:cNvSpPr/>
            <p:nvPr/>
          </p:nvSpPr>
          <p:spPr>
            <a:xfrm>
              <a:off x="8728427" y="4025900"/>
              <a:ext cx="1143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400"/>
                    <a:pt x="0" y="10800"/>
                    <a:pt x="0" y="14625"/>
                  </a:cubicBezTo>
                  <a:cubicBezTo>
                    <a:pt x="0" y="18450"/>
                    <a:pt x="0" y="20700"/>
                    <a:pt x="800" y="21150"/>
                  </a:cubicBezTo>
                  <a:cubicBezTo>
                    <a:pt x="1600" y="21600"/>
                    <a:pt x="3200" y="20250"/>
                    <a:pt x="4600" y="18675"/>
                  </a:cubicBezTo>
                  <a:cubicBezTo>
                    <a:pt x="6000" y="17100"/>
                    <a:pt x="7200" y="15300"/>
                    <a:pt x="8600" y="13725"/>
                  </a:cubicBezTo>
                  <a:cubicBezTo>
                    <a:pt x="10000" y="12150"/>
                    <a:pt x="11600" y="10800"/>
                    <a:pt x="12800" y="11925"/>
                  </a:cubicBezTo>
                  <a:cubicBezTo>
                    <a:pt x="14000" y="13050"/>
                    <a:pt x="14800" y="16650"/>
                    <a:pt x="16200" y="18675"/>
                  </a:cubicBezTo>
                  <a:cubicBezTo>
                    <a:pt x="17600" y="20700"/>
                    <a:pt x="19600" y="211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8863869" y="4013200"/>
              <a:ext cx="93159" cy="132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205" fill="norm" stroke="1" extrusionOk="0">
                  <a:moveTo>
                    <a:pt x="21126" y="2025"/>
                  </a:moveTo>
                  <a:cubicBezTo>
                    <a:pt x="19206" y="1012"/>
                    <a:pt x="17286" y="0"/>
                    <a:pt x="15366" y="0"/>
                  </a:cubicBezTo>
                  <a:cubicBezTo>
                    <a:pt x="13446" y="0"/>
                    <a:pt x="11526" y="1012"/>
                    <a:pt x="8886" y="3881"/>
                  </a:cubicBezTo>
                  <a:cubicBezTo>
                    <a:pt x="6246" y="6750"/>
                    <a:pt x="2886" y="11475"/>
                    <a:pt x="1206" y="14850"/>
                  </a:cubicBezTo>
                  <a:cubicBezTo>
                    <a:pt x="-474" y="18225"/>
                    <a:pt x="-474" y="20250"/>
                    <a:pt x="1686" y="20925"/>
                  </a:cubicBezTo>
                  <a:cubicBezTo>
                    <a:pt x="3846" y="21600"/>
                    <a:pt x="8166" y="20925"/>
                    <a:pt x="12486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3" name="Line"/>
            <p:cNvSpPr/>
            <p:nvPr/>
          </p:nvSpPr>
          <p:spPr>
            <a:xfrm>
              <a:off x="8978974" y="3990130"/>
              <a:ext cx="73304" cy="150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270" fill="norm" stroke="1" extrusionOk="0">
                  <a:moveTo>
                    <a:pt x="20779" y="1470"/>
                  </a:moveTo>
                  <a:cubicBezTo>
                    <a:pt x="18379" y="570"/>
                    <a:pt x="15979" y="-330"/>
                    <a:pt x="12979" y="120"/>
                  </a:cubicBezTo>
                  <a:cubicBezTo>
                    <a:pt x="9979" y="570"/>
                    <a:pt x="6379" y="2370"/>
                    <a:pt x="3679" y="4920"/>
                  </a:cubicBezTo>
                  <a:cubicBezTo>
                    <a:pt x="979" y="7470"/>
                    <a:pt x="-821" y="10770"/>
                    <a:pt x="379" y="13620"/>
                  </a:cubicBezTo>
                  <a:cubicBezTo>
                    <a:pt x="1579" y="16470"/>
                    <a:pt x="5779" y="18870"/>
                    <a:pt x="8479" y="20070"/>
                  </a:cubicBezTo>
                  <a:cubicBezTo>
                    <a:pt x="11179" y="21270"/>
                    <a:pt x="12379" y="21270"/>
                    <a:pt x="13579" y="2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4" name="Line"/>
            <p:cNvSpPr/>
            <p:nvPr/>
          </p:nvSpPr>
          <p:spPr>
            <a:xfrm>
              <a:off x="9076151" y="3947329"/>
              <a:ext cx="314758" cy="180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379" fill="norm" stroke="1" extrusionOk="0">
                  <a:moveTo>
                    <a:pt x="2249" y="13844"/>
                  </a:moveTo>
                  <a:cubicBezTo>
                    <a:pt x="3393" y="12337"/>
                    <a:pt x="4538" y="10830"/>
                    <a:pt x="5181" y="9449"/>
                  </a:cubicBezTo>
                  <a:cubicBezTo>
                    <a:pt x="5825" y="8067"/>
                    <a:pt x="5968" y="6812"/>
                    <a:pt x="5682" y="6309"/>
                  </a:cubicBezTo>
                  <a:cubicBezTo>
                    <a:pt x="5396" y="5807"/>
                    <a:pt x="4681" y="6058"/>
                    <a:pt x="3822" y="7439"/>
                  </a:cubicBezTo>
                  <a:cubicBezTo>
                    <a:pt x="2964" y="8821"/>
                    <a:pt x="1963" y="11332"/>
                    <a:pt x="1319" y="13216"/>
                  </a:cubicBezTo>
                  <a:cubicBezTo>
                    <a:pt x="675" y="15100"/>
                    <a:pt x="389" y="16356"/>
                    <a:pt x="175" y="17612"/>
                  </a:cubicBezTo>
                  <a:cubicBezTo>
                    <a:pt x="-40" y="18867"/>
                    <a:pt x="-183" y="20123"/>
                    <a:pt x="532" y="20751"/>
                  </a:cubicBezTo>
                  <a:cubicBezTo>
                    <a:pt x="1247" y="21379"/>
                    <a:pt x="2821" y="21379"/>
                    <a:pt x="4538" y="18993"/>
                  </a:cubicBezTo>
                  <a:cubicBezTo>
                    <a:pt x="6254" y="16607"/>
                    <a:pt x="8114" y="11835"/>
                    <a:pt x="9115" y="8821"/>
                  </a:cubicBezTo>
                  <a:cubicBezTo>
                    <a:pt x="10116" y="5807"/>
                    <a:pt x="10259" y="4551"/>
                    <a:pt x="10116" y="3421"/>
                  </a:cubicBezTo>
                  <a:cubicBezTo>
                    <a:pt x="9973" y="2291"/>
                    <a:pt x="9544" y="1286"/>
                    <a:pt x="9330" y="1412"/>
                  </a:cubicBezTo>
                  <a:cubicBezTo>
                    <a:pt x="9115" y="1537"/>
                    <a:pt x="9115" y="2793"/>
                    <a:pt x="9473" y="4551"/>
                  </a:cubicBezTo>
                  <a:cubicBezTo>
                    <a:pt x="9830" y="6309"/>
                    <a:pt x="10545" y="8570"/>
                    <a:pt x="11118" y="10453"/>
                  </a:cubicBezTo>
                  <a:cubicBezTo>
                    <a:pt x="11690" y="12337"/>
                    <a:pt x="12119" y="13844"/>
                    <a:pt x="12334" y="15226"/>
                  </a:cubicBezTo>
                  <a:cubicBezTo>
                    <a:pt x="12548" y="16607"/>
                    <a:pt x="12548" y="17863"/>
                    <a:pt x="12262" y="18867"/>
                  </a:cubicBezTo>
                  <a:cubicBezTo>
                    <a:pt x="11976" y="19872"/>
                    <a:pt x="11404" y="20626"/>
                    <a:pt x="11046" y="20374"/>
                  </a:cubicBezTo>
                  <a:cubicBezTo>
                    <a:pt x="10689" y="20123"/>
                    <a:pt x="10545" y="18867"/>
                    <a:pt x="10975" y="17737"/>
                  </a:cubicBezTo>
                  <a:cubicBezTo>
                    <a:pt x="11404" y="16607"/>
                    <a:pt x="12405" y="15602"/>
                    <a:pt x="13979" y="13719"/>
                  </a:cubicBezTo>
                  <a:cubicBezTo>
                    <a:pt x="15552" y="11835"/>
                    <a:pt x="17698" y="9072"/>
                    <a:pt x="18985" y="7188"/>
                  </a:cubicBezTo>
                  <a:cubicBezTo>
                    <a:pt x="20273" y="5305"/>
                    <a:pt x="20702" y="4300"/>
                    <a:pt x="20988" y="3170"/>
                  </a:cubicBezTo>
                  <a:cubicBezTo>
                    <a:pt x="21274" y="2039"/>
                    <a:pt x="21417" y="784"/>
                    <a:pt x="21059" y="281"/>
                  </a:cubicBezTo>
                  <a:cubicBezTo>
                    <a:pt x="20702" y="-221"/>
                    <a:pt x="19843" y="30"/>
                    <a:pt x="19057" y="407"/>
                  </a:cubicBezTo>
                  <a:cubicBezTo>
                    <a:pt x="18270" y="784"/>
                    <a:pt x="17555" y="1286"/>
                    <a:pt x="17054" y="2165"/>
                  </a:cubicBezTo>
                  <a:cubicBezTo>
                    <a:pt x="16553" y="3044"/>
                    <a:pt x="16267" y="4300"/>
                    <a:pt x="16124" y="5556"/>
                  </a:cubicBezTo>
                  <a:cubicBezTo>
                    <a:pt x="15981" y="6812"/>
                    <a:pt x="15981" y="8067"/>
                    <a:pt x="16267" y="9198"/>
                  </a:cubicBezTo>
                  <a:cubicBezTo>
                    <a:pt x="16553" y="10328"/>
                    <a:pt x="17126" y="11332"/>
                    <a:pt x="17698" y="12212"/>
                  </a:cubicBezTo>
                  <a:cubicBezTo>
                    <a:pt x="18270" y="13091"/>
                    <a:pt x="18842" y="13844"/>
                    <a:pt x="19200" y="14849"/>
                  </a:cubicBezTo>
                  <a:cubicBezTo>
                    <a:pt x="19557" y="15853"/>
                    <a:pt x="19700" y="17109"/>
                    <a:pt x="19200" y="18239"/>
                  </a:cubicBezTo>
                  <a:cubicBezTo>
                    <a:pt x="18699" y="19370"/>
                    <a:pt x="17555" y="20374"/>
                    <a:pt x="16410" y="2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5" name="Line"/>
            <p:cNvSpPr/>
            <p:nvPr/>
          </p:nvSpPr>
          <p:spPr>
            <a:xfrm>
              <a:off x="9788877" y="3805371"/>
              <a:ext cx="260351" cy="372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0" y="9420"/>
                  </a:moveTo>
                  <a:cubicBezTo>
                    <a:pt x="2459" y="7955"/>
                    <a:pt x="4917" y="6491"/>
                    <a:pt x="6322" y="5026"/>
                  </a:cubicBezTo>
                  <a:cubicBezTo>
                    <a:pt x="7727" y="3562"/>
                    <a:pt x="8078" y="2098"/>
                    <a:pt x="7902" y="1182"/>
                  </a:cubicBezTo>
                  <a:cubicBezTo>
                    <a:pt x="7727" y="267"/>
                    <a:pt x="7024" y="-99"/>
                    <a:pt x="6410" y="23"/>
                  </a:cubicBezTo>
                  <a:cubicBezTo>
                    <a:pt x="5795" y="145"/>
                    <a:pt x="5268" y="755"/>
                    <a:pt x="4566" y="2769"/>
                  </a:cubicBezTo>
                  <a:cubicBezTo>
                    <a:pt x="3863" y="4782"/>
                    <a:pt x="2985" y="8199"/>
                    <a:pt x="2459" y="11311"/>
                  </a:cubicBezTo>
                  <a:cubicBezTo>
                    <a:pt x="1932" y="14423"/>
                    <a:pt x="1756" y="17230"/>
                    <a:pt x="1580" y="18999"/>
                  </a:cubicBezTo>
                  <a:cubicBezTo>
                    <a:pt x="1405" y="20769"/>
                    <a:pt x="1229" y="21501"/>
                    <a:pt x="966" y="21501"/>
                  </a:cubicBezTo>
                  <a:cubicBezTo>
                    <a:pt x="702" y="21501"/>
                    <a:pt x="351" y="20769"/>
                    <a:pt x="263" y="19732"/>
                  </a:cubicBezTo>
                  <a:cubicBezTo>
                    <a:pt x="176" y="18694"/>
                    <a:pt x="351" y="17352"/>
                    <a:pt x="702" y="16437"/>
                  </a:cubicBezTo>
                  <a:cubicBezTo>
                    <a:pt x="1054" y="15521"/>
                    <a:pt x="1580" y="15033"/>
                    <a:pt x="2283" y="14789"/>
                  </a:cubicBezTo>
                  <a:cubicBezTo>
                    <a:pt x="2985" y="14545"/>
                    <a:pt x="3863" y="14545"/>
                    <a:pt x="4566" y="15155"/>
                  </a:cubicBezTo>
                  <a:cubicBezTo>
                    <a:pt x="5268" y="15765"/>
                    <a:pt x="5795" y="16986"/>
                    <a:pt x="6059" y="17962"/>
                  </a:cubicBezTo>
                  <a:cubicBezTo>
                    <a:pt x="6322" y="18938"/>
                    <a:pt x="6322" y="19670"/>
                    <a:pt x="6937" y="19976"/>
                  </a:cubicBezTo>
                  <a:cubicBezTo>
                    <a:pt x="7551" y="20281"/>
                    <a:pt x="8780" y="20159"/>
                    <a:pt x="10449" y="19365"/>
                  </a:cubicBezTo>
                  <a:cubicBezTo>
                    <a:pt x="12117" y="18572"/>
                    <a:pt x="14224" y="17108"/>
                    <a:pt x="15541" y="16132"/>
                  </a:cubicBezTo>
                  <a:cubicBezTo>
                    <a:pt x="16859" y="15155"/>
                    <a:pt x="17385" y="14667"/>
                    <a:pt x="17210" y="14301"/>
                  </a:cubicBezTo>
                  <a:cubicBezTo>
                    <a:pt x="17034" y="13935"/>
                    <a:pt x="16156" y="13691"/>
                    <a:pt x="15366" y="13813"/>
                  </a:cubicBezTo>
                  <a:cubicBezTo>
                    <a:pt x="14576" y="13935"/>
                    <a:pt x="13873" y="14423"/>
                    <a:pt x="13259" y="14911"/>
                  </a:cubicBezTo>
                  <a:cubicBezTo>
                    <a:pt x="12644" y="15399"/>
                    <a:pt x="12117" y="15887"/>
                    <a:pt x="11678" y="16620"/>
                  </a:cubicBezTo>
                  <a:cubicBezTo>
                    <a:pt x="11239" y="17352"/>
                    <a:pt x="10888" y="18328"/>
                    <a:pt x="11151" y="18755"/>
                  </a:cubicBezTo>
                  <a:cubicBezTo>
                    <a:pt x="11415" y="19182"/>
                    <a:pt x="12293" y="19060"/>
                    <a:pt x="12995" y="18755"/>
                  </a:cubicBezTo>
                  <a:cubicBezTo>
                    <a:pt x="13698" y="18450"/>
                    <a:pt x="14224" y="17962"/>
                    <a:pt x="14576" y="18023"/>
                  </a:cubicBezTo>
                  <a:cubicBezTo>
                    <a:pt x="14927" y="18084"/>
                    <a:pt x="15102" y="18694"/>
                    <a:pt x="15893" y="18999"/>
                  </a:cubicBezTo>
                  <a:cubicBezTo>
                    <a:pt x="16683" y="19304"/>
                    <a:pt x="18088" y="19304"/>
                    <a:pt x="19141" y="19121"/>
                  </a:cubicBezTo>
                  <a:cubicBezTo>
                    <a:pt x="20195" y="18938"/>
                    <a:pt x="20898" y="18572"/>
                    <a:pt x="21600" y="18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6" name="Line"/>
            <p:cNvSpPr/>
            <p:nvPr/>
          </p:nvSpPr>
          <p:spPr>
            <a:xfrm>
              <a:off x="10025944" y="3993170"/>
              <a:ext cx="114396" cy="34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1280" fill="norm" stroke="1" extrusionOk="0">
                  <a:moveTo>
                    <a:pt x="7714" y="7174"/>
                  </a:moveTo>
                  <a:cubicBezTo>
                    <a:pt x="5786" y="10598"/>
                    <a:pt x="3857" y="14022"/>
                    <a:pt x="2700" y="16130"/>
                  </a:cubicBezTo>
                  <a:cubicBezTo>
                    <a:pt x="1543" y="18237"/>
                    <a:pt x="1157" y="19027"/>
                    <a:pt x="771" y="19818"/>
                  </a:cubicBezTo>
                  <a:cubicBezTo>
                    <a:pt x="386" y="20608"/>
                    <a:pt x="0" y="21398"/>
                    <a:pt x="0" y="21266"/>
                  </a:cubicBezTo>
                  <a:cubicBezTo>
                    <a:pt x="0" y="21135"/>
                    <a:pt x="386" y="20081"/>
                    <a:pt x="1543" y="17513"/>
                  </a:cubicBezTo>
                  <a:cubicBezTo>
                    <a:pt x="2700" y="14944"/>
                    <a:pt x="4629" y="10861"/>
                    <a:pt x="6171" y="7964"/>
                  </a:cubicBezTo>
                  <a:cubicBezTo>
                    <a:pt x="7714" y="5066"/>
                    <a:pt x="8871" y="3354"/>
                    <a:pt x="10029" y="2235"/>
                  </a:cubicBezTo>
                  <a:cubicBezTo>
                    <a:pt x="11186" y="1115"/>
                    <a:pt x="12343" y="588"/>
                    <a:pt x="13886" y="259"/>
                  </a:cubicBezTo>
                  <a:cubicBezTo>
                    <a:pt x="15429" y="-70"/>
                    <a:pt x="17357" y="-202"/>
                    <a:pt x="18900" y="588"/>
                  </a:cubicBezTo>
                  <a:cubicBezTo>
                    <a:pt x="20443" y="1378"/>
                    <a:pt x="21600" y="3091"/>
                    <a:pt x="20250" y="4474"/>
                  </a:cubicBezTo>
                  <a:cubicBezTo>
                    <a:pt x="18900" y="5857"/>
                    <a:pt x="15043" y="6910"/>
                    <a:pt x="11571" y="7503"/>
                  </a:cubicBezTo>
                  <a:cubicBezTo>
                    <a:pt x="8100" y="8096"/>
                    <a:pt x="5014" y="8227"/>
                    <a:pt x="1929" y="8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7" name="Line"/>
            <p:cNvSpPr/>
            <p:nvPr/>
          </p:nvSpPr>
          <p:spPr>
            <a:xfrm>
              <a:off x="10132689" y="3971835"/>
              <a:ext cx="92640" cy="31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534" fill="norm" stroke="1" extrusionOk="0">
                  <a:moveTo>
                    <a:pt x="6993" y="5406"/>
                  </a:moveTo>
                  <a:cubicBezTo>
                    <a:pt x="7473" y="8574"/>
                    <a:pt x="7953" y="11742"/>
                    <a:pt x="7473" y="14190"/>
                  </a:cubicBezTo>
                  <a:cubicBezTo>
                    <a:pt x="6993" y="16638"/>
                    <a:pt x="5553" y="18366"/>
                    <a:pt x="4113" y="19590"/>
                  </a:cubicBezTo>
                  <a:cubicBezTo>
                    <a:pt x="2673" y="20814"/>
                    <a:pt x="1233" y="21534"/>
                    <a:pt x="513" y="21534"/>
                  </a:cubicBezTo>
                  <a:cubicBezTo>
                    <a:pt x="-207" y="21534"/>
                    <a:pt x="-207" y="20814"/>
                    <a:pt x="753" y="17718"/>
                  </a:cubicBezTo>
                  <a:cubicBezTo>
                    <a:pt x="1713" y="14622"/>
                    <a:pt x="3633" y="9150"/>
                    <a:pt x="5313" y="5982"/>
                  </a:cubicBezTo>
                  <a:cubicBezTo>
                    <a:pt x="6993" y="2814"/>
                    <a:pt x="8433" y="1950"/>
                    <a:pt x="10113" y="1230"/>
                  </a:cubicBezTo>
                  <a:cubicBezTo>
                    <a:pt x="11793" y="510"/>
                    <a:pt x="13713" y="-66"/>
                    <a:pt x="15153" y="6"/>
                  </a:cubicBezTo>
                  <a:cubicBezTo>
                    <a:pt x="16593" y="78"/>
                    <a:pt x="17553" y="798"/>
                    <a:pt x="18753" y="2526"/>
                  </a:cubicBezTo>
                  <a:cubicBezTo>
                    <a:pt x="19953" y="4254"/>
                    <a:pt x="21393" y="6990"/>
                    <a:pt x="20913" y="8718"/>
                  </a:cubicBezTo>
                  <a:cubicBezTo>
                    <a:pt x="20433" y="10446"/>
                    <a:pt x="18033" y="11166"/>
                    <a:pt x="15633" y="11382"/>
                  </a:cubicBezTo>
                  <a:cubicBezTo>
                    <a:pt x="13233" y="11598"/>
                    <a:pt x="10833" y="11310"/>
                    <a:pt x="8433" y="11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8" name="Line"/>
            <p:cNvSpPr/>
            <p:nvPr/>
          </p:nvSpPr>
          <p:spPr>
            <a:xfrm>
              <a:off x="10243197" y="3964215"/>
              <a:ext cx="90773" cy="16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117" fill="norm" stroke="1" extrusionOk="0">
                  <a:moveTo>
                    <a:pt x="3613" y="10837"/>
                  </a:moveTo>
                  <a:cubicBezTo>
                    <a:pt x="8031" y="9520"/>
                    <a:pt x="12450" y="8203"/>
                    <a:pt x="15395" y="7018"/>
                  </a:cubicBezTo>
                  <a:cubicBezTo>
                    <a:pt x="18341" y="5833"/>
                    <a:pt x="19813" y="4779"/>
                    <a:pt x="20550" y="3594"/>
                  </a:cubicBezTo>
                  <a:cubicBezTo>
                    <a:pt x="21286" y="2408"/>
                    <a:pt x="21286" y="1091"/>
                    <a:pt x="20059" y="433"/>
                  </a:cubicBezTo>
                  <a:cubicBezTo>
                    <a:pt x="18831" y="-226"/>
                    <a:pt x="16377" y="-226"/>
                    <a:pt x="13431" y="1091"/>
                  </a:cubicBezTo>
                  <a:cubicBezTo>
                    <a:pt x="10486" y="2408"/>
                    <a:pt x="7050" y="5042"/>
                    <a:pt x="4595" y="8072"/>
                  </a:cubicBezTo>
                  <a:cubicBezTo>
                    <a:pt x="2141" y="11101"/>
                    <a:pt x="668" y="14525"/>
                    <a:pt x="177" y="16896"/>
                  </a:cubicBezTo>
                  <a:cubicBezTo>
                    <a:pt x="-314" y="19267"/>
                    <a:pt x="177" y="20584"/>
                    <a:pt x="2141" y="20979"/>
                  </a:cubicBezTo>
                  <a:cubicBezTo>
                    <a:pt x="4104" y="21374"/>
                    <a:pt x="7541" y="20847"/>
                    <a:pt x="10977" y="20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9" name="Line"/>
            <p:cNvSpPr/>
            <p:nvPr/>
          </p:nvSpPr>
          <p:spPr>
            <a:xfrm>
              <a:off x="10344684" y="3984536"/>
              <a:ext cx="65701" cy="150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323" fill="norm" stroke="1" extrusionOk="0">
                  <a:moveTo>
                    <a:pt x="11080" y="2263"/>
                  </a:moveTo>
                  <a:cubicBezTo>
                    <a:pt x="8380" y="7663"/>
                    <a:pt x="5680" y="13063"/>
                    <a:pt x="3993" y="16513"/>
                  </a:cubicBezTo>
                  <a:cubicBezTo>
                    <a:pt x="2305" y="19963"/>
                    <a:pt x="1630" y="21463"/>
                    <a:pt x="955" y="21313"/>
                  </a:cubicBezTo>
                  <a:cubicBezTo>
                    <a:pt x="280" y="21163"/>
                    <a:pt x="-395" y="19363"/>
                    <a:pt x="280" y="16063"/>
                  </a:cubicBezTo>
                  <a:cubicBezTo>
                    <a:pt x="955" y="12763"/>
                    <a:pt x="2980" y="7963"/>
                    <a:pt x="5680" y="4813"/>
                  </a:cubicBezTo>
                  <a:cubicBezTo>
                    <a:pt x="8380" y="1663"/>
                    <a:pt x="11755" y="163"/>
                    <a:pt x="14455" y="13"/>
                  </a:cubicBezTo>
                  <a:cubicBezTo>
                    <a:pt x="17155" y="-137"/>
                    <a:pt x="19180" y="1063"/>
                    <a:pt x="20193" y="3313"/>
                  </a:cubicBezTo>
                  <a:cubicBezTo>
                    <a:pt x="21205" y="5563"/>
                    <a:pt x="21205" y="8863"/>
                    <a:pt x="20193" y="11863"/>
                  </a:cubicBezTo>
                  <a:cubicBezTo>
                    <a:pt x="19180" y="14863"/>
                    <a:pt x="17155" y="17563"/>
                    <a:pt x="15130" y="20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0" name="Line"/>
            <p:cNvSpPr/>
            <p:nvPr/>
          </p:nvSpPr>
          <p:spPr>
            <a:xfrm>
              <a:off x="10430227" y="3962399"/>
              <a:ext cx="1270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0"/>
                    <a:pt x="18000" y="0"/>
                    <a:pt x="15660" y="800"/>
                  </a:cubicBezTo>
                  <a:cubicBezTo>
                    <a:pt x="13320" y="1600"/>
                    <a:pt x="10440" y="3200"/>
                    <a:pt x="9360" y="5333"/>
                  </a:cubicBezTo>
                  <a:cubicBezTo>
                    <a:pt x="8280" y="7467"/>
                    <a:pt x="9000" y="10133"/>
                    <a:pt x="9540" y="12267"/>
                  </a:cubicBezTo>
                  <a:cubicBezTo>
                    <a:pt x="10080" y="14400"/>
                    <a:pt x="10440" y="16000"/>
                    <a:pt x="8820" y="17467"/>
                  </a:cubicBezTo>
                  <a:cubicBezTo>
                    <a:pt x="7200" y="18933"/>
                    <a:pt x="3600" y="202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1" name="Line"/>
            <p:cNvSpPr/>
            <p:nvPr/>
          </p:nvSpPr>
          <p:spPr>
            <a:xfrm>
              <a:off x="7911597" y="4374885"/>
              <a:ext cx="327881" cy="38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02" fill="norm" stroke="1" extrusionOk="0">
                  <a:moveTo>
                    <a:pt x="7740" y="16567"/>
                  </a:moveTo>
                  <a:cubicBezTo>
                    <a:pt x="7602" y="15980"/>
                    <a:pt x="7463" y="15393"/>
                    <a:pt x="7117" y="14923"/>
                  </a:cubicBezTo>
                  <a:cubicBezTo>
                    <a:pt x="6771" y="14454"/>
                    <a:pt x="6217" y="14101"/>
                    <a:pt x="4971" y="14747"/>
                  </a:cubicBezTo>
                  <a:cubicBezTo>
                    <a:pt x="3725" y="15393"/>
                    <a:pt x="1786" y="17036"/>
                    <a:pt x="817" y="18269"/>
                  </a:cubicBezTo>
                  <a:cubicBezTo>
                    <a:pt x="-152" y="19501"/>
                    <a:pt x="-152" y="20323"/>
                    <a:pt x="263" y="20793"/>
                  </a:cubicBezTo>
                  <a:cubicBezTo>
                    <a:pt x="679" y="21262"/>
                    <a:pt x="1510" y="21380"/>
                    <a:pt x="2756" y="20734"/>
                  </a:cubicBezTo>
                  <a:cubicBezTo>
                    <a:pt x="4002" y="20088"/>
                    <a:pt x="5663" y="18680"/>
                    <a:pt x="6771" y="17623"/>
                  </a:cubicBezTo>
                  <a:cubicBezTo>
                    <a:pt x="7879" y="16567"/>
                    <a:pt x="8433" y="15862"/>
                    <a:pt x="8710" y="15804"/>
                  </a:cubicBezTo>
                  <a:cubicBezTo>
                    <a:pt x="8986" y="15745"/>
                    <a:pt x="8986" y="16332"/>
                    <a:pt x="8917" y="17095"/>
                  </a:cubicBezTo>
                  <a:cubicBezTo>
                    <a:pt x="8848" y="17858"/>
                    <a:pt x="8710" y="18797"/>
                    <a:pt x="8986" y="19384"/>
                  </a:cubicBezTo>
                  <a:cubicBezTo>
                    <a:pt x="9263" y="19971"/>
                    <a:pt x="9956" y="20206"/>
                    <a:pt x="10994" y="19619"/>
                  </a:cubicBezTo>
                  <a:cubicBezTo>
                    <a:pt x="12033" y="19032"/>
                    <a:pt x="13417" y="17623"/>
                    <a:pt x="14802" y="15393"/>
                  </a:cubicBezTo>
                  <a:cubicBezTo>
                    <a:pt x="16186" y="13162"/>
                    <a:pt x="17571" y="10110"/>
                    <a:pt x="18540" y="7586"/>
                  </a:cubicBezTo>
                  <a:cubicBezTo>
                    <a:pt x="19510" y="5062"/>
                    <a:pt x="20063" y="3067"/>
                    <a:pt x="20479" y="1775"/>
                  </a:cubicBezTo>
                  <a:cubicBezTo>
                    <a:pt x="20894" y="484"/>
                    <a:pt x="21171" y="-103"/>
                    <a:pt x="21310" y="14"/>
                  </a:cubicBezTo>
                  <a:cubicBezTo>
                    <a:pt x="21448" y="132"/>
                    <a:pt x="21448" y="954"/>
                    <a:pt x="20963" y="3243"/>
                  </a:cubicBezTo>
                  <a:cubicBezTo>
                    <a:pt x="20479" y="5532"/>
                    <a:pt x="19510" y="9288"/>
                    <a:pt x="18817" y="12340"/>
                  </a:cubicBezTo>
                  <a:cubicBezTo>
                    <a:pt x="18125" y="15393"/>
                    <a:pt x="17710" y="17740"/>
                    <a:pt x="17502" y="19208"/>
                  </a:cubicBezTo>
                  <a:cubicBezTo>
                    <a:pt x="17294" y="20675"/>
                    <a:pt x="17294" y="21262"/>
                    <a:pt x="17640" y="21380"/>
                  </a:cubicBezTo>
                  <a:cubicBezTo>
                    <a:pt x="17986" y="21497"/>
                    <a:pt x="18679" y="21145"/>
                    <a:pt x="19371" y="20499"/>
                  </a:cubicBezTo>
                  <a:cubicBezTo>
                    <a:pt x="20063" y="19854"/>
                    <a:pt x="20756" y="18914"/>
                    <a:pt x="21448" y="17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2" name="Line"/>
            <p:cNvSpPr/>
            <p:nvPr/>
          </p:nvSpPr>
          <p:spPr>
            <a:xfrm>
              <a:off x="8144227" y="4546600"/>
              <a:ext cx="1778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3" name="Line"/>
            <p:cNvSpPr/>
            <p:nvPr/>
          </p:nvSpPr>
          <p:spPr>
            <a:xfrm>
              <a:off x="8791927" y="4540250"/>
              <a:ext cx="63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4" name="Shape"/>
            <p:cNvSpPr/>
            <p:nvPr/>
          </p:nvSpPr>
          <p:spPr>
            <a:xfrm>
              <a:off x="8785577" y="4425949"/>
              <a:ext cx="1693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00" y="10800"/>
                    <a:pt x="21600" y="0"/>
                    <a:pt x="21600" y="0"/>
                  </a:cubicBezTo>
                  <a:cubicBezTo>
                    <a:pt x="21600" y="0"/>
                    <a:pt x="10800" y="1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5" name="Line"/>
            <p:cNvSpPr/>
            <p:nvPr/>
          </p:nvSpPr>
          <p:spPr>
            <a:xfrm>
              <a:off x="8945700" y="4292599"/>
              <a:ext cx="43078" cy="195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496" fill="norm" stroke="1" extrusionOk="0">
                  <a:moveTo>
                    <a:pt x="20933" y="0"/>
                  </a:moveTo>
                  <a:cubicBezTo>
                    <a:pt x="13733" y="4413"/>
                    <a:pt x="6533" y="8826"/>
                    <a:pt x="2933" y="12194"/>
                  </a:cubicBezTo>
                  <a:cubicBezTo>
                    <a:pt x="-667" y="15561"/>
                    <a:pt x="-667" y="17884"/>
                    <a:pt x="1390" y="19394"/>
                  </a:cubicBezTo>
                  <a:cubicBezTo>
                    <a:pt x="3447" y="20903"/>
                    <a:pt x="7562" y="21600"/>
                    <a:pt x="10133" y="21484"/>
                  </a:cubicBezTo>
                  <a:cubicBezTo>
                    <a:pt x="12704" y="21368"/>
                    <a:pt x="13733" y="20439"/>
                    <a:pt x="14762" y="19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6" name="Line"/>
            <p:cNvSpPr/>
            <p:nvPr/>
          </p:nvSpPr>
          <p:spPr>
            <a:xfrm>
              <a:off x="8906227" y="4304169"/>
              <a:ext cx="139701" cy="1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11571"/>
                  </a:moveTo>
                  <a:cubicBezTo>
                    <a:pt x="3600" y="8522"/>
                    <a:pt x="7200" y="5473"/>
                    <a:pt x="10145" y="3313"/>
                  </a:cubicBezTo>
                  <a:cubicBezTo>
                    <a:pt x="13091" y="1153"/>
                    <a:pt x="15382" y="-118"/>
                    <a:pt x="16527" y="9"/>
                  </a:cubicBezTo>
                  <a:cubicBezTo>
                    <a:pt x="17673" y="136"/>
                    <a:pt x="17673" y="1661"/>
                    <a:pt x="16855" y="4075"/>
                  </a:cubicBezTo>
                  <a:cubicBezTo>
                    <a:pt x="16036" y="6489"/>
                    <a:pt x="14400" y="9793"/>
                    <a:pt x="13255" y="12080"/>
                  </a:cubicBezTo>
                  <a:cubicBezTo>
                    <a:pt x="12109" y="14367"/>
                    <a:pt x="11455" y="15637"/>
                    <a:pt x="11618" y="15764"/>
                  </a:cubicBezTo>
                  <a:cubicBezTo>
                    <a:pt x="11782" y="15891"/>
                    <a:pt x="12764" y="14875"/>
                    <a:pt x="14073" y="14240"/>
                  </a:cubicBezTo>
                  <a:cubicBezTo>
                    <a:pt x="15382" y="13604"/>
                    <a:pt x="17018" y="13350"/>
                    <a:pt x="18164" y="13858"/>
                  </a:cubicBezTo>
                  <a:cubicBezTo>
                    <a:pt x="19309" y="14367"/>
                    <a:pt x="19964" y="15637"/>
                    <a:pt x="20455" y="17035"/>
                  </a:cubicBezTo>
                  <a:cubicBezTo>
                    <a:pt x="20945" y="18433"/>
                    <a:pt x="21273" y="19957"/>
                    <a:pt x="21600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7" name="Line"/>
            <p:cNvSpPr/>
            <p:nvPr/>
          </p:nvSpPr>
          <p:spPr>
            <a:xfrm>
              <a:off x="9433277" y="4361669"/>
              <a:ext cx="128753" cy="362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396" fill="norm" stroke="1" extrusionOk="0">
                  <a:moveTo>
                    <a:pt x="17768" y="4915"/>
                  </a:moveTo>
                  <a:cubicBezTo>
                    <a:pt x="18116" y="4291"/>
                    <a:pt x="18465" y="3667"/>
                    <a:pt x="19335" y="2793"/>
                  </a:cubicBezTo>
                  <a:cubicBezTo>
                    <a:pt x="20206" y="1919"/>
                    <a:pt x="21600" y="795"/>
                    <a:pt x="21077" y="295"/>
                  </a:cubicBezTo>
                  <a:cubicBezTo>
                    <a:pt x="20555" y="-204"/>
                    <a:pt x="18116" y="-79"/>
                    <a:pt x="15155" y="732"/>
                  </a:cubicBezTo>
                  <a:cubicBezTo>
                    <a:pt x="12194" y="1544"/>
                    <a:pt x="8710" y="3042"/>
                    <a:pt x="6445" y="5789"/>
                  </a:cubicBezTo>
                  <a:cubicBezTo>
                    <a:pt x="4181" y="8536"/>
                    <a:pt x="3135" y="12531"/>
                    <a:pt x="2265" y="15341"/>
                  </a:cubicBezTo>
                  <a:cubicBezTo>
                    <a:pt x="1394" y="18150"/>
                    <a:pt x="697" y="19773"/>
                    <a:pt x="0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8" name="Line"/>
            <p:cNvSpPr/>
            <p:nvPr/>
          </p:nvSpPr>
          <p:spPr>
            <a:xfrm>
              <a:off x="9350727" y="4571999"/>
              <a:ext cx="152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00" y="16200"/>
                    <a:pt x="7800" y="10800"/>
                    <a:pt x="11400" y="7200"/>
                  </a:cubicBezTo>
                  <a:cubicBezTo>
                    <a:pt x="15000" y="3600"/>
                    <a:pt x="183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9" name="Line"/>
            <p:cNvSpPr/>
            <p:nvPr/>
          </p:nvSpPr>
          <p:spPr>
            <a:xfrm>
              <a:off x="9560277" y="4406899"/>
              <a:ext cx="762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913"/>
                    <a:pt x="14400" y="7826"/>
                    <a:pt x="10800" y="11426"/>
                  </a:cubicBezTo>
                  <a:cubicBezTo>
                    <a:pt x="7200" y="15026"/>
                    <a:pt x="3600" y="183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0" name="Line"/>
            <p:cNvSpPr/>
            <p:nvPr/>
          </p:nvSpPr>
          <p:spPr>
            <a:xfrm>
              <a:off x="9611077" y="4622800"/>
              <a:ext cx="127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1" name="Line"/>
            <p:cNvSpPr/>
            <p:nvPr/>
          </p:nvSpPr>
          <p:spPr>
            <a:xfrm>
              <a:off x="9636477" y="4483100"/>
              <a:ext cx="19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2" name="Line"/>
            <p:cNvSpPr/>
            <p:nvPr/>
          </p:nvSpPr>
          <p:spPr>
            <a:xfrm>
              <a:off x="9637389" y="4499897"/>
              <a:ext cx="137545" cy="406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1405" fill="norm" stroke="1" extrusionOk="0">
                  <a:moveTo>
                    <a:pt x="11467" y="5129"/>
                  </a:moveTo>
                  <a:cubicBezTo>
                    <a:pt x="10500" y="8358"/>
                    <a:pt x="9533" y="11587"/>
                    <a:pt x="8243" y="14203"/>
                  </a:cubicBezTo>
                  <a:cubicBezTo>
                    <a:pt x="6954" y="16820"/>
                    <a:pt x="5342" y="18824"/>
                    <a:pt x="3891" y="19993"/>
                  </a:cubicBezTo>
                  <a:cubicBezTo>
                    <a:pt x="2440" y="21162"/>
                    <a:pt x="1151" y="21496"/>
                    <a:pt x="506" y="21385"/>
                  </a:cubicBezTo>
                  <a:cubicBezTo>
                    <a:pt x="-139" y="21273"/>
                    <a:pt x="-139" y="20717"/>
                    <a:pt x="345" y="18824"/>
                  </a:cubicBezTo>
                  <a:cubicBezTo>
                    <a:pt x="828" y="16931"/>
                    <a:pt x="1795" y="13702"/>
                    <a:pt x="3568" y="10585"/>
                  </a:cubicBezTo>
                  <a:cubicBezTo>
                    <a:pt x="5342" y="7467"/>
                    <a:pt x="7921" y="4461"/>
                    <a:pt x="9694" y="2735"/>
                  </a:cubicBezTo>
                  <a:cubicBezTo>
                    <a:pt x="11467" y="1009"/>
                    <a:pt x="12434" y="564"/>
                    <a:pt x="13724" y="286"/>
                  </a:cubicBezTo>
                  <a:cubicBezTo>
                    <a:pt x="15013" y="7"/>
                    <a:pt x="16625" y="-104"/>
                    <a:pt x="17754" y="119"/>
                  </a:cubicBezTo>
                  <a:cubicBezTo>
                    <a:pt x="18882" y="341"/>
                    <a:pt x="19527" y="898"/>
                    <a:pt x="20171" y="2123"/>
                  </a:cubicBezTo>
                  <a:cubicBezTo>
                    <a:pt x="20816" y="3348"/>
                    <a:pt x="21461" y="5240"/>
                    <a:pt x="20333" y="6632"/>
                  </a:cubicBezTo>
                  <a:cubicBezTo>
                    <a:pt x="19204" y="8024"/>
                    <a:pt x="16303" y="8915"/>
                    <a:pt x="14046" y="9360"/>
                  </a:cubicBezTo>
                  <a:cubicBezTo>
                    <a:pt x="11789" y="9805"/>
                    <a:pt x="10177" y="9805"/>
                    <a:pt x="8565" y="9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3" name="Line"/>
            <p:cNvSpPr/>
            <p:nvPr/>
          </p:nvSpPr>
          <p:spPr>
            <a:xfrm>
              <a:off x="9833327" y="4382442"/>
              <a:ext cx="53079" cy="303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1" h="21533" fill="norm" stroke="1" extrusionOk="0">
                  <a:moveTo>
                    <a:pt x="0" y="833"/>
                  </a:moveTo>
                  <a:cubicBezTo>
                    <a:pt x="3200" y="383"/>
                    <a:pt x="6400" y="-67"/>
                    <a:pt x="9200" y="8"/>
                  </a:cubicBezTo>
                  <a:cubicBezTo>
                    <a:pt x="12000" y="83"/>
                    <a:pt x="14400" y="683"/>
                    <a:pt x="16800" y="3158"/>
                  </a:cubicBezTo>
                  <a:cubicBezTo>
                    <a:pt x="19200" y="5633"/>
                    <a:pt x="21600" y="9983"/>
                    <a:pt x="18800" y="13358"/>
                  </a:cubicBezTo>
                  <a:cubicBezTo>
                    <a:pt x="16000" y="16733"/>
                    <a:pt x="8000" y="19133"/>
                    <a:pt x="0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4" name="Line"/>
            <p:cNvSpPr/>
            <p:nvPr/>
          </p:nvSpPr>
          <p:spPr>
            <a:xfrm>
              <a:off x="359127" y="5751881"/>
              <a:ext cx="520701" cy="83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21371"/>
                  </a:moveTo>
                  <a:cubicBezTo>
                    <a:pt x="88" y="18131"/>
                    <a:pt x="176" y="14891"/>
                    <a:pt x="483" y="13271"/>
                  </a:cubicBezTo>
                  <a:cubicBezTo>
                    <a:pt x="790" y="11651"/>
                    <a:pt x="1317" y="11651"/>
                    <a:pt x="2941" y="10031"/>
                  </a:cubicBezTo>
                  <a:cubicBezTo>
                    <a:pt x="4566" y="8411"/>
                    <a:pt x="7288" y="5171"/>
                    <a:pt x="10229" y="3011"/>
                  </a:cubicBezTo>
                  <a:cubicBezTo>
                    <a:pt x="13171" y="851"/>
                    <a:pt x="16332" y="-229"/>
                    <a:pt x="18263" y="41"/>
                  </a:cubicBezTo>
                  <a:cubicBezTo>
                    <a:pt x="20195" y="311"/>
                    <a:pt x="20898" y="1931"/>
                    <a:pt x="21600" y="3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5" name="Line"/>
            <p:cNvSpPr/>
            <p:nvPr/>
          </p:nvSpPr>
          <p:spPr>
            <a:xfrm>
              <a:off x="1152877" y="5721350"/>
              <a:ext cx="3175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48" y="18000"/>
                    <a:pt x="4896" y="14400"/>
                    <a:pt x="8496" y="10800"/>
                  </a:cubicBezTo>
                  <a:cubicBezTo>
                    <a:pt x="12096" y="7200"/>
                    <a:pt x="16848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6" name="Line"/>
            <p:cNvSpPr/>
            <p:nvPr/>
          </p:nvSpPr>
          <p:spPr>
            <a:xfrm>
              <a:off x="1781527" y="5727700"/>
              <a:ext cx="3365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32" y="18000"/>
                    <a:pt x="7064" y="14400"/>
                    <a:pt x="10664" y="10800"/>
                  </a:cubicBezTo>
                  <a:cubicBezTo>
                    <a:pt x="14264" y="7200"/>
                    <a:pt x="17932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7" name="Line"/>
            <p:cNvSpPr/>
            <p:nvPr/>
          </p:nvSpPr>
          <p:spPr>
            <a:xfrm>
              <a:off x="2384777" y="5715000"/>
              <a:ext cx="3048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00" y="16200"/>
                    <a:pt x="10200" y="10800"/>
                    <a:pt x="13800" y="7200"/>
                  </a:cubicBezTo>
                  <a:cubicBezTo>
                    <a:pt x="17400" y="3600"/>
                    <a:pt x="195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8" name="Line"/>
            <p:cNvSpPr/>
            <p:nvPr/>
          </p:nvSpPr>
          <p:spPr>
            <a:xfrm>
              <a:off x="3197577" y="5740400"/>
              <a:ext cx="1016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9" name="Line"/>
            <p:cNvSpPr/>
            <p:nvPr/>
          </p:nvSpPr>
          <p:spPr>
            <a:xfrm>
              <a:off x="3565877" y="574675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0" name="Line"/>
            <p:cNvSpPr/>
            <p:nvPr/>
          </p:nvSpPr>
          <p:spPr>
            <a:xfrm>
              <a:off x="3705577" y="574675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1" name="Line"/>
            <p:cNvSpPr/>
            <p:nvPr/>
          </p:nvSpPr>
          <p:spPr>
            <a:xfrm>
              <a:off x="3921477" y="5707427"/>
              <a:ext cx="37465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905" y="11040"/>
                    <a:pt x="7810" y="1783"/>
                    <a:pt x="11410" y="240"/>
                  </a:cubicBezTo>
                  <a:cubicBezTo>
                    <a:pt x="15010" y="-1303"/>
                    <a:pt x="18305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2" name="Line"/>
            <p:cNvSpPr/>
            <p:nvPr/>
          </p:nvSpPr>
          <p:spPr>
            <a:xfrm>
              <a:off x="771877" y="5949950"/>
              <a:ext cx="1270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75"/>
                    <a:pt x="0" y="12150"/>
                    <a:pt x="3600" y="15750"/>
                  </a:cubicBezTo>
                  <a:cubicBezTo>
                    <a:pt x="7200" y="19350"/>
                    <a:pt x="14400" y="204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3" name="Line"/>
            <p:cNvSpPr/>
            <p:nvPr/>
          </p:nvSpPr>
          <p:spPr>
            <a:xfrm>
              <a:off x="1305277" y="5936039"/>
              <a:ext cx="254001" cy="171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5" fill="norm" stroke="1" extrusionOk="0">
                  <a:moveTo>
                    <a:pt x="0" y="5614"/>
                  </a:moveTo>
                  <a:cubicBezTo>
                    <a:pt x="1980" y="3532"/>
                    <a:pt x="3960" y="1450"/>
                    <a:pt x="5940" y="539"/>
                  </a:cubicBezTo>
                  <a:cubicBezTo>
                    <a:pt x="7920" y="-372"/>
                    <a:pt x="9900" y="-112"/>
                    <a:pt x="11250" y="1189"/>
                  </a:cubicBezTo>
                  <a:cubicBezTo>
                    <a:pt x="12600" y="2491"/>
                    <a:pt x="13320" y="4833"/>
                    <a:pt x="13050" y="7305"/>
                  </a:cubicBezTo>
                  <a:cubicBezTo>
                    <a:pt x="12780" y="9777"/>
                    <a:pt x="11520" y="12380"/>
                    <a:pt x="10080" y="14722"/>
                  </a:cubicBezTo>
                  <a:cubicBezTo>
                    <a:pt x="8640" y="17064"/>
                    <a:pt x="7020" y="19146"/>
                    <a:pt x="6660" y="20187"/>
                  </a:cubicBezTo>
                  <a:cubicBezTo>
                    <a:pt x="6300" y="21228"/>
                    <a:pt x="7200" y="21228"/>
                    <a:pt x="9900" y="20577"/>
                  </a:cubicBezTo>
                  <a:cubicBezTo>
                    <a:pt x="12600" y="19927"/>
                    <a:pt x="17100" y="18626"/>
                    <a:pt x="21600" y="17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4" name="Line"/>
            <p:cNvSpPr/>
            <p:nvPr/>
          </p:nvSpPr>
          <p:spPr>
            <a:xfrm>
              <a:off x="4010377" y="6000750"/>
              <a:ext cx="317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1714"/>
                    <a:pt x="8640" y="3429"/>
                    <a:pt x="12240" y="7029"/>
                  </a:cubicBezTo>
                  <a:cubicBezTo>
                    <a:pt x="15840" y="10629"/>
                    <a:pt x="18720" y="161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5" name="Line"/>
            <p:cNvSpPr/>
            <p:nvPr/>
          </p:nvSpPr>
          <p:spPr>
            <a:xfrm>
              <a:off x="3968847" y="5861844"/>
              <a:ext cx="73281" cy="66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092" fill="norm" stroke="1" extrusionOk="0">
                  <a:moveTo>
                    <a:pt x="21366" y="3797"/>
                  </a:moveTo>
                  <a:cubicBezTo>
                    <a:pt x="18280" y="2447"/>
                    <a:pt x="15195" y="1097"/>
                    <a:pt x="11800" y="422"/>
                  </a:cubicBezTo>
                  <a:cubicBezTo>
                    <a:pt x="8406" y="-253"/>
                    <a:pt x="4703" y="-253"/>
                    <a:pt x="2543" y="1434"/>
                  </a:cubicBezTo>
                  <a:cubicBezTo>
                    <a:pt x="383" y="3122"/>
                    <a:pt x="-234" y="6497"/>
                    <a:pt x="75" y="9872"/>
                  </a:cubicBezTo>
                  <a:cubicBezTo>
                    <a:pt x="383" y="13247"/>
                    <a:pt x="1617" y="16622"/>
                    <a:pt x="4086" y="18647"/>
                  </a:cubicBezTo>
                  <a:cubicBezTo>
                    <a:pt x="6555" y="20672"/>
                    <a:pt x="10257" y="21347"/>
                    <a:pt x="13652" y="21010"/>
                  </a:cubicBezTo>
                  <a:cubicBezTo>
                    <a:pt x="17046" y="20672"/>
                    <a:pt x="20132" y="19322"/>
                    <a:pt x="20749" y="17297"/>
                  </a:cubicBezTo>
                  <a:cubicBezTo>
                    <a:pt x="21366" y="15272"/>
                    <a:pt x="19515" y="12572"/>
                    <a:pt x="15812" y="11560"/>
                  </a:cubicBezTo>
                  <a:cubicBezTo>
                    <a:pt x="12109" y="10547"/>
                    <a:pt x="6555" y="11222"/>
                    <a:pt x="1000" y="11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6" name="Line"/>
            <p:cNvSpPr/>
            <p:nvPr/>
          </p:nvSpPr>
          <p:spPr>
            <a:xfrm>
              <a:off x="3991327" y="5314950"/>
              <a:ext cx="1905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860"/>
                    <a:pt x="12000" y="9720"/>
                    <a:pt x="8400" y="13320"/>
                  </a:cubicBezTo>
                  <a:cubicBezTo>
                    <a:pt x="4800" y="16920"/>
                    <a:pt x="2400" y="192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7" name="Line"/>
            <p:cNvSpPr/>
            <p:nvPr/>
          </p:nvSpPr>
          <p:spPr>
            <a:xfrm>
              <a:off x="3991327" y="5304953"/>
              <a:ext cx="187145" cy="289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400" fill="norm" stroke="1" extrusionOk="0">
                  <a:moveTo>
                    <a:pt x="0" y="13417"/>
                  </a:moveTo>
                  <a:cubicBezTo>
                    <a:pt x="3883" y="12635"/>
                    <a:pt x="7766" y="11852"/>
                    <a:pt x="11043" y="10130"/>
                  </a:cubicBezTo>
                  <a:cubicBezTo>
                    <a:pt x="14319" y="8409"/>
                    <a:pt x="16989" y="5748"/>
                    <a:pt x="18688" y="3713"/>
                  </a:cubicBezTo>
                  <a:cubicBezTo>
                    <a:pt x="20387" y="1678"/>
                    <a:pt x="21115" y="270"/>
                    <a:pt x="21357" y="35"/>
                  </a:cubicBezTo>
                  <a:cubicBezTo>
                    <a:pt x="21600" y="-200"/>
                    <a:pt x="21357" y="739"/>
                    <a:pt x="21115" y="3243"/>
                  </a:cubicBezTo>
                  <a:cubicBezTo>
                    <a:pt x="20872" y="5748"/>
                    <a:pt x="20629" y="9817"/>
                    <a:pt x="20387" y="13104"/>
                  </a:cubicBezTo>
                  <a:cubicBezTo>
                    <a:pt x="20144" y="16391"/>
                    <a:pt x="19901" y="18896"/>
                    <a:pt x="19658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8" name="Line"/>
            <p:cNvSpPr/>
            <p:nvPr/>
          </p:nvSpPr>
          <p:spPr>
            <a:xfrm>
              <a:off x="670277" y="5385960"/>
              <a:ext cx="12701" cy="26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0" y="1438"/>
                  </a:moveTo>
                  <a:cubicBezTo>
                    <a:pt x="0" y="587"/>
                    <a:pt x="0" y="-263"/>
                    <a:pt x="1800" y="77"/>
                  </a:cubicBezTo>
                  <a:cubicBezTo>
                    <a:pt x="3600" y="417"/>
                    <a:pt x="7200" y="1948"/>
                    <a:pt x="10800" y="5690"/>
                  </a:cubicBezTo>
                  <a:cubicBezTo>
                    <a:pt x="14400" y="9431"/>
                    <a:pt x="18000" y="15384"/>
                    <a:pt x="21600" y="21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9" name="Line"/>
            <p:cNvSpPr/>
            <p:nvPr/>
          </p:nvSpPr>
          <p:spPr>
            <a:xfrm>
              <a:off x="530577" y="5378450"/>
              <a:ext cx="3556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6" y="19200"/>
                    <a:pt x="771" y="16800"/>
                    <a:pt x="2764" y="14400"/>
                  </a:cubicBezTo>
                  <a:cubicBezTo>
                    <a:pt x="4757" y="12000"/>
                    <a:pt x="8357" y="9600"/>
                    <a:pt x="11764" y="7200"/>
                  </a:cubicBezTo>
                  <a:cubicBezTo>
                    <a:pt x="15171" y="4800"/>
                    <a:pt x="18386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0" name="Line"/>
            <p:cNvSpPr/>
            <p:nvPr/>
          </p:nvSpPr>
          <p:spPr>
            <a:xfrm>
              <a:off x="1317977" y="5384800"/>
              <a:ext cx="15695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5191"/>
                    <a:pt x="21600" y="10381"/>
                    <a:pt x="18900" y="13981"/>
                  </a:cubicBezTo>
                  <a:cubicBezTo>
                    <a:pt x="16200" y="17581"/>
                    <a:pt x="8100" y="195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1" name="Line"/>
            <p:cNvSpPr/>
            <p:nvPr/>
          </p:nvSpPr>
          <p:spPr>
            <a:xfrm>
              <a:off x="1197327" y="5365750"/>
              <a:ext cx="2730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7" y="19200"/>
                    <a:pt x="335" y="16800"/>
                    <a:pt x="1340" y="14880"/>
                  </a:cubicBezTo>
                  <a:cubicBezTo>
                    <a:pt x="2344" y="12960"/>
                    <a:pt x="4186" y="11520"/>
                    <a:pt x="7702" y="9120"/>
                  </a:cubicBezTo>
                  <a:cubicBezTo>
                    <a:pt x="11219" y="6720"/>
                    <a:pt x="16409" y="3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2" name="Line"/>
            <p:cNvSpPr/>
            <p:nvPr/>
          </p:nvSpPr>
          <p:spPr>
            <a:xfrm>
              <a:off x="1895827" y="5397500"/>
              <a:ext cx="41558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600" fill="norm" stroke="1" extrusionOk="0">
                  <a:moveTo>
                    <a:pt x="0" y="0"/>
                  </a:moveTo>
                  <a:cubicBezTo>
                    <a:pt x="5400" y="343"/>
                    <a:pt x="10800" y="686"/>
                    <a:pt x="14580" y="1971"/>
                  </a:cubicBezTo>
                  <a:cubicBezTo>
                    <a:pt x="18360" y="3257"/>
                    <a:pt x="20520" y="5486"/>
                    <a:pt x="21060" y="8914"/>
                  </a:cubicBezTo>
                  <a:cubicBezTo>
                    <a:pt x="21600" y="12343"/>
                    <a:pt x="20520" y="16971"/>
                    <a:pt x="194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3" name="Line"/>
            <p:cNvSpPr/>
            <p:nvPr/>
          </p:nvSpPr>
          <p:spPr>
            <a:xfrm>
              <a:off x="1813277" y="5403850"/>
              <a:ext cx="2730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457"/>
                    <a:pt x="0" y="11314"/>
                    <a:pt x="1674" y="7200"/>
                  </a:cubicBezTo>
                  <a:cubicBezTo>
                    <a:pt x="3349" y="3086"/>
                    <a:pt x="6698" y="0"/>
                    <a:pt x="10298" y="0"/>
                  </a:cubicBezTo>
                  <a:cubicBezTo>
                    <a:pt x="13898" y="0"/>
                    <a:pt x="17749" y="3086"/>
                    <a:pt x="21600" y="6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4" name="Line"/>
            <p:cNvSpPr/>
            <p:nvPr/>
          </p:nvSpPr>
          <p:spPr>
            <a:xfrm>
              <a:off x="2460977" y="5664200"/>
              <a:ext cx="317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5" name="Line"/>
            <p:cNvSpPr/>
            <p:nvPr/>
          </p:nvSpPr>
          <p:spPr>
            <a:xfrm>
              <a:off x="2886427" y="5670550"/>
              <a:ext cx="508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6" name="Line"/>
            <p:cNvSpPr/>
            <p:nvPr/>
          </p:nvSpPr>
          <p:spPr>
            <a:xfrm>
              <a:off x="3369027" y="56578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3603977" y="5441950"/>
              <a:ext cx="190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516"/>
                    <a:pt x="9600" y="7033"/>
                    <a:pt x="13200" y="10633"/>
                  </a:cubicBezTo>
                  <a:cubicBezTo>
                    <a:pt x="16800" y="14233"/>
                    <a:pt x="19200" y="179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8" name="Line"/>
            <p:cNvSpPr/>
            <p:nvPr/>
          </p:nvSpPr>
          <p:spPr>
            <a:xfrm>
              <a:off x="3462161" y="5441950"/>
              <a:ext cx="243417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8" y="21600"/>
                  </a:moveTo>
                  <a:cubicBezTo>
                    <a:pt x="939" y="20291"/>
                    <a:pt x="0" y="18982"/>
                    <a:pt x="0" y="17345"/>
                  </a:cubicBezTo>
                  <a:cubicBezTo>
                    <a:pt x="0" y="15709"/>
                    <a:pt x="939" y="13745"/>
                    <a:pt x="4696" y="10800"/>
                  </a:cubicBezTo>
                  <a:cubicBezTo>
                    <a:pt x="8452" y="7855"/>
                    <a:pt x="15026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9" name="Line"/>
            <p:cNvSpPr/>
            <p:nvPr/>
          </p:nvSpPr>
          <p:spPr>
            <a:xfrm>
              <a:off x="-1" y="4841605"/>
              <a:ext cx="4920935" cy="159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89" fill="norm" stroke="1" extrusionOk="0">
                  <a:moveTo>
                    <a:pt x="11747" y="3656"/>
                  </a:moveTo>
                  <a:cubicBezTo>
                    <a:pt x="11561" y="2997"/>
                    <a:pt x="11376" y="2338"/>
                    <a:pt x="11177" y="1837"/>
                  </a:cubicBezTo>
                  <a:cubicBezTo>
                    <a:pt x="10977" y="1335"/>
                    <a:pt x="10764" y="992"/>
                    <a:pt x="10505" y="734"/>
                  </a:cubicBezTo>
                  <a:cubicBezTo>
                    <a:pt x="10245" y="476"/>
                    <a:pt x="9940" y="304"/>
                    <a:pt x="9601" y="190"/>
                  </a:cubicBezTo>
                  <a:cubicBezTo>
                    <a:pt x="9263" y="75"/>
                    <a:pt x="8893" y="18"/>
                    <a:pt x="8527" y="3"/>
                  </a:cubicBezTo>
                  <a:cubicBezTo>
                    <a:pt x="8161" y="-11"/>
                    <a:pt x="7799" y="18"/>
                    <a:pt x="7461" y="75"/>
                  </a:cubicBezTo>
                  <a:cubicBezTo>
                    <a:pt x="7123" y="132"/>
                    <a:pt x="6808" y="218"/>
                    <a:pt x="6493" y="318"/>
                  </a:cubicBezTo>
                  <a:cubicBezTo>
                    <a:pt x="6177" y="419"/>
                    <a:pt x="5862" y="533"/>
                    <a:pt x="5543" y="691"/>
                  </a:cubicBezTo>
                  <a:cubicBezTo>
                    <a:pt x="5223" y="848"/>
                    <a:pt x="4899" y="1049"/>
                    <a:pt x="4570" y="1292"/>
                  </a:cubicBezTo>
                  <a:cubicBezTo>
                    <a:pt x="4241" y="1536"/>
                    <a:pt x="3907" y="1822"/>
                    <a:pt x="3601" y="2152"/>
                  </a:cubicBezTo>
                  <a:cubicBezTo>
                    <a:pt x="3296" y="2481"/>
                    <a:pt x="3018" y="2854"/>
                    <a:pt x="2721" y="3326"/>
                  </a:cubicBezTo>
                  <a:cubicBezTo>
                    <a:pt x="2425" y="3799"/>
                    <a:pt x="2110" y="4372"/>
                    <a:pt x="1836" y="4902"/>
                  </a:cubicBezTo>
                  <a:cubicBezTo>
                    <a:pt x="1563" y="5432"/>
                    <a:pt x="1331" y="5919"/>
                    <a:pt x="1113" y="6478"/>
                  </a:cubicBezTo>
                  <a:cubicBezTo>
                    <a:pt x="896" y="7036"/>
                    <a:pt x="692" y="7666"/>
                    <a:pt x="516" y="8383"/>
                  </a:cubicBezTo>
                  <a:cubicBezTo>
                    <a:pt x="340" y="9099"/>
                    <a:pt x="191" y="9901"/>
                    <a:pt x="99" y="10732"/>
                  </a:cubicBezTo>
                  <a:cubicBezTo>
                    <a:pt x="6" y="11562"/>
                    <a:pt x="-31" y="12422"/>
                    <a:pt x="29" y="13253"/>
                  </a:cubicBezTo>
                  <a:cubicBezTo>
                    <a:pt x="89" y="14083"/>
                    <a:pt x="247" y="14886"/>
                    <a:pt x="469" y="15573"/>
                  </a:cubicBezTo>
                  <a:cubicBezTo>
                    <a:pt x="692" y="16261"/>
                    <a:pt x="979" y="16834"/>
                    <a:pt x="1289" y="17335"/>
                  </a:cubicBezTo>
                  <a:cubicBezTo>
                    <a:pt x="1600" y="17836"/>
                    <a:pt x="1933" y="18266"/>
                    <a:pt x="2253" y="18595"/>
                  </a:cubicBezTo>
                  <a:cubicBezTo>
                    <a:pt x="2573" y="18925"/>
                    <a:pt x="2879" y="19154"/>
                    <a:pt x="3217" y="19383"/>
                  </a:cubicBezTo>
                  <a:cubicBezTo>
                    <a:pt x="3555" y="19612"/>
                    <a:pt x="3926" y="19842"/>
                    <a:pt x="4278" y="20042"/>
                  </a:cubicBezTo>
                  <a:cubicBezTo>
                    <a:pt x="4630" y="20243"/>
                    <a:pt x="4964" y="20414"/>
                    <a:pt x="5293" y="20543"/>
                  </a:cubicBezTo>
                  <a:cubicBezTo>
                    <a:pt x="5622" y="20672"/>
                    <a:pt x="5946" y="20758"/>
                    <a:pt x="6275" y="20844"/>
                  </a:cubicBezTo>
                  <a:cubicBezTo>
                    <a:pt x="6604" y="20930"/>
                    <a:pt x="6937" y="21016"/>
                    <a:pt x="7266" y="21102"/>
                  </a:cubicBezTo>
                  <a:cubicBezTo>
                    <a:pt x="7595" y="21188"/>
                    <a:pt x="7920" y="21274"/>
                    <a:pt x="8249" y="21345"/>
                  </a:cubicBezTo>
                  <a:cubicBezTo>
                    <a:pt x="8577" y="21417"/>
                    <a:pt x="8911" y="21474"/>
                    <a:pt x="9259" y="21517"/>
                  </a:cubicBezTo>
                  <a:cubicBezTo>
                    <a:pt x="9606" y="21560"/>
                    <a:pt x="9967" y="21589"/>
                    <a:pt x="10333" y="21589"/>
                  </a:cubicBezTo>
                  <a:cubicBezTo>
                    <a:pt x="10700" y="21589"/>
                    <a:pt x="11070" y="21560"/>
                    <a:pt x="11450" y="21489"/>
                  </a:cubicBezTo>
                  <a:cubicBezTo>
                    <a:pt x="11830" y="21417"/>
                    <a:pt x="12219" y="21303"/>
                    <a:pt x="12576" y="21202"/>
                  </a:cubicBezTo>
                  <a:cubicBezTo>
                    <a:pt x="12933" y="21102"/>
                    <a:pt x="13257" y="21016"/>
                    <a:pt x="13618" y="20916"/>
                  </a:cubicBezTo>
                  <a:cubicBezTo>
                    <a:pt x="13980" y="20816"/>
                    <a:pt x="14378" y="20701"/>
                    <a:pt x="14767" y="20586"/>
                  </a:cubicBezTo>
                  <a:cubicBezTo>
                    <a:pt x="15157" y="20472"/>
                    <a:pt x="15537" y="20357"/>
                    <a:pt x="15912" y="20214"/>
                  </a:cubicBezTo>
                  <a:cubicBezTo>
                    <a:pt x="16287" y="20071"/>
                    <a:pt x="16658" y="19899"/>
                    <a:pt x="17033" y="19713"/>
                  </a:cubicBezTo>
                  <a:cubicBezTo>
                    <a:pt x="17408" y="19526"/>
                    <a:pt x="17788" y="19326"/>
                    <a:pt x="18150" y="19082"/>
                  </a:cubicBezTo>
                  <a:cubicBezTo>
                    <a:pt x="18511" y="18839"/>
                    <a:pt x="18854" y="18552"/>
                    <a:pt x="19197" y="18223"/>
                  </a:cubicBezTo>
                  <a:cubicBezTo>
                    <a:pt x="19540" y="17894"/>
                    <a:pt x="19883" y="17521"/>
                    <a:pt x="20202" y="17020"/>
                  </a:cubicBezTo>
                  <a:cubicBezTo>
                    <a:pt x="20522" y="16518"/>
                    <a:pt x="20818" y="15888"/>
                    <a:pt x="21045" y="15143"/>
                  </a:cubicBezTo>
                  <a:cubicBezTo>
                    <a:pt x="21272" y="14399"/>
                    <a:pt x="21430" y="13539"/>
                    <a:pt x="21500" y="12766"/>
                  </a:cubicBezTo>
                  <a:cubicBezTo>
                    <a:pt x="21569" y="11992"/>
                    <a:pt x="21550" y="11305"/>
                    <a:pt x="21476" y="10574"/>
                  </a:cubicBezTo>
                  <a:cubicBezTo>
                    <a:pt x="21402" y="9844"/>
                    <a:pt x="21272" y="9070"/>
                    <a:pt x="21087" y="8383"/>
                  </a:cubicBezTo>
                  <a:cubicBezTo>
                    <a:pt x="20902" y="7695"/>
                    <a:pt x="20661" y="7094"/>
                    <a:pt x="20374" y="6578"/>
                  </a:cubicBezTo>
                  <a:cubicBezTo>
                    <a:pt x="20086" y="6062"/>
                    <a:pt x="19753" y="5633"/>
                    <a:pt x="19470" y="5303"/>
                  </a:cubicBezTo>
                  <a:cubicBezTo>
                    <a:pt x="19188" y="4974"/>
                    <a:pt x="18956" y="4744"/>
                    <a:pt x="18678" y="4444"/>
                  </a:cubicBezTo>
                  <a:cubicBezTo>
                    <a:pt x="18400" y="4143"/>
                    <a:pt x="18076" y="3770"/>
                    <a:pt x="17747" y="3455"/>
                  </a:cubicBezTo>
                  <a:cubicBezTo>
                    <a:pt x="17418" y="3140"/>
                    <a:pt x="17084" y="2882"/>
                    <a:pt x="16732" y="2653"/>
                  </a:cubicBezTo>
                  <a:cubicBezTo>
                    <a:pt x="16380" y="2424"/>
                    <a:pt x="16009" y="2223"/>
                    <a:pt x="15638" y="2095"/>
                  </a:cubicBezTo>
                  <a:cubicBezTo>
                    <a:pt x="15268" y="1966"/>
                    <a:pt x="14897" y="1908"/>
                    <a:pt x="14527" y="1894"/>
                  </a:cubicBezTo>
                  <a:cubicBezTo>
                    <a:pt x="14156" y="1880"/>
                    <a:pt x="13785" y="1908"/>
                    <a:pt x="13428" y="1994"/>
                  </a:cubicBezTo>
                  <a:cubicBezTo>
                    <a:pt x="13072" y="2080"/>
                    <a:pt x="12729" y="2223"/>
                    <a:pt x="12386" y="2352"/>
                  </a:cubicBezTo>
                  <a:cubicBezTo>
                    <a:pt x="12043" y="2481"/>
                    <a:pt x="11700" y="2596"/>
                    <a:pt x="11330" y="2753"/>
                  </a:cubicBezTo>
                  <a:cubicBezTo>
                    <a:pt x="10959" y="2911"/>
                    <a:pt x="10561" y="3112"/>
                    <a:pt x="10338" y="3255"/>
                  </a:cubicBezTo>
                  <a:cubicBezTo>
                    <a:pt x="10116" y="3398"/>
                    <a:pt x="10069" y="3484"/>
                    <a:pt x="10023" y="3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0" name="Line"/>
            <p:cNvSpPr/>
            <p:nvPr/>
          </p:nvSpPr>
          <p:spPr>
            <a:xfrm>
              <a:off x="6658327" y="5645150"/>
              <a:ext cx="2794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64" y="15840"/>
                    <a:pt x="7527" y="10080"/>
                    <a:pt x="11127" y="6480"/>
                  </a:cubicBezTo>
                  <a:cubicBezTo>
                    <a:pt x="14727" y="2880"/>
                    <a:pt x="18164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6601177" y="5791200"/>
              <a:ext cx="3111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49" y="15840"/>
                    <a:pt x="9698" y="10080"/>
                    <a:pt x="13298" y="6480"/>
                  </a:cubicBezTo>
                  <a:cubicBezTo>
                    <a:pt x="16898" y="2880"/>
                    <a:pt x="1924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2" name="Line"/>
            <p:cNvSpPr/>
            <p:nvPr/>
          </p:nvSpPr>
          <p:spPr>
            <a:xfrm>
              <a:off x="7394663" y="5460549"/>
              <a:ext cx="201135" cy="37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384" fill="norm" stroke="1" extrusionOk="0">
                  <a:moveTo>
                    <a:pt x="20069" y="2921"/>
                  </a:moveTo>
                  <a:cubicBezTo>
                    <a:pt x="20737" y="1835"/>
                    <a:pt x="21405" y="749"/>
                    <a:pt x="21071" y="267"/>
                  </a:cubicBezTo>
                  <a:cubicBezTo>
                    <a:pt x="20737" y="-216"/>
                    <a:pt x="19401" y="-95"/>
                    <a:pt x="16283" y="1051"/>
                  </a:cubicBezTo>
                  <a:cubicBezTo>
                    <a:pt x="13166" y="2197"/>
                    <a:pt x="8267" y="4369"/>
                    <a:pt x="5038" y="6783"/>
                  </a:cubicBezTo>
                  <a:cubicBezTo>
                    <a:pt x="1809" y="9196"/>
                    <a:pt x="250" y="11851"/>
                    <a:pt x="28" y="13902"/>
                  </a:cubicBezTo>
                  <a:cubicBezTo>
                    <a:pt x="-195" y="15954"/>
                    <a:pt x="918" y="17402"/>
                    <a:pt x="3368" y="18548"/>
                  </a:cubicBezTo>
                  <a:cubicBezTo>
                    <a:pt x="5817" y="19695"/>
                    <a:pt x="9603" y="20539"/>
                    <a:pt x="13389" y="21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3" name="Line"/>
            <p:cNvSpPr/>
            <p:nvPr/>
          </p:nvSpPr>
          <p:spPr>
            <a:xfrm>
              <a:off x="7661627" y="5619749"/>
              <a:ext cx="317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4800"/>
                    <a:pt x="5760" y="9600"/>
                    <a:pt x="9360" y="13200"/>
                  </a:cubicBezTo>
                  <a:cubicBezTo>
                    <a:pt x="12960" y="16800"/>
                    <a:pt x="1728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4" name="Line"/>
            <p:cNvSpPr/>
            <p:nvPr/>
          </p:nvSpPr>
          <p:spPr>
            <a:xfrm>
              <a:off x="7820377" y="5721350"/>
              <a:ext cx="1714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5" name="Line"/>
            <p:cNvSpPr/>
            <p:nvPr/>
          </p:nvSpPr>
          <p:spPr>
            <a:xfrm>
              <a:off x="8152694" y="5540728"/>
              <a:ext cx="209309" cy="480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492" fill="norm" stroke="1" extrusionOk="0">
                  <a:moveTo>
                    <a:pt x="2352" y="5242"/>
                  </a:moveTo>
                  <a:cubicBezTo>
                    <a:pt x="2566" y="7800"/>
                    <a:pt x="2780" y="10358"/>
                    <a:pt x="2459" y="12774"/>
                  </a:cubicBezTo>
                  <a:cubicBezTo>
                    <a:pt x="2139" y="15190"/>
                    <a:pt x="1283" y="17463"/>
                    <a:pt x="749" y="19026"/>
                  </a:cubicBezTo>
                  <a:cubicBezTo>
                    <a:pt x="214" y="20590"/>
                    <a:pt x="0" y="21442"/>
                    <a:pt x="0" y="21490"/>
                  </a:cubicBezTo>
                  <a:cubicBezTo>
                    <a:pt x="0" y="21537"/>
                    <a:pt x="214" y="20779"/>
                    <a:pt x="855" y="18695"/>
                  </a:cubicBezTo>
                  <a:cubicBezTo>
                    <a:pt x="1497" y="16611"/>
                    <a:pt x="2566" y="13200"/>
                    <a:pt x="3850" y="10311"/>
                  </a:cubicBezTo>
                  <a:cubicBezTo>
                    <a:pt x="5133" y="7421"/>
                    <a:pt x="6630" y="5053"/>
                    <a:pt x="7699" y="3537"/>
                  </a:cubicBezTo>
                  <a:cubicBezTo>
                    <a:pt x="8768" y="2021"/>
                    <a:pt x="9410" y="1358"/>
                    <a:pt x="10158" y="884"/>
                  </a:cubicBezTo>
                  <a:cubicBezTo>
                    <a:pt x="10907" y="411"/>
                    <a:pt x="11762" y="126"/>
                    <a:pt x="12725" y="32"/>
                  </a:cubicBezTo>
                  <a:cubicBezTo>
                    <a:pt x="13687" y="-63"/>
                    <a:pt x="14756" y="32"/>
                    <a:pt x="16360" y="648"/>
                  </a:cubicBezTo>
                  <a:cubicBezTo>
                    <a:pt x="17964" y="1263"/>
                    <a:pt x="20103" y="2400"/>
                    <a:pt x="20851" y="3679"/>
                  </a:cubicBezTo>
                  <a:cubicBezTo>
                    <a:pt x="21600" y="4958"/>
                    <a:pt x="20958" y="6379"/>
                    <a:pt x="18606" y="7326"/>
                  </a:cubicBezTo>
                  <a:cubicBezTo>
                    <a:pt x="16253" y="8274"/>
                    <a:pt x="12190" y="8748"/>
                    <a:pt x="9624" y="8937"/>
                  </a:cubicBezTo>
                  <a:cubicBezTo>
                    <a:pt x="7057" y="9126"/>
                    <a:pt x="5988" y="9032"/>
                    <a:pt x="5240" y="8748"/>
                  </a:cubicBezTo>
                  <a:cubicBezTo>
                    <a:pt x="4491" y="8463"/>
                    <a:pt x="4063" y="7990"/>
                    <a:pt x="3636" y="7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6" name="Line"/>
            <p:cNvSpPr/>
            <p:nvPr/>
          </p:nvSpPr>
          <p:spPr>
            <a:xfrm>
              <a:off x="8429977" y="5478827"/>
              <a:ext cx="112580" cy="248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523" fill="norm" stroke="1" extrusionOk="0">
                  <a:moveTo>
                    <a:pt x="0" y="655"/>
                  </a:moveTo>
                  <a:cubicBezTo>
                    <a:pt x="1964" y="289"/>
                    <a:pt x="3927" y="-77"/>
                    <a:pt x="5891" y="15"/>
                  </a:cubicBezTo>
                  <a:cubicBezTo>
                    <a:pt x="7855" y="106"/>
                    <a:pt x="9818" y="655"/>
                    <a:pt x="12567" y="2760"/>
                  </a:cubicBezTo>
                  <a:cubicBezTo>
                    <a:pt x="15316" y="4865"/>
                    <a:pt x="18851" y="8526"/>
                    <a:pt x="20225" y="11455"/>
                  </a:cubicBezTo>
                  <a:cubicBezTo>
                    <a:pt x="21600" y="14384"/>
                    <a:pt x="20815" y="16581"/>
                    <a:pt x="18065" y="18137"/>
                  </a:cubicBezTo>
                  <a:cubicBezTo>
                    <a:pt x="15316" y="19692"/>
                    <a:pt x="10604" y="20608"/>
                    <a:pt x="5891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7" name="Line"/>
            <p:cNvSpPr/>
            <p:nvPr/>
          </p:nvSpPr>
          <p:spPr>
            <a:xfrm>
              <a:off x="8569677" y="5270500"/>
              <a:ext cx="127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8" name="Line"/>
            <p:cNvSpPr/>
            <p:nvPr/>
          </p:nvSpPr>
          <p:spPr>
            <a:xfrm>
              <a:off x="8569677" y="5154373"/>
              <a:ext cx="46938" cy="50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0618" fill="norm" stroke="1" extrusionOk="0">
                  <a:moveTo>
                    <a:pt x="19722" y="13706"/>
                  </a:moveTo>
                  <a:cubicBezTo>
                    <a:pt x="16904" y="17162"/>
                    <a:pt x="14087" y="20618"/>
                    <a:pt x="14557" y="20618"/>
                  </a:cubicBezTo>
                  <a:cubicBezTo>
                    <a:pt x="15026" y="20618"/>
                    <a:pt x="18783" y="17162"/>
                    <a:pt x="20191" y="12842"/>
                  </a:cubicBezTo>
                  <a:cubicBezTo>
                    <a:pt x="21600" y="8522"/>
                    <a:pt x="20661" y="3338"/>
                    <a:pt x="17374" y="1178"/>
                  </a:cubicBezTo>
                  <a:cubicBezTo>
                    <a:pt x="14087" y="-982"/>
                    <a:pt x="8452" y="-118"/>
                    <a:pt x="5165" y="3338"/>
                  </a:cubicBezTo>
                  <a:cubicBezTo>
                    <a:pt x="1878" y="6794"/>
                    <a:pt x="939" y="12842"/>
                    <a:pt x="0" y="188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9" name="Line"/>
            <p:cNvSpPr/>
            <p:nvPr/>
          </p:nvSpPr>
          <p:spPr>
            <a:xfrm>
              <a:off x="8709377" y="5295900"/>
              <a:ext cx="152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0" y="21600"/>
                    <a:pt x="6600" y="21600"/>
                    <a:pt x="10200" y="18000"/>
                  </a:cubicBezTo>
                  <a:cubicBezTo>
                    <a:pt x="13800" y="14400"/>
                    <a:pt x="177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0" name="Line"/>
            <p:cNvSpPr/>
            <p:nvPr/>
          </p:nvSpPr>
          <p:spPr>
            <a:xfrm>
              <a:off x="8957027" y="5219700"/>
              <a:ext cx="24489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0" y="0"/>
                  </a:moveTo>
                  <a:cubicBezTo>
                    <a:pt x="7200" y="655"/>
                    <a:pt x="14400" y="1309"/>
                    <a:pt x="18000" y="4036"/>
                  </a:cubicBezTo>
                  <a:cubicBezTo>
                    <a:pt x="21600" y="6764"/>
                    <a:pt x="21600" y="11564"/>
                    <a:pt x="18900" y="14836"/>
                  </a:cubicBezTo>
                  <a:cubicBezTo>
                    <a:pt x="16200" y="18109"/>
                    <a:pt x="10800" y="19855"/>
                    <a:pt x="5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1" name="Line"/>
            <p:cNvSpPr/>
            <p:nvPr/>
          </p:nvSpPr>
          <p:spPr>
            <a:xfrm>
              <a:off x="8969727" y="5746750"/>
              <a:ext cx="635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0800"/>
                    <a:pt x="5760" y="0"/>
                    <a:pt x="9360" y="0"/>
                  </a:cubicBezTo>
                  <a:cubicBezTo>
                    <a:pt x="12960" y="0"/>
                    <a:pt x="1728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2" name="Line"/>
            <p:cNvSpPr/>
            <p:nvPr/>
          </p:nvSpPr>
          <p:spPr>
            <a:xfrm>
              <a:off x="9301087" y="5552543"/>
              <a:ext cx="306969" cy="498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284" fill="norm" stroke="1" extrusionOk="0">
                  <a:moveTo>
                    <a:pt x="6488" y="2870"/>
                  </a:moveTo>
                  <a:cubicBezTo>
                    <a:pt x="6196" y="4677"/>
                    <a:pt x="5904" y="6485"/>
                    <a:pt x="5174" y="8699"/>
                  </a:cubicBezTo>
                  <a:cubicBezTo>
                    <a:pt x="4444" y="10913"/>
                    <a:pt x="3277" y="13534"/>
                    <a:pt x="2547" y="15432"/>
                  </a:cubicBezTo>
                  <a:cubicBezTo>
                    <a:pt x="1817" y="17330"/>
                    <a:pt x="1525" y="18505"/>
                    <a:pt x="1161" y="19454"/>
                  </a:cubicBezTo>
                  <a:cubicBezTo>
                    <a:pt x="796" y="20403"/>
                    <a:pt x="358" y="21126"/>
                    <a:pt x="139" y="21261"/>
                  </a:cubicBezTo>
                  <a:cubicBezTo>
                    <a:pt x="-80" y="21397"/>
                    <a:pt x="-80" y="20945"/>
                    <a:pt x="431" y="19454"/>
                  </a:cubicBezTo>
                  <a:cubicBezTo>
                    <a:pt x="942" y="17963"/>
                    <a:pt x="1963" y="15432"/>
                    <a:pt x="3277" y="12630"/>
                  </a:cubicBezTo>
                  <a:cubicBezTo>
                    <a:pt x="4590" y="9829"/>
                    <a:pt x="6196" y="6756"/>
                    <a:pt x="7728" y="4632"/>
                  </a:cubicBezTo>
                  <a:cubicBezTo>
                    <a:pt x="9261" y="2508"/>
                    <a:pt x="10720" y="1333"/>
                    <a:pt x="12252" y="656"/>
                  </a:cubicBezTo>
                  <a:cubicBezTo>
                    <a:pt x="13785" y="-22"/>
                    <a:pt x="15390" y="-203"/>
                    <a:pt x="17069" y="249"/>
                  </a:cubicBezTo>
                  <a:cubicBezTo>
                    <a:pt x="18747" y="701"/>
                    <a:pt x="20498" y="1785"/>
                    <a:pt x="21009" y="2915"/>
                  </a:cubicBezTo>
                  <a:cubicBezTo>
                    <a:pt x="21520" y="4045"/>
                    <a:pt x="20790" y="5220"/>
                    <a:pt x="18674" y="6214"/>
                  </a:cubicBezTo>
                  <a:cubicBezTo>
                    <a:pt x="16558" y="7208"/>
                    <a:pt x="13055" y="8021"/>
                    <a:pt x="10647" y="8518"/>
                  </a:cubicBezTo>
                  <a:cubicBezTo>
                    <a:pt x="8239" y="9015"/>
                    <a:pt x="6925" y="9196"/>
                    <a:pt x="5612" y="9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0" name="Drawing"/>
          <p:cNvGrpSpPr/>
          <p:nvPr/>
        </p:nvGrpSpPr>
        <p:grpSpPr>
          <a:xfrm>
            <a:off x="1525698" y="1480492"/>
            <a:ext cx="11305552" cy="4451540"/>
            <a:chOff x="0" y="0"/>
            <a:chExt cx="11305550" cy="4451539"/>
          </a:xfrm>
        </p:grpSpPr>
        <p:sp>
          <p:nvSpPr>
            <p:cNvPr id="3645" name="Line"/>
            <p:cNvSpPr/>
            <p:nvPr/>
          </p:nvSpPr>
          <p:spPr>
            <a:xfrm>
              <a:off x="0" y="425737"/>
              <a:ext cx="239602" cy="459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399" fill="norm" stroke="1" extrusionOk="0">
                  <a:moveTo>
                    <a:pt x="2122" y="3789"/>
                  </a:moveTo>
                  <a:cubicBezTo>
                    <a:pt x="1743" y="3296"/>
                    <a:pt x="1364" y="2803"/>
                    <a:pt x="890" y="2162"/>
                  </a:cubicBezTo>
                  <a:cubicBezTo>
                    <a:pt x="416" y="1521"/>
                    <a:pt x="-152" y="732"/>
                    <a:pt x="37" y="830"/>
                  </a:cubicBezTo>
                  <a:cubicBezTo>
                    <a:pt x="227" y="929"/>
                    <a:pt x="1174" y="1915"/>
                    <a:pt x="2880" y="4184"/>
                  </a:cubicBezTo>
                  <a:cubicBezTo>
                    <a:pt x="4585" y="6452"/>
                    <a:pt x="7048" y="10003"/>
                    <a:pt x="9037" y="12962"/>
                  </a:cubicBezTo>
                  <a:cubicBezTo>
                    <a:pt x="11027" y="15921"/>
                    <a:pt x="12543" y="18288"/>
                    <a:pt x="13680" y="19669"/>
                  </a:cubicBezTo>
                  <a:cubicBezTo>
                    <a:pt x="14816" y="21049"/>
                    <a:pt x="15574" y="21444"/>
                    <a:pt x="15953" y="21395"/>
                  </a:cubicBezTo>
                  <a:cubicBezTo>
                    <a:pt x="16332" y="21345"/>
                    <a:pt x="16332" y="20852"/>
                    <a:pt x="16332" y="18633"/>
                  </a:cubicBezTo>
                  <a:cubicBezTo>
                    <a:pt x="16332" y="16414"/>
                    <a:pt x="16332" y="12469"/>
                    <a:pt x="16522" y="9214"/>
                  </a:cubicBezTo>
                  <a:cubicBezTo>
                    <a:pt x="16711" y="5959"/>
                    <a:pt x="17090" y="3395"/>
                    <a:pt x="17469" y="1866"/>
                  </a:cubicBezTo>
                  <a:cubicBezTo>
                    <a:pt x="17848" y="337"/>
                    <a:pt x="18227" y="-156"/>
                    <a:pt x="18890" y="41"/>
                  </a:cubicBezTo>
                  <a:cubicBezTo>
                    <a:pt x="19553" y="239"/>
                    <a:pt x="20501" y="1126"/>
                    <a:pt x="21448" y="2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6" name="Line"/>
            <p:cNvSpPr/>
            <p:nvPr/>
          </p:nvSpPr>
          <p:spPr>
            <a:xfrm>
              <a:off x="333631" y="627755"/>
              <a:ext cx="179021" cy="164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199" fill="norm" stroke="1" extrusionOk="0">
                  <a:moveTo>
                    <a:pt x="15393" y="9016"/>
                  </a:moveTo>
                  <a:cubicBezTo>
                    <a:pt x="14123" y="6282"/>
                    <a:pt x="12852" y="3548"/>
                    <a:pt x="11581" y="1907"/>
                  </a:cubicBezTo>
                  <a:cubicBezTo>
                    <a:pt x="10311" y="267"/>
                    <a:pt x="9040" y="-280"/>
                    <a:pt x="7897" y="130"/>
                  </a:cubicBezTo>
                  <a:cubicBezTo>
                    <a:pt x="6753" y="540"/>
                    <a:pt x="5737" y="1907"/>
                    <a:pt x="4593" y="4505"/>
                  </a:cubicBezTo>
                  <a:cubicBezTo>
                    <a:pt x="3450" y="7102"/>
                    <a:pt x="2179" y="10930"/>
                    <a:pt x="1290" y="13528"/>
                  </a:cubicBezTo>
                  <a:cubicBezTo>
                    <a:pt x="400" y="16125"/>
                    <a:pt x="-108" y="17492"/>
                    <a:pt x="19" y="18723"/>
                  </a:cubicBezTo>
                  <a:cubicBezTo>
                    <a:pt x="146" y="19953"/>
                    <a:pt x="908" y="21047"/>
                    <a:pt x="1798" y="21183"/>
                  </a:cubicBezTo>
                  <a:cubicBezTo>
                    <a:pt x="2687" y="21320"/>
                    <a:pt x="3704" y="20500"/>
                    <a:pt x="4593" y="19269"/>
                  </a:cubicBezTo>
                  <a:cubicBezTo>
                    <a:pt x="5483" y="18039"/>
                    <a:pt x="6245" y="16398"/>
                    <a:pt x="7007" y="14621"/>
                  </a:cubicBezTo>
                  <a:cubicBezTo>
                    <a:pt x="7770" y="12844"/>
                    <a:pt x="8532" y="10930"/>
                    <a:pt x="9294" y="10520"/>
                  </a:cubicBezTo>
                  <a:cubicBezTo>
                    <a:pt x="10057" y="10110"/>
                    <a:pt x="10819" y="11204"/>
                    <a:pt x="11581" y="12434"/>
                  </a:cubicBezTo>
                  <a:cubicBezTo>
                    <a:pt x="12344" y="13664"/>
                    <a:pt x="13106" y="15031"/>
                    <a:pt x="13996" y="16262"/>
                  </a:cubicBezTo>
                  <a:cubicBezTo>
                    <a:pt x="14885" y="17492"/>
                    <a:pt x="15901" y="18586"/>
                    <a:pt x="17172" y="18586"/>
                  </a:cubicBezTo>
                  <a:cubicBezTo>
                    <a:pt x="18443" y="18586"/>
                    <a:pt x="19967" y="17492"/>
                    <a:pt x="21492" y="16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7" name="Line"/>
            <p:cNvSpPr/>
            <p:nvPr/>
          </p:nvSpPr>
          <p:spPr>
            <a:xfrm>
              <a:off x="607901" y="386407"/>
              <a:ext cx="190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857"/>
                    <a:pt x="4800" y="7714"/>
                    <a:pt x="8400" y="11314"/>
                  </a:cubicBezTo>
                  <a:cubicBezTo>
                    <a:pt x="12000" y="14914"/>
                    <a:pt x="16800" y="182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8" name="Line"/>
            <p:cNvSpPr/>
            <p:nvPr/>
          </p:nvSpPr>
          <p:spPr>
            <a:xfrm>
              <a:off x="671401" y="646757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9" name="Line"/>
            <p:cNvSpPr/>
            <p:nvPr/>
          </p:nvSpPr>
          <p:spPr>
            <a:xfrm>
              <a:off x="671401" y="55150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0" name="Line"/>
            <p:cNvSpPr/>
            <p:nvPr/>
          </p:nvSpPr>
          <p:spPr>
            <a:xfrm>
              <a:off x="781367" y="358891"/>
              <a:ext cx="156735" cy="400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382" fill="norm" stroke="1" extrusionOk="0">
                  <a:moveTo>
                    <a:pt x="18734" y="13684"/>
                  </a:moveTo>
                  <a:cubicBezTo>
                    <a:pt x="17870" y="13005"/>
                    <a:pt x="17006" y="12327"/>
                    <a:pt x="15710" y="11987"/>
                  </a:cubicBezTo>
                  <a:cubicBezTo>
                    <a:pt x="14414" y="11648"/>
                    <a:pt x="12686" y="11648"/>
                    <a:pt x="9950" y="12892"/>
                  </a:cubicBezTo>
                  <a:cubicBezTo>
                    <a:pt x="7214" y="14136"/>
                    <a:pt x="3470" y="16624"/>
                    <a:pt x="1598" y="18207"/>
                  </a:cubicBezTo>
                  <a:cubicBezTo>
                    <a:pt x="-274" y="19791"/>
                    <a:pt x="-274" y="20469"/>
                    <a:pt x="446" y="20921"/>
                  </a:cubicBezTo>
                  <a:cubicBezTo>
                    <a:pt x="1166" y="21374"/>
                    <a:pt x="2606" y="21600"/>
                    <a:pt x="4622" y="21091"/>
                  </a:cubicBezTo>
                  <a:cubicBezTo>
                    <a:pt x="6638" y="20582"/>
                    <a:pt x="9230" y="19338"/>
                    <a:pt x="11390" y="16568"/>
                  </a:cubicBezTo>
                  <a:cubicBezTo>
                    <a:pt x="13550" y="13797"/>
                    <a:pt x="15278" y="9499"/>
                    <a:pt x="16142" y="6672"/>
                  </a:cubicBezTo>
                  <a:cubicBezTo>
                    <a:pt x="17006" y="3845"/>
                    <a:pt x="17006" y="2488"/>
                    <a:pt x="16718" y="1527"/>
                  </a:cubicBezTo>
                  <a:cubicBezTo>
                    <a:pt x="16430" y="565"/>
                    <a:pt x="15854" y="0"/>
                    <a:pt x="15422" y="0"/>
                  </a:cubicBezTo>
                  <a:cubicBezTo>
                    <a:pt x="14990" y="0"/>
                    <a:pt x="14702" y="565"/>
                    <a:pt x="14846" y="2601"/>
                  </a:cubicBezTo>
                  <a:cubicBezTo>
                    <a:pt x="14990" y="4637"/>
                    <a:pt x="15566" y="8142"/>
                    <a:pt x="16142" y="10800"/>
                  </a:cubicBezTo>
                  <a:cubicBezTo>
                    <a:pt x="16718" y="13458"/>
                    <a:pt x="17294" y="15267"/>
                    <a:pt x="18158" y="16341"/>
                  </a:cubicBezTo>
                  <a:cubicBezTo>
                    <a:pt x="19022" y="17416"/>
                    <a:pt x="20174" y="17755"/>
                    <a:pt x="21326" y="18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1" name="Line"/>
            <p:cNvSpPr/>
            <p:nvPr/>
          </p:nvSpPr>
          <p:spPr>
            <a:xfrm>
              <a:off x="969851" y="640407"/>
              <a:ext cx="44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2" name="Line"/>
            <p:cNvSpPr/>
            <p:nvPr/>
          </p:nvSpPr>
          <p:spPr>
            <a:xfrm>
              <a:off x="1001601" y="462607"/>
              <a:ext cx="19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3" name="Line"/>
            <p:cNvSpPr/>
            <p:nvPr/>
          </p:nvSpPr>
          <p:spPr>
            <a:xfrm>
              <a:off x="1070320" y="265757"/>
              <a:ext cx="381189" cy="59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62" fill="norm" stroke="1" extrusionOk="0">
                  <a:moveTo>
                    <a:pt x="6508" y="0"/>
                  </a:moveTo>
                  <a:cubicBezTo>
                    <a:pt x="5911" y="2690"/>
                    <a:pt x="5314" y="5381"/>
                    <a:pt x="5016" y="7802"/>
                  </a:cubicBezTo>
                  <a:cubicBezTo>
                    <a:pt x="4717" y="10223"/>
                    <a:pt x="4717" y="12376"/>
                    <a:pt x="4896" y="13606"/>
                  </a:cubicBezTo>
                  <a:cubicBezTo>
                    <a:pt x="5075" y="14836"/>
                    <a:pt x="5434" y="15143"/>
                    <a:pt x="5911" y="15297"/>
                  </a:cubicBezTo>
                  <a:cubicBezTo>
                    <a:pt x="6388" y="15451"/>
                    <a:pt x="6985" y="15451"/>
                    <a:pt x="7403" y="15220"/>
                  </a:cubicBezTo>
                  <a:cubicBezTo>
                    <a:pt x="7820" y="14989"/>
                    <a:pt x="8059" y="14528"/>
                    <a:pt x="7940" y="13836"/>
                  </a:cubicBezTo>
                  <a:cubicBezTo>
                    <a:pt x="7820" y="13144"/>
                    <a:pt x="7343" y="12222"/>
                    <a:pt x="6209" y="11492"/>
                  </a:cubicBezTo>
                  <a:cubicBezTo>
                    <a:pt x="5075" y="10762"/>
                    <a:pt x="3285" y="10223"/>
                    <a:pt x="2032" y="10031"/>
                  </a:cubicBezTo>
                  <a:cubicBezTo>
                    <a:pt x="779" y="9839"/>
                    <a:pt x="63" y="9993"/>
                    <a:pt x="4" y="10108"/>
                  </a:cubicBezTo>
                  <a:cubicBezTo>
                    <a:pt x="-56" y="10223"/>
                    <a:pt x="541" y="10300"/>
                    <a:pt x="1853" y="10147"/>
                  </a:cubicBezTo>
                  <a:cubicBezTo>
                    <a:pt x="3166" y="9993"/>
                    <a:pt x="5195" y="9609"/>
                    <a:pt x="6448" y="9301"/>
                  </a:cubicBezTo>
                  <a:cubicBezTo>
                    <a:pt x="7701" y="8994"/>
                    <a:pt x="8178" y="8763"/>
                    <a:pt x="8715" y="8609"/>
                  </a:cubicBezTo>
                  <a:cubicBezTo>
                    <a:pt x="9252" y="8456"/>
                    <a:pt x="9849" y="8379"/>
                    <a:pt x="10147" y="8532"/>
                  </a:cubicBezTo>
                  <a:cubicBezTo>
                    <a:pt x="10446" y="8686"/>
                    <a:pt x="10446" y="9070"/>
                    <a:pt x="10446" y="9570"/>
                  </a:cubicBezTo>
                  <a:cubicBezTo>
                    <a:pt x="10446" y="10070"/>
                    <a:pt x="10446" y="10685"/>
                    <a:pt x="10744" y="10877"/>
                  </a:cubicBezTo>
                  <a:cubicBezTo>
                    <a:pt x="11042" y="11069"/>
                    <a:pt x="11639" y="10838"/>
                    <a:pt x="12236" y="10685"/>
                  </a:cubicBezTo>
                  <a:cubicBezTo>
                    <a:pt x="12832" y="10531"/>
                    <a:pt x="13429" y="10454"/>
                    <a:pt x="13966" y="10531"/>
                  </a:cubicBezTo>
                  <a:cubicBezTo>
                    <a:pt x="14503" y="10608"/>
                    <a:pt x="14980" y="10838"/>
                    <a:pt x="16054" y="11838"/>
                  </a:cubicBezTo>
                  <a:cubicBezTo>
                    <a:pt x="17129" y="12837"/>
                    <a:pt x="18799" y="14605"/>
                    <a:pt x="19873" y="16104"/>
                  </a:cubicBezTo>
                  <a:cubicBezTo>
                    <a:pt x="20947" y="17603"/>
                    <a:pt x="21425" y="18833"/>
                    <a:pt x="21484" y="19678"/>
                  </a:cubicBezTo>
                  <a:cubicBezTo>
                    <a:pt x="21544" y="20524"/>
                    <a:pt x="21186" y="20985"/>
                    <a:pt x="20709" y="21254"/>
                  </a:cubicBezTo>
                  <a:cubicBezTo>
                    <a:pt x="20231" y="21523"/>
                    <a:pt x="19635" y="21600"/>
                    <a:pt x="18382" y="21062"/>
                  </a:cubicBezTo>
                  <a:cubicBezTo>
                    <a:pt x="17129" y="20524"/>
                    <a:pt x="15219" y="19371"/>
                    <a:pt x="14205" y="18525"/>
                  </a:cubicBezTo>
                  <a:cubicBezTo>
                    <a:pt x="13190" y="17680"/>
                    <a:pt x="13071" y="17142"/>
                    <a:pt x="12952" y="16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4" name="Line"/>
            <p:cNvSpPr/>
            <p:nvPr/>
          </p:nvSpPr>
          <p:spPr>
            <a:xfrm>
              <a:off x="1623901" y="462607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5" name="Line"/>
            <p:cNvSpPr/>
            <p:nvPr/>
          </p:nvSpPr>
          <p:spPr>
            <a:xfrm>
              <a:off x="1655651" y="63405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6" name="Line"/>
            <p:cNvSpPr/>
            <p:nvPr/>
          </p:nvSpPr>
          <p:spPr>
            <a:xfrm>
              <a:off x="2861022" y="284807"/>
              <a:ext cx="432930" cy="434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533" fill="norm" stroke="1" extrusionOk="0">
                  <a:moveTo>
                    <a:pt x="16810" y="0"/>
                  </a:moveTo>
                  <a:cubicBezTo>
                    <a:pt x="13543" y="1887"/>
                    <a:pt x="10277" y="3775"/>
                    <a:pt x="7906" y="5085"/>
                  </a:cubicBezTo>
                  <a:cubicBezTo>
                    <a:pt x="5535" y="6396"/>
                    <a:pt x="4060" y="7130"/>
                    <a:pt x="3059" y="7602"/>
                  </a:cubicBezTo>
                  <a:cubicBezTo>
                    <a:pt x="2058" y="8074"/>
                    <a:pt x="1531" y="8283"/>
                    <a:pt x="1005" y="8703"/>
                  </a:cubicBezTo>
                  <a:cubicBezTo>
                    <a:pt x="478" y="9122"/>
                    <a:pt x="-49" y="9751"/>
                    <a:pt x="214" y="10223"/>
                  </a:cubicBezTo>
                  <a:cubicBezTo>
                    <a:pt x="478" y="10695"/>
                    <a:pt x="1531" y="11010"/>
                    <a:pt x="3007" y="11272"/>
                  </a:cubicBezTo>
                  <a:cubicBezTo>
                    <a:pt x="4482" y="11534"/>
                    <a:pt x="6378" y="11744"/>
                    <a:pt x="7590" y="11901"/>
                  </a:cubicBezTo>
                  <a:cubicBezTo>
                    <a:pt x="8802" y="12058"/>
                    <a:pt x="9329" y="12163"/>
                    <a:pt x="9697" y="12478"/>
                  </a:cubicBezTo>
                  <a:cubicBezTo>
                    <a:pt x="10066" y="12792"/>
                    <a:pt x="10277" y="13317"/>
                    <a:pt x="10171" y="13736"/>
                  </a:cubicBezTo>
                  <a:cubicBezTo>
                    <a:pt x="10066" y="14155"/>
                    <a:pt x="9645" y="14470"/>
                    <a:pt x="8328" y="15204"/>
                  </a:cubicBezTo>
                  <a:cubicBezTo>
                    <a:pt x="7011" y="15938"/>
                    <a:pt x="4798" y="17091"/>
                    <a:pt x="3481" y="17825"/>
                  </a:cubicBezTo>
                  <a:cubicBezTo>
                    <a:pt x="2164" y="18559"/>
                    <a:pt x="1742" y="18874"/>
                    <a:pt x="1215" y="19398"/>
                  </a:cubicBezTo>
                  <a:cubicBezTo>
                    <a:pt x="689" y="19922"/>
                    <a:pt x="56" y="20656"/>
                    <a:pt x="4" y="21076"/>
                  </a:cubicBezTo>
                  <a:cubicBezTo>
                    <a:pt x="-49" y="21495"/>
                    <a:pt x="478" y="21600"/>
                    <a:pt x="2427" y="21495"/>
                  </a:cubicBezTo>
                  <a:cubicBezTo>
                    <a:pt x="4376" y="21390"/>
                    <a:pt x="7748" y="21076"/>
                    <a:pt x="10909" y="20814"/>
                  </a:cubicBezTo>
                  <a:cubicBezTo>
                    <a:pt x="14070" y="20551"/>
                    <a:pt x="17020" y="20342"/>
                    <a:pt x="18759" y="20394"/>
                  </a:cubicBezTo>
                  <a:cubicBezTo>
                    <a:pt x="20497" y="20447"/>
                    <a:pt x="21024" y="20761"/>
                    <a:pt x="21551" y="21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7" name="Line"/>
            <p:cNvSpPr/>
            <p:nvPr/>
          </p:nvSpPr>
          <p:spPr>
            <a:xfrm>
              <a:off x="2906601" y="964257"/>
              <a:ext cx="1" cy="1016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8" name="Line"/>
            <p:cNvSpPr/>
            <p:nvPr/>
          </p:nvSpPr>
          <p:spPr>
            <a:xfrm>
              <a:off x="2882380" y="860541"/>
              <a:ext cx="58224" cy="62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150" fill="norm" stroke="1" extrusionOk="0">
                  <a:moveTo>
                    <a:pt x="8523" y="2880"/>
                  </a:moveTo>
                  <a:cubicBezTo>
                    <a:pt x="5544" y="5040"/>
                    <a:pt x="2564" y="7200"/>
                    <a:pt x="1075" y="10080"/>
                  </a:cubicBezTo>
                  <a:cubicBezTo>
                    <a:pt x="-415" y="12960"/>
                    <a:pt x="-415" y="16560"/>
                    <a:pt x="1447" y="18720"/>
                  </a:cubicBezTo>
                  <a:cubicBezTo>
                    <a:pt x="3309" y="20880"/>
                    <a:pt x="7033" y="21600"/>
                    <a:pt x="10385" y="20880"/>
                  </a:cubicBezTo>
                  <a:cubicBezTo>
                    <a:pt x="13737" y="20160"/>
                    <a:pt x="16716" y="18000"/>
                    <a:pt x="18578" y="14760"/>
                  </a:cubicBezTo>
                  <a:cubicBezTo>
                    <a:pt x="20440" y="11520"/>
                    <a:pt x="21185" y="7200"/>
                    <a:pt x="19695" y="4320"/>
                  </a:cubicBezTo>
                  <a:cubicBezTo>
                    <a:pt x="18206" y="1440"/>
                    <a:pt x="14482" y="0"/>
                    <a:pt x="12619" y="0"/>
                  </a:cubicBezTo>
                  <a:cubicBezTo>
                    <a:pt x="10757" y="0"/>
                    <a:pt x="10757" y="1440"/>
                    <a:pt x="10757" y="2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9" name="Line"/>
            <p:cNvSpPr/>
            <p:nvPr/>
          </p:nvSpPr>
          <p:spPr>
            <a:xfrm>
              <a:off x="2989151" y="957907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0" name="Line"/>
            <p:cNvSpPr/>
            <p:nvPr/>
          </p:nvSpPr>
          <p:spPr>
            <a:xfrm>
              <a:off x="3008201" y="1059507"/>
              <a:ext cx="127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1" name="Line"/>
            <p:cNvSpPr/>
            <p:nvPr/>
          </p:nvSpPr>
          <p:spPr>
            <a:xfrm>
              <a:off x="3286378" y="951557"/>
              <a:ext cx="13924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533"/>
                    <a:pt x="-1303" y="9067"/>
                    <a:pt x="240" y="12667"/>
                  </a:cubicBezTo>
                  <a:cubicBezTo>
                    <a:pt x="1783" y="16267"/>
                    <a:pt x="11040" y="18933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2" name="Line"/>
            <p:cNvSpPr/>
            <p:nvPr/>
          </p:nvSpPr>
          <p:spPr>
            <a:xfrm>
              <a:off x="2849945" y="104891"/>
              <a:ext cx="245831" cy="9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137" fill="norm" stroke="1" extrusionOk="0">
                  <a:moveTo>
                    <a:pt x="9293" y="10111"/>
                  </a:moveTo>
                  <a:cubicBezTo>
                    <a:pt x="7828" y="13328"/>
                    <a:pt x="6364" y="16545"/>
                    <a:pt x="4899" y="18613"/>
                  </a:cubicBezTo>
                  <a:cubicBezTo>
                    <a:pt x="3435" y="20681"/>
                    <a:pt x="1971" y="21600"/>
                    <a:pt x="1055" y="20911"/>
                  </a:cubicBezTo>
                  <a:cubicBezTo>
                    <a:pt x="140" y="20221"/>
                    <a:pt x="-226" y="17923"/>
                    <a:pt x="140" y="14936"/>
                  </a:cubicBezTo>
                  <a:cubicBezTo>
                    <a:pt x="506" y="11949"/>
                    <a:pt x="1605" y="8272"/>
                    <a:pt x="2611" y="5974"/>
                  </a:cubicBezTo>
                  <a:cubicBezTo>
                    <a:pt x="3618" y="3677"/>
                    <a:pt x="4533" y="2757"/>
                    <a:pt x="5723" y="3217"/>
                  </a:cubicBezTo>
                  <a:cubicBezTo>
                    <a:pt x="6913" y="3677"/>
                    <a:pt x="8377" y="5515"/>
                    <a:pt x="9842" y="7813"/>
                  </a:cubicBezTo>
                  <a:cubicBezTo>
                    <a:pt x="11306" y="10111"/>
                    <a:pt x="12771" y="12868"/>
                    <a:pt x="14418" y="14247"/>
                  </a:cubicBezTo>
                  <a:cubicBezTo>
                    <a:pt x="16066" y="15626"/>
                    <a:pt x="17896" y="15626"/>
                    <a:pt x="19086" y="14477"/>
                  </a:cubicBezTo>
                  <a:cubicBezTo>
                    <a:pt x="20276" y="13328"/>
                    <a:pt x="20825" y="11030"/>
                    <a:pt x="21099" y="8732"/>
                  </a:cubicBezTo>
                  <a:cubicBezTo>
                    <a:pt x="21374" y="6434"/>
                    <a:pt x="21374" y="4136"/>
                    <a:pt x="20459" y="2528"/>
                  </a:cubicBezTo>
                  <a:cubicBezTo>
                    <a:pt x="19543" y="919"/>
                    <a:pt x="17713" y="0"/>
                    <a:pt x="15699" y="0"/>
                  </a:cubicBezTo>
                  <a:cubicBezTo>
                    <a:pt x="13686" y="0"/>
                    <a:pt x="11489" y="919"/>
                    <a:pt x="9933" y="4136"/>
                  </a:cubicBezTo>
                  <a:cubicBezTo>
                    <a:pt x="8377" y="7353"/>
                    <a:pt x="7462" y="12868"/>
                    <a:pt x="6547" y="18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3" name="Line"/>
            <p:cNvSpPr/>
            <p:nvPr/>
          </p:nvSpPr>
          <p:spPr>
            <a:xfrm>
              <a:off x="3779932" y="239150"/>
              <a:ext cx="162700" cy="650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4" h="21537" fill="norm" stroke="1" extrusionOk="0">
                  <a:moveTo>
                    <a:pt x="1999" y="10770"/>
                  </a:moveTo>
                  <a:cubicBezTo>
                    <a:pt x="1729" y="13084"/>
                    <a:pt x="1459" y="15399"/>
                    <a:pt x="1324" y="17082"/>
                  </a:cubicBezTo>
                  <a:cubicBezTo>
                    <a:pt x="1189" y="18765"/>
                    <a:pt x="1189" y="19817"/>
                    <a:pt x="1189" y="20518"/>
                  </a:cubicBezTo>
                  <a:cubicBezTo>
                    <a:pt x="1189" y="21219"/>
                    <a:pt x="1189" y="21570"/>
                    <a:pt x="1324" y="21535"/>
                  </a:cubicBezTo>
                  <a:cubicBezTo>
                    <a:pt x="1459" y="21500"/>
                    <a:pt x="1729" y="21079"/>
                    <a:pt x="1594" y="19571"/>
                  </a:cubicBezTo>
                  <a:cubicBezTo>
                    <a:pt x="1459" y="18064"/>
                    <a:pt x="919" y="15469"/>
                    <a:pt x="514" y="12839"/>
                  </a:cubicBezTo>
                  <a:cubicBezTo>
                    <a:pt x="109" y="10209"/>
                    <a:pt x="-161" y="7544"/>
                    <a:pt x="109" y="5475"/>
                  </a:cubicBezTo>
                  <a:cubicBezTo>
                    <a:pt x="379" y="3406"/>
                    <a:pt x="1189" y="1934"/>
                    <a:pt x="2134" y="1092"/>
                  </a:cubicBezTo>
                  <a:cubicBezTo>
                    <a:pt x="3079" y="251"/>
                    <a:pt x="4159" y="40"/>
                    <a:pt x="5509" y="5"/>
                  </a:cubicBezTo>
                  <a:cubicBezTo>
                    <a:pt x="6859" y="-30"/>
                    <a:pt x="8479" y="110"/>
                    <a:pt x="10909" y="776"/>
                  </a:cubicBezTo>
                  <a:cubicBezTo>
                    <a:pt x="13339" y="1443"/>
                    <a:pt x="16579" y="2635"/>
                    <a:pt x="18604" y="4073"/>
                  </a:cubicBezTo>
                  <a:cubicBezTo>
                    <a:pt x="20629" y="5510"/>
                    <a:pt x="21439" y="7193"/>
                    <a:pt x="20089" y="8526"/>
                  </a:cubicBezTo>
                  <a:cubicBezTo>
                    <a:pt x="18739" y="9858"/>
                    <a:pt x="15229" y="10840"/>
                    <a:pt x="12664" y="11366"/>
                  </a:cubicBezTo>
                  <a:cubicBezTo>
                    <a:pt x="10099" y="11892"/>
                    <a:pt x="8479" y="11962"/>
                    <a:pt x="6724" y="11997"/>
                  </a:cubicBezTo>
                  <a:cubicBezTo>
                    <a:pt x="4969" y="12032"/>
                    <a:pt x="3079" y="12032"/>
                    <a:pt x="2944" y="11927"/>
                  </a:cubicBezTo>
                  <a:cubicBezTo>
                    <a:pt x="2809" y="11822"/>
                    <a:pt x="4429" y="11612"/>
                    <a:pt x="6049" y="11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4" name="Line"/>
            <p:cNvSpPr/>
            <p:nvPr/>
          </p:nvSpPr>
          <p:spPr>
            <a:xfrm>
              <a:off x="3998801" y="526711"/>
              <a:ext cx="184151" cy="151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0" y="4354"/>
                  </a:moveTo>
                  <a:cubicBezTo>
                    <a:pt x="497" y="2579"/>
                    <a:pt x="993" y="804"/>
                    <a:pt x="1862" y="212"/>
                  </a:cubicBezTo>
                  <a:cubicBezTo>
                    <a:pt x="2731" y="-380"/>
                    <a:pt x="3972" y="212"/>
                    <a:pt x="6455" y="2727"/>
                  </a:cubicBezTo>
                  <a:cubicBezTo>
                    <a:pt x="8938" y="5242"/>
                    <a:pt x="12662" y="9680"/>
                    <a:pt x="15393" y="13083"/>
                  </a:cubicBezTo>
                  <a:cubicBezTo>
                    <a:pt x="18124" y="16486"/>
                    <a:pt x="19862" y="18853"/>
                    <a:pt x="21600" y="21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5" name="Line"/>
            <p:cNvSpPr/>
            <p:nvPr/>
          </p:nvSpPr>
          <p:spPr>
            <a:xfrm>
              <a:off x="4081351" y="488007"/>
              <a:ext cx="889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14" y="4645"/>
                    <a:pt x="8229" y="9290"/>
                    <a:pt x="4629" y="12890"/>
                  </a:cubicBezTo>
                  <a:cubicBezTo>
                    <a:pt x="1029" y="16490"/>
                    <a:pt x="514" y="190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6" name="Line"/>
            <p:cNvSpPr/>
            <p:nvPr/>
          </p:nvSpPr>
          <p:spPr>
            <a:xfrm>
              <a:off x="4353876" y="283876"/>
              <a:ext cx="102126" cy="293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359" fill="norm" stroke="1" extrusionOk="0">
                  <a:moveTo>
                    <a:pt x="21268" y="2382"/>
                  </a:moveTo>
                  <a:cubicBezTo>
                    <a:pt x="19946" y="1610"/>
                    <a:pt x="18623" y="839"/>
                    <a:pt x="16860" y="376"/>
                  </a:cubicBezTo>
                  <a:cubicBezTo>
                    <a:pt x="15097" y="-87"/>
                    <a:pt x="12892" y="-241"/>
                    <a:pt x="10688" y="608"/>
                  </a:cubicBezTo>
                  <a:cubicBezTo>
                    <a:pt x="8484" y="1456"/>
                    <a:pt x="6280" y="3308"/>
                    <a:pt x="4297" y="6393"/>
                  </a:cubicBezTo>
                  <a:cubicBezTo>
                    <a:pt x="2313" y="9479"/>
                    <a:pt x="550" y="13799"/>
                    <a:pt x="109" y="16345"/>
                  </a:cubicBezTo>
                  <a:cubicBezTo>
                    <a:pt x="-332" y="18890"/>
                    <a:pt x="550" y="19662"/>
                    <a:pt x="2974" y="20202"/>
                  </a:cubicBezTo>
                  <a:cubicBezTo>
                    <a:pt x="5399" y="20742"/>
                    <a:pt x="9366" y="21050"/>
                    <a:pt x="13333" y="2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7" name="Line"/>
            <p:cNvSpPr/>
            <p:nvPr/>
          </p:nvSpPr>
          <p:spPr>
            <a:xfrm>
              <a:off x="4547794" y="399107"/>
              <a:ext cx="9808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657"/>
                    <a:pt x="2735" y="11314"/>
                    <a:pt x="575" y="14914"/>
                  </a:cubicBezTo>
                  <a:cubicBezTo>
                    <a:pt x="-1585" y="18514"/>
                    <a:pt x="2735" y="20057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8" name="Line"/>
            <p:cNvSpPr/>
            <p:nvPr/>
          </p:nvSpPr>
          <p:spPr>
            <a:xfrm>
              <a:off x="4583811" y="291157"/>
              <a:ext cx="73274" cy="76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0" h="21165" fill="norm" stroke="1" extrusionOk="0">
                  <a:moveTo>
                    <a:pt x="10570" y="8757"/>
                  </a:moveTo>
                  <a:cubicBezTo>
                    <a:pt x="7570" y="8173"/>
                    <a:pt x="4570" y="7589"/>
                    <a:pt x="2470" y="8757"/>
                  </a:cubicBezTo>
                  <a:cubicBezTo>
                    <a:pt x="370" y="9924"/>
                    <a:pt x="-830" y="12843"/>
                    <a:pt x="670" y="15470"/>
                  </a:cubicBezTo>
                  <a:cubicBezTo>
                    <a:pt x="2170" y="18097"/>
                    <a:pt x="6370" y="20432"/>
                    <a:pt x="9970" y="21016"/>
                  </a:cubicBezTo>
                  <a:cubicBezTo>
                    <a:pt x="13570" y="21600"/>
                    <a:pt x="16570" y="20432"/>
                    <a:pt x="18370" y="18097"/>
                  </a:cubicBezTo>
                  <a:cubicBezTo>
                    <a:pt x="20170" y="15762"/>
                    <a:pt x="20770" y="12259"/>
                    <a:pt x="20770" y="9049"/>
                  </a:cubicBezTo>
                  <a:cubicBezTo>
                    <a:pt x="20770" y="5838"/>
                    <a:pt x="20170" y="2919"/>
                    <a:pt x="18070" y="1459"/>
                  </a:cubicBezTo>
                  <a:cubicBezTo>
                    <a:pt x="15970" y="0"/>
                    <a:pt x="12370" y="0"/>
                    <a:pt x="87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9" name="Line"/>
            <p:cNvSpPr/>
            <p:nvPr/>
          </p:nvSpPr>
          <p:spPr>
            <a:xfrm>
              <a:off x="4748101" y="276462"/>
              <a:ext cx="103717" cy="389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1322" y="111"/>
                  </a:moveTo>
                  <a:cubicBezTo>
                    <a:pt x="3527" y="-6"/>
                    <a:pt x="5731" y="-123"/>
                    <a:pt x="8376" y="286"/>
                  </a:cubicBezTo>
                  <a:cubicBezTo>
                    <a:pt x="11020" y="694"/>
                    <a:pt x="14106" y="1628"/>
                    <a:pt x="16751" y="3555"/>
                  </a:cubicBezTo>
                  <a:cubicBezTo>
                    <a:pt x="19396" y="5481"/>
                    <a:pt x="21600" y="8400"/>
                    <a:pt x="21600" y="11086"/>
                  </a:cubicBezTo>
                  <a:cubicBezTo>
                    <a:pt x="21600" y="13771"/>
                    <a:pt x="19396" y="16223"/>
                    <a:pt x="15429" y="17916"/>
                  </a:cubicBezTo>
                  <a:cubicBezTo>
                    <a:pt x="11461" y="19609"/>
                    <a:pt x="5731" y="20543"/>
                    <a:pt x="0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0" name="Line"/>
            <p:cNvSpPr/>
            <p:nvPr/>
          </p:nvSpPr>
          <p:spPr>
            <a:xfrm>
              <a:off x="5649801" y="462607"/>
              <a:ext cx="158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1" name="Line"/>
            <p:cNvSpPr/>
            <p:nvPr/>
          </p:nvSpPr>
          <p:spPr>
            <a:xfrm>
              <a:off x="5643451" y="608657"/>
              <a:ext cx="165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2" name="Line"/>
            <p:cNvSpPr/>
            <p:nvPr/>
          </p:nvSpPr>
          <p:spPr>
            <a:xfrm>
              <a:off x="6292101" y="352997"/>
              <a:ext cx="430851" cy="420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69" fill="norm" stroke="1" extrusionOk="0">
                  <a:moveTo>
                    <a:pt x="21234" y="85"/>
                  </a:moveTo>
                  <a:cubicBezTo>
                    <a:pt x="20070" y="-23"/>
                    <a:pt x="18905" y="-131"/>
                    <a:pt x="16787" y="463"/>
                  </a:cubicBezTo>
                  <a:cubicBezTo>
                    <a:pt x="14670" y="1057"/>
                    <a:pt x="11599" y="2353"/>
                    <a:pt x="9852" y="3163"/>
                  </a:cubicBezTo>
                  <a:cubicBezTo>
                    <a:pt x="8105" y="3973"/>
                    <a:pt x="7681" y="4297"/>
                    <a:pt x="7311" y="4837"/>
                  </a:cubicBezTo>
                  <a:cubicBezTo>
                    <a:pt x="6940" y="5377"/>
                    <a:pt x="6623" y="6133"/>
                    <a:pt x="6834" y="6673"/>
                  </a:cubicBezTo>
                  <a:cubicBezTo>
                    <a:pt x="7046" y="7213"/>
                    <a:pt x="7787" y="7537"/>
                    <a:pt x="9005" y="7861"/>
                  </a:cubicBezTo>
                  <a:cubicBezTo>
                    <a:pt x="10223" y="8185"/>
                    <a:pt x="11917" y="8509"/>
                    <a:pt x="12976" y="8887"/>
                  </a:cubicBezTo>
                  <a:cubicBezTo>
                    <a:pt x="14034" y="9265"/>
                    <a:pt x="14458" y="9697"/>
                    <a:pt x="14458" y="10129"/>
                  </a:cubicBezTo>
                  <a:cubicBezTo>
                    <a:pt x="14458" y="10561"/>
                    <a:pt x="14034" y="10993"/>
                    <a:pt x="12446" y="11803"/>
                  </a:cubicBezTo>
                  <a:cubicBezTo>
                    <a:pt x="10858" y="12613"/>
                    <a:pt x="8105" y="13801"/>
                    <a:pt x="5987" y="14773"/>
                  </a:cubicBezTo>
                  <a:cubicBezTo>
                    <a:pt x="3870" y="15745"/>
                    <a:pt x="2387" y="16501"/>
                    <a:pt x="1434" y="17095"/>
                  </a:cubicBezTo>
                  <a:cubicBezTo>
                    <a:pt x="481" y="17689"/>
                    <a:pt x="58" y="18121"/>
                    <a:pt x="5" y="18553"/>
                  </a:cubicBezTo>
                  <a:cubicBezTo>
                    <a:pt x="-48" y="18985"/>
                    <a:pt x="270" y="19417"/>
                    <a:pt x="1858" y="19633"/>
                  </a:cubicBezTo>
                  <a:cubicBezTo>
                    <a:pt x="3446" y="19849"/>
                    <a:pt x="6305" y="19849"/>
                    <a:pt x="9376" y="19795"/>
                  </a:cubicBezTo>
                  <a:cubicBezTo>
                    <a:pt x="12446" y="19741"/>
                    <a:pt x="15728" y="19633"/>
                    <a:pt x="17687" y="19633"/>
                  </a:cubicBezTo>
                  <a:cubicBezTo>
                    <a:pt x="19646" y="19633"/>
                    <a:pt x="20281" y="19741"/>
                    <a:pt x="20705" y="20065"/>
                  </a:cubicBezTo>
                  <a:cubicBezTo>
                    <a:pt x="21128" y="20389"/>
                    <a:pt x="21340" y="20929"/>
                    <a:pt x="21552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3" name="Line"/>
            <p:cNvSpPr/>
            <p:nvPr/>
          </p:nvSpPr>
          <p:spPr>
            <a:xfrm>
              <a:off x="6361001" y="951557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4" name="Line"/>
            <p:cNvSpPr/>
            <p:nvPr/>
          </p:nvSpPr>
          <p:spPr>
            <a:xfrm>
              <a:off x="6424501" y="875357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7200"/>
                    <a:pt x="9600" y="14400"/>
                    <a:pt x="9000" y="13200"/>
                  </a:cubicBezTo>
                  <a:cubicBezTo>
                    <a:pt x="8400" y="12000"/>
                    <a:pt x="2400" y="2400"/>
                    <a:pt x="3600" y="2400"/>
                  </a:cubicBezTo>
                  <a:cubicBezTo>
                    <a:pt x="4800" y="2400"/>
                    <a:pt x="13200" y="12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6437201" y="976957"/>
              <a:ext cx="1270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6526101" y="1027757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6754701" y="907107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6461390" y="129061"/>
              <a:ext cx="191733" cy="122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0799" fill="norm" stroke="1" extrusionOk="0">
                  <a:moveTo>
                    <a:pt x="9191" y="5969"/>
                  </a:moveTo>
                  <a:cubicBezTo>
                    <a:pt x="8262" y="9569"/>
                    <a:pt x="7333" y="13169"/>
                    <a:pt x="5823" y="15509"/>
                  </a:cubicBezTo>
                  <a:cubicBezTo>
                    <a:pt x="4313" y="17849"/>
                    <a:pt x="2223" y="18929"/>
                    <a:pt x="1062" y="18389"/>
                  </a:cubicBezTo>
                  <a:cubicBezTo>
                    <a:pt x="-100" y="17849"/>
                    <a:pt x="-332" y="15689"/>
                    <a:pt x="481" y="13169"/>
                  </a:cubicBezTo>
                  <a:cubicBezTo>
                    <a:pt x="1294" y="10649"/>
                    <a:pt x="3152" y="7769"/>
                    <a:pt x="4662" y="6149"/>
                  </a:cubicBezTo>
                  <a:cubicBezTo>
                    <a:pt x="6171" y="4529"/>
                    <a:pt x="7333" y="4169"/>
                    <a:pt x="8726" y="5249"/>
                  </a:cubicBezTo>
                  <a:cubicBezTo>
                    <a:pt x="10120" y="6329"/>
                    <a:pt x="11745" y="8849"/>
                    <a:pt x="12791" y="11009"/>
                  </a:cubicBezTo>
                  <a:cubicBezTo>
                    <a:pt x="13836" y="13169"/>
                    <a:pt x="14300" y="14969"/>
                    <a:pt x="14997" y="16769"/>
                  </a:cubicBezTo>
                  <a:cubicBezTo>
                    <a:pt x="15694" y="18569"/>
                    <a:pt x="16623" y="20369"/>
                    <a:pt x="17552" y="20729"/>
                  </a:cubicBezTo>
                  <a:cubicBezTo>
                    <a:pt x="18481" y="21089"/>
                    <a:pt x="19410" y="20009"/>
                    <a:pt x="20107" y="18569"/>
                  </a:cubicBezTo>
                  <a:cubicBezTo>
                    <a:pt x="20803" y="17129"/>
                    <a:pt x="21268" y="15329"/>
                    <a:pt x="20920" y="12089"/>
                  </a:cubicBezTo>
                  <a:cubicBezTo>
                    <a:pt x="20571" y="8849"/>
                    <a:pt x="19410" y="4169"/>
                    <a:pt x="18249" y="1829"/>
                  </a:cubicBezTo>
                  <a:cubicBezTo>
                    <a:pt x="17087" y="-511"/>
                    <a:pt x="15926" y="-511"/>
                    <a:pt x="14765" y="1289"/>
                  </a:cubicBezTo>
                  <a:cubicBezTo>
                    <a:pt x="13603" y="3089"/>
                    <a:pt x="12442" y="6689"/>
                    <a:pt x="11281" y="10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7153620" y="308375"/>
              <a:ext cx="134482" cy="344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51" fill="norm" stroke="1" extrusionOk="0">
                  <a:moveTo>
                    <a:pt x="21443" y="1695"/>
                  </a:moveTo>
                  <a:cubicBezTo>
                    <a:pt x="21106" y="1036"/>
                    <a:pt x="20768" y="378"/>
                    <a:pt x="19756" y="114"/>
                  </a:cubicBezTo>
                  <a:cubicBezTo>
                    <a:pt x="18743" y="-149"/>
                    <a:pt x="17056" y="-17"/>
                    <a:pt x="14356" y="1168"/>
                  </a:cubicBezTo>
                  <a:cubicBezTo>
                    <a:pt x="11656" y="2353"/>
                    <a:pt x="7943" y="4592"/>
                    <a:pt x="5074" y="7161"/>
                  </a:cubicBezTo>
                  <a:cubicBezTo>
                    <a:pt x="2205" y="9729"/>
                    <a:pt x="180" y="12627"/>
                    <a:pt x="12" y="14734"/>
                  </a:cubicBezTo>
                  <a:cubicBezTo>
                    <a:pt x="-157" y="16841"/>
                    <a:pt x="1530" y="18158"/>
                    <a:pt x="4906" y="19146"/>
                  </a:cubicBezTo>
                  <a:cubicBezTo>
                    <a:pt x="8281" y="20134"/>
                    <a:pt x="13343" y="20792"/>
                    <a:pt x="18406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7446851" y="367357"/>
              <a:ext cx="127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800"/>
                    <a:pt x="7200" y="9600"/>
                    <a:pt x="3600" y="13200"/>
                  </a:cubicBezTo>
                  <a:cubicBezTo>
                    <a:pt x="0" y="16800"/>
                    <a:pt x="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1" name="Line"/>
            <p:cNvSpPr/>
            <p:nvPr/>
          </p:nvSpPr>
          <p:spPr>
            <a:xfrm>
              <a:off x="7573851" y="488007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2" name="Line"/>
            <p:cNvSpPr/>
            <p:nvPr/>
          </p:nvSpPr>
          <p:spPr>
            <a:xfrm>
              <a:off x="7828577" y="306811"/>
              <a:ext cx="208791" cy="477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477" fill="norm" stroke="1" extrusionOk="0">
                  <a:moveTo>
                    <a:pt x="3777" y="5291"/>
                  </a:moveTo>
                  <a:cubicBezTo>
                    <a:pt x="3349" y="7669"/>
                    <a:pt x="2921" y="10048"/>
                    <a:pt x="2493" y="12475"/>
                  </a:cubicBezTo>
                  <a:cubicBezTo>
                    <a:pt x="2066" y="14901"/>
                    <a:pt x="1638" y="17375"/>
                    <a:pt x="1210" y="18993"/>
                  </a:cubicBezTo>
                  <a:cubicBezTo>
                    <a:pt x="782" y="20610"/>
                    <a:pt x="355" y="21372"/>
                    <a:pt x="141" y="21467"/>
                  </a:cubicBezTo>
                  <a:cubicBezTo>
                    <a:pt x="-73" y="21562"/>
                    <a:pt x="-73" y="20991"/>
                    <a:pt x="355" y="19136"/>
                  </a:cubicBezTo>
                  <a:cubicBezTo>
                    <a:pt x="782" y="17280"/>
                    <a:pt x="1638" y="14140"/>
                    <a:pt x="2386" y="11285"/>
                  </a:cubicBezTo>
                  <a:cubicBezTo>
                    <a:pt x="3135" y="8431"/>
                    <a:pt x="3777" y="5862"/>
                    <a:pt x="4525" y="4101"/>
                  </a:cubicBezTo>
                  <a:cubicBezTo>
                    <a:pt x="5274" y="2341"/>
                    <a:pt x="6129" y="1389"/>
                    <a:pt x="7091" y="818"/>
                  </a:cubicBezTo>
                  <a:cubicBezTo>
                    <a:pt x="8054" y="247"/>
                    <a:pt x="9123" y="57"/>
                    <a:pt x="10192" y="10"/>
                  </a:cubicBezTo>
                  <a:cubicBezTo>
                    <a:pt x="11262" y="-38"/>
                    <a:pt x="12331" y="57"/>
                    <a:pt x="14149" y="914"/>
                  </a:cubicBezTo>
                  <a:cubicBezTo>
                    <a:pt x="15967" y="1770"/>
                    <a:pt x="18533" y="3388"/>
                    <a:pt x="19923" y="4910"/>
                  </a:cubicBezTo>
                  <a:cubicBezTo>
                    <a:pt x="21313" y="6432"/>
                    <a:pt x="21527" y="7860"/>
                    <a:pt x="20244" y="9049"/>
                  </a:cubicBezTo>
                  <a:cubicBezTo>
                    <a:pt x="18961" y="10239"/>
                    <a:pt x="16180" y="11190"/>
                    <a:pt x="13721" y="11666"/>
                  </a:cubicBezTo>
                  <a:cubicBezTo>
                    <a:pt x="11262" y="12142"/>
                    <a:pt x="9123" y="12142"/>
                    <a:pt x="7947" y="11761"/>
                  </a:cubicBezTo>
                  <a:cubicBezTo>
                    <a:pt x="6771" y="11381"/>
                    <a:pt x="6557" y="10619"/>
                    <a:pt x="6343" y="9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3" name="Line"/>
            <p:cNvSpPr/>
            <p:nvPr/>
          </p:nvSpPr>
          <p:spPr>
            <a:xfrm>
              <a:off x="8126301" y="284316"/>
              <a:ext cx="101117" cy="298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483" fill="norm" stroke="1" extrusionOk="0">
                  <a:moveTo>
                    <a:pt x="1322" y="1404"/>
                  </a:moveTo>
                  <a:cubicBezTo>
                    <a:pt x="2645" y="796"/>
                    <a:pt x="3967" y="187"/>
                    <a:pt x="5951" y="35"/>
                  </a:cubicBezTo>
                  <a:cubicBezTo>
                    <a:pt x="7935" y="-117"/>
                    <a:pt x="10580" y="187"/>
                    <a:pt x="13665" y="1632"/>
                  </a:cubicBezTo>
                  <a:cubicBezTo>
                    <a:pt x="16751" y="3077"/>
                    <a:pt x="20278" y="5663"/>
                    <a:pt x="20939" y="8629"/>
                  </a:cubicBezTo>
                  <a:cubicBezTo>
                    <a:pt x="21600" y="11596"/>
                    <a:pt x="19396" y="14942"/>
                    <a:pt x="17412" y="16996"/>
                  </a:cubicBezTo>
                  <a:cubicBezTo>
                    <a:pt x="15429" y="19049"/>
                    <a:pt x="13665" y="19810"/>
                    <a:pt x="11682" y="20418"/>
                  </a:cubicBezTo>
                  <a:cubicBezTo>
                    <a:pt x="9698" y="21027"/>
                    <a:pt x="7494" y="21483"/>
                    <a:pt x="5510" y="21483"/>
                  </a:cubicBezTo>
                  <a:cubicBezTo>
                    <a:pt x="3527" y="21483"/>
                    <a:pt x="1763" y="21027"/>
                    <a:pt x="0" y="20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4" name="Line"/>
            <p:cNvSpPr/>
            <p:nvPr/>
          </p:nvSpPr>
          <p:spPr>
            <a:xfrm>
              <a:off x="8316801" y="119707"/>
              <a:ext cx="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5" name="Line"/>
            <p:cNvSpPr/>
            <p:nvPr/>
          </p:nvSpPr>
          <p:spPr>
            <a:xfrm>
              <a:off x="8300661" y="-1"/>
              <a:ext cx="75493" cy="80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1146" fill="norm" stroke="1" extrusionOk="0">
                  <a:moveTo>
                    <a:pt x="14959" y="3076"/>
                  </a:moveTo>
                  <a:cubicBezTo>
                    <a:pt x="12624" y="1415"/>
                    <a:pt x="10289" y="-247"/>
                    <a:pt x="7954" y="30"/>
                  </a:cubicBezTo>
                  <a:cubicBezTo>
                    <a:pt x="5619" y="307"/>
                    <a:pt x="3284" y="2522"/>
                    <a:pt x="1824" y="5015"/>
                  </a:cubicBezTo>
                  <a:cubicBezTo>
                    <a:pt x="365" y="7507"/>
                    <a:pt x="-219" y="10276"/>
                    <a:pt x="73" y="13045"/>
                  </a:cubicBezTo>
                  <a:cubicBezTo>
                    <a:pt x="365" y="15815"/>
                    <a:pt x="1532" y="18584"/>
                    <a:pt x="3576" y="19968"/>
                  </a:cubicBezTo>
                  <a:cubicBezTo>
                    <a:pt x="5619" y="21353"/>
                    <a:pt x="8538" y="21353"/>
                    <a:pt x="11457" y="20799"/>
                  </a:cubicBezTo>
                  <a:cubicBezTo>
                    <a:pt x="14376" y="20245"/>
                    <a:pt x="17295" y="19138"/>
                    <a:pt x="19046" y="16645"/>
                  </a:cubicBezTo>
                  <a:cubicBezTo>
                    <a:pt x="20797" y="14153"/>
                    <a:pt x="21381" y="10276"/>
                    <a:pt x="20213" y="8061"/>
                  </a:cubicBezTo>
                  <a:cubicBezTo>
                    <a:pt x="19046" y="5845"/>
                    <a:pt x="16127" y="5291"/>
                    <a:pt x="15543" y="6399"/>
                  </a:cubicBezTo>
                  <a:cubicBezTo>
                    <a:pt x="14959" y="7507"/>
                    <a:pt x="16711" y="10276"/>
                    <a:pt x="18462" y="13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6" name="Line"/>
            <p:cNvSpPr/>
            <p:nvPr/>
          </p:nvSpPr>
          <p:spPr>
            <a:xfrm>
              <a:off x="8462851" y="145107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7" name="Line"/>
            <p:cNvSpPr/>
            <p:nvPr/>
          </p:nvSpPr>
          <p:spPr>
            <a:xfrm>
              <a:off x="8647001" y="30807"/>
              <a:ext cx="317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927"/>
                    <a:pt x="12960" y="7855"/>
                    <a:pt x="9360" y="11455"/>
                  </a:cubicBezTo>
                  <a:cubicBezTo>
                    <a:pt x="5760" y="15055"/>
                    <a:pt x="2880" y="18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8" name="Line"/>
            <p:cNvSpPr/>
            <p:nvPr/>
          </p:nvSpPr>
          <p:spPr>
            <a:xfrm>
              <a:off x="8742251" y="576907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9" name="Line"/>
            <p:cNvSpPr/>
            <p:nvPr/>
          </p:nvSpPr>
          <p:spPr>
            <a:xfrm>
              <a:off x="8980684" y="322907"/>
              <a:ext cx="309581" cy="61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600" fill="norm" stroke="1" extrusionOk="0">
                  <a:moveTo>
                    <a:pt x="5850" y="5790"/>
                  </a:moveTo>
                  <a:cubicBezTo>
                    <a:pt x="5415" y="8388"/>
                    <a:pt x="4980" y="10986"/>
                    <a:pt x="4183" y="13472"/>
                  </a:cubicBezTo>
                  <a:cubicBezTo>
                    <a:pt x="3385" y="15959"/>
                    <a:pt x="2225" y="18334"/>
                    <a:pt x="1428" y="19744"/>
                  </a:cubicBezTo>
                  <a:cubicBezTo>
                    <a:pt x="631" y="21155"/>
                    <a:pt x="196" y="21600"/>
                    <a:pt x="51" y="21600"/>
                  </a:cubicBezTo>
                  <a:cubicBezTo>
                    <a:pt x="-94" y="21600"/>
                    <a:pt x="51" y="21155"/>
                    <a:pt x="703" y="19670"/>
                  </a:cubicBezTo>
                  <a:cubicBezTo>
                    <a:pt x="1356" y="18186"/>
                    <a:pt x="2515" y="15662"/>
                    <a:pt x="3603" y="13175"/>
                  </a:cubicBezTo>
                  <a:cubicBezTo>
                    <a:pt x="4690" y="10689"/>
                    <a:pt x="5705" y="8239"/>
                    <a:pt x="6502" y="6384"/>
                  </a:cubicBezTo>
                  <a:cubicBezTo>
                    <a:pt x="7299" y="4528"/>
                    <a:pt x="7879" y="3266"/>
                    <a:pt x="8459" y="2375"/>
                  </a:cubicBezTo>
                  <a:cubicBezTo>
                    <a:pt x="9039" y="1485"/>
                    <a:pt x="9619" y="965"/>
                    <a:pt x="10199" y="594"/>
                  </a:cubicBezTo>
                  <a:cubicBezTo>
                    <a:pt x="10778" y="223"/>
                    <a:pt x="11358" y="0"/>
                    <a:pt x="12591" y="0"/>
                  </a:cubicBezTo>
                  <a:cubicBezTo>
                    <a:pt x="13823" y="0"/>
                    <a:pt x="15707" y="223"/>
                    <a:pt x="17374" y="742"/>
                  </a:cubicBezTo>
                  <a:cubicBezTo>
                    <a:pt x="19042" y="1262"/>
                    <a:pt x="20491" y="2078"/>
                    <a:pt x="20999" y="3303"/>
                  </a:cubicBezTo>
                  <a:cubicBezTo>
                    <a:pt x="21506" y="4528"/>
                    <a:pt x="21071" y="6161"/>
                    <a:pt x="19621" y="7497"/>
                  </a:cubicBezTo>
                  <a:cubicBezTo>
                    <a:pt x="18172" y="8833"/>
                    <a:pt x="15707" y="9872"/>
                    <a:pt x="12953" y="10243"/>
                  </a:cubicBezTo>
                  <a:cubicBezTo>
                    <a:pt x="10199" y="10614"/>
                    <a:pt x="7154" y="10318"/>
                    <a:pt x="4110" y="10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0" name="Line"/>
            <p:cNvSpPr/>
            <p:nvPr/>
          </p:nvSpPr>
          <p:spPr>
            <a:xfrm>
              <a:off x="2671651" y="2221557"/>
              <a:ext cx="266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29" y="10800"/>
                    <a:pt x="6857" y="21600"/>
                    <a:pt x="10457" y="21600"/>
                  </a:cubicBezTo>
                  <a:cubicBezTo>
                    <a:pt x="14057" y="21600"/>
                    <a:pt x="17829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1" name="Line"/>
            <p:cNvSpPr/>
            <p:nvPr/>
          </p:nvSpPr>
          <p:spPr>
            <a:xfrm>
              <a:off x="2760551" y="2316807"/>
              <a:ext cx="2095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9" y="15429"/>
                    <a:pt x="12218" y="9257"/>
                    <a:pt x="15818" y="5657"/>
                  </a:cubicBezTo>
                  <a:cubicBezTo>
                    <a:pt x="19418" y="2057"/>
                    <a:pt x="20509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2" name="Line"/>
            <p:cNvSpPr/>
            <p:nvPr/>
          </p:nvSpPr>
          <p:spPr>
            <a:xfrm>
              <a:off x="8939101" y="1049701"/>
              <a:ext cx="1714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600" y="2735"/>
                    <a:pt x="11200" y="-1585"/>
                    <a:pt x="14800" y="575"/>
                  </a:cubicBezTo>
                  <a:cubicBezTo>
                    <a:pt x="18400" y="2735"/>
                    <a:pt x="2000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3" name="Line"/>
            <p:cNvSpPr/>
            <p:nvPr/>
          </p:nvSpPr>
          <p:spPr>
            <a:xfrm>
              <a:off x="8894651" y="1142057"/>
              <a:ext cx="266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15840"/>
                    <a:pt x="10971" y="10080"/>
                    <a:pt x="14571" y="6480"/>
                  </a:cubicBezTo>
                  <a:cubicBezTo>
                    <a:pt x="18171" y="2880"/>
                    <a:pt x="19886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4" name="Line"/>
            <p:cNvSpPr/>
            <p:nvPr/>
          </p:nvSpPr>
          <p:spPr>
            <a:xfrm>
              <a:off x="3605101" y="2115196"/>
              <a:ext cx="199795" cy="643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547" fill="norm" stroke="1" extrusionOk="0">
                  <a:moveTo>
                    <a:pt x="0" y="7596"/>
                  </a:moveTo>
                  <a:cubicBezTo>
                    <a:pt x="675" y="9791"/>
                    <a:pt x="1350" y="11986"/>
                    <a:pt x="1800" y="14146"/>
                  </a:cubicBezTo>
                  <a:cubicBezTo>
                    <a:pt x="2250" y="16306"/>
                    <a:pt x="2475" y="18431"/>
                    <a:pt x="2475" y="19741"/>
                  </a:cubicBezTo>
                  <a:cubicBezTo>
                    <a:pt x="2475" y="21051"/>
                    <a:pt x="2250" y="21547"/>
                    <a:pt x="1912" y="21547"/>
                  </a:cubicBezTo>
                  <a:cubicBezTo>
                    <a:pt x="1575" y="21547"/>
                    <a:pt x="1125" y="21051"/>
                    <a:pt x="787" y="19599"/>
                  </a:cubicBezTo>
                  <a:cubicBezTo>
                    <a:pt x="450" y="18148"/>
                    <a:pt x="225" y="15740"/>
                    <a:pt x="225" y="13403"/>
                  </a:cubicBezTo>
                  <a:cubicBezTo>
                    <a:pt x="225" y="11066"/>
                    <a:pt x="450" y="8799"/>
                    <a:pt x="1800" y="6710"/>
                  </a:cubicBezTo>
                  <a:cubicBezTo>
                    <a:pt x="3150" y="4621"/>
                    <a:pt x="5625" y="2709"/>
                    <a:pt x="7425" y="1611"/>
                  </a:cubicBezTo>
                  <a:cubicBezTo>
                    <a:pt x="9225" y="514"/>
                    <a:pt x="10350" y="230"/>
                    <a:pt x="11475" y="89"/>
                  </a:cubicBezTo>
                  <a:cubicBezTo>
                    <a:pt x="12600" y="-53"/>
                    <a:pt x="13725" y="-53"/>
                    <a:pt x="15188" y="301"/>
                  </a:cubicBezTo>
                  <a:cubicBezTo>
                    <a:pt x="16650" y="655"/>
                    <a:pt x="18450" y="1363"/>
                    <a:pt x="19687" y="2638"/>
                  </a:cubicBezTo>
                  <a:cubicBezTo>
                    <a:pt x="20925" y="3913"/>
                    <a:pt x="21600" y="5754"/>
                    <a:pt x="21037" y="7064"/>
                  </a:cubicBezTo>
                  <a:cubicBezTo>
                    <a:pt x="20475" y="8375"/>
                    <a:pt x="18675" y="9154"/>
                    <a:pt x="15413" y="9437"/>
                  </a:cubicBezTo>
                  <a:cubicBezTo>
                    <a:pt x="12150" y="9720"/>
                    <a:pt x="7425" y="9508"/>
                    <a:pt x="2700" y="9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5" name="Line"/>
            <p:cNvSpPr/>
            <p:nvPr/>
          </p:nvSpPr>
          <p:spPr>
            <a:xfrm>
              <a:off x="3998801" y="2348557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6" name="Line"/>
            <p:cNvSpPr/>
            <p:nvPr/>
          </p:nvSpPr>
          <p:spPr>
            <a:xfrm>
              <a:off x="4304546" y="2004057"/>
              <a:ext cx="399106" cy="457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415" fill="norm" stroke="1" extrusionOk="0">
                  <a:moveTo>
                    <a:pt x="19835" y="75"/>
                  </a:moveTo>
                  <a:cubicBezTo>
                    <a:pt x="19263" y="-24"/>
                    <a:pt x="18692" y="-123"/>
                    <a:pt x="17320" y="471"/>
                  </a:cubicBezTo>
                  <a:cubicBezTo>
                    <a:pt x="15949" y="1066"/>
                    <a:pt x="13778" y="2354"/>
                    <a:pt x="11549" y="3543"/>
                  </a:cubicBezTo>
                  <a:cubicBezTo>
                    <a:pt x="9320" y="4732"/>
                    <a:pt x="7035" y="5822"/>
                    <a:pt x="5206" y="6664"/>
                  </a:cubicBezTo>
                  <a:cubicBezTo>
                    <a:pt x="3378" y="7506"/>
                    <a:pt x="2006" y="8101"/>
                    <a:pt x="1149" y="8596"/>
                  </a:cubicBezTo>
                  <a:cubicBezTo>
                    <a:pt x="292" y="9092"/>
                    <a:pt x="-51" y="9488"/>
                    <a:pt x="6" y="9835"/>
                  </a:cubicBezTo>
                  <a:cubicBezTo>
                    <a:pt x="63" y="10182"/>
                    <a:pt x="520" y="10479"/>
                    <a:pt x="2178" y="10677"/>
                  </a:cubicBezTo>
                  <a:cubicBezTo>
                    <a:pt x="3835" y="10875"/>
                    <a:pt x="6692" y="10974"/>
                    <a:pt x="8520" y="11024"/>
                  </a:cubicBezTo>
                  <a:cubicBezTo>
                    <a:pt x="10349" y="11073"/>
                    <a:pt x="11149" y="11073"/>
                    <a:pt x="12120" y="11172"/>
                  </a:cubicBezTo>
                  <a:cubicBezTo>
                    <a:pt x="13092" y="11271"/>
                    <a:pt x="14235" y="11470"/>
                    <a:pt x="14806" y="11816"/>
                  </a:cubicBezTo>
                  <a:cubicBezTo>
                    <a:pt x="15378" y="12163"/>
                    <a:pt x="15378" y="12659"/>
                    <a:pt x="14120" y="13501"/>
                  </a:cubicBezTo>
                  <a:cubicBezTo>
                    <a:pt x="12863" y="14343"/>
                    <a:pt x="10349" y="15532"/>
                    <a:pt x="7892" y="16671"/>
                  </a:cubicBezTo>
                  <a:cubicBezTo>
                    <a:pt x="5435" y="17811"/>
                    <a:pt x="3035" y="18901"/>
                    <a:pt x="1663" y="19694"/>
                  </a:cubicBezTo>
                  <a:cubicBezTo>
                    <a:pt x="292" y="20486"/>
                    <a:pt x="-51" y="20982"/>
                    <a:pt x="63" y="21229"/>
                  </a:cubicBezTo>
                  <a:cubicBezTo>
                    <a:pt x="178" y="21477"/>
                    <a:pt x="749" y="21477"/>
                    <a:pt x="2806" y="21229"/>
                  </a:cubicBezTo>
                  <a:cubicBezTo>
                    <a:pt x="4863" y="20982"/>
                    <a:pt x="8406" y="20486"/>
                    <a:pt x="11778" y="20238"/>
                  </a:cubicBezTo>
                  <a:cubicBezTo>
                    <a:pt x="15149" y="19991"/>
                    <a:pt x="18349" y="19991"/>
                    <a:pt x="21549" y="19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7" name="Line"/>
            <p:cNvSpPr/>
            <p:nvPr/>
          </p:nvSpPr>
          <p:spPr>
            <a:xfrm>
              <a:off x="4398851" y="2666057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8" name="Line"/>
            <p:cNvSpPr/>
            <p:nvPr/>
          </p:nvSpPr>
          <p:spPr>
            <a:xfrm>
              <a:off x="4430328" y="2558107"/>
              <a:ext cx="25674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2" h="21600" fill="norm" stroke="1" extrusionOk="0">
                  <a:moveTo>
                    <a:pt x="15167" y="10800"/>
                  </a:moveTo>
                  <a:cubicBezTo>
                    <a:pt x="6860" y="5400"/>
                    <a:pt x="-1448" y="0"/>
                    <a:pt x="214" y="0"/>
                  </a:cubicBezTo>
                  <a:cubicBezTo>
                    <a:pt x="1875" y="0"/>
                    <a:pt x="13506" y="5400"/>
                    <a:pt x="13506" y="8100"/>
                  </a:cubicBezTo>
                  <a:cubicBezTo>
                    <a:pt x="13506" y="10800"/>
                    <a:pt x="1875" y="10800"/>
                    <a:pt x="1044" y="12600"/>
                  </a:cubicBezTo>
                  <a:cubicBezTo>
                    <a:pt x="214" y="14400"/>
                    <a:pt x="10183" y="18000"/>
                    <a:pt x="2015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9" name="Line"/>
            <p:cNvSpPr/>
            <p:nvPr/>
          </p:nvSpPr>
          <p:spPr>
            <a:xfrm>
              <a:off x="4462351" y="2672407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0" name="Line"/>
            <p:cNvSpPr/>
            <p:nvPr/>
          </p:nvSpPr>
          <p:spPr>
            <a:xfrm>
              <a:off x="4513151" y="2697807"/>
              <a:ext cx="1079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1" name="Line"/>
            <p:cNvSpPr/>
            <p:nvPr/>
          </p:nvSpPr>
          <p:spPr>
            <a:xfrm>
              <a:off x="4714234" y="2615257"/>
              <a:ext cx="8468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564"/>
                    <a:pt x="0" y="11127"/>
                    <a:pt x="0" y="14727"/>
                  </a:cubicBezTo>
                  <a:cubicBezTo>
                    <a:pt x="0" y="18327"/>
                    <a:pt x="10800" y="199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2" name="Line"/>
            <p:cNvSpPr/>
            <p:nvPr/>
          </p:nvSpPr>
          <p:spPr>
            <a:xfrm>
              <a:off x="4415460" y="1773686"/>
              <a:ext cx="187524" cy="135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0993" fill="norm" stroke="1" extrusionOk="0">
                  <a:moveTo>
                    <a:pt x="11667" y="4448"/>
                  </a:moveTo>
                  <a:cubicBezTo>
                    <a:pt x="11430" y="9357"/>
                    <a:pt x="11192" y="14266"/>
                    <a:pt x="10480" y="17212"/>
                  </a:cubicBezTo>
                  <a:cubicBezTo>
                    <a:pt x="9768" y="20157"/>
                    <a:pt x="8581" y="21139"/>
                    <a:pt x="7039" y="20975"/>
                  </a:cubicBezTo>
                  <a:cubicBezTo>
                    <a:pt x="5496" y="20812"/>
                    <a:pt x="3597" y="19503"/>
                    <a:pt x="2173" y="17048"/>
                  </a:cubicBezTo>
                  <a:cubicBezTo>
                    <a:pt x="748" y="14594"/>
                    <a:pt x="-201" y="10994"/>
                    <a:pt x="36" y="7884"/>
                  </a:cubicBezTo>
                  <a:cubicBezTo>
                    <a:pt x="274" y="4775"/>
                    <a:pt x="1698" y="2157"/>
                    <a:pt x="3122" y="848"/>
                  </a:cubicBezTo>
                  <a:cubicBezTo>
                    <a:pt x="4546" y="-461"/>
                    <a:pt x="5970" y="-461"/>
                    <a:pt x="7988" y="2321"/>
                  </a:cubicBezTo>
                  <a:cubicBezTo>
                    <a:pt x="10006" y="5103"/>
                    <a:pt x="12617" y="10666"/>
                    <a:pt x="14278" y="14103"/>
                  </a:cubicBezTo>
                  <a:cubicBezTo>
                    <a:pt x="15940" y="17539"/>
                    <a:pt x="16652" y="18848"/>
                    <a:pt x="17601" y="19012"/>
                  </a:cubicBezTo>
                  <a:cubicBezTo>
                    <a:pt x="18551" y="19175"/>
                    <a:pt x="19737" y="18194"/>
                    <a:pt x="20450" y="16230"/>
                  </a:cubicBezTo>
                  <a:cubicBezTo>
                    <a:pt x="21162" y="14266"/>
                    <a:pt x="21399" y="11321"/>
                    <a:pt x="20094" y="9030"/>
                  </a:cubicBezTo>
                  <a:cubicBezTo>
                    <a:pt x="18788" y="6739"/>
                    <a:pt x="15940" y="5103"/>
                    <a:pt x="13803" y="4775"/>
                  </a:cubicBezTo>
                  <a:cubicBezTo>
                    <a:pt x="11667" y="4448"/>
                    <a:pt x="10243" y="5430"/>
                    <a:pt x="8819" y="6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3" name="Line"/>
            <p:cNvSpPr/>
            <p:nvPr/>
          </p:nvSpPr>
          <p:spPr>
            <a:xfrm>
              <a:off x="5016507" y="1984491"/>
              <a:ext cx="99895" cy="360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382" fill="norm" stroke="1" extrusionOk="0">
                  <a:moveTo>
                    <a:pt x="21237" y="2762"/>
                  </a:moveTo>
                  <a:cubicBezTo>
                    <a:pt x="19887" y="1883"/>
                    <a:pt x="18537" y="1004"/>
                    <a:pt x="16737" y="502"/>
                  </a:cubicBezTo>
                  <a:cubicBezTo>
                    <a:pt x="14937" y="0"/>
                    <a:pt x="12687" y="-126"/>
                    <a:pt x="10662" y="125"/>
                  </a:cubicBezTo>
                  <a:cubicBezTo>
                    <a:pt x="8637" y="376"/>
                    <a:pt x="6837" y="1004"/>
                    <a:pt x="4812" y="2825"/>
                  </a:cubicBezTo>
                  <a:cubicBezTo>
                    <a:pt x="2787" y="4646"/>
                    <a:pt x="537" y="7660"/>
                    <a:pt x="87" y="10737"/>
                  </a:cubicBezTo>
                  <a:cubicBezTo>
                    <a:pt x="-363" y="13814"/>
                    <a:pt x="987" y="16953"/>
                    <a:pt x="2787" y="18774"/>
                  </a:cubicBezTo>
                  <a:cubicBezTo>
                    <a:pt x="4587" y="20595"/>
                    <a:pt x="6837" y="21097"/>
                    <a:pt x="9537" y="21286"/>
                  </a:cubicBezTo>
                  <a:cubicBezTo>
                    <a:pt x="12237" y="21474"/>
                    <a:pt x="15387" y="21348"/>
                    <a:pt x="18537" y="21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4" name="Line"/>
            <p:cNvSpPr/>
            <p:nvPr/>
          </p:nvSpPr>
          <p:spPr>
            <a:xfrm>
              <a:off x="5253423" y="2050107"/>
              <a:ext cx="21729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4476"/>
                    <a:pt x="-1443" y="8951"/>
                    <a:pt x="1502" y="12551"/>
                  </a:cubicBezTo>
                  <a:cubicBezTo>
                    <a:pt x="4448" y="16151"/>
                    <a:pt x="12302" y="18876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5" name="Line"/>
            <p:cNvSpPr/>
            <p:nvPr/>
          </p:nvSpPr>
          <p:spPr>
            <a:xfrm>
              <a:off x="5332301" y="2164407"/>
              <a:ext cx="127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0" y="14400"/>
                    <a:pt x="2160" y="7200"/>
                    <a:pt x="5760" y="3600"/>
                  </a:cubicBezTo>
                  <a:cubicBezTo>
                    <a:pt x="9360" y="0"/>
                    <a:pt x="154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6" name="Line"/>
            <p:cNvSpPr/>
            <p:nvPr/>
          </p:nvSpPr>
          <p:spPr>
            <a:xfrm>
              <a:off x="5632867" y="1990180"/>
              <a:ext cx="175060" cy="479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452" fill="norm" stroke="1" extrusionOk="0">
                  <a:moveTo>
                    <a:pt x="3558" y="8651"/>
                  </a:moveTo>
                  <a:cubicBezTo>
                    <a:pt x="3049" y="11493"/>
                    <a:pt x="2541" y="14335"/>
                    <a:pt x="2160" y="16324"/>
                  </a:cubicBezTo>
                  <a:cubicBezTo>
                    <a:pt x="1779" y="18314"/>
                    <a:pt x="1525" y="19451"/>
                    <a:pt x="1271" y="20256"/>
                  </a:cubicBezTo>
                  <a:cubicBezTo>
                    <a:pt x="1016" y="21061"/>
                    <a:pt x="762" y="21535"/>
                    <a:pt x="508" y="21440"/>
                  </a:cubicBezTo>
                  <a:cubicBezTo>
                    <a:pt x="254" y="21346"/>
                    <a:pt x="0" y="20682"/>
                    <a:pt x="0" y="18646"/>
                  </a:cubicBezTo>
                  <a:cubicBezTo>
                    <a:pt x="0" y="16609"/>
                    <a:pt x="254" y="13198"/>
                    <a:pt x="1016" y="10214"/>
                  </a:cubicBezTo>
                  <a:cubicBezTo>
                    <a:pt x="1779" y="7230"/>
                    <a:pt x="3049" y="4672"/>
                    <a:pt x="3939" y="3156"/>
                  </a:cubicBezTo>
                  <a:cubicBezTo>
                    <a:pt x="4828" y="1640"/>
                    <a:pt x="5336" y="1167"/>
                    <a:pt x="6099" y="788"/>
                  </a:cubicBezTo>
                  <a:cubicBezTo>
                    <a:pt x="6861" y="409"/>
                    <a:pt x="7878" y="124"/>
                    <a:pt x="9148" y="30"/>
                  </a:cubicBezTo>
                  <a:cubicBezTo>
                    <a:pt x="10419" y="-65"/>
                    <a:pt x="11944" y="30"/>
                    <a:pt x="14358" y="882"/>
                  </a:cubicBezTo>
                  <a:cubicBezTo>
                    <a:pt x="16772" y="1735"/>
                    <a:pt x="20075" y="3346"/>
                    <a:pt x="20838" y="4909"/>
                  </a:cubicBezTo>
                  <a:cubicBezTo>
                    <a:pt x="21600" y="6472"/>
                    <a:pt x="19821" y="7988"/>
                    <a:pt x="17534" y="8888"/>
                  </a:cubicBezTo>
                  <a:cubicBezTo>
                    <a:pt x="15247" y="9788"/>
                    <a:pt x="12452" y="10072"/>
                    <a:pt x="9911" y="9977"/>
                  </a:cubicBezTo>
                  <a:cubicBezTo>
                    <a:pt x="7369" y="9882"/>
                    <a:pt x="5082" y="9409"/>
                    <a:pt x="2795" y="8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7" name="Line"/>
            <p:cNvSpPr/>
            <p:nvPr/>
          </p:nvSpPr>
          <p:spPr>
            <a:xfrm>
              <a:off x="5916501" y="1948507"/>
              <a:ext cx="106432" cy="300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7" h="21413" fill="norm" stroke="1" extrusionOk="0">
                  <a:moveTo>
                    <a:pt x="3738" y="0"/>
                  </a:moveTo>
                  <a:cubicBezTo>
                    <a:pt x="6231" y="151"/>
                    <a:pt x="8723" y="302"/>
                    <a:pt x="11423" y="1284"/>
                  </a:cubicBezTo>
                  <a:cubicBezTo>
                    <a:pt x="14123" y="2266"/>
                    <a:pt x="17031" y="4078"/>
                    <a:pt x="18900" y="6646"/>
                  </a:cubicBezTo>
                  <a:cubicBezTo>
                    <a:pt x="20769" y="9214"/>
                    <a:pt x="21600" y="12537"/>
                    <a:pt x="20146" y="15105"/>
                  </a:cubicBezTo>
                  <a:cubicBezTo>
                    <a:pt x="18692" y="17673"/>
                    <a:pt x="14954" y="19485"/>
                    <a:pt x="12046" y="20467"/>
                  </a:cubicBezTo>
                  <a:cubicBezTo>
                    <a:pt x="9138" y="21449"/>
                    <a:pt x="7062" y="21600"/>
                    <a:pt x="5192" y="21222"/>
                  </a:cubicBezTo>
                  <a:cubicBezTo>
                    <a:pt x="3323" y="20845"/>
                    <a:pt x="1662" y="19938"/>
                    <a:pt x="0" y="19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8" name="Line"/>
            <p:cNvSpPr/>
            <p:nvPr/>
          </p:nvSpPr>
          <p:spPr>
            <a:xfrm>
              <a:off x="6107001" y="1758007"/>
              <a:ext cx="63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9" name="Line"/>
            <p:cNvSpPr/>
            <p:nvPr/>
          </p:nvSpPr>
          <p:spPr>
            <a:xfrm>
              <a:off x="6132401" y="1648414"/>
              <a:ext cx="37666" cy="39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0" h="20278" fill="norm" stroke="1" extrusionOk="0">
                  <a:moveTo>
                    <a:pt x="0" y="13798"/>
                  </a:moveTo>
                  <a:cubicBezTo>
                    <a:pt x="5684" y="15958"/>
                    <a:pt x="11368" y="18118"/>
                    <a:pt x="15347" y="15958"/>
                  </a:cubicBezTo>
                  <a:cubicBezTo>
                    <a:pt x="19326" y="13798"/>
                    <a:pt x="21600" y="7318"/>
                    <a:pt x="19326" y="3538"/>
                  </a:cubicBezTo>
                  <a:cubicBezTo>
                    <a:pt x="17053" y="-242"/>
                    <a:pt x="10232" y="-1322"/>
                    <a:pt x="6253" y="1918"/>
                  </a:cubicBezTo>
                  <a:cubicBezTo>
                    <a:pt x="2274" y="5158"/>
                    <a:pt x="1137" y="12718"/>
                    <a:pt x="0" y="20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0" name="Line"/>
            <p:cNvSpPr/>
            <p:nvPr/>
          </p:nvSpPr>
          <p:spPr>
            <a:xfrm>
              <a:off x="6227651" y="1789757"/>
              <a:ext cx="127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1" name="Line"/>
            <p:cNvSpPr/>
            <p:nvPr/>
          </p:nvSpPr>
          <p:spPr>
            <a:xfrm>
              <a:off x="6468951" y="1700857"/>
              <a:ext cx="63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2" name="Line"/>
            <p:cNvSpPr/>
            <p:nvPr/>
          </p:nvSpPr>
          <p:spPr>
            <a:xfrm>
              <a:off x="6837251" y="2221557"/>
              <a:ext cx="203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3" name="Line"/>
            <p:cNvSpPr/>
            <p:nvPr/>
          </p:nvSpPr>
          <p:spPr>
            <a:xfrm>
              <a:off x="6945201" y="2342207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4" name="Line"/>
            <p:cNvSpPr/>
            <p:nvPr/>
          </p:nvSpPr>
          <p:spPr>
            <a:xfrm>
              <a:off x="7347367" y="2129311"/>
              <a:ext cx="185405" cy="530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478" fill="norm" stroke="1" extrusionOk="0">
                  <a:moveTo>
                    <a:pt x="7038" y="5278"/>
                  </a:moveTo>
                  <a:cubicBezTo>
                    <a:pt x="5582" y="5278"/>
                    <a:pt x="4126" y="5278"/>
                    <a:pt x="3034" y="5535"/>
                  </a:cubicBezTo>
                  <a:cubicBezTo>
                    <a:pt x="1942" y="5792"/>
                    <a:pt x="1213" y="6307"/>
                    <a:pt x="728" y="7935"/>
                  </a:cubicBezTo>
                  <a:cubicBezTo>
                    <a:pt x="243" y="9564"/>
                    <a:pt x="0" y="12307"/>
                    <a:pt x="0" y="14578"/>
                  </a:cubicBezTo>
                  <a:cubicBezTo>
                    <a:pt x="0" y="16849"/>
                    <a:pt x="243" y="18649"/>
                    <a:pt x="364" y="19807"/>
                  </a:cubicBezTo>
                  <a:cubicBezTo>
                    <a:pt x="485" y="20964"/>
                    <a:pt x="485" y="21478"/>
                    <a:pt x="607" y="21478"/>
                  </a:cubicBezTo>
                  <a:cubicBezTo>
                    <a:pt x="728" y="21478"/>
                    <a:pt x="971" y="20964"/>
                    <a:pt x="1092" y="18907"/>
                  </a:cubicBezTo>
                  <a:cubicBezTo>
                    <a:pt x="1213" y="16849"/>
                    <a:pt x="1213" y="13249"/>
                    <a:pt x="1699" y="10378"/>
                  </a:cubicBezTo>
                  <a:cubicBezTo>
                    <a:pt x="2184" y="7507"/>
                    <a:pt x="3155" y="5364"/>
                    <a:pt x="5097" y="3735"/>
                  </a:cubicBezTo>
                  <a:cubicBezTo>
                    <a:pt x="7038" y="2107"/>
                    <a:pt x="9951" y="992"/>
                    <a:pt x="12135" y="435"/>
                  </a:cubicBezTo>
                  <a:cubicBezTo>
                    <a:pt x="14319" y="-122"/>
                    <a:pt x="15775" y="-122"/>
                    <a:pt x="17353" y="307"/>
                  </a:cubicBezTo>
                  <a:cubicBezTo>
                    <a:pt x="18930" y="735"/>
                    <a:pt x="20629" y="1592"/>
                    <a:pt x="21115" y="2749"/>
                  </a:cubicBezTo>
                  <a:cubicBezTo>
                    <a:pt x="21600" y="3907"/>
                    <a:pt x="20872" y="5364"/>
                    <a:pt x="18688" y="6607"/>
                  </a:cubicBezTo>
                  <a:cubicBezTo>
                    <a:pt x="16503" y="7849"/>
                    <a:pt x="12863" y="8878"/>
                    <a:pt x="10193" y="9435"/>
                  </a:cubicBezTo>
                  <a:cubicBezTo>
                    <a:pt x="7524" y="9992"/>
                    <a:pt x="5825" y="10078"/>
                    <a:pt x="4854" y="9907"/>
                  </a:cubicBezTo>
                  <a:cubicBezTo>
                    <a:pt x="3883" y="9735"/>
                    <a:pt x="3640" y="9307"/>
                    <a:pt x="3398" y="8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5" name="Line"/>
            <p:cNvSpPr/>
            <p:nvPr/>
          </p:nvSpPr>
          <p:spPr>
            <a:xfrm>
              <a:off x="7781284" y="1886456"/>
              <a:ext cx="237068" cy="63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1" fill="norm" stroke="1" extrusionOk="0">
                  <a:moveTo>
                    <a:pt x="21600" y="1679"/>
                  </a:moveTo>
                  <a:cubicBezTo>
                    <a:pt x="21600" y="1319"/>
                    <a:pt x="21600" y="959"/>
                    <a:pt x="21214" y="671"/>
                  </a:cubicBezTo>
                  <a:cubicBezTo>
                    <a:pt x="20829" y="383"/>
                    <a:pt x="20057" y="167"/>
                    <a:pt x="19189" y="59"/>
                  </a:cubicBezTo>
                  <a:cubicBezTo>
                    <a:pt x="18321" y="-49"/>
                    <a:pt x="17357" y="-49"/>
                    <a:pt x="15332" y="419"/>
                  </a:cubicBezTo>
                  <a:cubicBezTo>
                    <a:pt x="13307" y="887"/>
                    <a:pt x="10221" y="1823"/>
                    <a:pt x="7811" y="3191"/>
                  </a:cubicBezTo>
                  <a:cubicBezTo>
                    <a:pt x="5400" y="4559"/>
                    <a:pt x="3664" y="6359"/>
                    <a:pt x="2314" y="8339"/>
                  </a:cubicBezTo>
                  <a:cubicBezTo>
                    <a:pt x="964" y="10319"/>
                    <a:pt x="0" y="12479"/>
                    <a:pt x="0" y="14351"/>
                  </a:cubicBezTo>
                  <a:cubicBezTo>
                    <a:pt x="0" y="16223"/>
                    <a:pt x="964" y="17807"/>
                    <a:pt x="2796" y="18959"/>
                  </a:cubicBezTo>
                  <a:cubicBezTo>
                    <a:pt x="4629" y="20111"/>
                    <a:pt x="7329" y="20831"/>
                    <a:pt x="10029" y="21191"/>
                  </a:cubicBezTo>
                  <a:cubicBezTo>
                    <a:pt x="12729" y="21551"/>
                    <a:pt x="15429" y="21551"/>
                    <a:pt x="18129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6" name="Line"/>
            <p:cNvSpPr/>
            <p:nvPr/>
          </p:nvSpPr>
          <p:spPr>
            <a:xfrm>
              <a:off x="8163178" y="2158057"/>
              <a:ext cx="13924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710"/>
                    <a:pt x="1783" y="11421"/>
                    <a:pt x="240" y="15021"/>
                  </a:cubicBezTo>
                  <a:cubicBezTo>
                    <a:pt x="-1303" y="18621"/>
                    <a:pt x="4868" y="20110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7" name="Line"/>
            <p:cNvSpPr/>
            <p:nvPr/>
          </p:nvSpPr>
          <p:spPr>
            <a:xfrm>
              <a:off x="8240601" y="2240607"/>
              <a:ext cx="889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7280"/>
                    <a:pt x="4114" y="12960"/>
                    <a:pt x="7714" y="9360"/>
                  </a:cubicBezTo>
                  <a:cubicBezTo>
                    <a:pt x="11314" y="5760"/>
                    <a:pt x="16457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8" name="Line"/>
            <p:cNvSpPr/>
            <p:nvPr/>
          </p:nvSpPr>
          <p:spPr>
            <a:xfrm>
              <a:off x="8395900" y="2120902"/>
              <a:ext cx="117141" cy="31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465" fill="norm" stroke="1" extrusionOk="0">
                  <a:moveTo>
                    <a:pt x="6414" y="4751"/>
                  </a:moveTo>
                  <a:cubicBezTo>
                    <a:pt x="5257" y="6940"/>
                    <a:pt x="4100" y="9130"/>
                    <a:pt x="3521" y="11465"/>
                  </a:cubicBezTo>
                  <a:cubicBezTo>
                    <a:pt x="2943" y="13800"/>
                    <a:pt x="2943" y="16281"/>
                    <a:pt x="2750" y="18178"/>
                  </a:cubicBezTo>
                  <a:cubicBezTo>
                    <a:pt x="2557" y="20076"/>
                    <a:pt x="2171" y="21389"/>
                    <a:pt x="1593" y="21462"/>
                  </a:cubicBezTo>
                  <a:cubicBezTo>
                    <a:pt x="1014" y="21535"/>
                    <a:pt x="243" y="20367"/>
                    <a:pt x="50" y="17594"/>
                  </a:cubicBezTo>
                  <a:cubicBezTo>
                    <a:pt x="-143" y="14821"/>
                    <a:pt x="243" y="10443"/>
                    <a:pt x="821" y="7451"/>
                  </a:cubicBezTo>
                  <a:cubicBezTo>
                    <a:pt x="1400" y="4459"/>
                    <a:pt x="2171" y="2854"/>
                    <a:pt x="3136" y="1759"/>
                  </a:cubicBezTo>
                  <a:cubicBezTo>
                    <a:pt x="4100" y="665"/>
                    <a:pt x="5257" y="81"/>
                    <a:pt x="6993" y="8"/>
                  </a:cubicBezTo>
                  <a:cubicBezTo>
                    <a:pt x="8728" y="-65"/>
                    <a:pt x="11043" y="373"/>
                    <a:pt x="13357" y="1249"/>
                  </a:cubicBezTo>
                  <a:cubicBezTo>
                    <a:pt x="15671" y="2124"/>
                    <a:pt x="17986" y="3438"/>
                    <a:pt x="19336" y="4532"/>
                  </a:cubicBezTo>
                  <a:cubicBezTo>
                    <a:pt x="20686" y="5627"/>
                    <a:pt x="21071" y="6503"/>
                    <a:pt x="21264" y="7305"/>
                  </a:cubicBezTo>
                  <a:cubicBezTo>
                    <a:pt x="21457" y="8108"/>
                    <a:pt x="21457" y="8838"/>
                    <a:pt x="19528" y="9276"/>
                  </a:cubicBezTo>
                  <a:cubicBezTo>
                    <a:pt x="17600" y="9713"/>
                    <a:pt x="13743" y="9859"/>
                    <a:pt x="9886" y="10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9" name="Line"/>
            <p:cNvSpPr/>
            <p:nvPr/>
          </p:nvSpPr>
          <p:spPr>
            <a:xfrm>
              <a:off x="8526351" y="2075507"/>
              <a:ext cx="83846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600" fill="norm" stroke="1" extrusionOk="0">
                  <a:moveTo>
                    <a:pt x="9483" y="0"/>
                  </a:moveTo>
                  <a:cubicBezTo>
                    <a:pt x="12117" y="185"/>
                    <a:pt x="14751" y="369"/>
                    <a:pt x="16595" y="923"/>
                  </a:cubicBezTo>
                  <a:cubicBezTo>
                    <a:pt x="18439" y="1477"/>
                    <a:pt x="19493" y="2400"/>
                    <a:pt x="20283" y="4708"/>
                  </a:cubicBezTo>
                  <a:cubicBezTo>
                    <a:pt x="21073" y="7015"/>
                    <a:pt x="21600" y="10708"/>
                    <a:pt x="18176" y="13754"/>
                  </a:cubicBezTo>
                  <a:cubicBezTo>
                    <a:pt x="14751" y="16800"/>
                    <a:pt x="7376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0" name="Line"/>
            <p:cNvSpPr/>
            <p:nvPr/>
          </p:nvSpPr>
          <p:spPr>
            <a:xfrm>
              <a:off x="8023334" y="2104487"/>
              <a:ext cx="128368" cy="256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478" fill="norm" stroke="1" extrusionOk="0">
                  <a:moveTo>
                    <a:pt x="14857" y="1294"/>
                  </a:moveTo>
                  <a:cubicBezTo>
                    <a:pt x="13463" y="763"/>
                    <a:pt x="12070" y="232"/>
                    <a:pt x="10502" y="55"/>
                  </a:cubicBezTo>
                  <a:cubicBezTo>
                    <a:pt x="8934" y="-122"/>
                    <a:pt x="7193" y="55"/>
                    <a:pt x="5276" y="1737"/>
                  </a:cubicBezTo>
                  <a:cubicBezTo>
                    <a:pt x="3360" y="3419"/>
                    <a:pt x="1270" y="6606"/>
                    <a:pt x="399" y="9527"/>
                  </a:cubicBezTo>
                  <a:cubicBezTo>
                    <a:pt x="-472" y="12448"/>
                    <a:pt x="-124" y="15104"/>
                    <a:pt x="3534" y="17052"/>
                  </a:cubicBezTo>
                  <a:cubicBezTo>
                    <a:pt x="7193" y="18999"/>
                    <a:pt x="14160" y="20239"/>
                    <a:pt x="21128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1" name="Line"/>
            <p:cNvSpPr/>
            <p:nvPr/>
          </p:nvSpPr>
          <p:spPr>
            <a:xfrm>
              <a:off x="8703616" y="1948507"/>
              <a:ext cx="76736" cy="9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127" fill="norm" stroke="1" extrusionOk="0">
                  <a:moveTo>
                    <a:pt x="21164" y="7043"/>
                  </a:moveTo>
                  <a:cubicBezTo>
                    <a:pt x="18829" y="5165"/>
                    <a:pt x="16494" y="3287"/>
                    <a:pt x="13867" y="2348"/>
                  </a:cubicBezTo>
                  <a:cubicBezTo>
                    <a:pt x="11240" y="1409"/>
                    <a:pt x="8321" y="1409"/>
                    <a:pt x="5694" y="3757"/>
                  </a:cubicBezTo>
                  <a:cubicBezTo>
                    <a:pt x="3067" y="6104"/>
                    <a:pt x="732" y="10800"/>
                    <a:pt x="148" y="14322"/>
                  </a:cubicBezTo>
                  <a:cubicBezTo>
                    <a:pt x="-436" y="17843"/>
                    <a:pt x="732" y="20191"/>
                    <a:pt x="3359" y="20896"/>
                  </a:cubicBezTo>
                  <a:cubicBezTo>
                    <a:pt x="5986" y="21600"/>
                    <a:pt x="10072" y="20661"/>
                    <a:pt x="12699" y="18548"/>
                  </a:cubicBezTo>
                  <a:cubicBezTo>
                    <a:pt x="15326" y="16435"/>
                    <a:pt x="16494" y="13148"/>
                    <a:pt x="16202" y="9861"/>
                  </a:cubicBezTo>
                  <a:cubicBezTo>
                    <a:pt x="15910" y="6574"/>
                    <a:pt x="14159" y="3287"/>
                    <a:pt x="124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2" name="Line"/>
            <p:cNvSpPr/>
            <p:nvPr/>
          </p:nvSpPr>
          <p:spPr>
            <a:xfrm>
              <a:off x="8831151" y="2227907"/>
              <a:ext cx="209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5" y="15840"/>
                    <a:pt x="1309" y="10080"/>
                    <a:pt x="4909" y="6480"/>
                  </a:cubicBezTo>
                  <a:cubicBezTo>
                    <a:pt x="8509" y="2880"/>
                    <a:pt x="1505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3" name="Line"/>
            <p:cNvSpPr/>
            <p:nvPr/>
          </p:nvSpPr>
          <p:spPr>
            <a:xfrm>
              <a:off x="8950578" y="2164407"/>
              <a:ext cx="13924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1108"/>
                    <a:pt x="1783" y="2215"/>
                    <a:pt x="240" y="5815"/>
                  </a:cubicBezTo>
                  <a:cubicBezTo>
                    <a:pt x="-1303" y="9415"/>
                    <a:pt x="4868" y="15508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4" name="Line"/>
            <p:cNvSpPr/>
            <p:nvPr/>
          </p:nvSpPr>
          <p:spPr>
            <a:xfrm>
              <a:off x="9202856" y="2068762"/>
              <a:ext cx="98196" cy="228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6" h="21244" fill="norm" stroke="1" extrusionOk="0">
                  <a:moveTo>
                    <a:pt x="20876" y="1804"/>
                  </a:moveTo>
                  <a:cubicBezTo>
                    <a:pt x="19076" y="1215"/>
                    <a:pt x="17276" y="626"/>
                    <a:pt x="15251" y="233"/>
                  </a:cubicBezTo>
                  <a:cubicBezTo>
                    <a:pt x="13226" y="-160"/>
                    <a:pt x="10976" y="-356"/>
                    <a:pt x="8051" y="2197"/>
                  </a:cubicBezTo>
                  <a:cubicBezTo>
                    <a:pt x="5126" y="4749"/>
                    <a:pt x="1526" y="10051"/>
                    <a:pt x="401" y="13586"/>
                  </a:cubicBezTo>
                  <a:cubicBezTo>
                    <a:pt x="-724" y="17120"/>
                    <a:pt x="626" y="18888"/>
                    <a:pt x="3101" y="19869"/>
                  </a:cubicBezTo>
                  <a:cubicBezTo>
                    <a:pt x="5576" y="20851"/>
                    <a:pt x="9176" y="21048"/>
                    <a:pt x="12776" y="21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5" name="Line"/>
            <p:cNvSpPr/>
            <p:nvPr/>
          </p:nvSpPr>
          <p:spPr>
            <a:xfrm>
              <a:off x="9399657" y="2113607"/>
              <a:ext cx="15695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815"/>
                    <a:pt x="-1582" y="11631"/>
                    <a:pt x="1118" y="15231"/>
                  </a:cubicBezTo>
                  <a:cubicBezTo>
                    <a:pt x="3818" y="18831"/>
                    <a:pt x="11918" y="20215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6" name="Line"/>
            <p:cNvSpPr/>
            <p:nvPr/>
          </p:nvSpPr>
          <p:spPr>
            <a:xfrm>
              <a:off x="9478851" y="2164407"/>
              <a:ext cx="1079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82" y="16457"/>
                    <a:pt x="10165" y="11314"/>
                    <a:pt x="13765" y="7714"/>
                  </a:cubicBezTo>
                  <a:cubicBezTo>
                    <a:pt x="17365" y="4114"/>
                    <a:pt x="19482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7" name="Line"/>
            <p:cNvSpPr/>
            <p:nvPr/>
          </p:nvSpPr>
          <p:spPr>
            <a:xfrm>
              <a:off x="9625264" y="2032004"/>
              <a:ext cx="92771" cy="33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38" fill="norm" stroke="1" extrusionOk="0">
                  <a:moveTo>
                    <a:pt x="4334" y="6955"/>
                  </a:moveTo>
                  <a:cubicBezTo>
                    <a:pt x="3843" y="10256"/>
                    <a:pt x="3352" y="13558"/>
                    <a:pt x="2861" y="15760"/>
                  </a:cubicBezTo>
                  <a:cubicBezTo>
                    <a:pt x="2371" y="17961"/>
                    <a:pt x="1880" y="19062"/>
                    <a:pt x="1389" y="19956"/>
                  </a:cubicBezTo>
                  <a:cubicBezTo>
                    <a:pt x="898" y="20850"/>
                    <a:pt x="407" y="21538"/>
                    <a:pt x="161" y="21538"/>
                  </a:cubicBezTo>
                  <a:cubicBezTo>
                    <a:pt x="-84" y="21538"/>
                    <a:pt x="-84" y="20850"/>
                    <a:pt x="407" y="18167"/>
                  </a:cubicBezTo>
                  <a:cubicBezTo>
                    <a:pt x="898" y="15484"/>
                    <a:pt x="1880" y="10807"/>
                    <a:pt x="2861" y="7642"/>
                  </a:cubicBezTo>
                  <a:cubicBezTo>
                    <a:pt x="3843" y="4478"/>
                    <a:pt x="4825" y="2827"/>
                    <a:pt x="6052" y="1727"/>
                  </a:cubicBezTo>
                  <a:cubicBezTo>
                    <a:pt x="7280" y="626"/>
                    <a:pt x="8752" y="76"/>
                    <a:pt x="10716" y="7"/>
                  </a:cubicBezTo>
                  <a:cubicBezTo>
                    <a:pt x="12680" y="-62"/>
                    <a:pt x="15134" y="351"/>
                    <a:pt x="17343" y="1520"/>
                  </a:cubicBezTo>
                  <a:cubicBezTo>
                    <a:pt x="19552" y="2690"/>
                    <a:pt x="21516" y="4616"/>
                    <a:pt x="21516" y="6198"/>
                  </a:cubicBezTo>
                  <a:cubicBezTo>
                    <a:pt x="21516" y="7780"/>
                    <a:pt x="19552" y="9018"/>
                    <a:pt x="17589" y="9844"/>
                  </a:cubicBezTo>
                  <a:cubicBezTo>
                    <a:pt x="15625" y="10669"/>
                    <a:pt x="13661" y="11082"/>
                    <a:pt x="10961" y="11013"/>
                  </a:cubicBezTo>
                  <a:cubicBezTo>
                    <a:pt x="8261" y="10944"/>
                    <a:pt x="4825" y="10394"/>
                    <a:pt x="1389" y="9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8" name="Line"/>
            <p:cNvSpPr/>
            <p:nvPr/>
          </p:nvSpPr>
          <p:spPr>
            <a:xfrm>
              <a:off x="9745551" y="1973907"/>
              <a:ext cx="62178" cy="22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407" fill="norm" stroke="1" extrusionOk="0">
                  <a:moveTo>
                    <a:pt x="0" y="0"/>
                  </a:moveTo>
                  <a:cubicBezTo>
                    <a:pt x="3600" y="198"/>
                    <a:pt x="7200" y="396"/>
                    <a:pt x="10800" y="1783"/>
                  </a:cubicBezTo>
                  <a:cubicBezTo>
                    <a:pt x="14400" y="3171"/>
                    <a:pt x="18000" y="5747"/>
                    <a:pt x="19800" y="8818"/>
                  </a:cubicBezTo>
                  <a:cubicBezTo>
                    <a:pt x="21600" y="11890"/>
                    <a:pt x="21600" y="15457"/>
                    <a:pt x="19800" y="17736"/>
                  </a:cubicBezTo>
                  <a:cubicBezTo>
                    <a:pt x="18000" y="20015"/>
                    <a:pt x="14400" y="21006"/>
                    <a:pt x="10800" y="21303"/>
                  </a:cubicBezTo>
                  <a:cubicBezTo>
                    <a:pt x="7200" y="21600"/>
                    <a:pt x="3600" y="21204"/>
                    <a:pt x="0" y="20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9" name="Line"/>
            <p:cNvSpPr/>
            <p:nvPr/>
          </p:nvSpPr>
          <p:spPr>
            <a:xfrm>
              <a:off x="9929701" y="2113607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16" y="16200"/>
                    <a:pt x="3032" y="10800"/>
                    <a:pt x="6632" y="7200"/>
                  </a:cubicBezTo>
                  <a:cubicBezTo>
                    <a:pt x="10232" y="3600"/>
                    <a:pt x="1591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0" name="Line"/>
            <p:cNvSpPr/>
            <p:nvPr/>
          </p:nvSpPr>
          <p:spPr>
            <a:xfrm>
              <a:off x="9991978" y="2037407"/>
              <a:ext cx="13924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2731"/>
                    <a:pt x="1783" y="5462"/>
                    <a:pt x="240" y="9062"/>
                  </a:cubicBezTo>
                  <a:cubicBezTo>
                    <a:pt x="-1303" y="12662"/>
                    <a:pt x="4868" y="17131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1" name="Line"/>
            <p:cNvSpPr/>
            <p:nvPr/>
          </p:nvSpPr>
          <p:spPr>
            <a:xfrm>
              <a:off x="10116359" y="1978016"/>
              <a:ext cx="111793" cy="23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415" fill="norm" stroke="1" extrusionOk="0">
                  <a:moveTo>
                    <a:pt x="21126" y="1975"/>
                  </a:moveTo>
                  <a:cubicBezTo>
                    <a:pt x="19926" y="1190"/>
                    <a:pt x="18726" y="404"/>
                    <a:pt x="16926" y="110"/>
                  </a:cubicBezTo>
                  <a:cubicBezTo>
                    <a:pt x="15126" y="-185"/>
                    <a:pt x="12726" y="11"/>
                    <a:pt x="9726" y="1975"/>
                  </a:cubicBezTo>
                  <a:cubicBezTo>
                    <a:pt x="6726" y="3939"/>
                    <a:pt x="3126" y="7670"/>
                    <a:pt x="1326" y="10615"/>
                  </a:cubicBezTo>
                  <a:cubicBezTo>
                    <a:pt x="-474" y="13560"/>
                    <a:pt x="-474" y="15720"/>
                    <a:pt x="1526" y="17390"/>
                  </a:cubicBezTo>
                  <a:cubicBezTo>
                    <a:pt x="3526" y="19059"/>
                    <a:pt x="7526" y="20237"/>
                    <a:pt x="11526" y="2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2" name="Line"/>
            <p:cNvSpPr/>
            <p:nvPr/>
          </p:nvSpPr>
          <p:spPr>
            <a:xfrm>
              <a:off x="10272038" y="2069157"/>
              <a:ext cx="19614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939"/>
                    <a:pt x="2735" y="1878"/>
                    <a:pt x="575" y="5478"/>
                  </a:cubicBezTo>
                  <a:cubicBezTo>
                    <a:pt x="-1585" y="9078"/>
                    <a:pt x="2735" y="15339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3" name="Line"/>
            <p:cNvSpPr/>
            <p:nvPr/>
          </p:nvSpPr>
          <p:spPr>
            <a:xfrm>
              <a:off x="10342451" y="1981205"/>
              <a:ext cx="212478" cy="374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88" fill="norm" stroke="1" extrusionOk="0">
                  <a:moveTo>
                    <a:pt x="0" y="9775"/>
                  </a:moveTo>
                  <a:cubicBezTo>
                    <a:pt x="428" y="9168"/>
                    <a:pt x="855" y="8562"/>
                    <a:pt x="2352" y="8198"/>
                  </a:cubicBezTo>
                  <a:cubicBezTo>
                    <a:pt x="3850" y="7834"/>
                    <a:pt x="6416" y="7712"/>
                    <a:pt x="8448" y="7530"/>
                  </a:cubicBezTo>
                  <a:cubicBezTo>
                    <a:pt x="10479" y="7348"/>
                    <a:pt x="11976" y="7106"/>
                    <a:pt x="12618" y="7288"/>
                  </a:cubicBezTo>
                  <a:cubicBezTo>
                    <a:pt x="13259" y="7470"/>
                    <a:pt x="13046" y="8076"/>
                    <a:pt x="12618" y="10200"/>
                  </a:cubicBezTo>
                  <a:cubicBezTo>
                    <a:pt x="12190" y="12324"/>
                    <a:pt x="11549" y="15964"/>
                    <a:pt x="10907" y="18270"/>
                  </a:cubicBezTo>
                  <a:cubicBezTo>
                    <a:pt x="10265" y="20575"/>
                    <a:pt x="9624" y="21546"/>
                    <a:pt x="9303" y="21485"/>
                  </a:cubicBezTo>
                  <a:cubicBezTo>
                    <a:pt x="8982" y="21425"/>
                    <a:pt x="8982" y="20333"/>
                    <a:pt x="9410" y="18209"/>
                  </a:cubicBezTo>
                  <a:cubicBezTo>
                    <a:pt x="9838" y="16085"/>
                    <a:pt x="10693" y="12930"/>
                    <a:pt x="11976" y="9897"/>
                  </a:cubicBezTo>
                  <a:cubicBezTo>
                    <a:pt x="13259" y="6863"/>
                    <a:pt x="14970" y="3950"/>
                    <a:pt x="16147" y="2252"/>
                  </a:cubicBezTo>
                  <a:cubicBezTo>
                    <a:pt x="17323" y="553"/>
                    <a:pt x="17964" y="67"/>
                    <a:pt x="18713" y="7"/>
                  </a:cubicBezTo>
                  <a:cubicBezTo>
                    <a:pt x="19461" y="-54"/>
                    <a:pt x="20317" y="310"/>
                    <a:pt x="20851" y="1524"/>
                  </a:cubicBezTo>
                  <a:cubicBezTo>
                    <a:pt x="21386" y="2737"/>
                    <a:pt x="21600" y="4800"/>
                    <a:pt x="21386" y="6195"/>
                  </a:cubicBezTo>
                  <a:cubicBezTo>
                    <a:pt x="21172" y="7591"/>
                    <a:pt x="20531" y="8319"/>
                    <a:pt x="19568" y="8926"/>
                  </a:cubicBezTo>
                  <a:cubicBezTo>
                    <a:pt x="18606" y="9533"/>
                    <a:pt x="17323" y="10018"/>
                    <a:pt x="16574" y="9957"/>
                  </a:cubicBezTo>
                  <a:cubicBezTo>
                    <a:pt x="15826" y="9897"/>
                    <a:pt x="15612" y="9290"/>
                    <a:pt x="15612" y="8501"/>
                  </a:cubicBezTo>
                  <a:cubicBezTo>
                    <a:pt x="15612" y="7712"/>
                    <a:pt x="15826" y="6742"/>
                    <a:pt x="16040" y="5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4" name="Line"/>
            <p:cNvSpPr/>
            <p:nvPr/>
          </p:nvSpPr>
          <p:spPr>
            <a:xfrm>
              <a:off x="10571051" y="1912524"/>
              <a:ext cx="78645" cy="250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453" fill="norm" stroke="1" extrusionOk="0">
                  <a:moveTo>
                    <a:pt x="0" y="1452"/>
                  </a:moveTo>
                  <a:cubicBezTo>
                    <a:pt x="2274" y="726"/>
                    <a:pt x="4547" y="0"/>
                    <a:pt x="6821" y="0"/>
                  </a:cubicBezTo>
                  <a:cubicBezTo>
                    <a:pt x="9095" y="0"/>
                    <a:pt x="11368" y="726"/>
                    <a:pt x="14211" y="3267"/>
                  </a:cubicBezTo>
                  <a:cubicBezTo>
                    <a:pt x="17053" y="5808"/>
                    <a:pt x="20463" y="10165"/>
                    <a:pt x="21032" y="13341"/>
                  </a:cubicBezTo>
                  <a:cubicBezTo>
                    <a:pt x="21600" y="16518"/>
                    <a:pt x="19326" y="18514"/>
                    <a:pt x="16768" y="19785"/>
                  </a:cubicBezTo>
                  <a:cubicBezTo>
                    <a:pt x="14211" y="21055"/>
                    <a:pt x="11368" y="21600"/>
                    <a:pt x="9663" y="21418"/>
                  </a:cubicBezTo>
                  <a:cubicBezTo>
                    <a:pt x="7958" y="21237"/>
                    <a:pt x="7389" y="20329"/>
                    <a:pt x="7105" y="19331"/>
                  </a:cubicBezTo>
                  <a:cubicBezTo>
                    <a:pt x="6821" y="18333"/>
                    <a:pt x="6821" y="17244"/>
                    <a:pt x="6821" y="16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5" name="Line"/>
            <p:cNvSpPr/>
            <p:nvPr/>
          </p:nvSpPr>
          <p:spPr>
            <a:xfrm>
              <a:off x="10621851" y="1769384"/>
              <a:ext cx="152401" cy="11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1" fill="norm" stroke="1" extrusionOk="0">
                  <a:moveTo>
                    <a:pt x="0" y="4958"/>
                  </a:moveTo>
                  <a:cubicBezTo>
                    <a:pt x="900" y="3387"/>
                    <a:pt x="1800" y="1816"/>
                    <a:pt x="3000" y="835"/>
                  </a:cubicBezTo>
                  <a:cubicBezTo>
                    <a:pt x="4200" y="-147"/>
                    <a:pt x="5700" y="-540"/>
                    <a:pt x="7050" y="1227"/>
                  </a:cubicBezTo>
                  <a:cubicBezTo>
                    <a:pt x="8400" y="2995"/>
                    <a:pt x="9600" y="6922"/>
                    <a:pt x="10050" y="9867"/>
                  </a:cubicBezTo>
                  <a:cubicBezTo>
                    <a:pt x="10500" y="12813"/>
                    <a:pt x="10200" y="14776"/>
                    <a:pt x="9450" y="16544"/>
                  </a:cubicBezTo>
                  <a:cubicBezTo>
                    <a:pt x="8700" y="18311"/>
                    <a:pt x="7500" y="19882"/>
                    <a:pt x="7650" y="20471"/>
                  </a:cubicBezTo>
                  <a:cubicBezTo>
                    <a:pt x="7800" y="21060"/>
                    <a:pt x="9300" y="20667"/>
                    <a:pt x="11850" y="20275"/>
                  </a:cubicBezTo>
                  <a:cubicBezTo>
                    <a:pt x="14400" y="19882"/>
                    <a:pt x="18000" y="19489"/>
                    <a:pt x="21600" y="19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6" name="Line"/>
            <p:cNvSpPr/>
            <p:nvPr/>
          </p:nvSpPr>
          <p:spPr>
            <a:xfrm>
              <a:off x="10748851" y="1980257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7" name="Line"/>
            <p:cNvSpPr/>
            <p:nvPr/>
          </p:nvSpPr>
          <p:spPr>
            <a:xfrm>
              <a:off x="10776447" y="1935807"/>
              <a:ext cx="61305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600" fill="norm" stroke="1" extrusionOk="0">
                  <a:moveTo>
                    <a:pt x="14373" y="0"/>
                  </a:moveTo>
                  <a:cubicBezTo>
                    <a:pt x="9333" y="3600"/>
                    <a:pt x="4293" y="7200"/>
                    <a:pt x="1773" y="9818"/>
                  </a:cubicBezTo>
                  <a:cubicBezTo>
                    <a:pt x="-747" y="12436"/>
                    <a:pt x="-747" y="14073"/>
                    <a:pt x="2853" y="15873"/>
                  </a:cubicBezTo>
                  <a:cubicBezTo>
                    <a:pt x="6453" y="17673"/>
                    <a:pt x="13653" y="19636"/>
                    <a:pt x="208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8" name="Line"/>
            <p:cNvSpPr/>
            <p:nvPr/>
          </p:nvSpPr>
          <p:spPr>
            <a:xfrm>
              <a:off x="10964751" y="2043757"/>
              <a:ext cx="63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9" name="Line"/>
            <p:cNvSpPr/>
            <p:nvPr/>
          </p:nvSpPr>
          <p:spPr>
            <a:xfrm>
              <a:off x="11091751" y="2050107"/>
              <a:ext cx="825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0" name="Line"/>
            <p:cNvSpPr/>
            <p:nvPr/>
          </p:nvSpPr>
          <p:spPr>
            <a:xfrm>
              <a:off x="11123501" y="1859607"/>
              <a:ext cx="182050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600" fill="norm" stroke="1" extrusionOk="0">
                  <a:moveTo>
                    <a:pt x="17131" y="0"/>
                  </a:moveTo>
                  <a:cubicBezTo>
                    <a:pt x="18621" y="960"/>
                    <a:pt x="20110" y="1920"/>
                    <a:pt x="20855" y="3840"/>
                  </a:cubicBezTo>
                  <a:cubicBezTo>
                    <a:pt x="21600" y="5760"/>
                    <a:pt x="21600" y="8640"/>
                    <a:pt x="20234" y="11376"/>
                  </a:cubicBezTo>
                  <a:cubicBezTo>
                    <a:pt x="18869" y="14112"/>
                    <a:pt x="16138" y="16704"/>
                    <a:pt x="12538" y="18384"/>
                  </a:cubicBezTo>
                  <a:cubicBezTo>
                    <a:pt x="8938" y="20064"/>
                    <a:pt x="4469" y="208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1" name="Line"/>
            <p:cNvSpPr/>
            <p:nvPr/>
          </p:nvSpPr>
          <p:spPr>
            <a:xfrm>
              <a:off x="2766901" y="3768280"/>
              <a:ext cx="2222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114" y="12302"/>
                    <a:pt x="8229" y="4448"/>
                    <a:pt x="11829" y="1502"/>
                  </a:cubicBezTo>
                  <a:cubicBezTo>
                    <a:pt x="15429" y="-1443"/>
                    <a:pt x="18514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2" name="Line"/>
            <p:cNvSpPr/>
            <p:nvPr/>
          </p:nvSpPr>
          <p:spPr>
            <a:xfrm>
              <a:off x="2792301" y="3891607"/>
              <a:ext cx="203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4400"/>
                    <a:pt x="10800" y="7200"/>
                    <a:pt x="14400" y="360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3" name="Line"/>
            <p:cNvSpPr/>
            <p:nvPr/>
          </p:nvSpPr>
          <p:spPr>
            <a:xfrm>
              <a:off x="3384406" y="3649197"/>
              <a:ext cx="254883" cy="5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407" fill="norm" stroke="1" extrusionOk="0">
                  <a:moveTo>
                    <a:pt x="1451" y="4954"/>
                  </a:moveTo>
                  <a:cubicBezTo>
                    <a:pt x="1627" y="7839"/>
                    <a:pt x="1802" y="10724"/>
                    <a:pt x="1890" y="13336"/>
                  </a:cubicBezTo>
                  <a:cubicBezTo>
                    <a:pt x="1978" y="15949"/>
                    <a:pt x="1978" y="18288"/>
                    <a:pt x="1802" y="19652"/>
                  </a:cubicBezTo>
                  <a:cubicBezTo>
                    <a:pt x="1627" y="21017"/>
                    <a:pt x="1275" y="21407"/>
                    <a:pt x="1012" y="21407"/>
                  </a:cubicBezTo>
                  <a:cubicBezTo>
                    <a:pt x="749" y="21407"/>
                    <a:pt x="573" y="21017"/>
                    <a:pt x="310" y="19302"/>
                  </a:cubicBezTo>
                  <a:cubicBezTo>
                    <a:pt x="46" y="17586"/>
                    <a:pt x="-305" y="14545"/>
                    <a:pt x="485" y="11543"/>
                  </a:cubicBezTo>
                  <a:cubicBezTo>
                    <a:pt x="1275" y="8541"/>
                    <a:pt x="3207" y="5577"/>
                    <a:pt x="5666" y="3589"/>
                  </a:cubicBezTo>
                  <a:cubicBezTo>
                    <a:pt x="8124" y="1601"/>
                    <a:pt x="11110" y="587"/>
                    <a:pt x="13568" y="197"/>
                  </a:cubicBezTo>
                  <a:cubicBezTo>
                    <a:pt x="16027" y="-193"/>
                    <a:pt x="17958" y="41"/>
                    <a:pt x="19275" y="509"/>
                  </a:cubicBezTo>
                  <a:cubicBezTo>
                    <a:pt x="20593" y="977"/>
                    <a:pt x="21295" y="1678"/>
                    <a:pt x="21119" y="2575"/>
                  </a:cubicBezTo>
                  <a:cubicBezTo>
                    <a:pt x="20944" y="3472"/>
                    <a:pt x="19890" y="4564"/>
                    <a:pt x="16817" y="5577"/>
                  </a:cubicBezTo>
                  <a:cubicBezTo>
                    <a:pt x="13744" y="6591"/>
                    <a:pt x="8651" y="7527"/>
                    <a:pt x="3558" y="8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4" name="Line"/>
            <p:cNvSpPr/>
            <p:nvPr/>
          </p:nvSpPr>
          <p:spPr>
            <a:xfrm>
              <a:off x="8005651" y="2539528"/>
              <a:ext cx="2131484" cy="48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19513"/>
                  </a:moveTo>
                  <a:cubicBezTo>
                    <a:pt x="772" y="20452"/>
                    <a:pt x="1544" y="21391"/>
                    <a:pt x="2327" y="21391"/>
                  </a:cubicBezTo>
                  <a:cubicBezTo>
                    <a:pt x="3110" y="21391"/>
                    <a:pt x="3904" y="20452"/>
                    <a:pt x="4730" y="19043"/>
                  </a:cubicBezTo>
                  <a:cubicBezTo>
                    <a:pt x="5556" y="17634"/>
                    <a:pt x="6414" y="15756"/>
                    <a:pt x="7207" y="14817"/>
                  </a:cubicBezTo>
                  <a:cubicBezTo>
                    <a:pt x="8001" y="13878"/>
                    <a:pt x="8730" y="13878"/>
                    <a:pt x="9556" y="12939"/>
                  </a:cubicBezTo>
                  <a:cubicBezTo>
                    <a:pt x="10382" y="12000"/>
                    <a:pt x="11304" y="10121"/>
                    <a:pt x="12184" y="8243"/>
                  </a:cubicBezTo>
                  <a:cubicBezTo>
                    <a:pt x="13063" y="6365"/>
                    <a:pt x="13900" y="4487"/>
                    <a:pt x="14768" y="3078"/>
                  </a:cubicBezTo>
                  <a:cubicBezTo>
                    <a:pt x="15637" y="1669"/>
                    <a:pt x="16538" y="730"/>
                    <a:pt x="17331" y="261"/>
                  </a:cubicBezTo>
                  <a:cubicBezTo>
                    <a:pt x="18125" y="-209"/>
                    <a:pt x="18812" y="-209"/>
                    <a:pt x="19455" y="1669"/>
                  </a:cubicBezTo>
                  <a:cubicBezTo>
                    <a:pt x="20099" y="3548"/>
                    <a:pt x="20699" y="7304"/>
                    <a:pt x="21074" y="10121"/>
                  </a:cubicBezTo>
                  <a:cubicBezTo>
                    <a:pt x="21450" y="12939"/>
                    <a:pt x="21600" y="14817"/>
                    <a:pt x="21600" y="15756"/>
                  </a:cubicBezTo>
                  <a:cubicBezTo>
                    <a:pt x="21600" y="16695"/>
                    <a:pt x="21450" y="16695"/>
                    <a:pt x="21278" y="17165"/>
                  </a:cubicBezTo>
                  <a:cubicBezTo>
                    <a:pt x="21107" y="17634"/>
                    <a:pt x="20914" y="18574"/>
                    <a:pt x="20721" y="19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5" name="Line"/>
            <p:cNvSpPr/>
            <p:nvPr/>
          </p:nvSpPr>
          <p:spPr>
            <a:xfrm>
              <a:off x="8247812" y="2682213"/>
              <a:ext cx="1862954" cy="40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0917" fill="norm" stroke="1" extrusionOk="0">
                  <a:moveTo>
                    <a:pt x="355" y="20917"/>
                  </a:moveTo>
                  <a:cubicBezTo>
                    <a:pt x="88" y="17677"/>
                    <a:pt x="-180" y="14437"/>
                    <a:pt x="161" y="12817"/>
                  </a:cubicBezTo>
                  <a:cubicBezTo>
                    <a:pt x="501" y="11197"/>
                    <a:pt x="1450" y="11197"/>
                    <a:pt x="2435" y="10657"/>
                  </a:cubicBezTo>
                  <a:cubicBezTo>
                    <a:pt x="3420" y="10117"/>
                    <a:pt x="4442" y="9037"/>
                    <a:pt x="5475" y="7417"/>
                  </a:cubicBezTo>
                  <a:cubicBezTo>
                    <a:pt x="6509" y="5797"/>
                    <a:pt x="7555" y="3637"/>
                    <a:pt x="8492" y="2557"/>
                  </a:cubicBezTo>
                  <a:cubicBezTo>
                    <a:pt x="9428" y="1477"/>
                    <a:pt x="10255" y="1477"/>
                    <a:pt x="11204" y="1477"/>
                  </a:cubicBezTo>
                  <a:cubicBezTo>
                    <a:pt x="12152" y="1477"/>
                    <a:pt x="13223" y="1477"/>
                    <a:pt x="14208" y="1477"/>
                  </a:cubicBezTo>
                  <a:cubicBezTo>
                    <a:pt x="15193" y="1477"/>
                    <a:pt x="16093" y="1477"/>
                    <a:pt x="17005" y="2557"/>
                  </a:cubicBezTo>
                  <a:cubicBezTo>
                    <a:pt x="17917" y="3637"/>
                    <a:pt x="18842" y="5797"/>
                    <a:pt x="19535" y="6877"/>
                  </a:cubicBezTo>
                  <a:cubicBezTo>
                    <a:pt x="20228" y="7957"/>
                    <a:pt x="20690" y="7957"/>
                    <a:pt x="20982" y="7957"/>
                  </a:cubicBezTo>
                  <a:cubicBezTo>
                    <a:pt x="21274" y="7957"/>
                    <a:pt x="21396" y="7957"/>
                    <a:pt x="21408" y="6337"/>
                  </a:cubicBezTo>
                  <a:cubicBezTo>
                    <a:pt x="21420" y="4717"/>
                    <a:pt x="21323" y="1477"/>
                    <a:pt x="21213" y="397"/>
                  </a:cubicBezTo>
                  <a:cubicBezTo>
                    <a:pt x="21104" y="-683"/>
                    <a:pt x="20982" y="397"/>
                    <a:pt x="20897" y="4177"/>
                  </a:cubicBezTo>
                  <a:cubicBezTo>
                    <a:pt x="20812" y="7957"/>
                    <a:pt x="20763" y="14437"/>
                    <a:pt x="20715" y="20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6" name="Line"/>
            <p:cNvSpPr/>
            <p:nvPr/>
          </p:nvSpPr>
          <p:spPr>
            <a:xfrm>
              <a:off x="3967051" y="3783657"/>
              <a:ext cx="38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7" name="Line"/>
            <p:cNvSpPr/>
            <p:nvPr/>
          </p:nvSpPr>
          <p:spPr>
            <a:xfrm>
              <a:off x="5071951" y="3320107"/>
              <a:ext cx="254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040"/>
                    <a:pt x="14400" y="10080"/>
                    <a:pt x="18000" y="13680"/>
                  </a:cubicBezTo>
                  <a:cubicBezTo>
                    <a:pt x="21600" y="17280"/>
                    <a:pt x="21600" y="19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8" name="Line"/>
            <p:cNvSpPr/>
            <p:nvPr/>
          </p:nvSpPr>
          <p:spPr>
            <a:xfrm>
              <a:off x="4703651" y="3790371"/>
              <a:ext cx="1314451" cy="44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0" y="21424"/>
                  </a:moveTo>
                  <a:cubicBezTo>
                    <a:pt x="1183" y="19367"/>
                    <a:pt x="2365" y="17310"/>
                    <a:pt x="3635" y="14224"/>
                  </a:cubicBezTo>
                  <a:cubicBezTo>
                    <a:pt x="4904" y="11138"/>
                    <a:pt x="6261" y="7024"/>
                    <a:pt x="7704" y="4453"/>
                  </a:cubicBezTo>
                  <a:cubicBezTo>
                    <a:pt x="9148" y="1881"/>
                    <a:pt x="10678" y="853"/>
                    <a:pt x="12191" y="338"/>
                  </a:cubicBezTo>
                  <a:cubicBezTo>
                    <a:pt x="13704" y="-176"/>
                    <a:pt x="15200" y="-176"/>
                    <a:pt x="16417" y="853"/>
                  </a:cubicBezTo>
                  <a:cubicBezTo>
                    <a:pt x="17635" y="1881"/>
                    <a:pt x="18574" y="3938"/>
                    <a:pt x="19391" y="6510"/>
                  </a:cubicBezTo>
                  <a:cubicBezTo>
                    <a:pt x="20209" y="9081"/>
                    <a:pt x="20904" y="12167"/>
                    <a:pt x="21600" y="15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9" name="Line"/>
            <p:cNvSpPr/>
            <p:nvPr/>
          </p:nvSpPr>
          <p:spPr>
            <a:xfrm>
              <a:off x="4868751" y="4044007"/>
              <a:ext cx="508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5000"/>
                    <a:pt x="5400" y="10000"/>
                    <a:pt x="6750" y="13100"/>
                  </a:cubicBezTo>
                  <a:cubicBezTo>
                    <a:pt x="8100" y="16200"/>
                    <a:pt x="8100" y="17400"/>
                    <a:pt x="9000" y="18500"/>
                  </a:cubicBezTo>
                  <a:cubicBezTo>
                    <a:pt x="9900" y="19600"/>
                    <a:pt x="11700" y="20600"/>
                    <a:pt x="13950" y="21100"/>
                  </a:cubicBezTo>
                  <a:cubicBezTo>
                    <a:pt x="16200" y="21600"/>
                    <a:pt x="189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0" name="Line"/>
            <p:cNvSpPr/>
            <p:nvPr/>
          </p:nvSpPr>
          <p:spPr>
            <a:xfrm>
              <a:off x="5027501" y="4126557"/>
              <a:ext cx="3619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9800"/>
                    <a:pt x="4800" y="18000"/>
                    <a:pt x="7958" y="14850"/>
                  </a:cubicBezTo>
                  <a:cubicBezTo>
                    <a:pt x="11116" y="11700"/>
                    <a:pt x="15032" y="7200"/>
                    <a:pt x="17432" y="4500"/>
                  </a:cubicBezTo>
                  <a:cubicBezTo>
                    <a:pt x="19832" y="1800"/>
                    <a:pt x="20716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1" name="Line"/>
            <p:cNvSpPr/>
            <p:nvPr/>
          </p:nvSpPr>
          <p:spPr>
            <a:xfrm>
              <a:off x="5486655" y="4007732"/>
              <a:ext cx="125047" cy="2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241" fill="norm" stroke="1" extrusionOk="0">
                  <a:moveTo>
                    <a:pt x="21268" y="412"/>
                  </a:moveTo>
                  <a:cubicBezTo>
                    <a:pt x="18748" y="27"/>
                    <a:pt x="16228" y="-359"/>
                    <a:pt x="13528" y="605"/>
                  </a:cubicBezTo>
                  <a:cubicBezTo>
                    <a:pt x="10828" y="1570"/>
                    <a:pt x="7948" y="3884"/>
                    <a:pt x="5608" y="6584"/>
                  </a:cubicBezTo>
                  <a:cubicBezTo>
                    <a:pt x="3268" y="9284"/>
                    <a:pt x="1468" y="12370"/>
                    <a:pt x="568" y="14684"/>
                  </a:cubicBezTo>
                  <a:cubicBezTo>
                    <a:pt x="-332" y="16998"/>
                    <a:pt x="-332" y="18541"/>
                    <a:pt x="1828" y="19505"/>
                  </a:cubicBezTo>
                  <a:cubicBezTo>
                    <a:pt x="3988" y="20470"/>
                    <a:pt x="8308" y="20855"/>
                    <a:pt x="12628" y="21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2" name="Line"/>
            <p:cNvSpPr/>
            <p:nvPr/>
          </p:nvSpPr>
          <p:spPr>
            <a:xfrm>
              <a:off x="5729357" y="4075757"/>
              <a:ext cx="15695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2979"/>
                    <a:pt x="3818" y="5959"/>
                    <a:pt x="1118" y="9559"/>
                  </a:cubicBezTo>
                  <a:cubicBezTo>
                    <a:pt x="-1582" y="13159"/>
                    <a:pt x="1118" y="17379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3" name="Line"/>
            <p:cNvSpPr/>
            <p:nvPr/>
          </p:nvSpPr>
          <p:spPr>
            <a:xfrm>
              <a:off x="5802201" y="4171007"/>
              <a:ext cx="127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4400"/>
                    <a:pt x="2880" y="7200"/>
                    <a:pt x="6480" y="3600"/>
                  </a:cubicBezTo>
                  <a:cubicBezTo>
                    <a:pt x="10080" y="0"/>
                    <a:pt x="1584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4" name="Line"/>
            <p:cNvSpPr/>
            <p:nvPr/>
          </p:nvSpPr>
          <p:spPr>
            <a:xfrm>
              <a:off x="5935914" y="4054591"/>
              <a:ext cx="152022" cy="39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547" fill="norm" stroke="1" extrusionOk="0">
                  <a:moveTo>
                    <a:pt x="6955" y="5630"/>
                  </a:moveTo>
                  <a:cubicBezTo>
                    <a:pt x="5496" y="8617"/>
                    <a:pt x="4036" y="11604"/>
                    <a:pt x="3307" y="13730"/>
                  </a:cubicBezTo>
                  <a:cubicBezTo>
                    <a:pt x="2577" y="15855"/>
                    <a:pt x="2577" y="17119"/>
                    <a:pt x="2577" y="18096"/>
                  </a:cubicBezTo>
                  <a:cubicBezTo>
                    <a:pt x="2577" y="19072"/>
                    <a:pt x="2577" y="19762"/>
                    <a:pt x="2577" y="20394"/>
                  </a:cubicBezTo>
                  <a:cubicBezTo>
                    <a:pt x="2577" y="21026"/>
                    <a:pt x="2577" y="21600"/>
                    <a:pt x="2285" y="21543"/>
                  </a:cubicBezTo>
                  <a:cubicBezTo>
                    <a:pt x="1993" y="21485"/>
                    <a:pt x="1409" y="20796"/>
                    <a:pt x="826" y="18957"/>
                  </a:cubicBezTo>
                  <a:cubicBezTo>
                    <a:pt x="242" y="17119"/>
                    <a:pt x="-342" y="14132"/>
                    <a:pt x="242" y="11374"/>
                  </a:cubicBezTo>
                  <a:cubicBezTo>
                    <a:pt x="826" y="8617"/>
                    <a:pt x="2577" y="6089"/>
                    <a:pt x="4182" y="4309"/>
                  </a:cubicBezTo>
                  <a:cubicBezTo>
                    <a:pt x="5788" y="2528"/>
                    <a:pt x="7247" y="1494"/>
                    <a:pt x="8707" y="862"/>
                  </a:cubicBezTo>
                  <a:cubicBezTo>
                    <a:pt x="10166" y="230"/>
                    <a:pt x="11626" y="0"/>
                    <a:pt x="13085" y="0"/>
                  </a:cubicBezTo>
                  <a:cubicBezTo>
                    <a:pt x="14544" y="0"/>
                    <a:pt x="16004" y="230"/>
                    <a:pt x="17463" y="919"/>
                  </a:cubicBezTo>
                  <a:cubicBezTo>
                    <a:pt x="18923" y="1609"/>
                    <a:pt x="20382" y="2757"/>
                    <a:pt x="20820" y="3906"/>
                  </a:cubicBezTo>
                  <a:cubicBezTo>
                    <a:pt x="21258" y="5055"/>
                    <a:pt x="20674" y="6204"/>
                    <a:pt x="19361" y="7009"/>
                  </a:cubicBezTo>
                  <a:cubicBezTo>
                    <a:pt x="18047" y="7813"/>
                    <a:pt x="16004" y="8272"/>
                    <a:pt x="13669" y="8272"/>
                  </a:cubicBezTo>
                  <a:cubicBezTo>
                    <a:pt x="11334" y="8272"/>
                    <a:pt x="8707" y="7813"/>
                    <a:pt x="6080" y="7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5" name="Line"/>
            <p:cNvSpPr/>
            <p:nvPr/>
          </p:nvSpPr>
          <p:spPr>
            <a:xfrm>
              <a:off x="6056201" y="4018607"/>
              <a:ext cx="119708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13642" y="0"/>
                  </a:moveTo>
                  <a:cubicBezTo>
                    <a:pt x="15537" y="164"/>
                    <a:pt x="17432" y="327"/>
                    <a:pt x="18947" y="900"/>
                  </a:cubicBezTo>
                  <a:cubicBezTo>
                    <a:pt x="20463" y="1473"/>
                    <a:pt x="21600" y="2455"/>
                    <a:pt x="21411" y="4582"/>
                  </a:cubicBezTo>
                  <a:cubicBezTo>
                    <a:pt x="21221" y="6709"/>
                    <a:pt x="19705" y="9982"/>
                    <a:pt x="15916" y="13009"/>
                  </a:cubicBezTo>
                  <a:cubicBezTo>
                    <a:pt x="12126" y="16036"/>
                    <a:pt x="6063" y="188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6" name="Line"/>
            <p:cNvSpPr/>
            <p:nvPr/>
          </p:nvSpPr>
          <p:spPr>
            <a:xfrm>
              <a:off x="6672151" y="3828107"/>
              <a:ext cx="177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1" y="15840"/>
                    <a:pt x="1543" y="10080"/>
                    <a:pt x="4500" y="6480"/>
                  </a:cubicBezTo>
                  <a:cubicBezTo>
                    <a:pt x="7457" y="2880"/>
                    <a:pt x="12600" y="1440"/>
                    <a:pt x="15814" y="720"/>
                  </a:cubicBezTo>
                  <a:cubicBezTo>
                    <a:pt x="19029" y="0"/>
                    <a:pt x="2031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7" name="Line"/>
            <p:cNvSpPr/>
            <p:nvPr/>
          </p:nvSpPr>
          <p:spPr>
            <a:xfrm>
              <a:off x="6716601" y="3917007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8" name="Line"/>
            <p:cNvSpPr/>
            <p:nvPr/>
          </p:nvSpPr>
          <p:spPr>
            <a:xfrm>
              <a:off x="7150517" y="3661877"/>
              <a:ext cx="223505" cy="407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09" fill="norm" stroke="1" extrusionOk="0">
                  <a:moveTo>
                    <a:pt x="8277" y="7742"/>
                  </a:moveTo>
                  <a:cubicBezTo>
                    <a:pt x="6460" y="9412"/>
                    <a:pt x="4643" y="11082"/>
                    <a:pt x="3533" y="13030"/>
                  </a:cubicBezTo>
                  <a:cubicBezTo>
                    <a:pt x="2422" y="14979"/>
                    <a:pt x="2019" y="17206"/>
                    <a:pt x="1615" y="18764"/>
                  </a:cubicBezTo>
                  <a:cubicBezTo>
                    <a:pt x="1211" y="20323"/>
                    <a:pt x="807" y="21214"/>
                    <a:pt x="505" y="21381"/>
                  </a:cubicBezTo>
                  <a:cubicBezTo>
                    <a:pt x="202" y="21548"/>
                    <a:pt x="0" y="20991"/>
                    <a:pt x="0" y="18932"/>
                  </a:cubicBezTo>
                  <a:cubicBezTo>
                    <a:pt x="0" y="16872"/>
                    <a:pt x="202" y="13309"/>
                    <a:pt x="1009" y="10136"/>
                  </a:cubicBezTo>
                  <a:cubicBezTo>
                    <a:pt x="1817" y="6962"/>
                    <a:pt x="3230" y="4179"/>
                    <a:pt x="5047" y="2453"/>
                  </a:cubicBezTo>
                  <a:cubicBezTo>
                    <a:pt x="6864" y="727"/>
                    <a:pt x="9084" y="59"/>
                    <a:pt x="11708" y="4"/>
                  </a:cubicBezTo>
                  <a:cubicBezTo>
                    <a:pt x="14333" y="-52"/>
                    <a:pt x="17361" y="505"/>
                    <a:pt x="19178" y="1507"/>
                  </a:cubicBezTo>
                  <a:cubicBezTo>
                    <a:pt x="20994" y="2509"/>
                    <a:pt x="21600" y="3956"/>
                    <a:pt x="21196" y="5125"/>
                  </a:cubicBezTo>
                  <a:cubicBezTo>
                    <a:pt x="20793" y="6294"/>
                    <a:pt x="19379" y="7185"/>
                    <a:pt x="16755" y="7853"/>
                  </a:cubicBezTo>
                  <a:cubicBezTo>
                    <a:pt x="14131" y="8521"/>
                    <a:pt x="10295" y="8967"/>
                    <a:pt x="6460" y="9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9" name="Line"/>
            <p:cNvSpPr/>
            <p:nvPr/>
          </p:nvSpPr>
          <p:spPr>
            <a:xfrm>
              <a:off x="7491301" y="3834457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0" name="Line"/>
            <p:cNvSpPr/>
            <p:nvPr/>
          </p:nvSpPr>
          <p:spPr>
            <a:xfrm>
              <a:off x="7929451" y="3586807"/>
              <a:ext cx="254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1" name="Line"/>
            <p:cNvSpPr/>
            <p:nvPr/>
          </p:nvSpPr>
          <p:spPr>
            <a:xfrm>
              <a:off x="7758001" y="3882995"/>
              <a:ext cx="304801" cy="34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500" y="12793"/>
                    <a:pt x="9000" y="5170"/>
                    <a:pt x="12600" y="1993"/>
                  </a:cubicBezTo>
                  <a:cubicBezTo>
                    <a:pt x="16200" y="-1183"/>
                    <a:pt x="1890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2" name="Line"/>
            <p:cNvSpPr/>
            <p:nvPr/>
          </p:nvSpPr>
          <p:spPr>
            <a:xfrm>
              <a:off x="7856578" y="3995334"/>
              <a:ext cx="175690" cy="285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40" fill="norm" stroke="1" extrusionOk="0">
                  <a:moveTo>
                    <a:pt x="4996" y="6034"/>
                  </a:moveTo>
                  <a:cubicBezTo>
                    <a:pt x="3710" y="9052"/>
                    <a:pt x="2424" y="12069"/>
                    <a:pt x="1653" y="14372"/>
                  </a:cubicBezTo>
                  <a:cubicBezTo>
                    <a:pt x="882" y="16675"/>
                    <a:pt x="624" y="18264"/>
                    <a:pt x="496" y="19455"/>
                  </a:cubicBezTo>
                  <a:cubicBezTo>
                    <a:pt x="367" y="20646"/>
                    <a:pt x="367" y="21440"/>
                    <a:pt x="239" y="21440"/>
                  </a:cubicBezTo>
                  <a:cubicBezTo>
                    <a:pt x="110" y="21440"/>
                    <a:pt x="-147" y="20646"/>
                    <a:pt x="110" y="18105"/>
                  </a:cubicBezTo>
                  <a:cubicBezTo>
                    <a:pt x="367" y="15564"/>
                    <a:pt x="1139" y="11275"/>
                    <a:pt x="3582" y="7940"/>
                  </a:cubicBezTo>
                  <a:cubicBezTo>
                    <a:pt x="6024" y="4605"/>
                    <a:pt x="10139" y="2222"/>
                    <a:pt x="13224" y="1031"/>
                  </a:cubicBezTo>
                  <a:cubicBezTo>
                    <a:pt x="16310" y="-160"/>
                    <a:pt x="18367" y="-160"/>
                    <a:pt x="19653" y="237"/>
                  </a:cubicBezTo>
                  <a:cubicBezTo>
                    <a:pt x="20939" y="634"/>
                    <a:pt x="21453" y="1428"/>
                    <a:pt x="21324" y="2143"/>
                  </a:cubicBezTo>
                  <a:cubicBezTo>
                    <a:pt x="21196" y="2858"/>
                    <a:pt x="20424" y="3493"/>
                    <a:pt x="16953" y="4128"/>
                  </a:cubicBezTo>
                  <a:cubicBezTo>
                    <a:pt x="13482" y="4764"/>
                    <a:pt x="7310" y="5399"/>
                    <a:pt x="1139" y="60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3" name="Line"/>
            <p:cNvSpPr/>
            <p:nvPr/>
          </p:nvSpPr>
          <p:spPr>
            <a:xfrm>
              <a:off x="8615251" y="3814844"/>
              <a:ext cx="1841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228" y="11375"/>
                    <a:pt x="6455" y="2735"/>
                    <a:pt x="10055" y="575"/>
                  </a:cubicBezTo>
                  <a:cubicBezTo>
                    <a:pt x="13655" y="-1585"/>
                    <a:pt x="17628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4" name="Line"/>
            <p:cNvSpPr/>
            <p:nvPr/>
          </p:nvSpPr>
          <p:spPr>
            <a:xfrm>
              <a:off x="8627951" y="3936057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5" name="Line"/>
            <p:cNvSpPr/>
            <p:nvPr/>
          </p:nvSpPr>
          <p:spPr>
            <a:xfrm>
              <a:off x="9205801" y="3726507"/>
              <a:ext cx="889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43" y="4019"/>
                    <a:pt x="10286" y="8037"/>
                    <a:pt x="6686" y="11637"/>
                  </a:cubicBezTo>
                  <a:cubicBezTo>
                    <a:pt x="3086" y="15237"/>
                    <a:pt x="1543" y="1841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6" name="Line"/>
            <p:cNvSpPr/>
            <p:nvPr/>
          </p:nvSpPr>
          <p:spPr>
            <a:xfrm>
              <a:off x="9002601" y="4081544"/>
              <a:ext cx="2032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725" y="2735"/>
                    <a:pt x="9450" y="-1585"/>
                    <a:pt x="13050" y="575"/>
                  </a:cubicBezTo>
                  <a:cubicBezTo>
                    <a:pt x="16650" y="2735"/>
                    <a:pt x="19125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7" name="Line"/>
            <p:cNvSpPr/>
            <p:nvPr/>
          </p:nvSpPr>
          <p:spPr>
            <a:xfrm>
              <a:off x="9034351" y="4171007"/>
              <a:ext cx="1714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8" name="Line"/>
            <p:cNvSpPr/>
            <p:nvPr/>
          </p:nvSpPr>
          <p:spPr>
            <a:xfrm>
              <a:off x="2582751" y="1250371"/>
              <a:ext cx="2145304" cy="132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41" fill="norm" stroke="1" extrusionOk="0">
                  <a:moveTo>
                    <a:pt x="0" y="21541"/>
                  </a:moveTo>
                  <a:cubicBezTo>
                    <a:pt x="234" y="20512"/>
                    <a:pt x="469" y="19484"/>
                    <a:pt x="948" y="19312"/>
                  </a:cubicBezTo>
                  <a:cubicBezTo>
                    <a:pt x="1427" y="19141"/>
                    <a:pt x="2151" y="19827"/>
                    <a:pt x="2908" y="19827"/>
                  </a:cubicBezTo>
                  <a:cubicBezTo>
                    <a:pt x="3664" y="19827"/>
                    <a:pt x="4452" y="19141"/>
                    <a:pt x="5230" y="18112"/>
                  </a:cubicBezTo>
                  <a:cubicBezTo>
                    <a:pt x="6007" y="17084"/>
                    <a:pt x="6774" y="15712"/>
                    <a:pt x="7605" y="14512"/>
                  </a:cubicBezTo>
                  <a:cubicBezTo>
                    <a:pt x="8436" y="13312"/>
                    <a:pt x="9330" y="12284"/>
                    <a:pt x="10246" y="11255"/>
                  </a:cubicBezTo>
                  <a:cubicBezTo>
                    <a:pt x="11162" y="10227"/>
                    <a:pt x="12099" y="9198"/>
                    <a:pt x="13037" y="7998"/>
                  </a:cubicBezTo>
                  <a:cubicBezTo>
                    <a:pt x="13974" y="6798"/>
                    <a:pt x="14911" y="5427"/>
                    <a:pt x="15763" y="4398"/>
                  </a:cubicBezTo>
                  <a:cubicBezTo>
                    <a:pt x="16615" y="3370"/>
                    <a:pt x="17382" y="2684"/>
                    <a:pt x="18224" y="1998"/>
                  </a:cubicBezTo>
                  <a:cubicBezTo>
                    <a:pt x="19065" y="1312"/>
                    <a:pt x="19981" y="627"/>
                    <a:pt x="20514" y="284"/>
                  </a:cubicBezTo>
                  <a:cubicBezTo>
                    <a:pt x="21046" y="-59"/>
                    <a:pt x="21195" y="-59"/>
                    <a:pt x="21334" y="112"/>
                  </a:cubicBezTo>
                  <a:cubicBezTo>
                    <a:pt x="21472" y="284"/>
                    <a:pt x="21600" y="627"/>
                    <a:pt x="21589" y="1141"/>
                  </a:cubicBezTo>
                  <a:cubicBezTo>
                    <a:pt x="21579" y="1655"/>
                    <a:pt x="21430" y="2341"/>
                    <a:pt x="21206" y="3027"/>
                  </a:cubicBezTo>
                  <a:cubicBezTo>
                    <a:pt x="20982" y="3712"/>
                    <a:pt x="20684" y="4398"/>
                    <a:pt x="20386" y="5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9" name="Line"/>
            <p:cNvSpPr/>
            <p:nvPr/>
          </p:nvSpPr>
          <p:spPr>
            <a:xfrm>
              <a:off x="2420477" y="1347374"/>
              <a:ext cx="2049716" cy="23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370" y="21600"/>
                  </a:moveTo>
                  <a:cubicBezTo>
                    <a:pt x="170" y="21218"/>
                    <a:pt x="-30" y="20835"/>
                    <a:pt x="3" y="20358"/>
                  </a:cubicBezTo>
                  <a:cubicBezTo>
                    <a:pt x="37" y="19880"/>
                    <a:pt x="304" y="19306"/>
                    <a:pt x="815" y="18350"/>
                  </a:cubicBezTo>
                  <a:cubicBezTo>
                    <a:pt x="1327" y="17395"/>
                    <a:pt x="2083" y="16057"/>
                    <a:pt x="2828" y="14719"/>
                  </a:cubicBezTo>
                  <a:cubicBezTo>
                    <a:pt x="3574" y="13381"/>
                    <a:pt x="4308" y="12042"/>
                    <a:pt x="5142" y="10896"/>
                  </a:cubicBezTo>
                  <a:cubicBezTo>
                    <a:pt x="5976" y="9749"/>
                    <a:pt x="6910" y="8793"/>
                    <a:pt x="7722" y="8124"/>
                  </a:cubicBezTo>
                  <a:cubicBezTo>
                    <a:pt x="8534" y="7455"/>
                    <a:pt x="9224" y="7073"/>
                    <a:pt x="9925" y="6786"/>
                  </a:cubicBezTo>
                  <a:cubicBezTo>
                    <a:pt x="10625" y="6499"/>
                    <a:pt x="11337" y="6308"/>
                    <a:pt x="12149" y="6117"/>
                  </a:cubicBezTo>
                  <a:cubicBezTo>
                    <a:pt x="12961" y="5926"/>
                    <a:pt x="13873" y="5735"/>
                    <a:pt x="14774" y="5543"/>
                  </a:cubicBezTo>
                  <a:cubicBezTo>
                    <a:pt x="15675" y="5352"/>
                    <a:pt x="16565" y="5161"/>
                    <a:pt x="17377" y="4683"/>
                  </a:cubicBezTo>
                  <a:cubicBezTo>
                    <a:pt x="18189" y="4205"/>
                    <a:pt x="18923" y="3441"/>
                    <a:pt x="19523" y="2676"/>
                  </a:cubicBezTo>
                  <a:cubicBezTo>
                    <a:pt x="20124" y="1912"/>
                    <a:pt x="20591" y="1147"/>
                    <a:pt x="20936" y="669"/>
                  </a:cubicBezTo>
                  <a:cubicBezTo>
                    <a:pt x="21281" y="191"/>
                    <a:pt x="21503" y="0"/>
                    <a:pt x="21537" y="0"/>
                  </a:cubicBezTo>
                  <a:cubicBezTo>
                    <a:pt x="21570" y="0"/>
                    <a:pt x="21414" y="191"/>
                    <a:pt x="21259" y="669"/>
                  </a:cubicBezTo>
                  <a:cubicBezTo>
                    <a:pt x="21103" y="1147"/>
                    <a:pt x="20947" y="1912"/>
                    <a:pt x="20791" y="2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846" name="Drawing"/>
          <p:cNvGrpSpPr/>
          <p:nvPr/>
        </p:nvGrpSpPr>
        <p:grpSpPr>
          <a:xfrm>
            <a:off x="488949" y="6002857"/>
            <a:ext cx="11023601" cy="2023543"/>
            <a:chOff x="-38100" y="0"/>
            <a:chExt cx="11023600" cy="2023542"/>
          </a:xfrm>
        </p:grpSpPr>
        <p:pic>
          <p:nvPicPr>
            <p:cNvPr id="377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651942"/>
              <a:ext cx="11023600" cy="323851"/>
            </a:xfrm>
            <a:prstGeom prst="rect">
              <a:avLst/>
            </a:prstGeom>
            <a:effectLst/>
          </p:spPr>
        </p:pic>
        <p:pic>
          <p:nvPicPr>
            <p:cNvPr id="377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97000" y="1280592"/>
              <a:ext cx="120650" cy="398350"/>
            </a:xfrm>
            <a:prstGeom prst="rect">
              <a:avLst/>
            </a:prstGeom>
            <a:effectLst/>
          </p:spPr>
        </p:pic>
        <p:pic>
          <p:nvPicPr>
            <p:cNvPr id="377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55750" y="1432992"/>
              <a:ext cx="387350" cy="127001"/>
            </a:xfrm>
            <a:prstGeom prst="rect">
              <a:avLst/>
            </a:prstGeom>
            <a:effectLst/>
          </p:spPr>
        </p:pic>
        <p:pic>
          <p:nvPicPr>
            <p:cNvPr id="377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47044" y="1325042"/>
              <a:ext cx="107156" cy="355601"/>
            </a:xfrm>
            <a:prstGeom prst="rect">
              <a:avLst/>
            </a:prstGeom>
            <a:effectLst/>
          </p:spPr>
        </p:pic>
        <p:pic>
          <p:nvPicPr>
            <p:cNvPr id="377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12950" y="1301374"/>
              <a:ext cx="374650" cy="324371"/>
            </a:xfrm>
            <a:prstGeom prst="rect">
              <a:avLst/>
            </a:prstGeom>
            <a:effectLst/>
          </p:spPr>
        </p:pic>
        <p:pic>
          <p:nvPicPr>
            <p:cNvPr id="3781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84449" y="1401242"/>
              <a:ext cx="285751" cy="82551"/>
            </a:xfrm>
            <a:prstGeom prst="rect">
              <a:avLst/>
            </a:prstGeom>
            <a:effectLst/>
          </p:spPr>
        </p:pic>
        <p:pic>
          <p:nvPicPr>
            <p:cNvPr id="378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724150" y="1293292"/>
              <a:ext cx="88900" cy="323851"/>
            </a:xfrm>
            <a:prstGeom prst="rect">
              <a:avLst/>
            </a:prstGeom>
            <a:effectLst/>
          </p:spPr>
        </p:pic>
        <p:pic>
          <p:nvPicPr>
            <p:cNvPr id="378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933800" y="1271565"/>
              <a:ext cx="342801" cy="300616"/>
            </a:xfrm>
            <a:prstGeom prst="rect">
              <a:avLst/>
            </a:prstGeom>
            <a:effectLst/>
          </p:spPr>
        </p:pic>
        <p:pic>
          <p:nvPicPr>
            <p:cNvPr id="378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149600" y="974581"/>
              <a:ext cx="215900" cy="248068"/>
            </a:xfrm>
            <a:prstGeom prst="rect">
              <a:avLst/>
            </a:prstGeom>
            <a:effectLst/>
          </p:spPr>
        </p:pic>
        <p:pic>
          <p:nvPicPr>
            <p:cNvPr id="378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352800" y="1344092"/>
              <a:ext cx="292100" cy="88901"/>
            </a:xfrm>
            <a:prstGeom prst="rect">
              <a:avLst/>
            </a:prstGeom>
            <a:effectLst/>
          </p:spPr>
        </p:pic>
        <p:pic>
          <p:nvPicPr>
            <p:cNvPr id="379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515222" y="1217092"/>
              <a:ext cx="97929" cy="349251"/>
            </a:xfrm>
            <a:prstGeom prst="rect">
              <a:avLst/>
            </a:prstGeom>
            <a:effectLst/>
          </p:spPr>
        </p:pic>
        <p:pic>
          <p:nvPicPr>
            <p:cNvPr id="3793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994149" y="1401242"/>
              <a:ext cx="266701" cy="82551"/>
            </a:xfrm>
            <a:prstGeom prst="rect">
              <a:avLst/>
            </a:prstGeom>
            <a:effectLst/>
          </p:spPr>
        </p:pic>
        <p:pic>
          <p:nvPicPr>
            <p:cNvPr id="3795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279900" y="1401242"/>
              <a:ext cx="152400" cy="76201"/>
            </a:xfrm>
            <a:prstGeom prst="rect">
              <a:avLst/>
            </a:prstGeom>
            <a:effectLst/>
          </p:spPr>
        </p:pic>
        <p:pic>
          <p:nvPicPr>
            <p:cNvPr id="3797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565650" y="1388542"/>
              <a:ext cx="152400" cy="76201"/>
            </a:xfrm>
            <a:prstGeom prst="rect">
              <a:avLst/>
            </a:prstGeom>
            <a:effectLst/>
          </p:spPr>
        </p:pic>
        <p:pic>
          <p:nvPicPr>
            <p:cNvPr id="379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670550" y="1299642"/>
              <a:ext cx="355600" cy="88901"/>
            </a:xfrm>
            <a:prstGeom prst="rect">
              <a:avLst/>
            </a:prstGeom>
            <a:effectLst/>
          </p:spPr>
        </p:pic>
        <p:pic>
          <p:nvPicPr>
            <p:cNvPr id="380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685134" y="1394892"/>
              <a:ext cx="296567" cy="101131"/>
            </a:xfrm>
            <a:prstGeom prst="rect">
              <a:avLst/>
            </a:prstGeom>
            <a:effectLst/>
          </p:spPr>
        </p:pic>
        <p:pic>
          <p:nvPicPr>
            <p:cNvPr id="3803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855883" y="1051992"/>
              <a:ext cx="84668" cy="311151"/>
            </a:xfrm>
            <a:prstGeom prst="rect">
              <a:avLst/>
            </a:prstGeom>
            <a:effectLst/>
          </p:spPr>
        </p:pic>
        <p:pic>
          <p:nvPicPr>
            <p:cNvPr id="3805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426200" y="1486692"/>
              <a:ext cx="1168400" cy="130451"/>
            </a:xfrm>
            <a:prstGeom prst="rect">
              <a:avLst/>
            </a:prstGeom>
            <a:effectLst/>
          </p:spPr>
        </p:pic>
        <p:pic>
          <p:nvPicPr>
            <p:cNvPr id="380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489700" y="1689878"/>
              <a:ext cx="107039" cy="333665"/>
            </a:xfrm>
            <a:prstGeom prst="rect">
              <a:avLst/>
            </a:prstGeom>
            <a:effectLst/>
          </p:spPr>
        </p:pic>
        <p:pic>
          <p:nvPicPr>
            <p:cNvPr id="380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661150" y="1833042"/>
              <a:ext cx="298450" cy="82551"/>
            </a:xfrm>
            <a:prstGeom prst="rect">
              <a:avLst/>
            </a:prstGeom>
            <a:effectLst/>
          </p:spPr>
        </p:pic>
        <p:pic>
          <p:nvPicPr>
            <p:cNvPr id="381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004050" y="1706042"/>
              <a:ext cx="457200" cy="259740"/>
            </a:xfrm>
            <a:prstGeom prst="rect">
              <a:avLst/>
            </a:prstGeom>
            <a:effectLst/>
          </p:spPr>
        </p:pic>
        <p:pic>
          <p:nvPicPr>
            <p:cNvPr id="3813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178800" y="1559992"/>
              <a:ext cx="171450" cy="196851"/>
            </a:xfrm>
            <a:prstGeom prst="rect">
              <a:avLst/>
            </a:prstGeom>
            <a:effectLst/>
          </p:spPr>
        </p:pic>
        <p:pic>
          <p:nvPicPr>
            <p:cNvPr id="3815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851900" y="1301095"/>
              <a:ext cx="431800" cy="295909"/>
            </a:xfrm>
            <a:prstGeom prst="rect">
              <a:avLst/>
            </a:prstGeom>
            <a:effectLst/>
          </p:spPr>
        </p:pic>
        <p:pic>
          <p:nvPicPr>
            <p:cNvPr id="3817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487355" y="1312342"/>
              <a:ext cx="386896" cy="292101"/>
            </a:xfrm>
            <a:prstGeom prst="rect">
              <a:avLst/>
            </a:prstGeom>
            <a:effectLst/>
          </p:spPr>
        </p:pic>
        <p:pic>
          <p:nvPicPr>
            <p:cNvPr id="3819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064749" y="1236142"/>
              <a:ext cx="107973" cy="438151"/>
            </a:xfrm>
            <a:prstGeom prst="rect">
              <a:avLst/>
            </a:prstGeom>
            <a:effectLst/>
          </p:spPr>
        </p:pic>
        <p:sp>
          <p:nvSpPr>
            <p:cNvPr id="3821" name="Line"/>
            <p:cNvSpPr/>
            <p:nvPr/>
          </p:nvSpPr>
          <p:spPr>
            <a:xfrm>
              <a:off x="616455" y="185482"/>
              <a:ext cx="259846" cy="402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372" fill="norm" stroke="1" extrusionOk="0">
                  <a:moveTo>
                    <a:pt x="21558" y="1842"/>
                  </a:moveTo>
                  <a:cubicBezTo>
                    <a:pt x="21382" y="1280"/>
                    <a:pt x="21207" y="717"/>
                    <a:pt x="20680" y="380"/>
                  </a:cubicBezTo>
                  <a:cubicBezTo>
                    <a:pt x="20153" y="42"/>
                    <a:pt x="19275" y="-70"/>
                    <a:pt x="16992" y="42"/>
                  </a:cubicBezTo>
                  <a:cubicBezTo>
                    <a:pt x="14709" y="155"/>
                    <a:pt x="11021" y="492"/>
                    <a:pt x="8387" y="999"/>
                  </a:cubicBezTo>
                  <a:cubicBezTo>
                    <a:pt x="5753" y="1505"/>
                    <a:pt x="4173" y="2180"/>
                    <a:pt x="3295" y="3586"/>
                  </a:cubicBezTo>
                  <a:cubicBezTo>
                    <a:pt x="2417" y="4992"/>
                    <a:pt x="2241" y="7130"/>
                    <a:pt x="1890" y="9549"/>
                  </a:cubicBezTo>
                  <a:cubicBezTo>
                    <a:pt x="1538" y="11967"/>
                    <a:pt x="1012" y="14667"/>
                    <a:pt x="660" y="16299"/>
                  </a:cubicBezTo>
                  <a:cubicBezTo>
                    <a:pt x="309" y="17930"/>
                    <a:pt x="134" y="18493"/>
                    <a:pt x="46" y="19111"/>
                  </a:cubicBezTo>
                  <a:cubicBezTo>
                    <a:pt x="-42" y="19730"/>
                    <a:pt x="-42" y="20405"/>
                    <a:pt x="397" y="20855"/>
                  </a:cubicBezTo>
                  <a:cubicBezTo>
                    <a:pt x="836" y="21305"/>
                    <a:pt x="1714" y="21530"/>
                    <a:pt x="4436" y="21249"/>
                  </a:cubicBezTo>
                  <a:cubicBezTo>
                    <a:pt x="7158" y="20967"/>
                    <a:pt x="11724" y="20180"/>
                    <a:pt x="14446" y="19730"/>
                  </a:cubicBezTo>
                  <a:cubicBezTo>
                    <a:pt x="17168" y="19280"/>
                    <a:pt x="18046" y="19168"/>
                    <a:pt x="18924" y="19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2" name="Line"/>
            <p:cNvSpPr/>
            <p:nvPr/>
          </p:nvSpPr>
          <p:spPr>
            <a:xfrm>
              <a:off x="609600" y="436042"/>
              <a:ext cx="1651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62" y="14400"/>
                    <a:pt x="10523" y="7200"/>
                    <a:pt x="14123" y="3600"/>
                  </a:cubicBezTo>
                  <a:cubicBezTo>
                    <a:pt x="17723" y="0"/>
                    <a:pt x="1966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3" name="Line"/>
            <p:cNvSpPr/>
            <p:nvPr/>
          </p:nvSpPr>
          <p:spPr>
            <a:xfrm>
              <a:off x="998008" y="164546"/>
              <a:ext cx="291042" cy="436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23" fill="norm" stroke="1" extrusionOk="0">
                  <a:moveTo>
                    <a:pt x="21522" y="2114"/>
                  </a:moveTo>
                  <a:cubicBezTo>
                    <a:pt x="20896" y="1384"/>
                    <a:pt x="20270" y="653"/>
                    <a:pt x="19565" y="288"/>
                  </a:cubicBezTo>
                  <a:cubicBezTo>
                    <a:pt x="18861" y="-77"/>
                    <a:pt x="18079" y="-77"/>
                    <a:pt x="15965" y="184"/>
                  </a:cubicBezTo>
                  <a:cubicBezTo>
                    <a:pt x="13852" y="445"/>
                    <a:pt x="10409" y="966"/>
                    <a:pt x="8061" y="1593"/>
                  </a:cubicBezTo>
                  <a:cubicBezTo>
                    <a:pt x="5713" y="2219"/>
                    <a:pt x="4461" y="2949"/>
                    <a:pt x="3600" y="4619"/>
                  </a:cubicBezTo>
                  <a:cubicBezTo>
                    <a:pt x="2739" y="6288"/>
                    <a:pt x="2270" y="8897"/>
                    <a:pt x="1722" y="11453"/>
                  </a:cubicBezTo>
                  <a:cubicBezTo>
                    <a:pt x="1174" y="14010"/>
                    <a:pt x="548" y="16514"/>
                    <a:pt x="235" y="18080"/>
                  </a:cubicBezTo>
                  <a:cubicBezTo>
                    <a:pt x="-78" y="19645"/>
                    <a:pt x="-78" y="20271"/>
                    <a:pt x="235" y="20740"/>
                  </a:cubicBezTo>
                  <a:cubicBezTo>
                    <a:pt x="548" y="21210"/>
                    <a:pt x="1174" y="21523"/>
                    <a:pt x="2348" y="21523"/>
                  </a:cubicBezTo>
                  <a:cubicBezTo>
                    <a:pt x="3522" y="21523"/>
                    <a:pt x="5244" y="21210"/>
                    <a:pt x="7279" y="20845"/>
                  </a:cubicBezTo>
                  <a:cubicBezTo>
                    <a:pt x="9313" y="20480"/>
                    <a:pt x="11661" y="20062"/>
                    <a:pt x="14009" y="19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4" name="Line"/>
            <p:cNvSpPr/>
            <p:nvPr/>
          </p:nvSpPr>
          <p:spPr>
            <a:xfrm>
              <a:off x="1225550" y="334442"/>
              <a:ext cx="21590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59" y="195"/>
                    <a:pt x="2118" y="389"/>
                    <a:pt x="3918" y="2141"/>
                  </a:cubicBezTo>
                  <a:cubicBezTo>
                    <a:pt x="5718" y="3892"/>
                    <a:pt x="8259" y="7200"/>
                    <a:pt x="11329" y="10703"/>
                  </a:cubicBezTo>
                  <a:cubicBezTo>
                    <a:pt x="14400" y="14205"/>
                    <a:pt x="18000" y="179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5" name="Line"/>
            <p:cNvSpPr/>
            <p:nvPr/>
          </p:nvSpPr>
          <p:spPr>
            <a:xfrm>
              <a:off x="1308100" y="354199"/>
              <a:ext cx="139700" cy="246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21600" y="2685"/>
                  </a:moveTo>
                  <a:cubicBezTo>
                    <a:pt x="21273" y="1587"/>
                    <a:pt x="20945" y="488"/>
                    <a:pt x="19964" y="122"/>
                  </a:cubicBezTo>
                  <a:cubicBezTo>
                    <a:pt x="18982" y="-244"/>
                    <a:pt x="17345" y="122"/>
                    <a:pt x="13909" y="2502"/>
                  </a:cubicBezTo>
                  <a:cubicBezTo>
                    <a:pt x="10473" y="4881"/>
                    <a:pt x="5236" y="9275"/>
                    <a:pt x="2618" y="12753"/>
                  </a:cubicBezTo>
                  <a:cubicBezTo>
                    <a:pt x="0" y="16231"/>
                    <a:pt x="0" y="18793"/>
                    <a:pt x="0" y="21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6" name="Line"/>
            <p:cNvSpPr/>
            <p:nvPr/>
          </p:nvSpPr>
          <p:spPr>
            <a:xfrm>
              <a:off x="1477105" y="214434"/>
              <a:ext cx="246656" cy="373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528" fill="norm" stroke="1" extrusionOk="0">
                  <a:moveTo>
                    <a:pt x="211" y="2892"/>
                  </a:moveTo>
                  <a:cubicBezTo>
                    <a:pt x="28" y="2282"/>
                    <a:pt x="-155" y="1671"/>
                    <a:pt x="211" y="1305"/>
                  </a:cubicBezTo>
                  <a:cubicBezTo>
                    <a:pt x="577" y="939"/>
                    <a:pt x="1492" y="817"/>
                    <a:pt x="4147" y="634"/>
                  </a:cubicBezTo>
                  <a:cubicBezTo>
                    <a:pt x="6801" y="451"/>
                    <a:pt x="11194" y="207"/>
                    <a:pt x="13848" y="85"/>
                  </a:cubicBezTo>
                  <a:cubicBezTo>
                    <a:pt x="16503" y="-37"/>
                    <a:pt x="17418" y="-37"/>
                    <a:pt x="18333" y="146"/>
                  </a:cubicBezTo>
                  <a:cubicBezTo>
                    <a:pt x="19248" y="329"/>
                    <a:pt x="20164" y="695"/>
                    <a:pt x="20713" y="1183"/>
                  </a:cubicBezTo>
                  <a:cubicBezTo>
                    <a:pt x="21262" y="1671"/>
                    <a:pt x="21445" y="2282"/>
                    <a:pt x="21262" y="4112"/>
                  </a:cubicBezTo>
                  <a:cubicBezTo>
                    <a:pt x="21079" y="5943"/>
                    <a:pt x="20530" y="8994"/>
                    <a:pt x="20164" y="11495"/>
                  </a:cubicBezTo>
                  <a:cubicBezTo>
                    <a:pt x="19798" y="13997"/>
                    <a:pt x="19614" y="15949"/>
                    <a:pt x="19248" y="17536"/>
                  </a:cubicBezTo>
                  <a:cubicBezTo>
                    <a:pt x="18882" y="19122"/>
                    <a:pt x="18333" y="20343"/>
                    <a:pt x="17601" y="20953"/>
                  </a:cubicBezTo>
                  <a:cubicBezTo>
                    <a:pt x="16869" y="21563"/>
                    <a:pt x="15953" y="21563"/>
                    <a:pt x="14764" y="21502"/>
                  </a:cubicBezTo>
                  <a:cubicBezTo>
                    <a:pt x="13574" y="21441"/>
                    <a:pt x="12109" y="21319"/>
                    <a:pt x="10920" y="21136"/>
                  </a:cubicBezTo>
                  <a:cubicBezTo>
                    <a:pt x="9730" y="20953"/>
                    <a:pt x="8814" y="20709"/>
                    <a:pt x="8448" y="20526"/>
                  </a:cubicBezTo>
                  <a:cubicBezTo>
                    <a:pt x="8082" y="20343"/>
                    <a:pt x="8265" y="20221"/>
                    <a:pt x="8448" y="20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7" name="Line"/>
            <p:cNvSpPr/>
            <p:nvPr/>
          </p:nvSpPr>
          <p:spPr>
            <a:xfrm>
              <a:off x="1835150" y="384019"/>
              <a:ext cx="13970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3927" y="4868"/>
                    <a:pt x="7855" y="-1303"/>
                    <a:pt x="11455" y="240"/>
                  </a:cubicBezTo>
                  <a:cubicBezTo>
                    <a:pt x="15055" y="1783"/>
                    <a:pt x="18327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8" name="Line"/>
            <p:cNvSpPr/>
            <p:nvPr/>
          </p:nvSpPr>
          <p:spPr>
            <a:xfrm>
              <a:off x="1854200" y="474142"/>
              <a:ext cx="139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9" name="Line"/>
            <p:cNvSpPr/>
            <p:nvPr/>
          </p:nvSpPr>
          <p:spPr>
            <a:xfrm>
              <a:off x="2256631" y="110266"/>
              <a:ext cx="369184" cy="391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366" fill="norm" stroke="1" extrusionOk="0">
                  <a:moveTo>
                    <a:pt x="19007" y="2877"/>
                  </a:moveTo>
                  <a:cubicBezTo>
                    <a:pt x="19498" y="2415"/>
                    <a:pt x="19989" y="1953"/>
                    <a:pt x="20480" y="1433"/>
                  </a:cubicBezTo>
                  <a:cubicBezTo>
                    <a:pt x="20971" y="914"/>
                    <a:pt x="21462" y="336"/>
                    <a:pt x="21401" y="105"/>
                  </a:cubicBezTo>
                  <a:cubicBezTo>
                    <a:pt x="21339" y="-126"/>
                    <a:pt x="20726" y="-10"/>
                    <a:pt x="18823" y="798"/>
                  </a:cubicBezTo>
                  <a:cubicBezTo>
                    <a:pt x="16921" y="1607"/>
                    <a:pt x="13730" y="3108"/>
                    <a:pt x="11276" y="4263"/>
                  </a:cubicBezTo>
                  <a:cubicBezTo>
                    <a:pt x="8821" y="5418"/>
                    <a:pt x="7103" y="6227"/>
                    <a:pt x="6060" y="6920"/>
                  </a:cubicBezTo>
                  <a:cubicBezTo>
                    <a:pt x="5017" y="7613"/>
                    <a:pt x="4648" y="8191"/>
                    <a:pt x="4771" y="8537"/>
                  </a:cubicBezTo>
                  <a:cubicBezTo>
                    <a:pt x="4894" y="8884"/>
                    <a:pt x="5507" y="8999"/>
                    <a:pt x="6980" y="9115"/>
                  </a:cubicBezTo>
                  <a:cubicBezTo>
                    <a:pt x="8453" y="9230"/>
                    <a:pt x="10785" y="9346"/>
                    <a:pt x="12257" y="9461"/>
                  </a:cubicBezTo>
                  <a:cubicBezTo>
                    <a:pt x="13730" y="9577"/>
                    <a:pt x="14344" y="9692"/>
                    <a:pt x="14589" y="10039"/>
                  </a:cubicBezTo>
                  <a:cubicBezTo>
                    <a:pt x="14835" y="10385"/>
                    <a:pt x="14712" y="10963"/>
                    <a:pt x="13055" y="12176"/>
                  </a:cubicBezTo>
                  <a:cubicBezTo>
                    <a:pt x="11398" y="13388"/>
                    <a:pt x="8207" y="15237"/>
                    <a:pt x="5876" y="16623"/>
                  </a:cubicBezTo>
                  <a:cubicBezTo>
                    <a:pt x="3544" y="18009"/>
                    <a:pt x="2071" y="18933"/>
                    <a:pt x="1151" y="19626"/>
                  </a:cubicBezTo>
                  <a:cubicBezTo>
                    <a:pt x="230" y="20319"/>
                    <a:pt x="-138" y="20781"/>
                    <a:pt x="46" y="21070"/>
                  </a:cubicBezTo>
                  <a:cubicBezTo>
                    <a:pt x="230" y="21358"/>
                    <a:pt x="967" y="21474"/>
                    <a:pt x="3482" y="21243"/>
                  </a:cubicBezTo>
                  <a:cubicBezTo>
                    <a:pt x="5998" y="21012"/>
                    <a:pt x="10294" y="20434"/>
                    <a:pt x="13485" y="20203"/>
                  </a:cubicBezTo>
                  <a:cubicBezTo>
                    <a:pt x="16676" y="19972"/>
                    <a:pt x="18762" y="20088"/>
                    <a:pt x="20848" y="20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0" name="Line"/>
            <p:cNvSpPr/>
            <p:nvPr/>
          </p:nvSpPr>
          <p:spPr>
            <a:xfrm>
              <a:off x="2254250" y="658292"/>
              <a:ext cx="63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1" name="Line"/>
            <p:cNvSpPr/>
            <p:nvPr/>
          </p:nvSpPr>
          <p:spPr>
            <a:xfrm>
              <a:off x="2242492" y="575742"/>
              <a:ext cx="49859" cy="41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0967" fill="norm" stroke="1" extrusionOk="0">
                  <a:moveTo>
                    <a:pt x="4999" y="0"/>
                  </a:moveTo>
                  <a:cubicBezTo>
                    <a:pt x="2299" y="4320"/>
                    <a:pt x="-401" y="8640"/>
                    <a:pt x="49" y="12420"/>
                  </a:cubicBezTo>
                  <a:cubicBezTo>
                    <a:pt x="499" y="16200"/>
                    <a:pt x="4099" y="19440"/>
                    <a:pt x="8149" y="20520"/>
                  </a:cubicBezTo>
                  <a:cubicBezTo>
                    <a:pt x="12199" y="21600"/>
                    <a:pt x="16699" y="20520"/>
                    <a:pt x="21199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2" name="Line"/>
            <p:cNvSpPr/>
            <p:nvPr/>
          </p:nvSpPr>
          <p:spPr>
            <a:xfrm>
              <a:off x="2292350" y="651942"/>
              <a:ext cx="1143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4400"/>
                    <a:pt x="2400" y="7200"/>
                    <a:pt x="6000" y="3600"/>
                  </a:cubicBezTo>
                  <a:cubicBezTo>
                    <a:pt x="9600" y="0"/>
                    <a:pt x="15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3" name="Line"/>
            <p:cNvSpPr/>
            <p:nvPr/>
          </p:nvSpPr>
          <p:spPr>
            <a:xfrm>
              <a:off x="2286000" y="690042"/>
              <a:ext cx="1460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4" name="Line"/>
            <p:cNvSpPr/>
            <p:nvPr/>
          </p:nvSpPr>
          <p:spPr>
            <a:xfrm>
              <a:off x="2463800" y="626542"/>
              <a:ext cx="63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5" name="Line"/>
            <p:cNvSpPr/>
            <p:nvPr/>
          </p:nvSpPr>
          <p:spPr>
            <a:xfrm>
              <a:off x="2240195" y="-1"/>
              <a:ext cx="204085" cy="99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0720" fill="norm" stroke="1" extrusionOk="0">
                  <a:moveTo>
                    <a:pt x="14027" y="7496"/>
                  </a:moveTo>
                  <a:cubicBezTo>
                    <a:pt x="10941" y="11022"/>
                    <a:pt x="7855" y="14549"/>
                    <a:pt x="5541" y="16091"/>
                  </a:cubicBezTo>
                  <a:cubicBezTo>
                    <a:pt x="3227" y="17634"/>
                    <a:pt x="1684" y="17193"/>
                    <a:pt x="802" y="15651"/>
                  </a:cubicBezTo>
                  <a:cubicBezTo>
                    <a:pt x="-80" y="14108"/>
                    <a:pt x="-300" y="11463"/>
                    <a:pt x="471" y="8818"/>
                  </a:cubicBezTo>
                  <a:cubicBezTo>
                    <a:pt x="1243" y="6173"/>
                    <a:pt x="3006" y="3528"/>
                    <a:pt x="4990" y="2647"/>
                  </a:cubicBezTo>
                  <a:cubicBezTo>
                    <a:pt x="6973" y="1765"/>
                    <a:pt x="9178" y="2647"/>
                    <a:pt x="11051" y="4851"/>
                  </a:cubicBezTo>
                  <a:cubicBezTo>
                    <a:pt x="12924" y="7055"/>
                    <a:pt x="14467" y="10581"/>
                    <a:pt x="15680" y="13447"/>
                  </a:cubicBezTo>
                  <a:cubicBezTo>
                    <a:pt x="16892" y="16312"/>
                    <a:pt x="17773" y="18516"/>
                    <a:pt x="18655" y="18516"/>
                  </a:cubicBezTo>
                  <a:cubicBezTo>
                    <a:pt x="19537" y="18516"/>
                    <a:pt x="20418" y="16312"/>
                    <a:pt x="20859" y="14108"/>
                  </a:cubicBezTo>
                  <a:cubicBezTo>
                    <a:pt x="21300" y="11904"/>
                    <a:pt x="21300" y="9700"/>
                    <a:pt x="21190" y="7496"/>
                  </a:cubicBezTo>
                  <a:cubicBezTo>
                    <a:pt x="21080" y="5291"/>
                    <a:pt x="20859" y="3087"/>
                    <a:pt x="19537" y="1544"/>
                  </a:cubicBezTo>
                  <a:cubicBezTo>
                    <a:pt x="18214" y="2"/>
                    <a:pt x="15790" y="-880"/>
                    <a:pt x="13696" y="1324"/>
                  </a:cubicBezTo>
                  <a:cubicBezTo>
                    <a:pt x="11602" y="3528"/>
                    <a:pt x="9839" y="8818"/>
                    <a:pt x="8847" y="12565"/>
                  </a:cubicBezTo>
                  <a:cubicBezTo>
                    <a:pt x="7855" y="16312"/>
                    <a:pt x="7635" y="18516"/>
                    <a:pt x="7414" y="20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6" name="Line"/>
            <p:cNvSpPr/>
            <p:nvPr/>
          </p:nvSpPr>
          <p:spPr>
            <a:xfrm>
              <a:off x="2889250" y="283642"/>
              <a:ext cx="317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6000"/>
                    <a:pt x="5760" y="12000"/>
                    <a:pt x="9360" y="15600"/>
                  </a:cubicBezTo>
                  <a:cubicBezTo>
                    <a:pt x="12960" y="19200"/>
                    <a:pt x="1728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7" name="Line"/>
            <p:cNvSpPr/>
            <p:nvPr/>
          </p:nvSpPr>
          <p:spPr>
            <a:xfrm>
              <a:off x="2882849" y="151018"/>
              <a:ext cx="55879" cy="57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5" h="21008" fill="norm" stroke="1" extrusionOk="0">
                  <a:moveTo>
                    <a:pt x="2333" y="6678"/>
                  </a:moveTo>
                  <a:cubicBezTo>
                    <a:pt x="790" y="10535"/>
                    <a:pt x="-753" y="14392"/>
                    <a:pt x="404" y="17092"/>
                  </a:cubicBezTo>
                  <a:cubicBezTo>
                    <a:pt x="1561" y="19792"/>
                    <a:pt x="5418" y="21335"/>
                    <a:pt x="9276" y="20949"/>
                  </a:cubicBezTo>
                  <a:cubicBezTo>
                    <a:pt x="13133" y="20564"/>
                    <a:pt x="16990" y="18249"/>
                    <a:pt x="18918" y="15164"/>
                  </a:cubicBezTo>
                  <a:cubicBezTo>
                    <a:pt x="20847" y="12078"/>
                    <a:pt x="20847" y="8221"/>
                    <a:pt x="18918" y="5521"/>
                  </a:cubicBezTo>
                  <a:cubicBezTo>
                    <a:pt x="16990" y="2821"/>
                    <a:pt x="13133" y="1278"/>
                    <a:pt x="9276" y="506"/>
                  </a:cubicBezTo>
                  <a:cubicBezTo>
                    <a:pt x="5418" y="-265"/>
                    <a:pt x="1561" y="-265"/>
                    <a:pt x="404" y="1278"/>
                  </a:cubicBezTo>
                  <a:cubicBezTo>
                    <a:pt x="-753" y="2821"/>
                    <a:pt x="790" y="5906"/>
                    <a:pt x="2333" y="8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8" name="Line"/>
            <p:cNvSpPr/>
            <p:nvPr/>
          </p:nvSpPr>
          <p:spPr>
            <a:xfrm>
              <a:off x="3048000" y="366192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9" name="Line"/>
            <p:cNvSpPr/>
            <p:nvPr/>
          </p:nvSpPr>
          <p:spPr>
            <a:xfrm>
              <a:off x="3317586" y="195536"/>
              <a:ext cx="183064" cy="526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567" fill="norm" stroke="1" extrusionOk="0">
                  <a:moveTo>
                    <a:pt x="1138" y="8034"/>
                  </a:moveTo>
                  <a:cubicBezTo>
                    <a:pt x="893" y="10810"/>
                    <a:pt x="647" y="13586"/>
                    <a:pt x="525" y="15668"/>
                  </a:cubicBezTo>
                  <a:cubicBezTo>
                    <a:pt x="402" y="17750"/>
                    <a:pt x="402" y="19138"/>
                    <a:pt x="279" y="20092"/>
                  </a:cubicBezTo>
                  <a:cubicBezTo>
                    <a:pt x="156" y="21047"/>
                    <a:pt x="-89" y="21567"/>
                    <a:pt x="34" y="21567"/>
                  </a:cubicBezTo>
                  <a:cubicBezTo>
                    <a:pt x="156" y="21567"/>
                    <a:pt x="647" y="21047"/>
                    <a:pt x="1261" y="19442"/>
                  </a:cubicBezTo>
                  <a:cubicBezTo>
                    <a:pt x="1875" y="17837"/>
                    <a:pt x="2611" y="15148"/>
                    <a:pt x="3593" y="12242"/>
                  </a:cubicBezTo>
                  <a:cubicBezTo>
                    <a:pt x="4575" y="9336"/>
                    <a:pt x="5802" y="6213"/>
                    <a:pt x="6906" y="4218"/>
                  </a:cubicBezTo>
                  <a:cubicBezTo>
                    <a:pt x="8011" y="2222"/>
                    <a:pt x="8993" y="1355"/>
                    <a:pt x="10220" y="834"/>
                  </a:cubicBezTo>
                  <a:cubicBezTo>
                    <a:pt x="11447" y="314"/>
                    <a:pt x="12920" y="140"/>
                    <a:pt x="14270" y="54"/>
                  </a:cubicBezTo>
                  <a:cubicBezTo>
                    <a:pt x="15620" y="-33"/>
                    <a:pt x="16847" y="-33"/>
                    <a:pt x="17952" y="184"/>
                  </a:cubicBezTo>
                  <a:cubicBezTo>
                    <a:pt x="19056" y="401"/>
                    <a:pt x="20038" y="834"/>
                    <a:pt x="20652" y="1789"/>
                  </a:cubicBezTo>
                  <a:cubicBezTo>
                    <a:pt x="21266" y="2743"/>
                    <a:pt x="21511" y="4218"/>
                    <a:pt x="20775" y="5345"/>
                  </a:cubicBezTo>
                  <a:cubicBezTo>
                    <a:pt x="20038" y="6473"/>
                    <a:pt x="18320" y="7254"/>
                    <a:pt x="14884" y="7687"/>
                  </a:cubicBezTo>
                  <a:cubicBezTo>
                    <a:pt x="11447" y="8121"/>
                    <a:pt x="6293" y="8208"/>
                    <a:pt x="1138" y="8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0" name="Line"/>
            <p:cNvSpPr/>
            <p:nvPr/>
          </p:nvSpPr>
          <p:spPr>
            <a:xfrm>
              <a:off x="3498850" y="436042"/>
              <a:ext cx="825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69" y="0"/>
                    <a:pt x="5538" y="0"/>
                    <a:pt x="9138" y="3600"/>
                  </a:cubicBezTo>
                  <a:cubicBezTo>
                    <a:pt x="12738" y="7200"/>
                    <a:pt x="17169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1" name="Line"/>
            <p:cNvSpPr/>
            <p:nvPr/>
          </p:nvSpPr>
          <p:spPr>
            <a:xfrm>
              <a:off x="3511550" y="416992"/>
              <a:ext cx="825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54" y="5305"/>
                    <a:pt x="8308" y="10611"/>
                    <a:pt x="4708" y="14211"/>
                  </a:cubicBezTo>
                  <a:cubicBezTo>
                    <a:pt x="1108" y="17811"/>
                    <a:pt x="554" y="197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2" name="Line"/>
            <p:cNvSpPr/>
            <p:nvPr/>
          </p:nvSpPr>
          <p:spPr>
            <a:xfrm>
              <a:off x="3698724" y="182042"/>
              <a:ext cx="136676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600" fill="norm" stroke="1" extrusionOk="0">
                  <a:moveTo>
                    <a:pt x="21132" y="0"/>
                  </a:moveTo>
                  <a:cubicBezTo>
                    <a:pt x="16877" y="655"/>
                    <a:pt x="12623" y="1309"/>
                    <a:pt x="9023" y="3191"/>
                  </a:cubicBezTo>
                  <a:cubicBezTo>
                    <a:pt x="5423" y="5073"/>
                    <a:pt x="2477" y="8182"/>
                    <a:pt x="1005" y="10636"/>
                  </a:cubicBezTo>
                  <a:cubicBezTo>
                    <a:pt x="-468" y="13091"/>
                    <a:pt x="-468" y="14891"/>
                    <a:pt x="1987" y="16609"/>
                  </a:cubicBezTo>
                  <a:cubicBezTo>
                    <a:pt x="4441" y="18327"/>
                    <a:pt x="9350" y="19964"/>
                    <a:pt x="142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3" name="Line"/>
            <p:cNvSpPr/>
            <p:nvPr/>
          </p:nvSpPr>
          <p:spPr>
            <a:xfrm>
              <a:off x="3892550" y="315392"/>
              <a:ext cx="63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4" name="Line"/>
            <p:cNvSpPr/>
            <p:nvPr/>
          </p:nvSpPr>
          <p:spPr>
            <a:xfrm>
              <a:off x="3905250" y="207442"/>
              <a:ext cx="5715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200"/>
                  </a:moveTo>
                  <a:cubicBezTo>
                    <a:pt x="17600" y="13500"/>
                    <a:pt x="13600" y="10800"/>
                    <a:pt x="12800" y="12825"/>
                  </a:cubicBezTo>
                  <a:cubicBezTo>
                    <a:pt x="12000" y="14850"/>
                    <a:pt x="14400" y="21600"/>
                    <a:pt x="15200" y="21600"/>
                  </a:cubicBezTo>
                  <a:cubicBezTo>
                    <a:pt x="16000" y="21600"/>
                    <a:pt x="15200" y="14850"/>
                    <a:pt x="12400" y="10125"/>
                  </a:cubicBezTo>
                  <a:cubicBezTo>
                    <a:pt x="9600" y="5400"/>
                    <a:pt x="4800" y="27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5" name="Line"/>
            <p:cNvSpPr/>
            <p:nvPr/>
          </p:nvSpPr>
          <p:spPr>
            <a:xfrm>
              <a:off x="3905249" y="201092"/>
              <a:ext cx="196327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3787" y="0"/>
                  </a:moveTo>
                  <a:cubicBezTo>
                    <a:pt x="14936" y="0"/>
                    <a:pt x="16085" y="0"/>
                    <a:pt x="17579" y="916"/>
                  </a:cubicBezTo>
                  <a:cubicBezTo>
                    <a:pt x="19072" y="1833"/>
                    <a:pt x="20911" y="3665"/>
                    <a:pt x="21255" y="6087"/>
                  </a:cubicBezTo>
                  <a:cubicBezTo>
                    <a:pt x="21600" y="8509"/>
                    <a:pt x="20451" y="11520"/>
                    <a:pt x="16660" y="14204"/>
                  </a:cubicBezTo>
                  <a:cubicBezTo>
                    <a:pt x="12868" y="16887"/>
                    <a:pt x="6434" y="1924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9" name="Drawing"/>
          <p:cNvGrpSpPr/>
          <p:nvPr/>
        </p:nvGrpSpPr>
        <p:grpSpPr>
          <a:xfrm>
            <a:off x="1511770" y="1308099"/>
            <a:ext cx="7874045" cy="7854951"/>
            <a:chOff x="-38100" y="0"/>
            <a:chExt cx="7874044" cy="7854950"/>
          </a:xfrm>
        </p:grpSpPr>
        <p:sp>
          <p:nvSpPr>
            <p:cNvPr id="3848" name="Line"/>
            <p:cNvSpPr/>
            <p:nvPr/>
          </p:nvSpPr>
          <p:spPr>
            <a:xfrm>
              <a:off x="1534063" y="91502"/>
              <a:ext cx="326017" cy="475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360" fill="norm" stroke="1" extrusionOk="0">
                  <a:moveTo>
                    <a:pt x="21326" y="1596"/>
                  </a:moveTo>
                  <a:cubicBezTo>
                    <a:pt x="20634" y="1025"/>
                    <a:pt x="19941" y="454"/>
                    <a:pt x="19249" y="168"/>
                  </a:cubicBezTo>
                  <a:cubicBezTo>
                    <a:pt x="18557" y="-117"/>
                    <a:pt x="17864" y="-117"/>
                    <a:pt x="15857" y="787"/>
                  </a:cubicBezTo>
                  <a:cubicBezTo>
                    <a:pt x="13849" y="1691"/>
                    <a:pt x="10526" y="3499"/>
                    <a:pt x="7618" y="5735"/>
                  </a:cubicBezTo>
                  <a:cubicBezTo>
                    <a:pt x="4711" y="7971"/>
                    <a:pt x="2218" y="10635"/>
                    <a:pt x="972" y="12967"/>
                  </a:cubicBezTo>
                  <a:cubicBezTo>
                    <a:pt x="-274" y="15298"/>
                    <a:pt x="-274" y="17296"/>
                    <a:pt x="695" y="18771"/>
                  </a:cubicBezTo>
                  <a:cubicBezTo>
                    <a:pt x="1664" y="20246"/>
                    <a:pt x="3603" y="21198"/>
                    <a:pt x="6649" y="21340"/>
                  </a:cubicBezTo>
                  <a:cubicBezTo>
                    <a:pt x="9695" y="21483"/>
                    <a:pt x="13849" y="20817"/>
                    <a:pt x="18003" y="20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9" name="Line"/>
            <p:cNvSpPr/>
            <p:nvPr/>
          </p:nvSpPr>
          <p:spPr>
            <a:xfrm>
              <a:off x="1918237" y="280408"/>
              <a:ext cx="156582" cy="24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426" fill="norm" stroke="1" extrusionOk="0">
                  <a:moveTo>
                    <a:pt x="15212" y="1587"/>
                  </a:moveTo>
                  <a:cubicBezTo>
                    <a:pt x="14076" y="1028"/>
                    <a:pt x="12939" y="470"/>
                    <a:pt x="11518" y="190"/>
                  </a:cubicBezTo>
                  <a:cubicBezTo>
                    <a:pt x="10097" y="-89"/>
                    <a:pt x="8391" y="-89"/>
                    <a:pt x="7112" y="377"/>
                  </a:cubicBezTo>
                  <a:cubicBezTo>
                    <a:pt x="5833" y="842"/>
                    <a:pt x="4981" y="1773"/>
                    <a:pt x="3844" y="4380"/>
                  </a:cubicBezTo>
                  <a:cubicBezTo>
                    <a:pt x="2707" y="6987"/>
                    <a:pt x="1286" y="11270"/>
                    <a:pt x="576" y="14063"/>
                  </a:cubicBezTo>
                  <a:cubicBezTo>
                    <a:pt x="-135" y="16856"/>
                    <a:pt x="-135" y="18159"/>
                    <a:pt x="291" y="19277"/>
                  </a:cubicBezTo>
                  <a:cubicBezTo>
                    <a:pt x="718" y="20394"/>
                    <a:pt x="1570" y="21325"/>
                    <a:pt x="4128" y="21418"/>
                  </a:cubicBezTo>
                  <a:cubicBezTo>
                    <a:pt x="6686" y="21511"/>
                    <a:pt x="10949" y="20766"/>
                    <a:pt x="14360" y="18811"/>
                  </a:cubicBezTo>
                  <a:cubicBezTo>
                    <a:pt x="17770" y="16856"/>
                    <a:pt x="20328" y="13690"/>
                    <a:pt x="20897" y="10711"/>
                  </a:cubicBezTo>
                  <a:cubicBezTo>
                    <a:pt x="21465" y="7732"/>
                    <a:pt x="20044" y="4939"/>
                    <a:pt x="18623" y="3635"/>
                  </a:cubicBezTo>
                  <a:cubicBezTo>
                    <a:pt x="17202" y="2332"/>
                    <a:pt x="15781" y="2518"/>
                    <a:pt x="14502" y="3263"/>
                  </a:cubicBezTo>
                  <a:cubicBezTo>
                    <a:pt x="13223" y="4008"/>
                    <a:pt x="12086" y="5311"/>
                    <a:pt x="10949" y="6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0" name="Line"/>
            <p:cNvSpPr/>
            <p:nvPr/>
          </p:nvSpPr>
          <p:spPr>
            <a:xfrm>
              <a:off x="2158529" y="233891"/>
              <a:ext cx="165101" cy="225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3" fill="norm" stroke="1" extrusionOk="0">
                  <a:moveTo>
                    <a:pt x="0" y="5450"/>
                  </a:moveTo>
                  <a:cubicBezTo>
                    <a:pt x="554" y="9413"/>
                    <a:pt x="1108" y="13376"/>
                    <a:pt x="1385" y="16250"/>
                  </a:cubicBezTo>
                  <a:cubicBezTo>
                    <a:pt x="1662" y="19123"/>
                    <a:pt x="1662" y="20907"/>
                    <a:pt x="1800" y="21105"/>
                  </a:cubicBezTo>
                  <a:cubicBezTo>
                    <a:pt x="1938" y="21303"/>
                    <a:pt x="2215" y="19916"/>
                    <a:pt x="3462" y="16646"/>
                  </a:cubicBezTo>
                  <a:cubicBezTo>
                    <a:pt x="4708" y="13376"/>
                    <a:pt x="6923" y="8224"/>
                    <a:pt x="8446" y="5153"/>
                  </a:cubicBezTo>
                  <a:cubicBezTo>
                    <a:pt x="9969" y="2081"/>
                    <a:pt x="10800" y="1090"/>
                    <a:pt x="12046" y="496"/>
                  </a:cubicBezTo>
                  <a:cubicBezTo>
                    <a:pt x="13292" y="-99"/>
                    <a:pt x="14954" y="-297"/>
                    <a:pt x="16338" y="694"/>
                  </a:cubicBezTo>
                  <a:cubicBezTo>
                    <a:pt x="17723" y="1685"/>
                    <a:pt x="18831" y="3864"/>
                    <a:pt x="19662" y="6738"/>
                  </a:cubicBezTo>
                  <a:cubicBezTo>
                    <a:pt x="20492" y="9611"/>
                    <a:pt x="21046" y="13178"/>
                    <a:pt x="21600" y="16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1" name="Line"/>
            <p:cNvSpPr/>
            <p:nvPr/>
          </p:nvSpPr>
          <p:spPr>
            <a:xfrm>
              <a:off x="2472599" y="0"/>
              <a:ext cx="85981" cy="410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91" fill="norm" stroke="1" extrusionOk="0">
                  <a:moveTo>
                    <a:pt x="11917" y="0"/>
                  </a:moveTo>
                  <a:cubicBezTo>
                    <a:pt x="8756" y="3086"/>
                    <a:pt x="5595" y="6171"/>
                    <a:pt x="3488" y="9422"/>
                  </a:cubicBezTo>
                  <a:cubicBezTo>
                    <a:pt x="1380" y="12673"/>
                    <a:pt x="327" y="16090"/>
                    <a:pt x="63" y="18073"/>
                  </a:cubicBezTo>
                  <a:cubicBezTo>
                    <a:pt x="-200" y="20057"/>
                    <a:pt x="327" y="20608"/>
                    <a:pt x="2171" y="20994"/>
                  </a:cubicBezTo>
                  <a:cubicBezTo>
                    <a:pt x="4015" y="21380"/>
                    <a:pt x="7176" y="21600"/>
                    <a:pt x="10600" y="21104"/>
                  </a:cubicBezTo>
                  <a:cubicBezTo>
                    <a:pt x="14024" y="20608"/>
                    <a:pt x="17712" y="19396"/>
                    <a:pt x="21400" y="18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2" name="Line"/>
            <p:cNvSpPr/>
            <p:nvPr/>
          </p:nvSpPr>
          <p:spPr>
            <a:xfrm>
              <a:off x="2425750" y="196850"/>
              <a:ext cx="18363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358" y="21600"/>
                  </a:moveTo>
                  <a:cubicBezTo>
                    <a:pt x="2394" y="18900"/>
                    <a:pt x="430" y="16200"/>
                    <a:pt x="62" y="13950"/>
                  </a:cubicBezTo>
                  <a:cubicBezTo>
                    <a:pt x="-306" y="11700"/>
                    <a:pt x="921" y="9900"/>
                    <a:pt x="4726" y="7650"/>
                  </a:cubicBezTo>
                  <a:cubicBezTo>
                    <a:pt x="8530" y="5400"/>
                    <a:pt x="14912" y="2700"/>
                    <a:pt x="212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3" name="Line"/>
            <p:cNvSpPr/>
            <p:nvPr/>
          </p:nvSpPr>
          <p:spPr>
            <a:xfrm>
              <a:off x="2622079" y="228600"/>
              <a:ext cx="190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4" name="Line"/>
            <p:cNvSpPr/>
            <p:nvPr/>
          </p:nvSpPr>
          <p:spPr>
            <a:xfrm>
              <a:off x="2660179" y="149954"/>
              <a:ext cx="1270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21600" y="20297"/>
                  </a:moveTo>
                  <a:cubicBezTo>
                    <a:pt x="10800" y="11040"/>
                    <a:pt x="0" y="1783"/>
                    <a:pt x="0" y="240"/>
                  </a:cubicBezTo>
                  <a:cubicBezTo>
                    <a:pt x="0" y="-1303"/>
                    <a:pt x="108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5" name="Line"/>
            <p:cNvSpPr/>
            <p:nvPr/>
          </p:nvSpPr>
          <p:spPr>
            <a:xfrm>
              <a:off x="2711537" y="166843"/>
              <a:ext cx="142137" cy="217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095" fill="norm" stroke="1" extrusionOk="0">
                  <a:moveTo>
                    <a:pt x="5634" y="5385"/>
                  </a:moveTo>
                  <a:cubicBezTo>
                    <a:pt x="4045" y="9088"/>
                    <a:pt x="2457" y="12791"/>
                    <a:pt x="1504" y="15671"/>
                  </a:cubicBezTo>
                  <a:cubicBezTo>
                    <a:pt x="551" y="18551"/>
                    <a:pt x="234" y="20608"/>
                    <a:pt x="75" y="21020"/>
                  </a:cubicBezTo>
                  <a:cubicBezTo>
                    <a:pt x="-84" y="21431"/>
                    <a:pt x="-84" y="20197"/>
                    <a:pt x="1028" y="16802"/>
                  </a:cubicBezTo>
                  <a:cubicBezTo>
                    <a:pt x="2140" y="13408"/>
                    <a:pt x="4363" y="7854"/>
                    <a:pt x="6110" y="4562"/>
                  </a:cubicBezTo>
                  <a:cubicBezTo>
                    <a:pt x="7857" y="1271"/>
                    <a:pt x="9128" y="242"/>
                    <a:pt x="11192" y="37"/>
                  </a:cubicBezTo>
                  <a:cubicBezTo>
                    <a:pt x="13257" y="-169"/>
                    <a:pt x="16116" y="448"/>
                    <a:pt x="18022" y="3225"/>
                  </a:cubicBezTo>
                  <a:cubicBezTo>
                    <a:pt x="19928" y="6002"/>
                    <a:pt x="20881" y="10940"/>
                    <a:pt x="21198" y="14025"/>
                  </a:cubicBezTo>
                  <a:cubicBezTo>
                    <a:pt x="21516" y="17111"/>
                    <a:pt x="21198" y="18345"/>
                    <a:pt x="20881" y="19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6" name="Line"/>
            <p:cNvSpPr/>
            <p:nvPr/>
          </p:nvSpPr>
          <p:spPr>
            <a:xfrm>
              <a:off x="2921171" y="215900"/>
              <a:ext cx="215259" cy="201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15" fill="norm" stroke="1" extrusionOk="0">
                  <a:moveTo>
                    <a:pt x="1842" y="0"/>
                  </a:moveTo>
                  <a:cubicBezTo>
                    <a:pt x="1207" y="3825"/>
                    <a:pt x="571" y="7650"/>
                    <a:pt x="254" y="10800"/>
                  </a:cubicBezTo>
                  <a:cubicBezTo>
                    <a:pt x="-64" y="13950"/>
                    <a:pt x="-64" y="16425"/>
                    <a:pt x="148" y="18225"/>
                  </a:cubicBezTo>
                  <a:cubicBezTo>
                    <a:pt x="360" y="20025"/>
                    <a:pt x="783" y="21150"/>
                    <a:pt x="1524" y="21375"/>
                  </a:cubicBezTo>
                  <a:cubicBezTo>
                    <a:pt x="2265" y="21600"/>
                    <a:pt x="3324" y="20925"/>
                    <a:pt x="4807" y="18113"/>
                  </a:cubicBezTo>
                  <a:cubicBezTo>
                    <a:pt x="6289" y="15300"/>
                    <a:pt x="8195" y="10350"/>
                    <a:pt x="9360" y="7312"/>
                  </a:cubicBezTo>
                  <a:cubicBezTo>
                    <a:pt x="10524" y="4275"/>
                    <a:pt x="10948" y="3150"/>
                    <a:pt x="11160" y="3600"/>
                  </a:cubicBezTo>
                  <a:cubicBezTo>
                    <a:pt x="11371" y="4050"/>
                    <a:pt x="11371" y="6075"/>
                    <a:pt x="11477" y="8662"/>
                  </a:cubicBezTo>
                  <a:cubicBezTo>
                    <a:pt x="11583" y="11250"/>
                    <a:pt x="11795" y="14400"/>
                    <a:pt x="12324" y="16538"/>
                  </a:cubicBezTo>
                  <a:cubicBezTo>
                    <a:pt x="12854" y="18675"/>
                    <a:pt x="13701" y="19800"/>
                    <a:pt x="15289" y="19687"/>
                  </a:cubicBezTo>
                  <a:cubicBezTo>
                    <a:pt x="16877" y="19575"/>
                    <a:pt x="19207" y="18225"/>
                    <a:pt x="21536" y="16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7" name="Line"/>
            <p:cNvSpPr/>
            <p:nvPr/>
          </p:nvSpPr>
          <p:spPr>
            <a:xfrm>
              <a:off x="3161295" y="208199"/>
              <a:ext cx="127046" cy="18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0884" fill="norm" stroke="1" extrusionOk="0">
                  <a:moveTo>
                    <a:pt x="13675" y="3671"/>
                  </a:moveTo>
                  <a:cubicBezTo>
                    <a:pt x="13675" y="2497"/>
                    <a:pt x="13675" y="1323"/>
                    <a:pt x="12805" y="619"/>
                  </a:cubicBezTo>
                  <a:cubicBezTo>
                    <a:pt x="11934" y="-85"/>
                    <a:pt x="10192" y="-320"/>
                    <a:pt x="8101" y="619"/>
                  </a:cubicBezTo>
                  <a:cubicBezTo>
                    <a:pt x="6011" y="1558"/>
                    <a:pt x="3572" y="3671"/>
                    <a:pt x="2005" y="6019"/>
                  </a:cubicBezTo>
                  <a:cubicBezTo>
                    <a:pt x="437" y="8367"/>
                    <a:pt x="-260" y="10950"/>
                    <a:pt x="88" y="13532"/>
                  </a:cubicBezTo>
                  <a:cubicBezTo>
                    <a:pt x="437" y="16115"/>
                    <a:pt x="1830" y="18697"/>
                    <a:pt x="4443" y="19989"/>
                  </a:cubicBezTo>
                  <a:cubicBezTo>
                    <a:pt x="7056" y="21280"/>
                    <a:pt x="10888" y="21280"/>
                    <a:pt x="14198" y="19284"/>
                  </a:cubicBezTo>
                  <a:cubicBezTo>
                    <a:pt x="17508" y="17289"/>
                    <a:pt x="20295" y="13297"/>
                    <a:pt x="20817" y="9893"/>
                  </a:cubicBezTo>
                  <a:cubicBezTo>
                    <a:pt x="21340" y="6489"/>
                    <a:pt x="19598" y="3671"/>
                    <a:pt x="17508" y="2380"/>
                  </a:cubicBezTo>
                  <a:cubicBezTo>
                    <a:pt x="15417" y="1089"/>
                    <a:pt x="12979" y="1323"/>
                    <a:pt x="12282" y="2028"/>
                  </a:cubicBezTo>
                  <a:cubicBezTo>
                    <a:pt x="11585" y="2732"/>
                    <a:pt x="12630" y="3906"/>
                    <a:pt x="13675" y="5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8" name="Line"/>
            <p:cNvSpPr/>
            <p:nvPr/>
          </p:nvSpPr>
          <p:spPr>
            <a:xfrm>
              <a:off x="3356562" y="159929"/>
              <a:ext cx="331373" cy="229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308" fill="norm" stroke="1" extrusionOk="0">
                  <a:moveTo>
                    <a:pt x="138" y="5193"/>
                  </a:moveTo>
                  <a:cubicBezTo>
                    <a:pt x="275" y="4015"/>
                    <a:pt x="413" y="2836"/>
                    <a:pt x="344" y="2836"/>
                  </a:cubicBezTo>
                  <a:cubicBezTo>
                    <a:pt x="275" y="2836"/>
                    <a:pt x="0" y="4015"/>
                    <a:pt x="0" y="6567"/>
                  </a:cubicBezTo>
                  <a:cubicBezTo>
                    <a:pt x="0" y="9120"/>
                    <a:pt x="275" y="13047"/>
                    <a:pt x="688" y="15404"/>
                  </a:cubicBezTo>
                  <a:cubicBezTo>
                    <a:pt x="1101" y="17760"/>
                    <a:pt x="1651" y="18546"/>
                    <a:pt x="2339" y="18644"/>
                  </a:cubicBezTo>
                  <a:cubicBezTo>
                    <a:pt x="3027" y="18742"/>
                    <a:pt x="3852" y="18153"/>
                    <a:pt x="4746" y="16189"/>
                  </a:cubicBezTo>
                  <a:cubicBezTo>
                    <a:pt x="5641" y="14226"/>
                    <a:pt x="6604" y="10887"/>
                    <a:pt x="7292" y="8335"/>
                  </a:cubicBezTo>
                  <a:cubicBezTo>
                    <a:pt x="7980" y="5782"/>
                    <a:pt x="8392" y="4015"/>
                    <a:pt x="8668" y="3916"/>
                  </a:cubicBezTo>
                  <a:cubicBezTo>
                    <a:pt x="8943" y="3818"/>
                    <a:pt x="9080" y="5389"/>
                    <a:pt x="9355" y="7156"/>
                  </a:cubicBezTo>
                  <a:cubicBezTo>
                    <a:pt x="9631" y="8924"/>
                    <a:pt x="10043" y="10887"/>
                    <a:pt x="10456" y="12262"/>
                  </a:cubicBezTo>
                  <a:cubicBezTo>
                    <a:pt x="10869" y="13636"/>
                    <a:pt x="11282" y="14422"/>
                    <a:pt x="11969" y="14815"/>
                  </a:cubicBezTo>
                  <a:cubicBezTo>
                    <a:pt x="12657" y="15207"/>
                    <a:pt x="13620" y="15207"/>
                    <a:pt x="14859" y="14029"/>
                  </a:cubicBezTo>
                  <a:cubicBezTo>
                    <a:pt x="16097" y="12851"/>
                    <a:pt x="17610" y="10495"/>
                    <a:pt x="18573" y="8826"/>
                  </a:cubicBezTo>
                  <a:cubicBezTo>
                    <a:pt x="19536" y="7156"/>
                    <a:pt x="19949" y="6175"/>
                    <a:pt x="20224" y="5193"/>
                  </a:cubicBezTo>
                  <a:cubicBezTo>
                    <a:pt x="20499" y="4211"/>
                    <a:pt x="20637" y="3229"/>
                    <a:pt x="20431" y="2346"/>
                  </a:cubicBezTo>
                  <a:cubicBezTo>
                    <a:pt x="20224" y="1462"/>
                    <a:pt x="19674" y="676"/>
                    <a:pt x="19055" y="284"/>
                  </a:cubicBezTo>
                  <a:cubicBezTo>
                    <a:pt x="18436" y="-109"/>
                    <a:pt x="17748" y="-109"/>
                    <a:pt x="17335" y="382"/>
                  </a:cubicBezTo>
                  <a:cubicBezTo>
                    <a:pt x="16922" y="873"/>
                    <a:pt x="16785" y="1855"/>
                    <a:pt x="17404" y="3720"/>
                  </a:cubicBezTo>
                  <a:cubicBezTo>
                    <a:pt x="18023" y="5586"/>
                    <a:pt x="19399" y="8335"/>
                    <a:pt x="20293" y="10887"/>
                  </a:cubicBezTo>
                  <a:cubicBezTo>
                    <a:pt x="21187" y="13440"/>
                    <a:pt x="21600" y="15796"/>
                    <a:pt x="21531" y="17564"/>
                  </a:cubicBezTo>
                  <a:cubicBezTo>
                    <a:pt x="21462" y="19331"/>
                    <a:pt x="20912" y="20509"/>
                    <a:pt x="20155" y="21000"/>
                  </a:cubicBezTo>
                  <a:cubicBezTo>
                    <a:pt x="19399" y="21491"/>
                    <a:pt x="18436" y="21295"/>
                    <a:pt x="17473" y="21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9" name="Line"/>
            <p:cNvSpPr/>
            <p:nvPr/>
          </p:nvSpPr>
          <p:spPr>
            <a:xfrm>
              <a:off x="4334498" y="20700"/>
              <a:ext cx="192582" cy="41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515" fill="norm" stroke="1" extrusionOk="0">
                  <a:moveTo>
                    <a:pt x="3752" y="3497"/>
                  </a:moveTo>
                  <a:cubicBezTo>
                    <a:pt x="3752" y="6862"/>
                    <a:pt x="3752" y="10227"/>
                    <a:pt x="3752" y="13049"/>
                  </a:cubicBezTo>
                  <a:cubicBezTo>
                    <a:pt x="3752" y="15871"/>
                    <a:pt x="3752" y="18150"/>
                    <a:pt x="3518" y="19561"/>
                  </a:cubicBezTo>
                  <a:cubicBezTo>
                    <a:pt x="3283" y="20972"/>
                    <a:pt x="2813" y="21515"/>
                    <a:pt x="2226" y="21515"/>
                  </a:cubicBezTo>
                  <a:cubicBezTo>
                    <a:pt x="1639" y="21515"/>
                    <a:pt x="935" y="20972"/>
                    <a:pt x="465" y="19127"/>
                  </a:cubicBezTo>
                  <a:cubicBezTo>
                    <a:pt x="-4" y="17282"/>
                    <a:pt x="-239" y="14134"/>
                    <a:pt x="348" y="11149"/>
                  </a:cubicBezTo>
                  <a:cubicBezTo>
                    <a:pt x="935" y="8164"/>
                    <a:pt x="2344" y="5342"/>
                    <a:pt x="4104" y="3497"/>
                  </a:cubicBezTo>
                  <a:cubicBezTo>
                    <a:pt x="5865" y="1652"/>
                    <a:pt x="7978" y="783"/>
                    <a:pt x="9622" y="349"/>
                  </a:cubicBezTo>
                  <a:cubicBezTo>
                    <a:pt x="11265" y="-85"/>
                    <a:pt x="12439" y="-85"/>
                    <a:pt x="13261" y="186"/>
                  </a:cubicBezTo>
                  <a:cubicBezTo>
                    <a:pt x="14083" y="458"/>
                    <a:pt x="14552" y="1000"/>
                    <a:pt x="14670" y="2194"/>
                  </a:cubicBezTo>
                  <a:cubicBezTo>
                    <a:pt x="14787" y="3388"/>
                    <a:pt x="14552" y="5234"/>
                    <a:pt x="13026" y="6645"/>
                  </a:cubicBezTo>
                  <a:cubicBezTo>
                    <a:pt x="11500" y="8056"/>
                    <a:pt x="8683" y="9033"/>
                    <a:pt x="6687" y="9467"/>
                  </a:cubicBezTo>
                  <a:cubicBezTo>
                    <a:pt x="4691" y="9901"/>
                    <a:pt x="3518" y="9792"/>
                    <a:pt x="3518" y="9955"/>
                  </a:cubicBezTo>
                  <a:cubicBezTo>
                    <a:pt x="3518" y="10118"/>
                    <a:pt x="4691" y="10552"/>
                    <a:pt x="6570" y="11475"/>
                  </a:cubicBezTo>
                  <a:cubicBezTo>
                    <a:pt x="8448" y="12397"/>
                    <a:pt x="11031" y="13808"/>
                    <a:pt x="12791" y="14840"/>
                  </a:cubicBezTo>
                  <a:cubicBezTo>
                    <a:pt x="14552" y="15871"/>
                    <a:pt x="15491" y="16522"/>
                    <a:pt x="16548" y="16956"/>
                  </a:cubicBezTo>
                  <a:cubicBezTo>
                    <a:pt x="17604" y="17390"/>
                    <a:pt x="18778" y="17607"/>
                    <a:pt x="19600" y="17445"/>
                  </a:cubicBezTo>
                  <a:cubicBezTo>
                    <a:pt x="20422" y="17282"/>
                    <a:pt x="20891" y="16739"/>
                    <a:pt x="21361" y="16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0" name="Line"/>
            <p:cNvSpPr/>
            <p:nvPr/>
          </p:nvSpPr>
          <p:spPr>
            <a:xfrm>
              <a:off x="4596929" y="81418"/>
              <a:ext cx="165101" cy="29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0" y="6976"/>
                  </a:moveTo>
                  <a:cubicBezTo>
                    <a:pt x="831" y="6363"/>
                    <a:pt x="1662" y="5750"/>
                    <a:pt x="2077" y="6133"/>
                  </a:cubicBezTo>
                  <a:cubicBezTo>
                    <a:pt x="2492" y="6516"/>
                    <a:pt x="2492" y="7895"/>
                    <a:pt x="2908" y="10040"/>
                  </a:cubicBezTo>
                  <a:cubicBezTo>
                    <a:pt x="3323" y="12184"/>
                    <a:pt x="4154" y="15095"/>
                    <a:pt x="4708" y="16933"/>
                  </a:cubicBezTo>
                  <a:cubicBezTo>
                    <a:pt x="5262" y="18772"/>
                    <a:pt x="5538" y="19538"/>
                    <a:pt x="6231" y="20227"/>
                  </a:cubicBezTo>
                  <a:cubicBezTo>
                    <a:pt x="6923" y="20916"/>
                    <a:pt x="8031" y="21529"/>
                    <a:pt x="9138" y="21452"/>
                  </a:cubicBezTo>
                  <a:cubicBezTo>
                    <a:pt x="10246" y="21376"/>
                    <a:pt x="11354" y="20610"/>
                    <a:pt x="13015" y="18006"/>
                  </a:cubicBezTo>
                  <a:cubicBezTo>
                    <a:pt x="14677" y="15401"/>
                    <a:pt x="16892" y="10959"/>
                    <a:pt x="18138" y="7972"/>
                  </a:cubicBezTo>
                  <a:cubicBezTo>
                    <a:pt x="19385" y="4984"/>
                    <a:pt x="19662" y="3452"/>
                    <a:pt x="19938" y="2227"/>
                  </a:cubicBezTo>
                  <a:cubicBezTo>
                    <a:pt x="20215" y="1001"/>
                    <a:pt x="20492" y="82"/>
                    <a:pt x="20769" y="6"/>
                  </a:cubicBezTo>
                  <a:cubicBezTo>
                    <a:pt x="21046" y="-71"/>
                    <a:pt x="21323" y="695"/>
                    <a:pt x="21600" y="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1" name="Line"/>
            <p:cNvSpPr/>
            <p:nvPr/>
          </p:nvSpPr>
          <p:spPr>
            <a:xfrm>
              <a:off x="1364779" y="533400"/>
              <a:ext cx="3244851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3" y="20571"/>
                    <a:pt x="845" y="19543"/>
                    <a:pt x="1324" y="18643"/>
                  </a:cubicBezTo>
                  <a:cubicBezTo>
                    <a:pt x="1804" y="17743"/>
                    <a:pt x="2339" y="16971"/>
                    <a:pt x="2874" y="16264"/>
                  </a:cubicBezTo>
                  <a:cubicBezTo>
                    <a:pt x="3410" y="15557"/>
                    <a:pt x="3945" y="14914"/>
                    <a:pt x="4467" y="14336"/>
                  </a:cubicBezTo>
                  <a:cubicBezTo>
                    <a:pt x="4988" y="13757"/>
                    <a:pt x="5495" y="13243"/>
                    <a:pt x="6045" y="12664"/>
                  </a:cubicBezTo>
                  <a:cubicBezTo>
                    <a:pt x="6594" y="12086"/>
                    <a:pt x="7186" y="11443"/>
                    <a:pt x="7693" y="10929"/>
                  </a:cubicBezTo>
                  <a:cubicBezTo>
                    <a:pt x="8200" y="10414"/>
                    <a:pt x="8623" y="10029"/>
                    <a:pt x="9053" y="9707"/>
                  </a:cubicBezTo>
                  <a:cubicBezTo>
                    <a:pt x="9483" y="9386"/>
                    <a:pt x="9919" y="9129"/>
                    <a:pt x="10356" y="8807"/>
                  </a:cubicBezTo>
                  <a:cubicBezTo>
                    <a:pt x="10793" y="8486"/>
                    <a:pt x="11230" y="8100"/>
                    <a:pt x="11667" y="7779"/>
                  </a:cubicBezTo>
                  <a:cubicBezTo>
                    <a:pt x="12103" y="7457"/>
                    <a:pt x="12540" y="7200"/>
                    <a:pt x="13061" y="6879"/>
                  </a:cubicBezTo>
                  <a:cubicBezTo>
                    <a:pt x="13583" y="6557"/>
                    <a:pt x="14189" y="6171"/>
                    <a:pt x="14759" y="5850"/>
                  </a:cubicBezTo>
                  <a:cubicBezTo>
                    <a:pt x="15330" y="5529"/>
                    <a:pt x="15865" y="5271"/>
                    <a:pt x="16387" y="5014"/>
                  </a:cubicBezTo>
                  <a:cubicBezTo>
                    <a:pt x="16908" y="4757"/>
                    <a:pt x="17415" y="4500"/>
                    <a:pt x="17930" y="4114"/>
                  </a:cubicBezTo>
                  <a:cubicBezTo>
                    <a:pt x="18444" y="3729"/>
                    <a:pt x="18965" y="3214"/>
                    <a:pt x="19465" y="2764"/>
                  </a:cubicBezTo>
                  <a:cubicBezTo>
                    <a:pt x="19966" y="2314"/>
                    <a:pt x="20445" y="1929"/>
                    <a:pt x="20797" y="1479"/>
                  </a:cubicBezTo>
                  <a:cubicBezTo>
                    <a:pt x="21149" y="1029"/>
                    <a:pt x="21375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2" name="Line"/>
            <p:cNvSpPr/>
            <p:nvPr/>
          </p:nvSpPr>
          <p:spPr>
            <a:xfrm>
              <a:off x="1244129" y="736600"/>
              <a:ext cx="332740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7" y="20471"/>
                    <a:pt x="275" y="19341"/>
                    <a:pt x="584" y="18494"/>
                  </a:cubicBezTo>
                  <a:cubicBezTo>
                    <a:pt x="893" y="17647"/>
                    <a:pt x="1374" y="17082"/>
                    <a:pt x="1876" y="16447"/>
                  </a:cubicBezTo>
                  <a:cubicBezTo>
                    <a:pt x="2377" y="15812"/>
                    <a:pt x="2899" y="15106"/>
                    <a:pt x="3408" y="14400"/>
                  </a:cubicBezTo>
                  <a:cubicBezTo>
                    <a:pt x="3916" y="13694"/>
                    <a:pt x="4411" y="12988"/>
                    <a:pt x="4953" y="12424"/>
                  </a:cubicBezTo>
                  <a:cubicBezTo>
                    <a:pt x="5496" y="11859"/>
                    <a:pt x="6087" y="11435"/>
                    <a:pt x="6602" y="11012"/>
                  </a:cubicBezTo>
                  <a:cubicBezTo>
                    <a:pt x="7118" y="10588"/>
                    <a:pt x="7557" y="10165"/>
                    <a:pt x="7997" y="9812"/>
                  </a:cubicBezTo>
                  <a:cubicBezTo>
                    <a:pt x="8437" y="9459"/>
                    <a:pt x="8876" y="9176"/>
                    <a:pt x="9344" y="8894"/>
                  </a:cubicBezTo>
                  <a:cubicBezTo>
                    <a:pt x="9811" y="8612"/>
                    <a:pt x="10305" y="8329"/>
                    <a:pt x="10807" y="7976"/>
                  </a:cubicBezTo>
                  <a:cubicBezTo>
                    <a:pt x="11308" y="7624"/>
                    <a:pt x="11817" y="7200"/>
                    <a:pt x="12353" y="6776"/>
                  </a:cubicBezTo>
                  <a:cubicBezTo>
                    <a:pt x="12889" y="6353"/>
                    <a:pt x="13452" y="5929"/>
                    <a:pt x="14015" y="5506"/>
                  </a:cubicBezTo>
                  <a:cubicBezTo>
                    <a:pt x="14579" y="5082"/>
                    <a:pt x="15142" y="4659"/>
                    <a:pt x="15698" y="4235"/>
                  </a:cubicBezTo>
                  <a:cubicBezTo>
                    <a:pt x="16255" y="3812"/>
                    <a:pt x="16805" y="3388"/>
                    <a:pt x="17423" y="2894"/>
                  </a:cubicBezTo>
                  <a:cubicBezTo>
                    <a:pt x="18041" y="2400"/>
                    <a:pt x="18728" y="1835"/>
                    <a:pt x="19381" y="1412"/>
                  </a:cubicBezTo>
                  <a:cubicBezTo>
                    <a:pt x="20034" y="988"/>
                    <a:pt x="20652" y="706"/>
                    <a:pt x="21016" y="494"/>
                  </a:cubicBezTo>
                  <a:cubicBezTo>
                    <a:pt x="21380" y="282"/>
                    <a:pt x="21490" y="1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3" name="Line"/>
            <p:cNvSpPr/>
            <p:nvPr/>
          </p:nvSpPr>
          <p:spPr>
            <a:xfrm>
              <a:off x="621300" y="1546636"/>
              <a:ext cx="169321" cy="504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459" fill="norm" stroke="1" extrusionOk="0">
                  <a:moveTo>
                    <a:pt x="3226" y="6597"/>
                  </a:moveTo>
                  <a:cubicBezTo>
                    <a:pt x="4280" y="9027"/>
                    <a:pt x="5334" y="11457"/>
                    <a:pt x="6124" y="13797"/>
                  </a:cubicBezTo>
                  <a:cubicBezTo>
                    <a:pt x="6914" y="16137"/>
                    <a:pt x="7441" y="18387"/>
                    <a:pt x="7704" y="19737"/>
                  </a:cubicBezTo>
                  <a:cubicBezTo>
                    <a:pt x="7968" y="21087"/>
                    <a:pt x="7968" y="21537"/>
                    <a:pt x="7836" y="21447"/>
                  </a:cubicBezTo>
                  <a:cubicBezTo>
                    <a:pt x="7704" y="21357"/>
                    <a:pt x="7441" y="20727"/>
                    <a:pt x="6256" y="18972"/>
                  </a:cubicBezTo>
                  <a:cubicBezTo>
                    <a:pt x="5070" y="17217"/>
                    <a:pt x="2963" y="14337"/>
                    <a:pt x="1646" y="11637"/>
                  </a:cubicBezTo>
                  <a:cubicBezTo>
                    <a:pt x="329" y="8937"/>
                    <a:pt x="-198" y="6417"/>
                    <a:pt x="65" y="4617"/>
                  </a:cubicBezTo>
                  <a:cubicBezTo>
                    <a:pt x="329" y="2817"/>
                    <a:pt x="1382" y="1737"/>
                    <a:pt x="2568" y="1062"/>
                  </a:cubicBezTo>
                  <a:cubicBezTo>
                    <a:pt x="3753" y="387"/>
                    <a:pt x="5070" y="117"/>
                    <a:pt x="6519" y="27"/>
                  </a:cubicBezTo>
                  <a:cubicBezTo>
                    <a:pt x="7968" y="-63"/>
                    <a:pt x="9548" y="27"/>
                    <a:pt x="12051" y="927"/>
                  </a:cubicBezTo>
                  <a:cubicBezTo>
                    <a:pt x="14553" y="1827"/>
                    <a:pt x="17978" y="3537"/>
                    <a:pt x="19690" y="4932"/>
                  </a:cubicBezTo>
                  <a:cubicBezTo>
                    <a:pt x="21402" y="6327"/>
                    <a:pt x="21402" y="7407"/>
                    <a:pt x="20348" y="8352"/>
                  </a:cubicBezTo>
                  <a:cubicBezTo>
                    <a:pt x="19295" y="9297"/>
                    <a:pt x="17187" y="10107"/>
                    <a:pt x="14290" y="10647"/>
                  </a:cubicBezTo>
                  <a:cubicBezTo>
                    <a:pt x="11392" y="11187"/>
                    <a:pt x="7704" y="11457"/>
                    <a:pt x="5202" y="11547"/>
                  </a:cubicBezTo>
                  <a:cubicBezTo>
                    <a:pt x="2700" y="11637"/>
                    <a:pt x="1382" y="11547"/>
                    <a:pt x="724" y="11277"/>
                  </a:cubicBezTo>
                  <a:cubicBezTo>
                    <a:pt x="65" y="11007"/>
                    <a:pt x="65" y="10557"/>
                    <a:pt x="724" y="10107"/>
                  </a:cubicBezTo>
                  <a:cubicBezTo>
                    <a:pt x="1382" y="9657"/>
                    <a:pt x="2700" y="9207"/>
                    <a:pt x="4017" y="8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4" name="Line"/>
            <p:cNvSpPr/>
            <p:nvPr/>
          </p:nvSpPr>
          <p:spPr>
            <a:xfrm>
              <a:off x="786929" y="1549400"/>
              <a:ext cx="184151" cy="208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3" fill="norm" stroke="1" extrusionOk="0">
                  <a:moveTo>
                    <a:pt x="0" y="7128"/>
                  </a:moveTo>
                  <a:cubicBezTo>
                    <a:pt x="0" y="5184"/>
                    <a:pt x="0" y="3240"/>
                    <a:pt x="621" y="2160"/>
                  </a:cubicBezTo>
                  <a:cubicBezTo>
                    <a:pt x="1241" y="1080"/>
                    <a:pt x="2483" y="864"/>
                    <a:pt x="4593" y="1296"/>
                  </a:cubicBezTo>
                  <a:cubicBezTo>
                    <a:pt x="6703" y="1728"/>
                    <a:pt x="9683" y="2808"/>
                    <a:pt x="11793" y="5184"/>
                  </a:cubicBezTo>
                  <a:cubicBezTo>
                    <a:pt x="13903" y="7560"/>
                    <a:pt x="15145" y="11232"/>
                    <a:pt x="15517" y="14040"/>
                  </a:cubicBezTo>
                  <a:cubicBezTo>
                    <a:pt x="15890" y="16848"/>
                    <a:pt x="15393" y="18792"/>
                    <a:pt x="14524" y="19980"/>
                  </a:cubicBezTo>
                  <a:cubicBezTo>
                    <a:pt x="13655" y="21168"/>
                    <a:pt x="12414" y="21600"/>
                    <a:pt x="11421" y="20952"/>
                  </a:cubicBezTo>
                  <a:cubicBezTo>
                    <a:pt x="10428" y="20304"/>
                    <a:pt x="9683" y="18576"/>
                    <a:pt x="9683" y="15768"/>
                  </a:cubicBezTo>
                  <a:cubicBezTo>
                    <a:pt x="9683" y="12960"/>
                    <a:pt x="10428" y="9072"/>
                    <a:pt x="12538" y="6264"/>
                  </a:cubicBezTo>
                  <a:cubicBezTo>
                    <a:pt x="14648" y="3456"/>
                    <a:pt x="18124" y="172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5" name="Line"/>
            <p:cNvSpPr/>
            <p:nvPr/>
          </p:nvSpPr>
          <p:spPr>
            <a:xfrm>
              <a:off x="1014403" y="1517650"/>
              <a:ext cx="135379" cy="20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6" h="21188" fill="norm" stroke="1" extrusionOk="0">
                  <a:moveTo>
                    <a:pt x="11605" y="1309"/>
                  </a:moveTo>
                  <a:cubicBezTo>
                    <a:pt x="9699" y="655"/>
                    <a:pt x="7793" y="0"/>
                    <a:pt x="6205" y="0"/>
                  </a:cubicBezTo>
                  <a:cubicBezTo>
                    <a:pt x="4616" y="0"/>
                    <a:pt x="3346" y="655"/>
                    <a:pt x="2075" y="3491"/>
                  </a:cubicBezTo>
                  <a:cubicBezTo>
                    <a:pt x="805" y="6327"/>
                    <a:pt x="-466" y="11345"/>
                    <a:pt x="169" y="14836"/>
                  </a:cubicBezTo>
                  <a:cubicBezTo>
                    <a:pt x="805" y="18327"/>
                    <a:pt x="3346" y="20291"/>
                    <a:pt x="6840" y="20945"/>
                  </a:cubicBezTo>
                  <a:cubicBezTo>
                    <a:pt x="10334" y="21600"/>
                    <a:pt x="14781" y="20945"/>
                    <a:pt x="17481" y="18764"/>
                  </a:cubicBezTo>
                  <a:cubicBezTo>
                    <a:pt x="20181" y="16582"/>
                    <a:pt x="21134" y="12873"/>
                    <a:pt x="19546" y="10364"/>
                  </a:cubicBezTo>
                  <a:cubicBezTo>
                    <a:pt x="17958" y="7855"/>
                    <a:pt x="13828" y="6545"/>
                    <a:pt x="9699" y="5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6" name="Line"/>
            <p:cNvSpPr/>
            <p:nvPr/>
          </p:nvSpPr>
          <p:spPr>
            <a:xfrm>
              <a:off x="1212379" y="1321471"/>
              <a:ext cx="161301" cy="390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03" fill="norm" stroke="1" extrusionOk="0">
                  <a:moveTo>
                    <a:pt x="0" y="1705"/>
                  </a:moveTo>
                  <a:cubicBezTo>
                    <a:pt x="0" y="776"/>
                    <a:pt x="0" y="-153"/>
                    <a:pt x="140" y="21"/>
                  </a:cubicBezTo>
                  <a:cubicBezTo>
                    <a:pt x="281" y="195"/>
                    <a:pt x="561" y="1473"/>
                    <a:pt x="1262" y="3679"/>
                  </a:cubicBezTo>
                  <a:cubicBezTo>
                    <a:pt x="1964" y="5886"/>
                    <a:pt x="3086" y="9021"/>
                    <a:pt x="3927" y="11634"/>
                  </a:cubicBezTo>
                  <a:cubicBezTo>
                    <a:pt x="4769" y="14247"/>
                    <a:pt x="5330" y="16337"/>
                    <a:pt x="5891" y="17847"/>
                  </a:cubicBezTo>
                  <a:cubicBezTo>
                    <a:pt x="6452" y="19357"/>
                    <a:pt x="7013" y="20286"/>
                    <a:pt x="7294" y="20286"/>
                  </a:cubicBezTo>
                  <a:cubicBezTo>
                    <a:pt x="7574" y="20286"/>
                    <a:pt x="7574" y="19357"/>
                    <a:pt x="7574" y="18253"/>
                  </a:cubicBezTo>
                  <a:cubicBezTo>
                    <a:pt x="7574" y="17150"/>
                    <a:pt x="7574" y="15873"/>
                    <a:pt x="7855" y="14944"/>
                  </a:cubicBezTo>
                  <a:cubicBezTo>
                    <a:pt x="8135" y="14015"/>
                    <a:pt x="8696" y="13434"/>
                    <a:pt x="9958" y="13028"/>
                  </a:cubicBezTo>
                  <a:cubicBezTo>
                    <a:pt x="11221" y="12621"/>
                    <a:pt x="13184" y="12389"/>
                    <a:pt x="14727" y="12505"/>
                  </a:cubicBezTo>
                  <a:cubicBezTo>
                    <a:pt x="16270" y="12621"/>
                    <a:pt x="17392" y="13086"/>
                    <a:pt x="18514" y="14015"/>
                  </a:cubicBezTo>
                  <a:cubicBezTo>
                    <a:pt x="19636" y="14944"/>
                    <a:pt x="20758" y="16337"/>
                    <a:pt x="21179" y="17324"/>
                  </a:cubicBezTo>
                  <a:cubicBezTo>
                    <a:pt x="21600" y="18312"/>
                    <a:pt x="21319" y="18892"/>
                    <a:pt x="20618" y="19415"/>
                  </a:cubicBezTo>
                  <a:cubicBezTo>
                    <a:pt x="19917" y="19937"/>
                    <a:pt x="18795" y="20402"/>
                    <a:pt x="16971" y="20750"/>
                  </a:cubicBezTo>
                  <a:cubicBezTo>
                    <a:pt x="15148" y="21099"/>
                    <a:pt x="12623" y="21331"/>
                    <a:pt x="10660" y="21389"/>
                  </a:cubicBezTo>
                  <a:cubicBezTo>
                    <a:pt x="8696" y="21447"/>
                    <a:pt x="7294" y="21331"/>
                    <a:pt x="6171" y="21041"/>
                  </a:cubicBezTo>
                  <a:cubicBezTo>
                    <a:pt x="5049" y="20750"/>
                    <a:pt x="4208" y="20286"/>
                    <a:pt x="4629" y="19937"/>
                  </a:cubicBezTo>
                  <a:cubicBezTo>
                    <a:pt x="5049" y="19589"/>
                    <a:pt x="6732" y="19357"/>
                    <a:pt x="8416" y="19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7" name="Line"/>
            <p:cNvSpPr/>
            <p:nvPr/>
          </p:nvSpPr>
          <p:spPr>
            <a:xfrm>
              <a:off x="1479079" y="162560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8" name="Line"/>
            <p:cNvSpPr/>
            <p:nvPr/>
          </p:nvSpPr>
          <p:spPr>
            <a:xfrm>
              <a:off x="1805147" y="1280583"/>
              <a:ext cx="181933" cy="381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288" fill="norm" stroke="1" extrusionOk="0">
                  <a:moveTo>
                    <a:pt x="18152" y="16052"/>
                  </a:moveTo>
                  <a:cubicBezTo>
                    <a:pt x="16924" y="14872"/>
                    <a:pt x="15697" y="13692"/>
                    <a:pt x="13979" y="12925"/>
                  </a:cubicBezTo>
                  <a:cubicBezTo>
                    <a:pt x="12261" y="12157"/>
                    <a:pt x="10052" y="11803"/>
                    <a:pt x="7720" y="12334"/>
                  </a:cubicBezTo>
                  <a:cubicBezTo>
                    <a:pt x="5388" y="12866"/>
                    <a:pt x="2933" y="14282"/>
                    <a:pt x="1461" y="15816"/>
                  </a:cubicBezTo>
                  <a:cubicBezTo>
                    <a:pt x="-12" y="17351"/>
                    <a:pt x="-503" y="19003"/>
                    <a:pt x="602" y="20066"/>
                  </a:cubicBezTo>
                  <a:cubicBezTo>
                    <a:pt x="1706" y="21128"/>
                    <a:pt x="4406" y="21600"/>
                    <a:pt x="6861" y="21069"/>
                  </a:cubicBezTo>
                  <a:cubicBezTo>
                    <a:pt x="9315" y="20538"/>
                    <a:pt x="11524" y="19003"/>
                    <a:pt x="12874" y="15816"/>
                  </a:cubicBezTo>
                  <a:cubicBezTo>
                    <a:pt x="14224" y="12630"/>
                    <a:pt x="14715" y="7790"/>
                    <a:pt x="14961" y="5075"/>
                  </a:cubicBezTo>
                  <a:cubicBezTo>
                    <a:pt x="15206" y="2361"/>
                    <a:pt x="15206" y="1770"/>
                    <a:pt x="14961" y="1180"/>
                  </a:cubicBezTo>
                  <a:cubicBezTo>
                    <a:pt x="14715" y="590"/>
                    <a:pt x="14224" y="0"/>
                    <a:pt x="13856" y="0"/>
                  </a:cubicBezTo>
                  <a:cubicBezTo>
                    <a:pt x="13488" y="0"/>
                    <a:pt x="13242" y="590"/>
                    <a:pt x="13120" y="2774"/>
                  </a:cubicBezTo>
                  <a:cubicBezTo>
                    <a:pt x="12997" y="4957"/>
                    <a:pt x="12997" y="8734"/>
                    <a:pt x="13242" y="11272"/>
                  </a:cubicBezTo>
                  <a:cubicBezTo>
                    <a:pt x="13488" y="13810"/>
                    <a:pt x="13979" y="15108"/>
                    <a:pt x="15329" y="16170"/>
                  </a:cubicBezTo>
                  <a:cubicBezTo>
                    <a:pt x="16679" y="17233"/>
                    <a:pt x="18888" y="18059"/>
                    <a:pt x="21097" y="18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9" name="Line"/>
            <p:cNvSpPr/>
            <p:nvPr/>
          </p:nvSpPr>
          <p:spPr>
            <a:xfrm>
              <a:off x="2022735" y="1420546"/>
              <a:ext cx="104045" cy="19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0917" fill="norm" stroke="1" extrusionOk="0">
                  <a:moveTo>
                    <a:pt x="1795" y="9548"/>
                  </a:moveTo>
                  <a:cubicBezTo>
                    <a:pt x="3955" y="9325"/>
                    <a:pt x="6115" y="9103"/>
                    <a:pt x="8275" y="7989"/>
                  </a:cubicBezTo>
                  <a:cubicBezTo>
                    <a:pt x="10435" y="6876"/>
                    <a:pt x="12595" y="4872"/>
                    <a:pt x="13459" y="3313"/>
                  </a:cubicBezTo>
                  <a:cubicBezTo>
                    <a:pt x="14323" y="1754"/>
                    <a:pt x="13891" y="641"/>
                    <a:pt x="12379" y="195"/>
                  </a:cubicBezTo>
                  <a:cubicBezTo>
                    <a:pt x="10867" y="-250"/>
                    <a:pt x="8275" y="-27"/>
                    <a:pt x="5683" y="1865"/>
                  </a:cubicBezTo>
                  <a:cubicBezTo>
                    <a:pt x="3091" y="3758"/>
                    <a:pt x="499" y="7321"/>
                    <a:pt x="67" y="10773"/>
                  </a:cubicBezTo>
                  <a:cubicBezTo>
                    <a:pt x="-365" y="14224"/>
                    <a:pt x="1363" y="17564"/>
                    <a:pt x="3307" y="19346"/>
                  </a:cubicBezTo>
                  <a:cubicBezTo>
                    <a:pt x="5251" y="21127"/>
                    <a:pt x="7411" y="21350"/>
                    <a:pt x="10435" y="20237"/>
                  </a:cubicBezTo>
                  <a:cubicBezTo>
                    <a:pt x="13459" y="19123"/>
                    <a:pt x="17347" y="16674"/>
                    <a:pt x="21235" y="14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0" name="Line"/>
            <p:cNvSpPr/>
            <p:nvPr/>
          </p:nvSpPr>
          <p:spPr>
            <a:xfrm>
              <a:off x="2142366" y="1436806"/>
              <a:ext cx="98714" cy="189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298" fill="norm" stroke="1" extrusionOk="0">
                  <a:moveTo>
                    <a:pt x="752" y="6930"/>
                  </a:moveTo>
                  <a:cubicBezTo>
                    <a:pt x="752" y="5743"/>
                    <a:pt x="752" y="4556"/>
                    <a:pt x="752" y="4556"/>
                  </a:cubicBezTo>
                  <a:cubicBezTo>
                    <a:pt x="752" y="4556"/>
                    <a:pt x="752" y="5743"/>
                    <a:pt x="752" y="8235"/>
                  </a:cubicBezTo>
                  <a:cubicBezTo>
                    <a:pt x="752" y="10728"/>
                    <a:pt x="752" y="14525"/>
                    <a:pt x="752" y="17136"/>
                  </a:cubicBezTo>
                  <a:cubicBezTo>
                    <a:pt x="752" y="19747"/>
                    <a:pt x="752" y="21172"/>
                    <a:pt x="522" y="21290"/>
                  </a:cubicBezTo>
                  <a:cubicBezTo>
                    <a:pt x="293" y="21409"/>
                    <a:pt x="-167" y="20222"/>
                    <a:pt x="63" y="17255"/>
                  </a:cubicBezTo>
                  <a:cubicBezTo>
                    <a:pt x="293" y="14288"/>
                    <a:pt x="1212" y="9541"/>
                    <a:pt x="2131" y="6574"/>
                  </a:cubicBezTo>
                  <a:cubicBezTo>
                    <a:pt x="3050" y="3607"/>
                    <a:pt x="3969" y="2420"/>
                    <a:pt x="5578" y="1471"/>
                  </a:cubicBezTo>
                  <a:cubicBezTo>
                    <a:pt x="7186" y="521"/>
                    <a:pt x="9484" y="-191"/>
                    <a:pt x="11322" y="46"/>
                  </a:cubicBezTo>
                  <a:cubicBezTo>
                    <a:pt x="13161" y="284"/>
                    <a:pt x="14539" y="1471"/>
                    <a:pt x="16148" y="4675"/>
                  </a:cubicBezTo>
                  <a:cubicBezTo>
                    <a:pt x="17756" y="7879"/>
                    <a:pt x="19595" y="13101"/>
                    <a:pt x="21433" y="18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1" name="Line"/>
            <p:cNvSpPr/>
            <p:nvPr/>
          </p:nvSpPr>
          <p:spPr>
            <a:xfrm>
              <a:off x="2318885" y="1403713"/>
              <a:ext cx="80945" cy="200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336" fill="norm" stroke="1" extrusionOk="0">
                  <a:moveTo>
                    <a:pt x="20650" y="636"/>
                  </a:moveTo>
                  <a:cubicBezTo>
                    <a:pt x="17950" y="186"/>
                    <a:pt x="15250" y="-264"/>
                    <a:pt x="11470" y="186"/>
                  </a:cubicBezTo>
                  <a:cubicBezTo>
                    <a:pt x="7690" y="636"/>
                    <a:pt x="2830" y="1986"/>
                    <a:pt x="940" y="3899"/>
                  </a:cubicBezTo>
                  <a:cubicBezTo>
                    <a:pt x="-950" y="5811"/>
                    <a:pt x="130" y="8286"/>
                    <a:pt x="3100" y="10423"/>
                  </a:cubicBezTo>
                  <a:cubicBezTo>
                    <a:pt x="6070" y="12561"/>
                    <a:pt x="10930" y="14361"/>
                    <a:pt x="14440" y="16048"/>
                  </a:cubicBezTo>
                  <a:cubicBezTo>
                    <a:pt x="17950" y="17736"/>
                    <a:pt x="20110" y="19311"/>
                    <a:pt x="19300" y="20211"/>
                  </a:cubicBezTo>
                  <a:cubicBezTo>
                    <a:pt x="18490" y="21111"/>
                    <a:pt x="14710" y="21336"/>
                    <a:pt x="11200" y="21336"/>
                  </a:cubicBezTo>
                  <a:cubicBezTo>
                    <a:pt x="7690" y="21336"/>
                    <a:pt x="4450" y="21111"/>
                    <a:pt x="3370" y="20211"/>
                  </a:cubicBezTo>
                  <a:cubicBezTo>
                    <a:pt x="2290" y="19311"/>
                    <a:pt x="3370" y="17736"/>
                    <a:pt x="4450" y="16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2" name="Line"/>
            <p:cNvSpPr/>
            <p:nvPr/>
          </p:nvSpPr>
          <p:spPr>
            <a:xfrm>
              <a:off x="2463329" y="1441449"/>
              <a:ext cx="21729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4200"/>
                    <a:pt x="15709" y="8400"/>
                    <a:pt x="18655" y="12000"/>
                  </a:cubicBezTo>
                  <a:cubicBezTo>
                    <a:pt x="21600" y="15600"/>
                    <a:pt x="19636" y="18600"/>
                    <a:pt x="17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3" name="Line"/>
            <p:cNvSpPr/>
            <p:nvPr/>
          </p:nvSpPr>
          <p:spPr>
            <a:xfrm>
              <a:off x="2501429" y="1346199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4" name="Line"/>
            <p:cNvSpPr/>
            <p:nvPr/>
          </p:nvSpPr>
          <p:spPr>
            <a:xfrm>
              <a:off x="2538399" y="1162050"/>
              <a:ext cx="297735" cy="59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431" fill="norm" stroke="1" extrusionOk="0">
                  <a:moveTo>
                    <a:pt x="7785" y="0"/>
                  </a:moveTo>
                  <a:cubicBezTo>
                    <a:pt x="7029" y="2451"/>
                    <a:pt x="6274" y="4902"/>
                    <a:pt x="5745" y="7123"/>
                  </a:cubicBezTo>
                  <a:cubicBezTo>
                    <a:pt x="5217" y="9345"/>
                    <a:pt x="4915" y="11336"/>
                    <a:pt x="4839" y="12562"/>
                  </a:cubicBezTo>
                  <a:cubicBezTo>
                    <a:pt x="4764" y="13787"/>
                    <a:pt x="4915" y="14247"/>
                    <a:pt x="5368" y="14553"/>
                  </a:cubicBezTo>
                  <a:cubicBezTo>
                    <a:pt x="5821" y="14860"/>
                    <a:pt x="6576" y="15013"/>
                    <a:pt x="7180" y="14898"/>
                  </a:cubicBezTo>
                  <a:cubicBezTo>
                    <a:pt x="7785" y="14783"/>
                    <a:pt x="8238" y="14400"/>
                    <a:pt x="8313" y="13596"/>
                  </a:cubicBezTo>
                  <a:cubicBezTo>
                    <a:pt x="8389" y="12791"/>
                    <a:pt x="8087" y="11566"/>
                    <a:pt x="6954" y="10570"/>
                  </a:cubicBezTo>
                  <a:cubicBezTo>
                    <a:pt x="5821" y="9574"/>
                    <a:pt x="3857" y="8809"/>
                    <a:pt x="2422" y="8426"/>
                  </a:cubicBezTo>
                  <a:cubicBezTo>
                    <a:pt x="987" y="8043"/>
                    <a:pt x="81" y="8043"/>
                    <a:pt x="6" y="8119"/>
                  </a:cubicBezTo>
                  <a:cubicBezTo>
                    <a:pt x="-70" y="8196"/>
                    <a:pt x="685" y="8349"/>
                    <a:pt x="2271" y="8349"/>
                  </a:cubicBezTo>
                  <a:cubicBezTo>
                    <a:pt x="3857" y="8349"/>
                    <a:pt x="6274" y="8196"/>
                    <a:pt x="7860" y="8119"/>
                  </a:cubicBezTo>
                  <a:cubicBezTo>
                    <a:pt x="9446" y="8043"/>
                    <a:pt x="10201" y="8043"/>
                    <a:pt x="10730" y="8234"/>
                  </a:cubicBezTo>
                  <a:cubicBezTo>
                    <a:pt x="11259" y="8426"/>
                    <a:pt x="11561" y="8809"/>
                    <a:pt x="11712" y="9230"/>
                  </a:cubicBezTo>
                  <a:cubicBezTo>
                    <a:pt x="11863" y="9651"/>
                    <a:pt x="11863" y="10111"/>
                    <a:pt x="12240" y="10340"/>
                  </a:cubicBezTo>
                  <a:cubicBezTo>
                    <a:pt x="12618" y="10570"/>
                    <a:pt x="13373" y="10570"/>
                    <a:pt x="13978" y="10417"/>
                  </a:cubicBezTo>
                  <a:cubicBezTo>
                    <a:pt x="14582" y="10264"/>
                    <a:pt x="15035" y="9957"/>
                    <a:pt x="15488" y="9613"/>
                  </a:cubicBezTo>
                  <a:cubicBezTo>
                    <a:pt x="15941" y="9268"/>
                    <a:pt x="16394" y="8885"/>
                    <a:pt x="16696" y="8885"/>
                  </a:cubicBezTo>
                  <a:cubicBezTo>
                    <a:pt x="16999" y="8885"/>
                    <a:pt x="17150" y="9268"/>
                    <a:pt x="17829" y="10570"/>
                  </a:cubicBezTo>
                  <a:cubicBezTo>
                    <a:pt x="18509" y="11872"/>
                    <a:pt x="19717" y="14094"/>
                    <a:pt x="20473" y="15702"/>
                  </a:cubicBezTo>
                  <a:cubicBezTo>
                    <a:pt x="21228" y="17311"/>
                    <a:pt x="21530" y="18306"/>
                    <a:pt x="20926" y="19264"/>
                  </a:cubicBezTo>
                  <a:cubicBezTo>
                    <a:pt x="20322" y="20221"/>
                    <a:pt x="18811" y="21140"/>
                    <a:pt x="16923" y="21370"/>
                  </a:cubicBezTo>
                  <a:cubicBezTo>
                    <a:pt x="15035" y="21600"/>
                    <a:pt x="12769" y="21140"/>
                    <a:pt x="10503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5" name="Line"/>
            <p:cNvSpPr/>
            <p:nvPr/>
          </p:nvSpPr>
          <p:spPr>
            <a:xfrm>
              <a:off x="3360052" y="1107016"/>
              <a:ext cx="194257" cy="45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520" fill="norm" stroke="1" extrusionOk="0">
                  <a:moveTo>
                    <a:pt x="19359" y="7332"/>
                  </a:moveTo>
                  <a:cubicBezTo>
                    <a:pt x="20055" y="5747"/>
                    <a:pt x="20752" y="4161"/>
                    <a:pt x="21101" y="3072"/>
                  </a:cubicBezTo>
                  <a:cubicBezTo>
                    <a:pt x="21449" y="1982"/>
                    <a:pt x="21449" y="1387"/>
                    <a:pt x="20520" y="892"/>
                  </a:cubicBezTo>
                  <a:cubicBezTo>
                    <a:pt x="19591" y="396"/>
                    <a:pt x="17733" y="0"/>
                    <a:pt x="16339" y="0"/>
                  </a:cubicBezTo>
                  <a:cubicBezTo>
                    <a:pt x="14946" y="0"/>
                    <a:pt x="14017" y="396"/>
                    <a:pt x="12972" y="2081"/>
                  </a:cubicBezTo>
                  <a:cubicBezTo>
                    <a:pt x="11926" y="3765"/>
                    <a:pt x="10765" y="6738"/>
                    <a:pt x="10184" y="9809"/>
                  </a:cubicBezTo>
                  <a:cubicBezTo>
                    <a:pt x="9604" y="12881"/>
                    <a:pt x="9604" y="16051"/>
                    <a:pt x="9604" y="17934"/>
                  </a:cubicBezTo>
                  <a:cubicBezTo>
                    <a:pt x="9604" y="19817"/>
                    <a:pt x="9604" y="20411"/>
                    <a:pt x="9139" y="20857"/>
                  </a:cubicBezTo>
                  <a:cubicBezTo>
                    <a:pt x="8675" y="21303"/>
                    <a:pt x="7746" y="21600"/>
                    <a:pt x="6933" y="21501"/>
                  </a:cubicBezTo>
                  <a:cubicBezTo>
                    <a:pt x="6120" y="21402"/>
                    <a:pt x="5423" y="20906"/>
                    <a:pt x="4262" y="20015"/>
                  </a:cubicBezTo>
                  <a:cubicBezTo>
                    <a:pt x="3101" y="19123"/>
                    <a:pt x="1475" y="17835"/>
                    <a:pt x="662" y="16943"/>
                  </a:cubicBezTo>
                  <a:cubicBezTo>
                    <a:pt x="-151" y="16051"/>
                    <a:pt x="-151" y="15556"/>
                    <a:pt x="314" y="15160"/>
                  </a:cubicBezTo>
                  <a:cubicBezTo>
                    <a:pt x="778" y="14763"/>
                    <a:pt x="1707" y="14466"/>
                    <a:pt x="4959" y="14268"/>
                  </a:cubicBezTo>
                  <a:cubicBezTo>
                    <a:pt x="8210" y="14070"/>
                    <a:pt x="13784" y="13971"/>
                    <a:pt x="19359" y="13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6" name="Line"/>
            <p:cNvSpPr/>
            <p:nvPr/>
          </p:nvSpPr>
          <p:spPr>
            <a:xfrm>
              <a:off x="3558366" y="1358389"/>
              <a:ext cx="117814" cy="154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0959" fill="norm" stroke="1" extrusionOk="0">
                  <a:moveTo>
                    <a:pt x="5176" y="1797"/>
                  </a:moveTo>
                  <a:cubicBezTo>
                    <a:pt x="4418" y="7269"/>
                    <a:pt x="3660" y="12741"/>
                    <a:pt x="3092" y="16197"/>
                  </a:cubicBezTo>
                  <a:cubicBezTo>
                    <a:pt x="2524" y="19653"/>
                    <a:pt x="2145" y="21093"/>
                    <a:pt x="1387" y="20949"/>
                  </a:cubicBezTo>
                  <a:cubicBezTo>
                    <a:pt x="629" y="20805"/>
                    <a:pt x="-508" y="19077"/>
                    <a:pt x="250" y="15765"/>
                  </a:cubicBezTo>
                  <a:cubicBezTo>
                    <a:pt x="1008" y="12453"/>
                    <a:pt x="3660" y="7557"/>
                    <a:pt x="5745" y="4677"/>
                  </a:cubicBezTo>
                  <a:cubicBezTo>
                    <a:pt x="7829" y="1797"/>
                    <a:pt x="9345" y="933"/>
                    <a:pt x="11050" y="357"/>
                  </a:cubicBezTo>
                  <a:cubicBezTo>
                    <a:pt x="12755" y="-219"/>
                    <a:pt x="14650" y="-507"/>
                    <a:pt x="16355" y="2805"/>
                  </a:cubicBezTo>
                  <a:cubicBezTo>
                    <a:pt x="18060" y="6117"/>
                    <a:pt x="19576" y="13029"/>
                    <a:pt x="21092" y="199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7" name="Line"/>
            <p:cNvSpPr/>
            <p:nvPr/>
          </p:nvSpPr>
          <p:spPr>
            <a:xfrm>
              <a:off x="3765079" y="1479549"/>
              <a:ext cx="25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8" name="Line"/>
            <p:cNvSpPr/>
            <p:nvPr/>
          </p:nvSpPr>
          <p:spPr>
            <a:xfrm>
              <a:off x="4196879" y="1492250"/>
              <a:ext cx="571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9" name="Line"/>
            <p:cNvSpPr/>
            <p:nvPr/>
          </p:nvSpPr>
          <p:spPr>
            <a:xfrm>
              <a:off x="4775641" y="1029859"/>
              <a:ext cx="107039" cy="487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549" fill="norm" stroke="1" extrusionOk="0">
                  <a:moveTo>
                    <a:pt x="21418" y="4437"/>
                  </a:moveTo>
                  <a:cubicBezTo>
                    <a:pt x="20147" y="3222"/>
                    <a:pt x="18877" y="2006"/>
                    <a:pt x="17394" y="1258"/>
                  </a:cubicBezTo>
                  <a:cubicBezTo>
                    <a:pt x="15912" y="510"/>
                    <a:pt x="14218" y="230"/>
                    <a:pt x="11889" y="89"/>
                  </a:cubicBezTo>
                  <a:cubicBezTo>
                    <a:pt x="9559" y="-51"/>
                    <a:pt x="6594" y="-51"/>
                    <a:pt x="4477" y="276"/>
                  </a:cubicBezTo>
                  <a:cubicBezTo>
                    <a:pt x="2359" y="604"/>
                    <a:pt x="1089" y="1258"/>
                    <a:pt x="453" y="2941"/>
                  </a:cubicBezTo>
                  <a:cubicBezTo>
                    <a:pt x="-182" y="4624"/>
                    <a:pt x="-182" y="7336"/>
                    <a:pt x="665" y="10094"/>
                  </a:cubicBezTo>
                  <a:cubicBezTo>
                    <a:pt x="1512" y="12853"/>
                    <a:pt x="3206" y="15658"/>
                    <a:pt x="3842" y="17575"/>
                  </a:cubicBezTo>
                  <a:cubicBezTo>
                    <a:pt x="4477" y="19492"/>
                    <a:pt x="4053" y="20520"/>
                    <a:pt x="3630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0" name="Line"/>
            <p:cNvSpPr/>
            <p:nvPr/>
          </p:nvSpPr>
          <p:spPr>
            <a:xfrm>
              <a:off x="4688692" y="1320800"/>
              <a:ext cx="206688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fill="norm" stroke="1" extrusionOk="0">
                  <a:moveTo>
                    <a:pt x="1014" y="21600"/>
                  </a:moveTo>
                  <a:cubicBezTo>
                    <a:pt x="360" y="17400"/>
                    <a:pt x="-295" y="13200"/>
                    <a:pt x="141" y="10200"/>
                  </a:cubicBezTo>
                  <a:cubicBezTo>
                    <a:pt x="578" y="7200"/>
                    <a:pt x="2105" y="5400"/>
                    <a:pt x="5814" y="3900"/>
                  </a:cubicBezTo>
                  <a:cubicBezTo>
                    <a:pt x="9523" y="2400"/>
                    <a:pt x="15414" y="1200"/>
                    <a:pt x="213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1" name="Line"/>
            <p:cNvSpPr/>
            <p:nvPr/>
          </p:nvSpPr>
          <p:spPr>
            <a:xfrm>
              <a:off x="5004918" y="1118608"/>
              <a:ext cx="144462" cy="34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77" fill="norm" stroke="1" extrusionOk="0">
                  <a:moveTo>
                    <a:pt x="20426" y="1109"/>
                  </a:moveTo>
                  <a:cubicBezTo>
                    <a:pt x="19174" y="719"/>
                    <a:pt x="17922" y="328"/>
                    <a:pt x="16513" y="133"/>
                  </a:cubicBezTo>
                  <a:cubicBezTo>
                    <a:pt x="15104" y="-62"/>
                    <a:pt x="13539" y="-62"/>
                    <a:pt x="12287" y="263"/>
                  </a:cubicBezTo>
                  <a:cubicBezTo>
                    <a:pt x="11035" y="589"/>
                    <a:pt x="10095" y="1239"/>
                    <a:pt x="8061" y="3711"/>
                  </a:cubicBezTo>
                  <a:cubicBezTo>
                    <a:pt x="6026" y="6184"/>
                    <a:pt x="2895" y="10478"/>
                    <a:pt x="1330" y="13471"/>
                  </a:cubicBezTo>
                  <a:cubicBezTo>
                    <a:pt x="-235" y="16463"/>
                    <a:pt x="-235" y="18155"/>
                    <a:pt x="391" y="19391"/>
                  </a:cubicBezTo>
                  <a:cubicBezTo>
                    <a:pt x="1017" y="20627"/>
                    <a:pt x="2269" y="21408"/>
                    <a:pt x="5869" y="21473"/>
                  </a:cubicBezTo>
                  <a:cubicBezTo>
                    <a:pt x="9469" y="21538"/>
                    <a:pt x="15417" y="20887"/>
                    <a:pt x="21365" y="20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2" name="Line"/>
            <p:cNvSpPr/>
            <p:nvPr/>
          </p:nvSpPr>
          <p:spPr>
            <a:xfrm>
              <a:off x="5187479" y="1248520"/>
              <a:ext cx="247651" cy="184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3227"/>
                  </a:moveTo>
                  <a:cubicBezTo>
                    <a:pt x="0" y="1755"/>
                    <a:pt x="0" y="282"/>
                    <a:pt x="369" y="36"/>
                  </a:cubicBezTo>
                  <a:cubicBezTo>
                    <a:pt x="738" y="-209"/>
                    <a:pt x="1477" y="773"/>
                    <a:pt x="2769" y="3596"/>
                  </a:cubicBezTo>
                  <a:cubicBezTo>
                    <a:pt x="4062" y="6418"/>
                    <a:pt x="5908" y="11082"/>
                    <a:pt x="6738" y="14027"/>
                  </a:cubicBezTo>
                  <a:cubicBezTo>
                    <a:pt x="7569" y="16973"/>
                    <a:pt x="7385" y="18200"/>
                    <a:pt x="6923" y="19305"/>
                  </a:cubicBezTo>
                  <a:cubicBezTo>
                    <a:pt x="6462" y="20409"/>
                    <a:pt x="5723" y="21391"/>
                    <a:pt x="4985" y="21391"/>
                  </a:cubicBezTo>
                  <a:cubicBezTo>
                    <a:pt x="4246" y="21391"/>
                    <a:pt x="3508" y="20409"/>
                    <a:pt x="3508" y="18568"/>
                  </a:cubicBezTo>
                  <a:cubicBezTo>
                    <a:pt x="3508" y="16727"/>
                    <a:pt x="4246" y="14027"/>
                    <a:pt x="5446" y="11327"/>
                  </a:cubicBezTo>
                  <a:cubicBezTo>
                    <a:pt x="6646" y="8627"/>
                    <a:pt x="8308" y="5927"/>
                    <a:pt x="9508" y="4209"/>
                  </a:cubicBezTo>
                  <a:cubicBezTo>
                    <a:pt x="10708" y="2491"/>
                    <a:pt x="11446" y="1755"/>
                    <a:pt x="11631" y="2123"/>
                  </a:cubicBezTo>
                  <a:cubicBezTo>
                    <a:pt x="11815" y="2491"/>
                    <a:pt x="11446" y="3964"/>
                    <a:pt x="11077" y="6296"/>
                  </a:cubicBezTo>
                  <a:cubicBezTo>
                    <a:pt x="10708" y="8627"/>
                    <a:pt x="10338" y="11818"/>
                    <a:pt x="10985" y="14273"/>
                  </a:cubicBezTo>
                  <a:cubicBezTo>
                    <a:pt x="11631" y="16727"/>
                    <a:pt x="13292" y="18446"/>
                    <a:pt x="15231" y="18814"/>
                  </a:cubicBezTo>
                  <a:cubicBezTo>
                    <a:pt x="17169" y="19182"/>
                    <a:pt x="19385" y="18200"/>
                    <a:pt x="21600" y="17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3" name="Line"/>
            <p:cNvSpPr/>
            <p:nvPr/>
          </p:nvSpPr>
          <p:spPr>
            <a:xfrm>
              <a:off x="5492279" y="1141399"/>
              <a:ext cx="96702" cy="4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9" h="21473" fill="norm" stroke="1" extrusionOk="0">
                  <a:moveTo>
                    <a:pt x="0" y="77"/>
                  </a:moveTo>
                  <a:cubicBezTo>
                    <a:pt x="2700" y="-25"/>
                    <a:pt x="5400" y="-127"/>
                    <a:pt x="8550" y="484"/>
                  </a:cubicBezTo>
                  <a:cubicBezTo>
                    <a:pt x="11700" y="1096"/>
                    <a:pt x="15300" y="2420"/>
                    <a:pt x="17775" y="4662"/>
                  </a:cubicBezTo>
                  <a:cubicBezTo>
                    <a:pt x="20250" y="6903"/>
                    <a:pt x="21600" y="10062"/>
                    <a:pt x="19575" y="13016"/>
                  </a:cubicBezTo>
                  <a:cubicBezTo>
                    <a:pt x="17550" y="15971"/>
                    <a:pt x="12150" y="18722"/>
                    <a:pt x="6750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4" name="Line"/>
            <p:cNvSpPr/>
            <p:nvPr/>
          </p:nvSpPr>
          <p:spPr>
            <a:xfrm>
              <a:off x="501179" y="2783416"/>
              <a:ext cx="242702" cy="656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0" y="5783"/>
                  </a:moveTo>
                  <a:cubicBezTo>
                    <a:pt x="559" y="8083"/>
                    <a:pt x="1117" y="10382"/>
                    <a:pt x="1676" y="12681"/>
                  </a:cubicBezTo>
                  <a:cubicBezTo>
                    <a:pt x="2234" y="14981"/>
                    <a:pt x="2793" y="17280"/>
                    <a:pt x="3072" y="18604"/>
                  </a:cubicBezTo>
                  <a:cubicBezTo>
                    <a:pt x="3352" y="19928"/>
                    <a:pt x="3352" y="20276"/>
                    <a:pt x="3445" y="20694"/>
                  </a:cubicBezTo>
                  <a:cubicBezTo>
                    <a:pt x="3538" y="21112"/>
                    <a:pt x="3724" y="21600"/>
                    <a:pt x="3817" y="21600"/>
                  </a:cubicBezTo>
                  <a:cubicBezTo>
                    <a:pt x="3910" y="21600"/>
                    <a:pt x="3910" y="21112"/>
                    <a:pt x="3724" y="19823"/>
                  </a:cubicBezTo>
                  <a:cubicBezTo>
                    <a:pt x="3538" y="18534"/>
                    <a:pt x="3166" y="16444"/>
                    <a:pt x="2793" y="14249"/>
                  </a:cubicBezTo>
                  <a:cubicBezTo>
                    <a:pt x="2421" y="12054"/>
                    <a:pt x="2048" y="9755"/>
                    <a:pt x="1955" y="7699"/>
                  </a:cubicBezTo>
                  <a:cubicBezTo>
                    <a:pt x="1862" y="5644"/>
                    <a:pt x="2048" y="3832"/>
                    <a:pt x="2793" y="2613"/>
                  </a:cubicBezTo>
                  <a:cubicBezTo>
                    <a:pt x="3538" y="1394"/>
                    <a:pt x="4841" y="766"/>
                    <a:pt x="5959" y="418"/>
                  </a:cubicBezTo>
                  <a:cubicBezTo>
                    <a:pt x="7076" y="70"/>
                    <a:pt x="8007" y="0"/>
                    <a:pt x="8938" y="0"/>
                  </a:cubicBezTo>
                  <a:cubicBezTo>
                    <a:pt x="9869" y="0"/>
                    <a:pt x="10800" y="70"/>
                    <a:pt x="12290" y="592"/>
                  </a:cubicBezTo>
                  <a:cubicBezTo>
                    <a:pt x="13779" y="1115"/>
                    <a:pt x="15828" y="2090"/>
                    <a:pt x="17503" y="3310"/>
                  </a:cubicBezTo>
                  <a:cubicBezTo>
                    <a:pt x="19179" y="4529"/>
                    <a:pt x="20483" y="5992"/>
                    <a:pt x="21041" y="6898"/>
                  </a:cubicBezTo>
                  <a:cubicBezTo>
                    <a:pt x="21600" y="7804"/>
                    <a:pt x="21414" y="8152"/>
                    <a:pt x="20390" y="8501"/>
                  </a:cubicBezTo>
                  <a:cubicBezTo>
                    <a:pt x="19366" y="8849"/>
                    <a:pt x="17503" y="9197"/>
                    <a:pt x="15083" y="9406"/>
                  </a:cubicBezTo>
                  <a:cubicBezTo>
                    <a:pt x="12662" y="9615"/>
                    <a:pt x="9683" y="9685"/>
                    <a:pt x="7634" y="9650"/>
                  </a:cubicBezTo>
                  <a:cubicBezTo>
                    <a:pt x="5586" y="9615"/>
                    <a:pt x="4469" y="9476"/>
                    <a:pt x="4469" y="9441"/>
                  </a:cubicBezTo>
                  <a:cubicBezTo>
                    <a:pt x="4469" y="9406"/>
                    <a:pt x="5586" y="9476"/>
                    <a:pt x="6703" y="9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5" name="Line"/>
            <p:cNvSpPr/>
            <p:nvPr/>
          </p:nvSpPr>
          <p:spPr>
            <a:xfrm>
              <a:off x="704379" y="3022600"/>
              <a:ext cx="184151" cy="269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0" y="7087"/>
                  </a:moveTo>
                  <a:cubicBezTo>
                    <a:pt x="1241" y="6919"/>
                    <a:pt x="2483" y="6750"/>
                    <a:pt x="4717" y="8016"/>
                  </a:cubicBezTo>
                  <a:cubicBezTo>
                    <a:pt x="6952" y="9281"/>
                    <a:pt x="10179" y="11981"/>
                    <a:pt x="11793" y="14259"/>
                  </a:cubicBezTo>
                  <a:cubicBezTo>
                    <a:pt x="13407" y="16538"/>
                    <a:pt x="13407" y="18394"/>
                    <a:pt x="12662" y="19659"/>
                  </a:cubicBezTo>
                  <a:cubicBezTo>
                    <a:pt x="11917" y="20925"/>
                    <a:pt x="10428" y="21600"/>
                    <a:pt x="9186" y="21516"/>
                  </a:cubicBezTo>
                  <a:cubicBezTo>
                    <a:pt x="7945" y="21431"/>
                    <a:pt x="6952" y="20588"/>
                    <a:pt x="6828" y="18478"/>
                  </a:cubicBezTo>
                  <a:cubicBezTo>
                    <a:pt x="6703" y="16369"/>
                    <a:pt x="7448" y="12994"/>
                    <a:pt x="10055" y="9703"/>
                  </a:cubicBezTo>
                  <a:cubicBezTo>
                    <a:pt x="12662" y="6412"/>
                    <a:pt x="17131" y="320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6" name="Line"/>
            <p:cNvSpPr/>
            <p:nvPr/>
          </p:nvSpPr>
          <p:spPr>
            <a:xfrm>
              <a:off x="1298788" y="2713273"/>
              <a:ext cx="157336" cy="582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533" fill="norm" stroke="1" extrusionOk="0">
                  <a:moveTo>
                    <a:pt x="20528" y="1811"/>
                  </a:moveTo>
                  <a:cubicBezTo>
                    <a:pt x="20808" y="1185"/>
                    <a:pt x="21089" y="559"/>
                    <a:pt x="20528" y="246"/>
                  </a:cubicBezTo>
                  <a:cubicBezTo>
                    <a:pt x="19967" y="-67"/>
                    <a:pt x="18564" y="-67"/>
                    <a:pt x="16460" y="168"/>
                  </a:cubicBezTo>
                  <a:cubicBezTo>
                    <a:pt x="14357" y="403"/>
                    <a:pt x="11551" y="872"/>
                    <a:pt x="8886" y="1968"/>
                  </a:cubicBezTo>
                  <a:cubicBezTo>
                    <a:pt x="6221" y="3063"/>
                    <a:pt x="3697" y="4785"/>
                    <a:pt x="2014" y="7016"/>
                  </a:cubicBezTo>
                  <a:cubicBezTo>
                    <a:pt x="331" y="9246"/>
                    <a:pt x="-511" y="11985"/>
                    <a:pt x="331" y="14294"/>
                  </a:cubicBezTo>
                  <a:cubicBezTo>
                    <a:pt x="1172" y="16603"/>
                    <a:pt x="3697" y="18481"/>
                    <a:pt x="6642" y="19616"/>
                  </a:cubicBezTo>
                  <a:cubicBezTo>
                    <a:pt x="9588" y="20750"/>
                    <a:pt x="12954" y="21142"/>
                    <a:pt x="16320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7" name="Line"/>
            <p:cNvSpPr/>
            <p:nvPr/>
          </p:nvSpPr>
          <p:spPr>
            <a:xfrm>
              <a:off x="1510829" y="2904066"/>
              <a:ext cx="311151" cy="40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05"/>
                  </a:moveTo>
                  <a:cubicBezTo>
                    <a:pt x="441" y="452"/>
                    <a:pt x="882" y="0"/>
                    <a:pt x="1469" y="0"/>
                  </a:cubicBezTo>
                  <a:cubicBezTo>
                    <a:pt x="2057" y="0"/>
                    <a:pt x="2792" y="452"/>
                    <a:pt x="4408" y="2036"/>
                  </a:cubicBezTo>
                  <a:cubicBezTo>
                    <a:pt x="6024" y="3619"/>
                    <a:pt x="8522" y="6333"/>
                    <a:pt x="11241" y="8934"/>
                  </a:cubicBezTo>
                  <a:cubicBezTo>
                    <a:pt x="13959" y="11535"/>
                    <a:pt x="16898" y="14023"/>
                    <a:pt x="18661" y="16115"/>
                  </a:cubicBezTo>
                  <a:cubicBezTo>
                    <a:pt x="20424" y="18207"/>
                    <a:pt x="21012" y="1990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8" name="Line"/>
            <p:cNvSpPr/>
            <p:nvPr/>
          </p:nvSpPr>
          <p:spPr>
            <a:xfrm>
              <a:off x="1607026" y="2889250"/>
              <a:ext cx="227654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600" fill="norm" stroke="1" extrusionOk="0">
                  <a:moveTo>
                    <a:pt x="21511" y="0"/>
                  </a:moveTo>
                  <a:cubicBezTo>
                    <a:pt x="19911" y="1234"/>
                    <a:pt x="18311" y="2469"/>
                    <a:pt x="16411" y="4423"/>
                  </a:cubicBezTo>
                  <a:cubicBezTo>
                    <a:pt x="14511" y="6377"/>
                    <a:pt x="12311" y="9051"/>
                    <a:pt x="9711" y="11571"/>
                  </a:cubicBezTo>
                  <a:cubicBezTo>
                    <a:pt x="7111" y="14091"/>
                    <a:pt x="4111" y="16457"/>
                    <a:pt x="2311" y="17897"/>
                  </a:cubicBezTo>
                  <a:cubicBezTo>
                    <a:pt x="511" y="19337"/>
                    <a:pt x="-89" y="19851"/>
                    <a:pt x="11" y="20314"/>
                  </a:cubicBezTo>
                  <a:cubicBezTo>
                    <a:pt x="111" y="20777"/>
                    <a:pt x="911" y="21189"/>
                    <a:pt x="17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9" name="Line"/>
            <p:cNvSpPr/>
            <p:nvPr/>
          </p:nvSpPr>
          <p:spPr>
            <a:xfrm>
              <a:off x="2047691" y="2893397"/>
              <a:ext cx="180689" cy="334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335" fill="norm" stroke="1" extrusionOk="0">
                  <a:moveTo>
                    <a:pt x="21194" y="2165"/>
                  </a:moveTo>
                  <a:cubicBezTo>
                    <a:pt x="21194" y="1490"/>
                    <a:pt x="21194" y="815"/>
                    <a:pt x="20573" y="410"/>
                  </a:cubicBezTo>
                  <a:cubicBezTo>
                    <a:pt x="19953" y="5"/>
                    <a:pt x="18711" y="-130"/>
                    <a:pt x="16849" y="140"/>
                  </a:cubicBezTo>
                  <a:cubicBezTo>
                    <a:pt x="14987" y="410"/>
                    <a:pt x="12504" y="1085"/>
                    <a:pt x="9773" y="2908"/>
                  </a:cubicBezTo>
                  <a:cubicBezTo>
                    <a:pt x="7042" y="4730"/>
                    <a:pt x="4063" y="7700"/>
                    <a:pt x="2201" y="10467"/>
                  </a:cubicBezTo>
                  <a:cubicBezTo>
                    <a:pt x="339" y="13235"/>
                    <a:pt x="-406" y="15800"/>
                    <a:pt x="215" y="17555"/>
                  </a:cubicBezTo>
                  <a:cubicBezTo>
                    <a:pt x="835" y="19310"/>
                    <a:pt x="2822" y="20255"/>
                    <a:pt x="5677" y="20795"/>
                  </a:cubicBezTo>
                  <a:cubicBezTo>
                    <a:pt x="8532" y="21335"/>
                    <a:pt x="12256" y="21470"/>
                    <a:pt x="14987" y="21200"/>
                  </a:cubicBezTo>
                  <a:cubicBezTo>
                    <a:pt x="17718" y="20930"/>
                    <a:pt x="19456" y="20255"/>
                    <a:pt x="21194" y="19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0" name="Line"/>
            <p:cNvSpPr/>
            <p:nvPr/>
          </p:nvSpPr>
          <p:spPr>
            <a:xfrm>
              <a:off x="2056929" y="3111500"/>
              <a:ext cx="1841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59" y="15600"/>
                    <a:pt x="11917" y="9600"/>
                    <a:pt x="15517" y="6000"/>
                  </a:cubicBezTo>
                  <a:cubicBezTo>
                    <a:pt x="19117" y="2400"/>
                    <a:pt x="2035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1" name="Line"/>
            <p:cNvSpPr/>
            <p:nvPr/>
          </p:nvSpPr>
          <p:spPr>
            <a:xfrm>
              <a:off x="2503521" y="2814756"/>
              <a:ext cx="156659" cy="38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402" fill="norm" stroke="1" extrusionOk="0">
                  <a:moveTo>
                    <a:pt x="21315" y="2396"/>
                  </a:moveTo>
                  <a:cubicBezTo>
                    <a:pt x="21315" y="1803"/>
                    <a:pt x="21315" y="1209"/>
                    <a:pt x="20739" y="735"/>
                  </a:cubicBezTo>
                  <a:cubicBezTo>
                    <a:pt x="20163" y="260"/>
                    <a:pt x="19011" y="-96"/>
                    <a:pt x="16707" y="23"/>
                  </a:cubicBezTo>
                  <a:cubicBezTo>
                    <a:pt x="14403" y="141"/>
                    <a:pt x="10947" y="735"/>
                    <a:pt x="7923" y="2515"/>
                  </a:cubicBezTo>
                  <a:cubicBezTo>
                    <a:pt x="4899" y="4295"/>
                    <a:pt x="2307" y="7262"/>
                    <a:pt x="1011" y="10051"/>
                  </a:cubicBezTo>
                  <a:cubicBezTo>
                    <a:pt x="-285" y="12840"/>
                    <a:pt x="-285" y="15451"/>
                    <a:pt x="723" y="17291"/>
                  </a:cubicBezTo>
                  <a:cubicBezTo>
                    <a:pt x="1731" y="19130"/>
                    <a:pt x="3747" y="20199"/>
                    <a:pt x="6339" y="20792"/>
                  </a:cubicBezTo>
                  <a:cubicBezTo>
                    <a:pt x="8931" y="21385"/>
                    <a:pt x="12099" y="21504"/>
                    <a:pt x="14403" y="21326"/>
                  </a:cubicBezTo>
                  <a:cubicBezTo>
                    <a:pt x="16707" y="21148"/>
                    <a:pt x="18147" y="20673"/>
                    <a:pt x="19587" y="20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2" name="Line"/>
            <p:cNvSpPr/>
            <p:nvPr/>
          </p:nvSpPr>
          <p:spPr>
            <a:xfrm>
              <a:off x="2728299" y="2948516"/>
              <a:ext cx="204931" cy="161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131" fill="norm" stroke="1" extrusionOk="0">
                  <a:moveTo>
                    <a:pt x="13404" y="2215"/>
                  </a:moveTo>
                  <a:cubicBezTo>
                    <a:pt x="12523" y="1108"/>
                    <a:pt x="11641" y="0"/>
                    <a:pt x="9988" y="0"/>
                  </a:cubicBezTo>
                  <a:cubicBezTo>
                    <a:pt x="8335" y="0"/>
                    <a:pt x="5910" y="1108"/>
                    <a:pt x="4037" y="3877"/>
                  </a:cubicBezTo>
                  <a:cubicBezTo>
                    <a:pt x="2163" y="6646"/>
                    <a:pt x="841" y="11077"/>
                    <a:pt x="290" y="14123"/>
                  </a:cubicBezTo>
                  <a:cubicBezTo>
                    <a:pt x="-261" y="17169"/>
                    <a:pt x="-41" y="18831"/>
                    <a:pt x="1061" y="19938"/>
                  </a:cubicBezTo>
                  <a:cubicBezTo>
                    <a:pt x="2163" y="21046"/>
                    <a:pt x="4147" y="21600"/>
                    <a:pt x="6021" y="20631"/>
                  </a:cubicBezTo>
                  <a:cubicBezTo>
                    <a:pt x="7894" y="19662"/>
                    <a:pt x="9657" y="17169"/>
                    <a:pt x="10870" y="14677"/>
                  </a:cubicBezTo>
                  <a:cubicBezTo>
                    <a:pt x="12082" y="12185"/>
                    <a:pt x="12743" y="9692"/>
                    <a:pt x="12963" y="9138"/>
                  </a:cubicBezTo>
                  <a:cubicBezTo>
                    <a:pt x="13184" y="8585"/>
                    <a:pt x="12963" y="9969"/>
                    <a:pt x="13184" y="11492"/>
                  </a:cubicBezTo>
                  <a:cubicBezTo>
                    <a:pt x="13404" y="13015"/>
                    <a:pt x="14066" y="14677"/>
                    <a:pt x="15498" y="16200"/>
                  </a:cubicBezTo>
                  <a:cubicBezTo>
                    <a:pt x="16931" y="17723"/>
                    <a:pt x="19135" y="19108"/>
                    <a:pt x="21339" y="20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3" name="Line"/>
            <p:cNvSpPr/>
            <p:nvPr/>
          </p:nvSpPr>
          <p:spPr>
            <a:xfrm>
              <a:off x="3003079" y="3067049"/>
              <a:ext cx="58956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600" fill="norm" stroke="1" extrusionOk="0">
                  <a:moveTo>
                    <a:pt x="20110" y="0"/>
                  </a:moveTo>
                  <a:cubicBezTo>
                    <a:pt x="20855" y="5040"/>
                    <a:pt x="21600" y="10080"/>
                    <a:pt x="18248" y="13680"/>
                  </a:cubicBezTo>
                  <a:cubicBezTo>
                    <a:pt x="14897" y="17280"/>
                    <a:pt x="7448" y="194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4" name="Line"/>
            <p:cNvSpPr/>
            <p:nvPr/>
          </p:nvSpPr>
          <p:spPr>
            <a:xfrm>
              <a:off x="3238029" y="2819400"/>
              <a:ext cx="112184" cy="33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fill="norm" stroke="1" extrusionOk="0">
                  <a:moveTo>
                    <a:pt x="1223" y="0"/>
                  </a:moveTo>
                  <a:cubicBezTo>
                    <a:pt x="1223" y="2970"/>
                    <a:pt x="1223" y="5940"/>
                    <a:pt x="1223" y="8505"/>
                  </a:cubicBezTo>
                  <a:cubicBezTo>
                    <a:pt x="1223" y="11070"/>
                    <a:pt x="1223" y="13230"/>
                    <a:pt x="1426" y="13770"/>
                  </a:cubicBezTo>
                  <a:cubicBezTo>
                    <a:pt x="1630" y="14310"/>
                    <a:pt x="2038" y="13230"/>
                    <a:pt x="2853" y="12353"/>
                  </a:cubicBezTo>
                  <a:cubicBezTo>
                    <a:pt x="3668" y="11475"/>
                    <a:pt x="4891" y="10800"/>
                    <a:pt x="6521" y="10328"/>
                  </a:cubicBezTo>
                  <a:cubicBezTo>
                    <a:pt x="8151" y="9855"/>
                    <a:pt x="10189" y="9585"/>
                    <a:pt x="12226" y="9585"/>
                  </a:cubicBezTo>
                  <a:cubicBezTo>
                    <a:pt x="14264" y="9585"/>
                    <a:pt x="16302" y="9855"/>
                    <a:pt x="18136" y="10665"/>
                  </a:cubicBezTo>
                  <a:cubicBezTo>
                    <a:pt x="19970" y="11475"/>
                    <a:pt x="21600" y="12825"/>
                    <a:pt x="21600" y="14512"/>
                  </a:cubicBezTo>
                  <a:cubicBezTo>
                    <a:pt x="21600" y="16200"/>
                    <a:pt x="19970" y="18225"/>
                    <a:pt x="17321" y="19508"/>
                  </a:cubicBezTo>
                  <a:cubicBezTo>
                    <a:pt x="14672" y="20790"/>
                    <a:pt x="11004" y="21330"/>
                    <a:pt x="8151" y="21465"/>
                  </a:cubicBezTo>
                  <a:cubicBezTo>
                    <a:pt x="5298" y="21600"/>
                    <a:pt x="3260" y="21330"/>
                    <a:pt x="2038" y="20385"/>
                  </a:cubicBezTo>
                  <a:cubicBezTo>
                    <a:pt x="815" y="19440"/>
                    <a:pt x="408" y="17820"/>
                    <a:pt x="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5" name="Line"/>
            <p:cNvSpPr/>
            <p:nvPr/>
          </p:nvSpPr>
          <p:spPr>
            <a:xfrm>
              <a:off x="3390429" y="2787650"/>
              <a:ext cx="99500" cy="32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540" fill="norm" stroke="1" extrusionOk="0">
                  <a:moveTo>
                    <a:pt x="0" y="0"/>
                  </a:moveTo>
                  <a:cubicBezTo>
                    <a:pt x="2250" y="0"/>
                    <a:pt x="4500" y="0"/>
                    <a:pt x="8100" y="1403"/>
                  </a:cubicBezTo>
                  <a:cubicBezTo>
                    <a:pt x="11700" y="2805"/>
                    <a:pt x="16650" y="5610"/>
                    <a:pt x="19125" y="8626"/>
                  </a:cubicBezTo>
                  <a:cubicBezTo>
                    <a:pt x="21600" y="11642"/>
                    <a:pt x="21600" y="14868"/>
                    <a:pt x="20250" y="16971"/>
                  </a:cubicBezTo>
                  <a:cubicBezTo>
                    <a:pt x="18900" y="19075"/>
                    <a:pt x="16200" y="20057"/>
                    <a:pt x="13725" y="20688"/>
                  </a:cubicBezTo>
                  <a:cubicBezTo>
                    <a:pt x="11250" y="21319"/>
                    <a:pt x="9000" y="21600"/>
                    <a:pt x="6975" y="21530"/>
                  </a:cubicBezTo>
                  <a:cubicBezTo>
                    <a:pt x="4950" y="21460"/>
                    <a:pt x="3150" y="21039"/>
                    <a:pt x="1350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6" name="Line"/>
            <p:cNvSpPr/>
            <p:nvPr/>
          </p:nvSpPr>
          <p:spPr>
            <a:xfrm>
              <a:off x="3638079" y="2705049"/>
              <a:ext cx="132428" cy="53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518" fill="norm" stroke="1" extrusionOk="0">
                  <a:moveTo>
                    <a:pt x="0" y="256"/>
                  </a:moveTo>
                  <a:cubicBezTo>
                    <a:pt x="1662" y="87"/>
                    <a:pt x="3323" y="-82"/>
                    <a:pt x="4818" y="45"/>
                  </a:cubicBezTo>
                  <a:cubicBezTo>
                    <a:pt x="6314" y="171"/>
                    <a:pt x="7643" y="593"/>
                    <a:pt x="10302" y="1859"/>
                  </a:cubicBezTo>
                  <a:cubicBezTo>
                    <a:pt x="12960" y="3124"/>
                    <a:pt x="16948" y="5234"/>
                    <a:pt x="19108" y="7723"/>
                  </a:cubicBezTo>
                  <a:cubicBezTo>
                    <a:pt x="21268" y="10212"/>
                    <a:pt x="21600" y="13081"/>
                    <a:pt x="18609" y="15443"/>
                  </a:cubicBezTo>
                  <a:cubicBezTo>
                    <a:pt x="15618" y="17806"/>
                    <a:pt x="9305" y="19662"/>
                    <a:pt x="2991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7" name="Line"/>
            <p:cNvSpPr/>
            <p:nvPr/>
          </p:nvSpPr>
          <p:spPr>
            <a:xfrm>
              <a:off x="4298479" y="2908300"/>
              <a:ext cx="2032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75" y="16000"/>
                    <a:pt x="8550" y="10400"/>
                    <a:pt x="12150" y="6800"/>
                  </a:cubicBezTo>
                  <a:cubicBezTo>
                    <a:pt x="15750" y="3200"/>
                    <a:pt x="18675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8" name="Line"/>
            <p:cNvSpPr/>
            <p:nvPr/>
          </p:nvSpPr>
          <p:spPr>
            <a:xfrm>
              <a:off x="4387379" y="3035300"/>
              <a:ext cx="127001" cy="1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1440" y="14400"/>
                    <a:pt x="2880" y="21600"/>
                    <a:pt x="6480" y="20400"/>
                  </a:cubicBezTo>
                  <a:cubicBezTo>
                    <a:pt x="10080" y="19200"/>
                    <a:pt x="15840" y="9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9" name="Line"/>
            <p:cNvSpPr/>
            <p:nvPr/>
          </p:nvSpPr>
          <p:spPr>
            <a:xfrm>
              <a:off x="4800129" y="1627716"/>
              <a:ext cx="518346" cy="4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0" y="11880"/>
                  </a:moveTo>
                  <a:cubicBezTo>
                    <a:pt x="1932" y="12960"/>
                    <a:pt x="3863" y="14040"/>
                    <a:pt x="6278" y="12420"/>
                  </a:cubicBezTo>
                  <a:cubicBezTo>
                    <a:pt x="8693" y="10800"/>
                    <a:pt x="11590" y="6480"/>
                    <a:pt x="14005" y="3780"/>
                  </a:cubicBezTo>
                  <a:cubicBezTo>
                    <a:pt x="16420" y="1080"/>
                    <a:pt x="18351" y="0"/>
                    <a:pt x="19580" y="0"/>
                  </a:cubicBezTo>
                  <a:cubicBezTo>
                    <a:pt x="20810" y="0"/>
                    <a:pt x="21337" y="1080"/>
                    <a:pt x="21468" y="3780"/>
                  </a:cubicBezTo>
                  <a:cubicBezTo>
                    <a:pt x="21600" y="6480"/>
                    <a:pt x="21337" y="10800"/>
                    <a:pt x="20898" y="14040"/>
                  </a:cubicBezTo>
                  <a:cubicBezTo>
                    <a:pt x="20459" y="17280"/>
                    <a:pt x="19844" y="19440"/>
                    <a:pt x="192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0" name="Line"/>
            <p:cNvSpPr/>
            <p:nvPr/>
          </p:nvSpPr>
          <p:spPr>
            <a:xfrm>
              <a:off x="4850929" y="1776774"/>
              <a:ext cx="444501" cy="13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01" fill="norm" stroke="1" extrusionOk="0">
                  <a:moveTo>
                    <a:pt x="0" y="11044"/>
                  </a:moveTo>
                  <a:cubicBezTo>
                    <a:pt x="3291" y="11044"/>
                    <a:pt x="6583" y="11044"/>
                    <a:pt x="9617" y="7958"/>
                  </a:cubicBezTo>
                  <a:cubicBezTo>
                    <a:pt x="12651" y="4872"/>
                    <a:pt x="15429" y="-1299"/>
                    <a:pt x="17383" y="244"/>
                  </a:cubicBezTo>
                  <a:cubicBezTo>
                    <a:pt x="19337" y="1787"/>
                    <a:pt x="20469" y="11044"/>
                    <a:pt x="21600" y="20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1" name="Line"/>
            <p:cNvSpPr/>
            <p:nvPr/>
          </p:nvSpPr>
          <p:spPr>
            <a:xfrm>
              <a:off x="5277629" y="2568173"/>
              <a:ext cx="154627" cy="821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2" h="21493" fill="norm" stroke="1" extrusionOk="0">
                  <a:moveTo>
                    <a:pt x="17737" y="1589"/>
                  </a:moveTo>
                  <a:cubicBezTo>
                    <a:pt x="15748" y="1035"/>
                    <a:pt x="13759" y="481"/>
                    <a:pt x="12053" y="204"/>
                  </a:cubicBezTo>
                  <a:cubicBezTo>
                    <a:pt x="10348" y="-73"/>
                    <a:pt x="8927" y="-73"/>
                    <a:pt x="7080" y="232"/>
                  </a:cubicBezTo>
                  <a:cubicBezTo>
                    <a:pt x="5232" y="536"/>
                    <a:pt x="2959" y="1145"/>
                    <a:pt x="1537" y="2115"/>
                  </a:cubicBezTo>
                  <a:cubicBezTo>
                    <a:pt x="116" y="3084"/>
                    <a:pt x="-452" y="4413"/>
                    <a:pt x="401" y="5825"/>
                  </a:cubicBezTo>
                  <a:cubicBezTo>
                    <a:pt x="1253" y="7238"/>
                    <a:pt x="3527" y="8733"/>
                    <a:pt x="6369" y="10173"/>
                  </a:cubicBezTo>
                  <a:cubicBezTo>
                    <a:pt x="9211" y="11613"/>
                    <a:pt x="12622" y="12998"/>
                    <a:pt x="15322" y="14521"/>
                  </a:cubicBezTo>
                  <a:cubicBezTo>
                    <a:pt x="18022" y="16044"/>
                    <a:pt x="20011" y="17705"/>
                    <a:pt x="20580" y="18813"/>
                  </a:cubicBezTo>
                  <a:cubicBezTo>
                    <a:pt x="21148" y="19921"/>
                    <a:pt x="20295" y="20475"/>
                    <a:pt x="19301" y="20835"/>
                  </a:cubicBezTo>
                  <a:cubicBezTo>
                    <a:pt x="18306" y="21195"/>
                    <a:pt x="17169" y="21361"/>
                    <a:pt x="15890" y="21444"/>
                  </a:cubicBezTo>
                  <a:cubicBezTo>
                    <a:pt x="14611" y="21527"/>
                    <a:pt x="13190" y="21527"/>
                    <a:pt x="12053" y="21250"/>
                  </a:cubicBezTo>
                  <a:cubicBezTo>
                    <a:pt x="10916" y="20973"/>
                    <a:pt x="10064" y="20419"/>
                    <a:pt x="9211" y="19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2" name="Line"/>
            <p:cNvSpPr/>
            <p:nvPr/>
          </p:nvSpPr>
          <p:spPr>
            <a:xfrm>
              <a:off x="5283707" y="3533685"/>
              <a:ext cx="202223" cy="90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078" fill="norm" stroke="1" extrusionOk="0">
                  <a:moveTo>
                    <a:pt x="13396" y="3702"/>
                  </a:moveTo>
                  <a:cubicBezTo>
                    <a:pt x="12721" y="1739"/>
                    <a:pt x="12046" y="-225"/>
                    <a:pt x="10021" y="20"/>
                  </a:cubicBezTo>
                  <a:cubicBezTo>
                    <a:pt x="7996" y="266"/>
                    <a:pt x="4621" y="2720"/>
                    <a:pt x="2709" y="5175"/>
                  </a:cubicBezTo>
                  <a:cubicBezTo>
                    <a:pt x="796" y="7630"/>
                    <a:pt x="346" y="10084"/>
                    <a:pt x="121" y="12784"/>
                  </a:cubicBezTo>
                  <a:cubicBezTo>
                    <a:pt x="-104" y="15484"/>
                    <a:pt x="-104" y="18430"/>
                    <a:pt x="909" y="19902"/>
                  </a:cubicBezTo>
                  <a:cubicBezTo>
                    <a:pt x="1921" y="21375"/>
                    <a:pt x="3946" y="21375"/>
                    <a:pt x="5408" y="20393"/>
                  </a:cubicBezTo>
                  <a:cubicBezTo>
                    <a:pt x="6871" y="19411"/>
                    <a:pt x="7771" y="17448"/>
                    <a:pt x="9009" y="15239"/>
                  </a:cubicBezTo>
                  <a:cubicBezTo>
                    <a:pt x="10246" y="13030"/>
                    <a:pt x="11821" y="10575"/>
                    <a:pt x="13396" y="11066"/>
                  </a:cubicBezTo>
                  <a:cubicBezTo>
                    <a:pt x="14971" y="11557"/>
                    <a:pt x="16546" y="14993"/>
                    <a:pt x="17896" y="16957"/>
                  </a:cubicBezTo>
                  <a:cubicBezTo>
                    <a:pt x="19246" y="18920"/>
                    <a:pt x="20371" y="19411"/>
                    <a:pt x="21496" y="19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3" name="Line"/>
            <p:cNvSpPr/>
            <p:nvPr/>
          </p:nvSpPr>
          <p:spPr>
            <a:xfrm>
              <a:off x="5238279" y="2106083"/>
              <a:ext cx="90114" cy="29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173" fill="norm" stroke="1" extrusionOk="0">
                  <a:moveTo>
                    <a:pt x="1507" y="3750"/>
                  </a:moveTo>
                  <a:cubicBezTo>
                    <a:pt x="1005" y="3000"/>
                    <a:pt x="502" y="2250"/>
                    <a:pt x="251" y="1500"/>
                  </a:cubicBezTo>
                  <a:cubicBezTo>
                    <a:pt x="0" y="750"/>
                    <a:pt x="0" y="0"/>
                    <a:pt x="0" y="0"/>
                  </a:cubicBezTo>
                  <a:cubicBezTo>
                    <a:pt x="0" y="0"/>
                    <a:pt x="0" y="750"/>
                    <a:pt x="251" y="3525"/>
                  </a:cubicBezTo>
                  <a:cubicBezTo>
                    <a:pt x="502" y="6300"/>
                    <a:pt x="1005" y="11100"/>
                    <a:pt x="1507" y="14625"/>
                  </a:cubicBezTo>
                  <a:cubicBezTo>
                    <a:pt x="2009" y="18150"/>
                    <a:pt x="2512" y="20400"/>
                    <a:pt x="2763" y="21000"/>
                  </a:cubicBezTo>
                  <a:cubicBezTo>
                    <a:pt x="3014" y="21600"/>
                    <a:pt x="3014" y="20550"/>
                    <a:pt x="3516" y="19200"/>
                  </a:cubicBezTo>
                  <a:cubicBezTo>
                    <a:pt x="4019" y="17850"/>
                    <a:pt x="5023" y="16200"/>
                    <a:pt x="6279" y="15000"/>
                  </a:cubicBezTo>
                  <a:cubicBezTo>
                    <a:pt x="7535" y="13800"/>
                    <a:pt x="9042" y="13050"/>
                    <a:pt x="11051" y="12825"/>
                  </a:cubicBezTo>
                  <a:cubicBezTo>
                    <a:pt x="13060" y="12600"/>
                    <a:pt x="15572" y="12900"/>
                    <a:pt x="17581" y="13875"/>
                  </a:cubicBezTo>
                  <a:cubicBezTo>
                    <a:pt x="19591" y="14850"/>
                    <a:pt x="21098" y="16500"/>
                    <a:pt x="21349" y="17700"/>
                  </a:cubicBezTo>
                  <a:cubicBezTo>
                    <a:pt x="21600" y="18900"/>
                    <a:pt x="20595" y="19650"/>
                    <a:pt x="17330" y="19950"/>
                  </a:cubicBezTo>
                  <a:cubicBezTo>
                    <a:pt x="14065" y="20250"/>
                    <a:pt x="8540" y="20100"/>
                    <a:pt x="3014" y="19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4" name="Line"/>
            <p:cNvSpPr/>
            <p:nvPr/>
          </p:nvSpPr>
          <p:spPr>
            <a:xfrm>
              <a:off x="5619279" y="2613121"/>
              <a:ext cx="127001" cy="466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21600" y="3936"/>
                  </a:moveTo>
                  <a:cubicBezTo>
                    <a:pt x="20520" y="2574"/>
                    <a:pt x="19440" y="1212"/>
                    <a:pt x="17460" y="531"/>
                  </a:cubicBezTo>
                  <a:cubicBezTo>
                    <a:pt x="15480" y="-150"/>
                    <a:pt x="12600" y="-150"/>
                    <a:pt x="10260" y="385"/>
                  </a:cubicBezTo>
                  <a:cubicBezTo>
                    <a:pt x="7920" y="920"/>
                    <a:pt x="6120" y="1991"/>
                    <a:pt x="5220" y="3936"/>
                  </a:cubicBezTo>
                  <a:cubicBezTo>
                    <a:pt x="4320" y="5882"/>
                    <a:pt x="4320" y="8704"/>
                    <a:pt x="4680" y="11185"/>
                  </a:cubicBezTo>
                  <a:cubicBezTo>
                    <a:pt x="5040" y="13666"/>
                    <a:pt x="5760" y="15807"/>
                    <a:pt x="6120" y="17169"/>
                  </a:cubicBezTo>
                  <a:cubicBezTo>
                    <a:pt x="6480" y="18531"/>
                    <a:pt x="6480" y="19115"/>
                    <a:pt x="6300" y="19650"/>
                  </a:cubicBezTo>
                  <a:cubicBezTo>
                    <a:pt x="6120" y="20185"/>
                    <a:pt x="5760" y="20672"/>
                    <a:pt x="4680" y="20964"/>
                  </a:cubicBezTo>
                  <a:cubicBezTo>
                    <a:pt x="3600" y="21255"/>
                    <a:pt x="1800" y="21353"/>
                    <a:pt x="0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5" name="Line"/>
            <p:cNvSpPr/>
            <p:nvPr/>
          </p:nvSpPr>
          <p:spPr>
            <a:xfrm>
              <a:off x="5511329" y="2908300"/>
              <a:ext cx="2159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9" y="16364"/>
                    <a:pt x="9318" y="11127"/>
                    <a:pt x="12918" y="7527"/>
                  </a:cubicBezTo>
                  <a:cubicBezTo>
                    <a:pt x="16518" y="3927"/>
                    <a:pt x="19059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6" name="Line"/>
            <p:cNvSpPr/>
            <p:nvPr/>
          </p:nvSpPr>
          <p:spPr>
            <a:xfrm>
              <a:off x="5897166" y="2653797"/>
              <a:ext cx="134864" cy="381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509" fill="norm" stroke="1" extrusionOk="0">
                  <a:moveTo>
                    <a:pt x="21173" y="1102"/>
                  </a:moveTo>
                  <a:cubicBezTo>
                    <a:pt x="20176" y="625"/>
                    <a:pt x="19179" y="148"/>
                    <a:pt x="17850" y="28"/>
                  </a:cubicBezTo>
                  <a:cubicBezTo>
                    <a:pt x="16521" y="-91"/>
                    <a:pt x="14859" y="148"/>
                    <a:pt x="12865" y="1102"/>
                  </a:cubicBezTo>
                  <a:cubicBezTo>
                    <a:pt x="10871" y="2057"/>
                    <a:pt x="8545" y="3728"/>
                    <a:pt x="6219" y="6353"/>
                  </a:cubicBezTo>
                  <a:cubicBezTo>
                    <a:pt x="3893" y="8979"/>
                    <a:pt x="1567" y="12559"/>
                    <a:pt x="570" y="15005"/>
                  </a:cubicBezTo>
                  <a:cubicBezTo>
                    <a:pt x="-427" y="17452"/>
                    <a:pt x="-95" y="18764"/>
                    <a:pt x="1401" y="19659"/>
                  </a:cubicBezTo>
                  <a:cubicBezTo>
                    <a:pt x="2896" y="20554"/>
                    <a:pt x="5555" y="21032"/>
                    <a:pt x="8213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7" name="Line"/>
            <p:cNvSpPr/>
            <p:nvPr/>
          </p:nvSpPr>
          <p:spPr>
            <a:xfrm>
              <a:off x="6044729" y="2803435"/>
              <a:ext cx="222251" cy="19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0" y="1771"/>
                  </a:moveTo>
                  <a:cubicBezTo>
                    <a:pt x="823" y="832"/>
                    <a:pt x="1646" y="-107"/>
                    <a:pt x="3086" y="10"/>
                  </a:cubicBezTo>
                  <a:cubicBezTo>
                    <a:pt x="4526" y="128"/>
                    <a:pt x="6583" y="1302"/>
                    <a:pt x="8023" y="3297"/>
                  </a:cubicBezTo>
                  <a:cubicBezTo>
                    <a:pt x="9463" y="5293"/>
                    <a:pt x="10286" y="8110"/>
                    <a:pt x="9977" y="11045"/>
                  </a:cubicBezTo>
                  <a:cubicBezTo>
                    <a:pt x="9669" y="13980"/>
                    <a:pt x="8229" y="17032"/>
                    <a:pt x="6994" y="18793"/>
                  </a:cubicBezTo>
                  <a:cubicBezTo>
                    <a:pt x="5760" y="20554"/>
                    <a:pt x="4731" y="21023"/>
                    <a:pt x="3703" y="21258"/>
                  </a:cubicBezTo>
                  <a:cubicBezTo>
                    <a:pt x="2674" y="21493"/>
                    <a:pt x="1646" y="21493"/>
                    <a:pt x="1029" y="20671"/>
                  </a:cubicBezTo>
                  <a:cubicBezTo>
                    <a:pt x="411" y="19850"/>
                    <a:pt x="206" y="18206"/>
                    <a:pt x="2057" y="15271"/>
                  </a:cubicBezTo>
                  <a:cubicBezTo>
                    <a:pt x="3909" y="12336"/>
                    <a:pt x="7817" y="8110"/>
                    <a:pt x="10491" y="5410"/>
                  </a:cubicBezTo>
                  <a:cubicBezTo>
                    <a:pt x="13166" y="2710"/>
                    <a:pt x="14606" y="1536"/>
                    <a:pt x="14811" y="1771"/>
                  </a:cubicBezTo>
                  <a:cubicBezTo>
                    <a:pt x="15017" y="2006"/>
                    <a:pt x="13989" y="3650"/>
                    <a:pt x="13371" y="5645"/>
                  </a:cubicBezTo>
                  <a:cubicBezTo>
                    <a:pt x="12754" y="7641"/>
                    <a:pt x="12549" y="9989"/>
                    <a:pt x="13989" y="11867"/>
                  </a:cubicBezTo>
                  <a:cubicBezTo>
                    <a:pt x="15429" y="13745"/>
                    <a:pt x="18514" y="15154"/>
                    <a:pt x="21600" y="16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8" name="Line"/>
            <p:cNvSpPr/>
            <p:nvPr/>
          </p:nvSpPr>
          <p:spPr>
            <a:xfrm>
              <a:off x="6305079" y="2679700"/>
              <a:ext cx="87989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0" y="0"/>
                  </a:moveTo>
                  <a:cubicBezTo>
                    <a:pt x="5891" y="2007"/>
                    <a:pt x="11782" y="4013"/>
                    <a:pt x="15709" y="6610"/>
                  </a:cubicBezTo>
                  <a:cubicBezTo>
                    <a:pt x="19636" y="9207"/>
                    <a:pt x="21600" y="12393"/>
                    <a:pt x="19636" y="14990"/>
                  </a:cubicBezTo>
                  <a:cubicBezTo>
                    <a:pt x="17673" y="17587"/>
                    <a:pt x="11782" y="19593"/>
                    <a:pt x="58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9" name="Line"/>
            <p:cNvSpPr/>
            <p:nvPr/>
          </p:nvSpPr>
          <p:spPr>
            <a:xfrm>
              <a:off x="6514629" y="2940050"/>
              <a:ext cx="635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0" name="Line"/>
            <p:cNvSpPr/>
            <p:nvPr/>
          </p:nvSpPr>
          <p:spPr>
            <a:xfrm>
              <a:off x="6827896" y="2545221"/>
              <a:ext cx="499534" cy="479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3753" y="16535"/>
                  </a:moveTo>
                  <a:cubicBezTo>
                    <a:pt x="3844" y="16061"/>
                    <a:pt x="3936" y="15588"/>
                    <a:pt x="4027" y="14972"/>
                  </a:cubicBezTo>
                  <a:cubicBezTo>
                    <a:pt x="4119" y="14356"/>
                    <a:pt x="4210" y="13598"/>
                    <a:pt x="4027" y="13219"/>
                  </a:cubicBezTo>
                  <a:cubicBezTo>
                    <a:pt x="3844" y="12840"/>
                    <a:pt x="3386" y="12840"/>
                    <a:pt x="2792" y="13267"/>
                  </a:cubicBezTo>
                  <a:cubicBezTo>
                    <a:pt x="2197" y="13693"/>
                    <a:pt x="1464" y="14545"/>
                    <a:pt x="915" y="15824"/>
                  </a:cubicBezTo>
                  <a:cubicBezTo>
                    <a:pt x="366" y="17103"/>
                    <a:pt x="0" y="18809"/>
                    <a:pt x="0" y="19851"/>
                  </a:cubicBezTo>
                  <a:cubicBezTo>
                    <a:pt x="0" y="20893"/>
                    <a:pt x="366" y="21272"/>
                    <a:pt x="824" y="21414"/>
                  </a:cubicBezTo>
                  <a:cubicBezTo>
                    <a:pt x="1281" y="21556"/>
                    <a:pt x="1831" y="21461"/>
                    <a:pt x="2517" y="20609"/>
                  </a:cubicBezTo>
                  <a:cubicBezTo>
                    <a:pt x="3203" y="19756"/>
                    <a:pt x="4027" y="18145"/>
                    <a:pt x="4759" y="15493"/>
                  </a:cubicBezTo>
                  <a:cubicBezTo>
                    <a:pt x="5492" y="12840"/>
                    <a:pt x="6132" y="9145"/>
                    <a:pt x="6498" y="6588"/>
                  </a:cubicBezTo>
                  <a:cubicBezTo>
                    <a:pt x="6864" y="4030"/>
                    <a:pt x="6956" y="2609"/>
                    <a:pt x="6956" y="1614"/>
                  </a:cubicBezTo>
                  <a:cubicBezTo>
                    <a:pt x="6956" y="619"/>
                    <a:pt x="6864" y="51"/>
                    <a:pt x="6636" y="3"/>
                  </a:cubicBezTo>
                  <a:cubicBezTo>
                    <a:pt x="6407" y="-44"/>
                    <a:pt x="6041" y="430"/>
                    <a:pt x="5629" y="2182"/>
                  </a:cubicBezTo>
                  <a:cubicBezTo>
                    <a:pt x="5217" y="3935"/>
                    <a:pt x="4759" y="6967"/>
                    <a:pt x="4622" y="9809"/>
                  </a:cubicBezTo>
                  <a:cubicBezTo>
                    <a:pt x="4485" y="12651"/>
                    <a:pt x="4668" y="15303"/>
                    <a:pt x="4805" y="16867"/>
                  </a:cubicBezTo>
                  <a:cubicBezTo>
                    <a:pt x="4942" y="18430"/>
                    <a:pt x="5034" y="18903"/>
                    <a:pt x="5263" y="18998"/>
                  </a:cubicBezTo>
                  <a:cubicBezTo>
                    <a:pt x="5492" y="19093"/>
                    <a:pt x="5858" y="18809"/>
                    <a:pt x="6361" y="17719"/>
                  </a:cubicBezTo>
                  <a:cubicBezTo>
                    <a:pt x="6864" y="16630"/>
                    <a:pt x="7505" y="14735"/>
                    <a:pt x="7963" y="13551"/>
                  </a:cubicBezTo>
                  <a:cubicBezTo>
                    <a:pt x="8420" y="12367"/>
                    <a:pt x="8695" y="11893"/>
                    <a:pt x="9015" y="11514"/>
                  </a:cubicBezTo>
                  <a:cubicBezTo>
                    <a:pt x="9336" y="11135"/>
                    <a:pt x="9702" y="10851"/>
                    <a:pt x="10114" y="10756"/>
                  </a:cubicBezTo>
                  <a:cubicBezTo>
                    <a:pt x="10525" y="10661"/>
                    <a:pt x="10983" y="10756"/>
                    <a:pt x="11395" y="11372"/>
                  </a:cubicBezTo>
                  <a:cubicBezTo>
                    <a:pt x="11807" y="11988"/>
                    <a:pt x="12173" y="13124"/>
                    <a:pt x="12310" y="14214"/>
                  </a:cubicBezTo>
                  <a:cubicBezTo>
                    <a:pt x="12447" y="15303"/>
                    <a:pt x="12356" y="16345"/>
                    <a:pt x="12036" y="17198"/>
                  </a:cubicBezTo>
                  <a:cubicBezTo>
                    <a:pt x="11715" y="18051"/>
                    <a:pt x="11166" y="18714"/>
                    <a:pt x="10663" y="19093"/>
                  </a:cubicBezTo>
                  <a:cubicBezTo>
                    <a:pt x="10159" y="19472"/>
                    <a:pt x="9702" y="19567"/>
                    <a:pt x="9473" y="19330"/>
                  </a:cubicBezTo>
                  <a:cubicBezTo>
                    <a:pt x="9244" y="19093"/>
                    <a:pt x="9244" y="18524"/>
                    <a:pt x="9747" y="17672"/>
                  </a:cubicBezTo>
                  <a:cubicBezTo>
                    <a:pt x="10251" y="16819"/>
                    <a:pt x="11258" y="15682"/>
                    <a:pt x="12402" y="14640"/>
                  </a:cubicBezTo>
                  <a:cubicBezTo>
                    <a:pt x="13546" y="13598"/>
                    <a:pt x="14827" y="12651"/>
                    <a:pt x="15651" y="11893"/>
                  </a:cubicBezTo>
                  <a:cubicBezTo>
                    <a:pt x="16475" y="11135"/>
                    <a:pt x="16841" y="10567"/>
                    <a:pt x="16795" y="10424"/>
                  </a:cubicBezTo>
                  <a:cubicBezTo>
                    <a:pt x="16749" y="10282"/>
                    <a:pt x="16292" y="10567"/>
                    <a:pt x="15697" y="11324"/>
                  </a:cubicBezTo>
                  <a:cubicBezTo>
                    <a:pt x="15102" y="12082"/>
                    <a:pt x="14369" y="13314"/>
                    <a:pt x="14186" y="14356"/>
                  </a:cubicBezTo>
                  <a:cubicBezTo>
                    <a:pt x="14003" y="15398"/>
                    <a:pt x="14369" y="16251"/>
                    <a:pt x="15697" y="17009"/>
                  </a:cubicBezTo>
                  <a:cubicBezTo>
                    <a:pt x="17024" y="17767"/>
                    <a:pt x="19312" y="18430"/>
                    <a:pt x="21600" y="19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91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1" y="1894416"/>
              <a:ext cx="7874046" cy="2029141"/>
            </a:xfrm>
            <a:prstGeom prst="rect">
              <a:avLst/>
            </a:prstGeom>
            <a:effectLst/>
          </p:spPr>
        </p:pic>
        <p:sp>
          <p:nvSpPr>
            <p:cNvPr id="3913" name="Line"/>
            <p:cNvSpPr/>
            <p:nvPr/>
          </p:nvSpPr>
          <p:spPr>
            <a:xfrm>
              <a:off x="786929" y="4465058"/>
              <a:ext cx="214229" cy="579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110" fill="norm" stroke="1" extrusionOk="0">
                  <a:moveTo>
                    <a:pt x="0" y="7369"/>
                  </a:moveTo>
                  <a:cubicBezTo>
                    <a:pt x="635" y="8449"/>
                    <a:pt x="1271" y="9529"/>
                    <a:pt x="1906" y="11303"/>
                  </a:cubicBezTo>
                  <a:cubicBezTo>
                    <a:pt x="2541" y="13077"/>
                    <a:pt x="3176" y="15546"/>
                    <a:pt x="3600" y="17243"/>
                  </a:cubicBezTo>
                  <a:cubicBezTo>
                    <a:pt x="4024" y="18940"/>
                    <a:pt x="4235" y="19866"/>
                    <a:pt x="4341" y="20522"/>
                  </a:cubicBezTo>
                  <a:cubicBezTo>
                    <a:pt x="4447" y="21177"/>
                    <a:pt x="4447" y="21563"/>
                    <a:pt x="4341" y="20136"/>
                  </a:cubicBezTo>
                  <a:cubicBezTo>
                    <a:pt x="4235" y="18709"/>
                    <a:pt x="4024" y="15469"/>
                    <a:pt x="4235" y="12537"/>
                  </a:cubicBezTo>
                  <a:cubicBezTo>
                    <a:pt x="4447" y="9606"/>
                    <a:pt x="5082" y="6983"/>
                    <a:pt x="6353" y="5054"/>
                  </a:cubicBezTo>
                  <a:cubicBezTo>
                    <a:pt x="7624" y="3126"/>
                    <a:pt x="9529" y="1892"/>
                    <a:pt x="11012" y="1159"/>
                  </a:cubicBezTo>
                  <a:cubicBezTo>
                    <a:pt x="12494" y="426"/>
                    <a:pt x="13553" y="194"/>
                    <a:pt x="14929" y="79"/>
                  </a:cubicBezTo>
                  <a:cubicBezTo>
                    <a:pt x="16306" y="-37"/>
                    <a:pt x="18000" y="-37"/>
                    <a:pt x="19165" y="156"/>
                  </a:cubicBezTo>
                  <a:cubicBezTo>
                    <a:pt x="20329" y="349"/>
                    <a:pt x="20965" y="734"/>
                    <a:pt x="21282" y="1776"/>
                  </a:cubicBezTo>
                  <a:cubicBezTo>
                    <a:pt x="21600" y="2817"/>
                    <a:pt x="21600" y="4514"/>
                    <a:pt x="19376" y="6250"/>
                  </a:cubicBezTo>
                  <a:cubicBezTo>
                    <a:pt x="17153" y="7986"/>
                    <a:pt x="12706" y="9760"/>
                    <a:pt x="9635" y="10724"/>
                  </a:cubicBezTo>
                  <a:cubicBezTo>
                    <a:pt x="6565" y="11689"/>
                    <a:pt x="4871" y="11843"/>
                    <a:pt x="3176" y="11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4" name="Line"/>
            <p:cNvSpPr/>
            <p:nvPr/>
          </p:nvSpPr>
          <p:spPr>
            <a:xfrm>
              <a:off x="964729" y="4730750"/>
              <a:ext cx="146051" cy="221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0" y="5502"/>
                  </a:moveTo>
                  <a:cubicBezTo>
                    <a:pt x="313" y="4279"/>
                    <a:pt x="626" y="3057"/>
                    <a:pt x="1565" y="2242"/>
                  </a:cubicBezTo>
                  <a:cubicBezTo>
                    <a:pt x="2504" y="1426"/>
                    <a:pt x="4070" y="1019"/>
                    <a:pt x="6730" y="1630"/>
                  </a:cubicBezTo>
                  <a:cubicBezTo>
                    <a:pt x="9391" y="2242"/>
                    <a:pt x="13148" y="3872"/>
                    <a:pt x="15339" y="6725"/>
                  </a:cubicBezTo>
                  <a:cubicBezTo>
                    <a:pt x="17530" y="9577"/>
                    <a:pt x="18157" y="13653"/>
                    <a:pt x="18000" y="16200"/>
                  </a:cubicBezTo>
                  <a:cubicBezTo>
                    <a:pt x="17843" y="18747"/>
                    <a:pt x="16904" y="19766"/>
                    <a:pt x="15652" y="20479"/>
                  </a:cubicBezTo>
                  <a:cubicBezTo>
                    <a:pt x="14400" y="21192"/>
                    <a:pt x="12835" y="21600"/>
                    <a:pt x="11583" y="21192"/>
                  </a:cubicBezTo>
                  <a:cubicBezTo>
                    <a:pt x="10330" y="20785"/>
                    <a:pt x="9391" y="19562"/>
                    <a:pt x="10487" y="16200"/>
                  </a:cubicBezTo>
                  <a:cubicBezTo>
                    <a:pt x="11583" y="12838"/>
                    <a:pt x="14713" y="7336"/>
                    <a:pt x="16904" y="4279"/>
                  </a:cubicBezTo>
                  <a:cubicBezTo>
                    <a:pt x="19096" y="1223"/>
                    <a:pt x="20348" y="61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5" name="Line"/>
            <p:cNvSpPr/>
            <p:nvPr/>
          </p:nvSpPr>
          <p:spPr>
            <a:xfrm>
              <a:off x="1343298" y="4501079"/>
              <a:ext cx="135782" cy="38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26" fill="norm" stroke="1" extrusionOk="0">
                  <a:moveTo>
                    <a:pt x="21317" y="2862"/>
                  </a:moveTo>
                  <a:cubicBezTo>
                    <a:pt x="21317" y="1928"/>
                    <a:pt x="21317" y="994"/>
                    <a:pt x="20320" y="468"/>
                  </a:cubicBezTo>
                  <a:cubicBezTo>
                    <a:pt x="19323" y="-57"/>
                    <a:pt x="17329" y="-174"/>
                    <a:pt x="14505" y="293"/>
                  </a:cubicBezTo>
                  <a:cubicBezTo>
                    <a:pt x="11680" y="760"/>
                    <a:pt x="8025" y="1811"/>
                    <a:pt x="5200" y="4263"/>
                  </a:cubicBezTo>
                  <a:cubicBezTo>
                    <a:pt x="2375" y="6715"/>
                    <a:pt x="382" y="10568"/>
                    <a:pt x="49" y="13487"/>
                  </a:cubicBezTo>
                  <a:cubicBezTo>
                    <a:pt x="-283" y="16405"/>
                    <a:pt x="1046" y="18390"/>
                    <a:pt x="4535" y="19558"/>
                  </a:cubicBezTo>
                  <a:cubicBezTo>
                    <a:pt x="8025" y="20725"/>
                    <a:pt x="13674" y="21076"/>
                    <a:pt x="19323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6" name="Line"/>
            <p:cNvSpPr/>
            <p:nvPr/>
          </p:nvSpPr>
          <p:spPr>
            <a:xfrm>
              <a:off x="1536229" y="4565650"/>
              <a:ext cx="24130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11" y="2769"/>
                    <a:pt x="6821" y="5538"/>
                    <a:pt x="10421" y="9138"/>
                  </a:cubicBezTo>
                  <a:cubicBezTo>
                    <a:pt x="14021" y="12738"/>
                    <a:pt x="17811" y="171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7" name="Line"/>
            <p:cNvSpPr/>
            <p:nvPr/>
          </p:nvSpPr>
          <p:spPr>
            <a:xfrm>
              <a:off x="1599729" y="4552949"/>
              <a:ext cx="1905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133"/>
                    <a:pt x="19200" y="267"/>
                    <a:pt x="17280" y="1467"/>
                  </a:cubicBezTo>
                  <a:cubicBezTo>
                    <a:pt x="15360" y="2667"/>
                    <a:pt x="12720" y="4933"/>
                    <a:pt x="10080" y="7467"/>
                  </a:cubicBezTo>
                  <a:cubicBezTo>
                    <a:pt x="7440" y="10000"/>
                    <a:pt x="4800" y="12800"/>
                    <a:pt x="3120" y="15200"/>
                  </a:cubicBezTo>
                  <a:cubicBezTo>
                    <a:pt x="1440" y="17600"/>
                    <a:pt x="720" y="19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8" name="Line"/>
            <p:cNvSpPr/>
            <p:nvPr/>
          </p:nvSpPr>
          <p:spPr>
            <a:xfrm>
              <a:off x="1853729" y="4685736"/>
              <a:ext cx="114301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1200" y="11375"/>
                    <a:pt x="2400" y="2735"/>
                    <a:pt x="6000" y="575"/>
                  </a:cubicBezTo>
                  <a:cubicBezTo>
                    <a:pt x="9600" y="-1585"/>
                    <a:pt x="156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9" name="Line"/>
            <p:cNvSpPr/>
            <p:nvPr/>
          </p:nvSpPr>
          <p:spPr>
            <a:xfrm>
              <a:off x="1885479" y="4768850"/>
              <a:ext cx="1333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71" y="15429"/>
                    <a:pt x="7543" y="9257"/>
                    <a:pt x="11143" y="5657"/>
                  </a:cubicBezTo>
                  <a:cubicBezTo>
                    <a:pt x="14743" y="2057"/>
                    <a:pt x="18171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0" name="Line"/>
            <p:cNvSpPr/>
            <p:nvPr/>
          </p:nvSpPr>
          <p:spPr>
            <a:xfrm>
              <a:off x="2183858" y="4607718"/>
              <a:ext cx="222322" cy="174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0756" fill="norm" stroke="1" extrusionOk="0">
                  <a:moveTo>
                    <a:pt x="15147" y="5557"/>
                  </a:moveTo>
                  <a:cubicBezTo>
                    <a:pt x="13532" y="3296"/>
                    <a:pt x="11917" y="1036"/>
                    <a:pt x="10201" y="282"/>
                  </a:cubicBezTo>
                  <a:cubicBezTo>
                    <a:pt x="8485" y="-471"/>
                    <a:pt x="6668" y="282"/>
                    <a:pt x="4751" y="2543"/>
                  </a:cubicBezTo>
                  <a:cubicBezTo>
                    <a:pt x="2833" y="4803"/>
                    <a:pt x="814" y="8571"/>
                    <a:pt x="209" y="11836"/>
                  </a:cubicBezTo>
                  <a:cubicBezTo>
                    <a:pt x="-397" y="15101"/>
                    <a:pt x="410" y="17864"/>
                    <a:pt x="1420" y="19371"/>
                  </a:cubicBezTo>
                  <a:cubicBezTo>
                    <a:pt x="2429" y="20878"/>
                    <a:pt x="3640" y="21129"/>
                    <a:pt x="5255" y="20250"/>
                  </a:cubicBezTo>
                  <a:cubicBezTo>
                    <a:pt x="6870" y="19371"/>
                    <a:pt x="8889" y="17362"/>
                    <a:pt x="9999" y="15729"/>
                  </a:cubicBezTo>
                  <a:cubicBezTo>
                    <a:pt x="11110" y="14096"/>
                    <a:pt x="11311" y="12841"/>
                    <a:pt x="11917" y="12841"/>
                  </a:cubicBezTo>
                  <a:cubicBezTo>
                    <a:pt x="12523" y="12841"/>
                    <a:pt x="13532" y="14096"/>
                    <a:pt x="15147" y="15603"/>
                  </a:cubicBezTo>
                  <a:cubicBezTo>
                    <a:pt x="16762" y="17110"/>
                    <a:pt x="18982" y="18869"/>
                    <a:pt x="21203" y="20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1" name="Line"/>
            <p:cNvSpPr/>
            <p:nvPr/>
          </p:nvSpPr>
          <p:spPr>
            <a:xfrm>
              <a:off x="2456979" y="4502150"/>
              <a:ext cx="88893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0" y="0"/>
                  </a:moveTo>
                  <a:cubicBezTo>
                    <a:pt x="5891" y="1516"/>
                    <a:pt x="11782" y="3032"/>
                    <a:pt x="15709" y="5242"/>
                  </a:cubicBezTo>
                  <a:cubicBezTo>
                    <a:pt x="19636" y="7453"/>
                    <a:pt x="21600" y="10358"/>
                    <a:pt x="20127" y="13074"/>
                  </a:cubicBezTo>
                  <a:cubicBezTo>
                    <a:pt x="18655" y="15789"/>
                    <a:pt x="13745" y="18316"/>
                    <a:pt x="10064" y="19705"/>
                  </a:cubicBezTo>
                  <a:cubicBezTo>
                    <a:pt x="6382" y="21095"/>
                    <a:pt x="3927" y="21347"/>
                    <a:pt x="14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2" name="Line"/>
            <p:cNvSpPr/>
            <p:nvPr/>
          </p:nvSpPr>
          <p:spPr>
            <a:xfrm>
              <a:off x="2996729" y="4699000"/>
              <a:ext cx="1968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3" name="Line"/>
            <p:cNvSpPr/>
            <p:nvPr/>
          </p:nvSpPr>
          <p:spPr>
            <a:xfrm>
              <a:off x="3066579" y="4813300"/>
              <a:ext cx="273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56" y="16200"/>
                    <a:pt x="9712" y="10800"/>
                    <a:pt x="13312" y="7200"/>
                  </a:cubicBezTo>
                  <a:cubicBezTo>
                    <a:pt x="16912" y="3600"/>
                    <a:pt x="1925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4" name="Line"/>
            <p:cNvSpPr/>
            <p:nvPr/>
          </p:nvSpPr>
          <p:spPr>
            <a:xfrm>
              <a:off x="4011426" y="4449456"/>
              <a:ext cx="126506" cy="646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1" h="21481" fill="norm" stroke="1" extrusionOk="0">
                  <a:moveTo>
                    <a:pt x="18725" y="63"/>
                  </a:moveTo>
                  <a:cubicBezTo>
                    <a:pt x="14611" y="-8"/>
                    <a:pt x="10496" y="-78"/>
                    <a:pt x="7239" y="203"/>
                  </a:cubicBezTo>
                  <a:cubicBezTo>
                    <a:pt x="3982" y="485"/>
                    <a:pt x="1582" y="1118"/>
                    <a:pt x="554" y="2173"/>
                  </a:cubicBezTo>
                  <a:cubicBezTo>
                    <a:pt x="-475" y="3229"/>
                    <a:pt x="-132" y="4706"/>
                    <a:pt x="2096" y="6536"/>
                  </a:cubicBezTo>
                  <a:cubicBezTo>
                    <a:pt x="4325" y="8365"/>
                    <a:pt x="8439" y="10546"/>
                    <a:pt x="12211" y="12657"/>
                  </a:cubicBezTo>
                  <a:cubicBezTo>
                    <a:pt x="15982" y="14768"/>
                    <a:pt x="19411" y="16808"/>
                    <a:pt x="20268" y="18180"/>
                  </a:cubicBezTo>
                  <a:cubicBezTo>
                    <a:pt x="21125" y="19552"/>
                    <a:pt x="19411" y="20256"/>
                    <a:pt x="16839" y="20713"/>
                  </a:cubicBezTo>
                  <a:cubicBezTo>
                    <a:pt x="14268" y="21170"/>
                    <a:pt x="10839" y="21381"/>
                    <a:pt x="7925" y="21452"/>
                  </a:cubicBezTo>
                  <a:cubicBezTo>
                    <a:pt x="5011" y="21522"/>
                    <a:pt x="2611" y="21452"/>
                    <a:pt x="211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5" name="Line"/>
            <p:cNvSpPr/>
            <p:nvPr/>
          </p:nvSpPr>
          <p:spPr>
            <a:xfrm>
              <a:off x="4036012" y="5237618"/>
              <a:ext cx="211668" cy="94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3" fill="norm" stroke="1" extrusionOk="0">
                  <a:moveTo>
                    <a:pt x="13824" y="4477"/>
                  </a:moveTo>
                  <a:cubicBezTo>
                    <a:pt x="11664" y="2129"/>
                    <a:pt x="9504" y="-219"/>
                    <a:pt x="7344" y="16"/>
                  </a:cubicBezTo>
                  <a:cubicBezTo>
                    <a:pt x="5184" y="251"/>
                    <a:pt x="3024" y="3068"/>
                    <a:pt x="1728" y="5885"/>
                  </a:cubicBezTo>
                  <a:cubicBezTo>
                    <a:pt x="432" y="8703"/>
                    <a:pt x="0" y="11520"/>
                    <a:pt x="0" y="14338"/>
                  </a:cubicBezTo>
                  <a:cubicBezTo>
                    <a:pt x="0" y="17155"/>
                    <a:pt x="432" y="19972"/>
                    <a:pt x="1836" y="20677"/>
                  </a:cubicBezTo>
                  <a:cubicBezTo>
                    <a:pt x="3240" y="21381"/>
                    <a:pt x="5616" y="19972"/>
                    <a:pt x="9072" y="18329"/>
                  </a:cubicBezTo>
                  <a:cubicBezTo>
                    <a:pt x="12528" y="16685"/>
                    <a:pt x="17064" y="14807"/>
                    <a:pt x="21600" y="129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6" name="Line"/>
            <p:cNvSpPr/>
            <p:nvPr/>
          </p:nvSpPr>
          <p:spPr>
            <a:xfrm>
              <a:off x="3899437" y="4210992"/>
              <a:ext cx="170443" cy="15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72" fill="norm" stroke="1" extrusionOk="0">
                  <a:moveTo>
                    <a:pt x="13473" y="5920"/>
                  </a:moveTo>
                  <a:cubicBezTo>
                    <a:pt x="12940" y="4480"/>
                    <a:pt x="12406" y="3040"/>
                    <a:pt x="10540" y="1888"/>
                  </a:cubicBezTo>
                  <a:cubicBezTo>
                    <a:pt x="8673" y="736"/>
                    <a:pt x="5473" y="-128"/>
                    <a:pt x="3473" y="16"/>
                  </a:cubicBezTo>
                  <a:cubicBezTo>
                    <a:pt x="1473" y="160"/>
                    <a:pt x="673" y="1312"/>
                    <a:pt x="273" y="3472"/>
                  </a:cubicBezTo>
                  <a:cubicBezTo>
                    <a:pt x="-127" y="5632"/>
                    <a:pt x="-127" y="8800"/>
                    <a:pt x="540" y="10672"/>
                  </a:cubicBezTo>
                  <a:cubicBezTo>
                    <a:pt x="1206" y="12544"/>
                    <a:pt x="2540" y="13120"/>
                    <a:pt x="3606" y="12832"/>
                  </a:cubicBezTo>
                  <a:cubicBezTo>
                    <a:pt x="4673" y="12544"/>
                    <a:pt x="5473" y="11392"/>
                    <a:pt x="6673" y="10096"/>
                  </a:cubicBezTo>
                  <a:cubicBezTo>
                    <a:pt x="7873" y="8800"/>
                    <a:pt x="9473" y="7360"/>
                    <a:pt x="10673" y="8080"/>
                  </a:cubicBezTo>
                  <a:cubicBezTo>
                    <a:pt x="11873" y="8800"/>
                    <a:pt x="12673" y="11680"/>
                    <a:pt x="13340" y="13840"/>
                  </a:cubicBezTo>
                  <a:cubicBezTo>
                    <a:pt x="14006" y="16000"/>
                    <a:pt x="14540" y="17440"/>
                    <a:pt x="15873" y="18592"/>
                  </a:cubicBezTo>
                  <a:cubicBezTo>
                    <a:pt x="17206" y="19744"/>
                    <a:pt x="19340" y="20608"/>
                    <a:pt x="21473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7" name="Line"/>
            <p:cNvSpPr/>
            <p:nvPr/>
          </p:nvSpPr>
          <p:spPr>
            <a:xfrm>
              <a:off x="4361877" y="4440394"/>
              <a:ext cx="114403" cy="474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521" fill="norm" stroke="1" extrusionOk="0">
                  <a:moveTo>
                    <a:pt x="21226" y="2801"/>
                  </a:moveTo>
                  <a:cubicBezTo>
                    <a:pt x="20833" y="2225"/>
                    <a:pt x="20441" y="1649"/>
                    <a:pt x="18477" y="1121"/>
                  </a:cubicBezTo>
                  <a:cubicBezTo>
                    <a:pt x="16513" y="593"/>
                    <a:pt x="12979" y="113"/>
                    <a:pt x="10426" y="17"/>
                  </a:cubicBezTo>
                  <a:cubicBezTo>
                    <a:pt x="7873" y="-79"/>
                    <a:pt x="6302" y="209"/>
                    <a:pt x="4535" y="1553"/>
                  </a:cubicBezTo>
                  <a:cubicBezTo>
                    <a:pt x="2768" y="2897"/>
                    <a:pt x="804" y="5297"/>
                    <a:pt x="215" y="8033"/>
                  </a:cubicBezTo>
                  <a:cubicBezTo>
                    <a:pt x="-374" y="10769"/>
                    <a:pt x="411" y="13841"/>
                    <a:pt x="608" y="16145"/>
                  </a:cubicBezTo>
                  <a:cubicBezTo>
                    <a:pt x="804" y="18449"/>
                    <a:pt x="411" y="19985"/>
                    <a:pt x="19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8" name="Line"/>
            <p:cNvSpPr/>
            <p:nvPr/>
          </p:nvSpPr>
          <p:spPr>
            <a:xfrm>
              <a:off x="4304829" y="4737100"/>
              <a:ext cx="1333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15840"/>
                    <a:pt x="10971" y="10080"/>
                    <a:pt x="14571" y="6480"/>
                  </a:cubicBezTo>
                  <a:cubicBezTo>
                    <a:pt x="18171" y="2880"/>
                    <a:pt x="19886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9" name="Line"/>
            <p:cNvSpPr/>
            <p:nvPr/>
          </p:nvSpPr>
          <p:spPr>
            <a:xfrm>
              <a:off x="4493248" y="4516311"/>
              <a:ext cx="287832" cy="362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268" fill="norm" stroke="1" extrusionOk="0">
                  <a:moveTo>
                    <a:pt x="10561" y="287"/>
                  </a:moveTo>
                  <a:cubicBezTo>
                    <a:pt x="9615" y="38"/>
                    <a:pt x="8669" y="-210"/>
                    <a:pt x="7329" y="287"/>
                  </a:cubicBezTo>
                  <a:cubicBezTo>
                    <a:pt x="5989" y="783"/>
                    <a:pt x="4255" y="2024"/>
                    <a:pt x="2914" y="4569"/>
                  </a:cubicBezTo>
                  <a:cubicBezTo>
                    <a:pt x="1574" y="7114"/>
                    <a:pt x="628" y="10962"/>
                    <a:pt x="234" y="13569"/>
                  </a:cubicBezTo>
                  <a:cubicBezTo>
                    <a:pt x="-160" y="16176"/>
                    <a:pt x="-2" y="17542"/>
                    <a:pt x="313" y="18597"/>
                  </a:cubicBezTo>
                  <a:cubicBezTo>
                    <a:pt x="628" y="19652"/>
                    <a:pt x="1101" y="20397"/>
                    <a:pt x="1811" y="20831"/>
                  </a:cubicBezTo>
                  <a:cubicBezTo>
                    <a:pt x="2520" y="21266"/>
                    <a:pt x="3466" y="21390"/>
                    <a:pt x="4176" y="21142"/>
                  </a:cubicBezTo>
                  <a:cubicBezTo>
                    <a:pt x="4885" y="20893"/>
                    <a:pt x="5358" y="20273"/>
                    <a:pt x="5831" y="18907"/>
                  </a:cubicBezTo>
                  <a:cubicBezTo>
                    <a:pt x="6304" y="17542"/>
                    <a:pt x="6777" y="15431"/>
                    <a:pt x="7093" y="13756"/>
                  </a:cubicBezTo>
                  <a:cubicBezTo>
                    <a:pt x="7408" y="12080"/>
                    <a:pt x="7566" y="10838"/>
                    <a:pt x="7960" y="10466"/>
                  </a:cubicBezTo>
                  <a:cubicBezTo>
                    <a:pt x="8354" y="10093"/>
                    <a:pt x="8985" y="10590"/>
                    <a:pt x="9458" y="11831"/>
                  </a:cubicBezTo>
                  <a:cubicBezTo>
                    <a:pt x="9931" y="13073"/>
                    <a:pt x="10246" y="15059"/>
                    <a:pt x="10404" y="16362"/>
                  </a:cubicBezTo>
                  <a:cubicBezTo>
                    <a:pt x="10561" y="17666"/>
                    <a:pt x="10561" y="18287"/>
                    <a:pt x="10561" y="18287"/>
                  </a:cubicBezTo>
                  <a:cubicBezTo>
                    <a:pt x="10561" y="18287"/>
                    <a:pt x="10561" y="17666"/>
                    <a:pt x="10955" y="16549"/>
                  </a:cubicBezTo>
                  <a:cubicBezTo>
                    <a:pt x="11349" y="15431"/>
                    <a:pt x="12138" y="13818"/>
                    <a:pt x="12611" y="12700"/>
                  </a:cubicBezTo>
                  <a:cubicBezTo>
                    <a:pt x="13084" y="11583"/>
                    <a:pt x="13241" y="10962"/>
                    <a:pt x="13320" y="10962"/>
                  </a:cubicBezTo>
                  <a:cubicBezTo>
                    <a:pt x="13399" y="10962"/>
                    <a:pt x="13399" y="11583"/>
                    <a:pt x="13951" y="12452"/>
                  </a:cubicBezTo>
                  <a:cubicBezTo>
                    <a:pt x="14503" y="13321"/>
                    <a:pt x="15606" y="14438"/>
                    <a:pt x="16552" y="15183"/>
                  </a:cubicBezTo>
                  <a:cubicBezTo>
                    <a:pt x="17498" y="15928"/>
                    <a:pt x="18287" y="16300"/>
                    <a:pt x="19075" y="16362"/>
                  </a:cubicBezTo>
                  <a:cubicBezTo>
                    <a:pt x="19863" y="16424"/>
                    <a:pt x="20652" y="16176"/>
                    <a:pt x="21440" y="15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0" name="Line"/>
            <p:cNvSpPr/>
            <p:nvPr/>
          </p:nvSpPr>
          <p:spPr>
            <a:xfrm>
              <a:off x="4819179" y="4578349"/>
              <a:ext cx="27847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2057"/>
                    <a:pt x="21600" y="4114"/>
                    <a:pt x="20057" y="7714"/>
                  </a:cubicBezTo>
                  <a:cubicBezTo>
                    <a:pt x="18514" y="11314"/>
                    <a:pt x="9257" y="164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1" name="Line"/>
            <p:cNvSpPr/>
            <p:nvPr/>
          </p:nvSpPr>
          <p:spPr>
            <a:xfrm>
              <a:off x="5077807" y="4456056"/>
              <a:ext cx="427173" cy="46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257" fill="norm" stroke="1" extrusionOk="0">
                  <a:moveTo>
                    <a:pt x="8386" y="14604"/>
                  </a:moveTo>
                  <a:cubicBezTo>
                    <a:pt x="7322" y="14023"/>
                    <a:pt x="6258" y="13442"/>
                    <a:pt x="5141" y="13345"/>
                  </a:cubicBezTo>
                  <a:cubicBezTo>
                    <a:pt x="4024" y="13248"/>
                    <a:pt x="2853" y="13635"/>
                    <a:pt x="1896" y="14604"/>
                  </a:cubicBezTo>
                  <a:cubicBezTo>
                    <a:pt x="938" y="15572"/>
                    <a:pt x="193" y="17122"/>
                    <a:pt x="34" y="18430"/>
                  </a:cubicBezTo>
                  <a:cubicBezTo>
                    <a:pt x="-126" y="19738"/>
                    <a:pt x="300" y="20803"/>
                    <a:pt x="1044" y="21142"/>
                  </a:cubicBezTo>
                  <a:cubicBezTo>
                    <a:pt x="1789" y="21481"/>
                    <a:pt x="2853" y="21094"/>
                    <a:pt x="4077" y="19592"/>
                  </a:cubicBezTo>
                  <a:cubicBezTo>
                    <a:pt x="5301" y="18091"/>
                    <a:pt x="6684" y="15476"/>
                    <a:pt x="7588" y="12328"/>
                  </a:cubicBezTo>
                  <a:cubicBezTo>
                    <a:pt x="8493" y="9180"/>
                    <a:pt x="8918" y="5499"/>
                    <a:pt x="8972" y="3368"/>
                  </a:cubicBezTo>
                  <a:cubicBezTo>
                    <a:pt x="9025" y="1237"/>
                    <a:pt x="8706" y="656"/>
                    <a:pt x="8280" y="317"/>
                  </a:cubicBezTo>
                  <a:cubicBezTo>
                    <a:pt x="7854" y="-22"/>
                    <a:pt x="7322" y="-119"/>
                    <a:pt x="6950" y="172"/>
                  </a:cubicBezTo>
                  <a:cubicBezTo>
                    <a:pt x="6577" y="462"/>
                    <a:pt x="6365" y="1140"/>
                    <a:pt x="6365" y="3223"/>
                  </a:cubicBezTo>
                  <a:cubicBezTo>
                    <a:pt x="6365" y="5305"/>
                    <a:pt x="6577" y="8792"/>
                    <a:pt x="6790" y="11117"/>
                  </a:cubicBezTo>
                  <a:cubicBezTo>
                    <a:pt x="7003" y="13442"/>
                    <a:pt x="7216" y="14604"/>
                    <a:pt x="7482" y="15524"/>
                  </a:cubicBezTo>
                  <a:cubicBezTo>
                    <a:pt x="7748" y="16444"/>
                    <a:pt x="8067" y="17122"/>
                    <a:pt x="8386" y="17268"/>
                  </a:cubicBezTo>
                  <a:cubicBezTo>
                    <a:pt x="8706" y="17413"/>
                    <a:pt x="9025" y="17025"/>
                    <a:pt x="9450" y="16154"/>
                  </a:cubicBezTo>
                  <a:cubicBezTo>
                    <a:pt x="9876" y="15282"/>
                    <a:pt x="10408" y="13926"/>
                    <a:pt x="10834" y="13054"/>
                  </a:cubicBezTo>
                  <a:cubicBezTo>
                    <a:pt x="11259" y="12182"/>
                    <a:pt x="11578" y="11795"/>
                    <a:pt x="12004" y="11746"/>
                  </a:cubicBezTo>
                  <a:cubicBezTo>
                    <a:pt x="12430" y="11698"/>
                    <a:pt x="12962" y="11989"/>
                    <a:pt x="13228" y="13199"/>
                  </a:cubicBezTo>
                  <a:cubicBezTo>
                    <a:pt x="13494" y="14410"/>
                    <a:pt x="13494" y="16541"/>
                    <a:pt x="13494" y="17849"/>
                  </a:cubicBezTo>
                  <a:cubicBezTo>
                    <a:pt x="13494" y="19156"/>
                    <a:pt x="13494" y="19641"/>
                    <a:pt x="13494" y="19641"/>
                  </a:cubicBezTo>
                  <a:cubicBezTo>
                    <a:pt x="13494" y="19641"/>
                    <a:pt x="13494" y="19156"/>
                    <a:pt x="13760" y="18188"/>
                  </a:cubicBezTo>
                  <a:cubicBezTo>
                    <a:pt x="14026" y="17219"/>
                    <a:pt x="14558" y="15766"/>
                    <a:pt x="14983" y="14749"/>
                  </a:cubicBezTo>
                  <a:cubicBezTo>
                    <a:pt x="15409" y="13732"/>
                    <a:pt x="15728" y="13151"/>
                    <a:pt x="15622" y="13054"/>
                  </a:cubicBezTo>
                  <a:cubicBezTo>
                    <a:pt x="15515" y="12957"/>
                    <a:pt x="14983" y="13345"/>
                    <a:pt x="14664" y="13781"/>
                  </a:cubicBezTo>
                  <a:cubicBezTo>
                    <a:pt x="14345" y="14216"/>
                    <a:pt x="14239" y="14701"/>
                    <a:pt x="14239" y="15185"/>
                  </a:cubicBezTo>
                  <a:cubicBezTo>
                    <a:pt x="14239" y="15669"/>
                    <a:pt x="14345" y="16154"/>
                    <a:pt x="15569" y="16783"/>
                  </a:cubicBezTo>
                  <a:cubicBezTo>
                    <a:pt x="16792" y="17413"/>
                    <a:pt x="19133" y="18188"/>
                    <a:pt x="21474" y="189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2" name="Line"/>
            <p:cNvSpPr/>
            <p:nvPr/>
          </p:nvSpPr>
          <p:spPr>
            <a:xfrm>
              <a:off x="6044729" y="4692650"/>
              <a:ext cx="2349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03" y="14400"/>
                    <a:pt x="7005" y="7200"/>
                    <a:pt x="10605" y="3600"/>
                  </a:cubicBezTo>
                  <a:cubicBezTo>
                    <a:pt x="14205" y="0"/>
                    <a:pt x="1790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3" name="Line"/>
            <p:cNvSpPr/>
            <p:nvPr/>
          </p:nvSpPr>
          <p:spPr>
            <a:xfrm>
              <a:off x="6070129" y="4851399"/>
              <a:ext cx="3429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33" y="18720"/>
                    <a:pt x="7467" y="15840"/>
                    <a:pt x="11067" y="12240"/>
                  </a:cubicBezTo>
                  <a:cubicBezTo>
                    <a:pt x="14667" y="8640"/>
                    <a:pt x="18133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4" name="Line"/>
            <p:cNvSpPr/>
            <p:nvPr/>
          </p:nvSpPr>
          <p:spPr>
            <a:xfrm>
              <a:off x="6582586" y="4628605"/>
              <a:ext cx="224144" cy="246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0954" fill="norm" stroke="1" extrusionOk="0">
                  <a:moveTo>
                    <a:pt x="21179" y="3286"/>
                  </a:moveTo>
                  <a:cubicBezTo>
                    <a:pt x="20779" y="2386"/>
                    <a:pt x="20379" y="1486"/>
                    <a:pt x="19579" y="856"/>
                  </a:cubicBezTo>
                  <a:cubicBezTo>
                    <a:pt x="18779" y="226"/>
                    <a:pt x="17579" y="-134"/>
                    <a:pt x="15079" y="46"/>
                  </a:cubicBezTo>
                  <a:cubicBezTo>
                    <a:pt x="12579" y="226"/>
                    <a:pt x="8779" y="946"/>
                    <a:pt x="5879" y="2926"/>
                  </a:cubicBezTo>
                  <a:cubicBezTo>
                    <a:pt x="2979" y="4906"/>
                    <a:pt x="979" y="8146"/>
                    <a:pt x="279" y="11206"/>
                  </a:cubicBezTo>
                  <a:cubicBezTo>
                    <a:pt x="-421" y="14266"/>
                    <a:pt x="179" y="17146"/>
                    <a:pt x="2279" y="18946"/>
                  </a:cubicBezTo>
                  <a:cubicBezTo>
                    <a:pt x="4379" y="20746"/>
                    <a:pt x="7979" y="21466"/>
                    <a:pt x="11179" y="20566"/>
                  </a:cubicBezTo>
                  <a:cubicBezTo>
                    <a:pt x="14379" y="19666"/>
                    <a:pt x="17179" y="17146"/>
                    <a:pt x="17479" y="13906"/>
                  </a:cubicBezTo>
                  <a:cubicBezTo>
                    <a:pt x="17779" y="10666"/>
                    <a:pt x="15579" y="6706"/>
                    <a:pt x="13679" y="4636"/>
                  </a:cubicBezTo>
                  <a:cubicBezTo>
                    <a:pt x="11779" y="2566"/>
                    <a:pt x="10179" y="2386"/>
                    <a:pt x="8579" y="2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5" name="Line"/>
            <p:cNvSpPr/>
            <p:nvPr/>
          </p:nvSpPr>
          <p:spPr>
            <a:xfrm>
              <a:off x="596429" y="5798062"/>
              <a:ext cx="226358" cy="731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523" fill="norm" stroke="1" extrusionOk="0">
                  <a:moveTo>
                    <a:pt x="7134" y="7082"/>
                  </a:moveTo>
                  <a:cubicBezTo>
                    <a:pt x="6936" y="9260"/>
                    <a:pt x="6738" y="11439"/>
                    <a:pt x="6440" y="13493"/>
                  </a:cubicBezTo>
                  <a:cubicBezTo>
                    <a:pt x="6143" y="15547"/>
                    <a:pt x="5747" y="17477"/>
                    <a:pt x="5450" y="18691"/>
                  </a:cubicBezTo>
                  <a:cubicBezTo>
                    <a:pt x="5152" y="19905"/>
                    <a:pt x="4954" y="20403"/>
                    <a:pt x="4558" y="20807"/>
                  </a:cubicBezTo>
                  <a:cubicBezTo>
                    <a:pt x="4161" y="21212"/>
                    <a:pt x="3567" y="21523"/>
                    <a:pt x="3072" y="21523"/>
                  </a:cubicBezTo>
                  <a:cubicBezTo>
                    <a:pt x="2576" y="21523"/>
                    <a:pt x="2180" y="21212"/>
                    <a:pt x="2081" y="19998"/>
                  </a:cubicBezTo>
                  <a:cubicBezTo>
                    <a:pt x="1982" y="18784"/>
                    <a:pt x="2180" y="16668"/>
                    <a:pt x="2675" y="14458"/>
                  </a:cubicBezTo>
                  <a:cubicBezTo>
                    <a:pt x="3171" y="12248"/>
                    <a:pt x="3963" y="9945"/>
                    <a:pt x="5549" y="7828"/>
                  </a:cubicBezTo>
                  <a:cubicBezTo>
                    <a:pt x="7134" y="5712"/>
                    <a:pt x="9512" y="3782"/>
                    <a:pt x="11394" y="2537"/>
                  </a:cubicBezTo>
                  <a:cubicBezTo>
                    <a:pt x="13277" y="1292"/>
                    <a:pt x="14664" y="732"/>
                    <a:pt x="15853" y="390"/>
                  </a:cubicBezTo>
                  <a:cubicBezTo>
                    <a:pt x="17042" y="47"/>
                    <a:pt x="18033" y="-77"/>
                    <a:pt x="18826" y="47"/>
                  </a:cubicBezTo>
                  <a:cubicBezTo>
                    <a:pt x="19618" y="172"/>
                    <a:pt x="20213" y="545"/>
                    <a:pt x="20708" y="1261"/>
                  </a:cubicBezTo>
                  <a:cubicBezTo>
                    <a:pt x="21204" y="1977"/>
                    <a:pt x="21600" y="3035"/>
                    <a:pt x="20411" y="3969"/>
                  </a:cubicBezTo>
                  <a:cubicBezTo>
                    <a:pt x="19222" y="4903"/>
                    <a:pt x="16448" y="5712"/>
                    <a:pt x="12782" y="6428"/>
                  </a:cubicBezTo>
                  <a:cubicBezTo>
                    <a:pt x="9116" y="7144"/>
                    <a:pt x="4558" y="7766"/>
                    <a:pt x="0" y="8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6" name="Line"/>
            <p:cNvSpPr/>
            <p:nvPr/>
          </p:nvSpPr>
          <p:spPr>
            <a:xfrm>
              <a:off x="761529" y="6203950"/>
              <a:ext cx="24130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3658"/>
                  </a:moveTo>
                  <a:cubicBezTo>
                    <a:pt x="568" y="2613"/>
                    <a:pt x="1137" y="1568"/>
                    <a:pt x="2463" y="871"/>
                  </a:cubicBezTo>
                  <a:cubicBezTo>
                    <a:pt x="3789" y="174"/>
                    <a:pt x="5874" y="-174"/>
                    <a:pt x="7863" y="2265"/>
                  </a:cubicBezTo>
                  <a:cubicBezTo>
                    <a:pt x="9853" y="4703"/>
                    <a:pt x="11747" y="9929"/>
                    <a:pt x="12221" y="13413"/>
                  </a:cubicBezTo>
                  <a:cubicBezTo>
                    <a:pt x="12695" y="16897"/>
                    <a:pt x="11747" y="18639"/>
                    <a:pt x="10800" y="19771"/>
                  </a:cubicBezTo>
                  <a:cubicBezTo>
                    <a:pt x="9853" y="20903"/>
                    <a:pt x="8905" y="21426"/>
                    <a:pt x="8053" y="21426"/>
                  </a:cubicBezTo>
                  <a:cubicBezTo>
                    <a:pt x="7200" y="21426"/>
                    <a:pt x="6442" y="20903"/>
                    <a:pt x="6063" y="19771"/>
                  </a:cubicBezTo>
                  <a:cubicBezTo>
                    <a:pt x="5684" y="18639"/>
                    <a:pt x="5684" y="16897"/>
                    <a:pt x="7674" y="13849"/>
                  </a:cubicBezTo>
                  <a:cubicBezTo>
                    <a:pt x="9663" y="10800"/>
                    <a:pt x="13642" y="6445"/>
                    <a:pt x="16295" y="3920"/>
                  </a:cubicBezTo>
                  <a:cubicBezTo>
                    <a:pt x="18947" y="1394"/>
                    <a:pt x="20274" y="69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7" name="Line"/>
            <p:cNvSpPr/>
            <p:nvPr/>
          </p:nvSpPr>
          <p:spPr>
            <a:xfrm>
              <a:off x="1208655" y="5952818"/>
              <a:ext cx="225975" cy="495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30" fill="norm" stroke="1" extrusionOk="0">
                  <a:moveTo>
                    <a:pt x="17752" y="3157"/>
                  </a:moveTo>
                  <a:cubicBezTo>
                    <a:pt x="17752" y="2701"/>
                    <a:pt x="17752" y="2246"/>
                    <a:pt x="17752" y="1699"/>
                  </a:cubicBezTo>
                  <a:cubicBezTo>
                    <a:pt x="17752" y="1152"/>
                    <a:pt x="17752" y="514"/>
                    <a:pt x="17252" y="195"/>
                  </a:cubicBezTo>
                  <a:cubicBezTo>
                    <a:pt x="16752" y="-124"/>
                    <a:pt x="15752" y="-124"/>
                    <a:pt x="13652" y="742"/>
                  </a:cubicBezTo>
                  <a:cubicBezTo>
                    <a:pt x="11552" y="1608"/>
                    <a:pt x="8352" y="3339"/>
                    <a:pt x="5852" y="5754"/>
                  </a:cubicBezTo>
                  <a:cubicBezTo>
                    <a:pt x="3352" y="8170"/>
                    <a:pt x="1552" y="11268"/>
                    <a:pt x="652" y="13638"/>
                  </a:cubicBezTo>
                  <a:cubicBezTo>
                    <a:pt x="-248" y="16008"/>
                    <a:pt x="-248" y="17648"/>
                    <a:pt x="852" y="18924"/>
                  </a:cubicBezTo>
                  <a:cubicBezTo>
                    <a:pt x="1952" y="20200"/>
                    <a:pt x="4152" y="21111"/>
                    <a:pt x="7752" y="21294"/>
                  </a:cubicBezTo>
                  <a:cubicBezTo>
                    <a:pt x="11352" y="21476"/>
                    <a:pt x="16352" y="20929"/>
                    <a:pt x="21352" y="20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8" name="Line"/>
            <p:cNvSpPr/>
            <p:nvPr/>
          </p:nvSpPr>
          <p:spPr>
            <a:xfrm>
              <a:off x="1448271" y="6105400"/>
              <a:ext cx="176859" cy="31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392" fill="norm" stroke="1" extrusionOk="0">
                  <a:moveTo>
                    <a:pt x="1429" y="2384"/>
                  </a:moveTo>
                  <a:cubicBezTo>
                    <a:pt x="657" y="1376"/>
                    <a:pt x="-114" y="368"/>
                    <a:pt x="15" y="80"/>
                  </a:cubicBezTo>
                  <a:cubicBezTo>
                    <a:pt x="143" y="-208"/>
                    <a:pt x="1172" y="224"/>
                    <a:pt x="3615" y="2240"/>
                  </a:cubicBezTo>
                  <a:cubicBezTo>
                    <a:pt x="6057" y="4256"/>
                    <a:pt x="9915" y="7856"/>
                    <a:pt x="12615" y="11096"/>
                  </a:cubicBezTo>
                  <a:cubicBezTo>
                    <a:pt x="15315" y="14336"/>
                    <a:pt x="16857" y="17216"/>
                    <a:pt x="18143" y="18872"/>
                  </a:cubicBezTo>
                  <a:cubicBezTo>
                    <a:pt x="19429" y="20528"/>
                    <a:pt x="20457" y="20960"/>
                    <a:pt x="21486" y="21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9" name="Line"/>
            <p:cNvSpPr/>
            <p:nvPr/>
          </p:nvSpPr>
          <p:spPr>
            <a:xfrm>
              <a:off x="1453679" y="6107361"/>
              <a:ext cx="215901" cy="337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21600" y="85"/>
                  </a:moveTo>
                  <a:cubicBezTo>
                    <a:pt x="20118" y="-49"/>
                    <a:pt x="18635" y="-183"/>
                    <a:pt x="16518" y="1024"/>
                  </a:cubicBezTo>
                  <a:cubicBezTo>
                    <a:pt x="14400" y="2232"/>
                    <a:pt x="11647" y="4781"/>
                    <a:pt x="9000" y="7464"/>
                  </a:cubicBezTo>
                  <a:cubicBezTo>
                    <a:pt x="6353" y="10147"/>
                    <a:pt x="3812" y="12965"/>
                    <a:pt x="2329" y="15313"/>
                  </a:cubicBezTo>
                  <a:cubicBezTo>
                    <a:pt x="847" y="17660"/>
                    <a:pt x="424" y="19539"/>
                    <a:pt x="0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0" name="Line"/>
            <p:cNvSpPr/>
            <p:nvPr/>
          </p:nvSpPr>
          <p:spPr>
            <a:xfrm>
              <a:off x="1809293" y="6093716"/>
              <a:ext cx="247637" cy="285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54" fill="norm" stroke="1" extrusionOk="0">
                  <a:moveTo>
                    <a:pt x="21236" y="1601"/>
                  </a:moveTo>
                  <a:cubicBezTo>
                    <a:pt x="19602" y="966"/>
                    <a:pt x="17969" y="330"/>
                    <a:pt x="16698" y="92"/>
                  </a:cubicBezTo>
                  <a:cubicBezTo>
                    <a:pt x="15428" y="-146"/>
                    <a:pt x="14520" y="13"/>
                    <a:pt x="12705" y="1363"/>
                  </a:cubicBezTo>
                  <a:cubicBezTo>
                    <a:pt x="10890" y="2713"/>
                    <a:pt x="8167" y="5254"/>
                    <a:pt x="5807" y="8192"/>
                  </a:cubicBezTo>
                  <a:cubicBezTo>
                    <a:pt x="3448" y="11130"/>
                    <a:pt x="1451" y="14466"/>
                    <a:pt x="544" y="16530"/>
                  </a:cubicBezTo>
                  <a:cubicBezTo>
                    <a:pt x="-364" y="18595"/>
                    <a:pt x="-182" y="19389"/>
                    <a:pt x="1451" y="20104"/>
                  </a:cubicBezTo>
                  <a:cubicBezTo>
                    <a:pt x="3085" y="20819"/>
                    <a:pt x="6170" y="21454"/>
                    <a:pt x="9438" y="21454"/>
                  </a:cubicBezTo>
                  <a:cubicBezTo>
                    <a:pt x="12705" y="21454"/>
                    <a:pt x="16154" y="20819"/>
                    <a:pt x="19602" y="20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1" name="Line"/>
            <p:cNvSpPr/>
            <p:nvPr/>
          </p:nvSpPr>
          <p:spPr>
            <a:xfrm>
              <a:off x="1821979" y="6280150"/>
              <a:ext cx="2413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89" y="16800"/>
                    <a:pt x="7579" y="12000"/>
                    <a:pt x="11179" y="8400"/>
                  </a:cubicBezTo>
                  <a:cubicBezTo>
                    <a:pt x="14779" y="4800"/>
                    <a:pt x="1818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2" name="Line"/>
            <p:cNvSpPr/>
            <p:nvPr/>
          </p:nvSpPr>
          <p:spPr>
            <a:xfrm>
              <a:off x="2188592" y="5990176"/>
              <a:ext cx="249338" cy="414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343" fill="norm" stroke="1" extrusionOk="0">
                  <a:moveTo>
                    <a:pt x="21203" y="1526"/>
                  </a:moveTo>
                  <a:cubicBezTo>
                    <a:pt x="20663" y="981"/>
                    <a:pt x="20123" y="435"/>
                    <a:pt x="19313" y="163"/>
                  </a:cubicBezTo>
                  <a:cubicBezTo>
                    <a:pt x="18503" y="-110"/>
                    <a:pt x="17423" y="-110"/>
                    <a:pt x="15443" y="708"/>
                  </a:cubicBezTo>
                  <a:cubicBezTo>
                    <a:pt x="13463" y="1526"/>
                    <a:pt x="10583" y="3163"/>
                    <a:pt x="7793" y="5781"/>
                  </a:cubicBezTo>
                  <a:cubicBezTo>
                    <a:pt x="5003" y="8399"/>
                    <a:pt x="2303" y="11999"/>
                    <a:pt x="953" y="14454"/>
                  </a:cubicBezTo>
                  <a:cubicBezTo>
                    <a:pt x="-397" y="16908"/>
                    <a:pt x="-397" y="18217"/>
                    <a:pt x="1493" y="19254"/>
                  </a:cubicBezTo>
                  <a:cubicBezTo>
                    <a:pt x="3383" y="20290"/>
                    <a:pt x="7163" y="21054"/>
                    <a:pt x="9593" y="21272"/>
                  </a:cubicBezTo>
                  <a:cubicBezTo>
                    <a:pt x="12023" y="21490"/>
                    <a:pt x="13103" y="21163"/>
                    <a:pt x="14183" y="208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3" name="Line"/>
            <p:cNvSpPr/>
            <p:nvPr/>
          </p:nvSpPr>
          <p:spPr>
            <a:xfrm>
              <a:off x="2357267" y="6154146"/>
              <a:ext cx="194963" cy="17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025" fill="norm" stroke="1" extrusionOk="0">
                  <a:moveTo>
                    <a:pt x="17212" y="2929"/>
                  </a:moveTo>
                  <a:cubicBezTo>
                    <a:pt x="15122" y="1405"/>
                    <a:pt x="13032" y="-120"/>
                    <a:pt x="10709" y="7"/>
                  </a:cubicBezTo>
                  <a:cubicBezTo>
                    <a:pt x="8387" y="134"/>
                    <a:pt x="5832" y="1913"/>
                    <a:pt x="3974" y="4962"/>
                  </a:cubicBezTo>
                  <a:cubicBezTo>
                    <a:pt x="2116" y="8012"/>
                    <a:pt x="954" y="12332"/>
                    <a:pt x="374" y="15127"/>
                  </a:cubicBezTo>
                  <a:cubicBezTo>
                    <a:pt x="-207" y="17922"/>
                    <a:pt x="-207" y="19193"/>
                    <a:pt x="1070" y="20082"/>
                  </a:cubicBezTo>
                  <a:cubicBezTo>
                    <a:pt x="2348" y="20972"/>
                    <a:pt x="4903" y="21480"/>
                    <a:pt x="6993" y="20464"/>
                  </a:cubicBezTo>
                  <a:cubicBezTo>
                    <a:pt x="9083" y="19447"/>
                    <a:pt x="10709" y="16906"/>
                    <a:pt x="11754" y="15000"/>
                  </a:cubicBezTo>
                  <a:cubicBezTo>
                    <a:pt x="12799" y="13094"/>
                    <a:pt x="13264" y="11824"/>
                    <a:pt x="13961" y="11569"/>
                  </a:cubicBezTo>
                  <a:cubicBezTo>
                    <a:pt x="14658" y="11315"/>
                    <a:pt x="15587" y="12078"/>
                    <a:pt x="16864" y="13348"/>
                  </a:cubicBezTo>
                  <a:cubicBezTo>
                    <a:pt x="18141" y="14619"/>
                    <a:pt x="19767" y="16398"/>
                    <a:pt x="21393" y="18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4" name="Line"/>
            <p:cNvSpPr/>
            <p:nvPr/>
          </p:nvSpPr>
          <p:spPr>
            <a:xfrm>
              <a:off x="2564929" y="6369050"/>
              <a:ext cx="1079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5" name="Line"/>
            <p:cNvSpPr/>
            <p:nvPr/>
          </p:nvSpPr>
          <p:spPr>
            <a:xfrm>
              <a:off x="2787179" y="6032500"/>
              <a:ext cx="163527" cy="3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366" fill="norm" stroke="1" extrusionOk="0">
                  <a:moveTo>
                    <a:pt x="8308" y="0"/>
                  </a:moveTo>
                  <a:cubicBezTo>
                    <a:pt x="9415" y="2933"/>
                    <a:pt x="10523" y="5867"/>
                    <a:pt x="11354" y="9067"/>
                  </a:cubicBezTo>
                  <a:cubicBezTo>
                    <a:pt x="12185" y="12267"/>
                    <a:pt x="12738" y="15733"/>
                    <a:pt x="13154" y="16667"/>
                  </a:cubicBezTo>
                  <a:cubicBezTo>
                    <a:pt x="13569" y="17600"/>
                    <a:pt x="13846" y="16000"/>
                    <a:pt x="14400" y="14933"/>
                  </a:cubicBezTo>
                  <a:cubicBezTo>
                    <a:pt x="14954" y="13867"/>
                    <a:pt x="15785" y="13333"/>
                    <a:pt x="16615" y="13333"/>
                  </a:cubicBezTo>
                  <a:cubicBezTo>
                    <a:pt x="17446" y="13333"/>
                    <a:pt x="18277" y="13867"/>
                    <a:pt x="19108" y="14467"/>
                  </a:cubicBezTo>
                  <a:cubicBezTo>
                    <a:pt x="19938" y="15067"/>
                    <a:pt x="20769" y="15733"/>
                    <a:pt x="21185" y="16400"/>
                  </a:cubicBezTo>
                  <a:cubicBezTo>
                    <a:pt x="21600" y="17067"/>
                    <a:pt x="21600" y="17733"/>
                    <a:pt x="19246" y="18667"/>
                  </a:cubicBezTo>
                  <a:cubicBezTo>
                    <a:pt x="16892" y="19600"/>
                    <a:pt x="12185" y="20800"/>
                    <a:pt x="8585" y="21200"/>
                  </a:cubicBezTo>
                  <a:cubicBezTo>
                    <a:pt x="4985" y="21600"/>
                    <a:pt x="2492" y="21200"/>
                    <a:pt x="0" y="2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6" name="Line"/>
            <p:cNvSpPr/>
            <p:nvPr/>
          </p:nvSpPr>
          <p:spPr>
            <a:xfrm>
              <a:off x="2990379" y="5986743"/>
              <a:ext cx="150591" cy="477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468" fill="norm" stroke="1" extrusionOk="0">
                  <a:moveTo>
                    <a:pt x="0" y="58"/>
                  </a:moveTo>
                  <a:cubicBezTo>
                    <a:pt x="2919" y="-37"/>
                    <a:pt x="5838" y="-132"/>
                    <a:pt x="9341" y="772"/>
                  </a:cubicBezTo>
                  <a:cubicBezTo>
                    <a:pt x="12843" y="1676"/>
                    <a:pt x="16930" y="3579"/>
                    <a:pt x="19119" y="6053"/>
                  </a:cubicBezTo>
                  <a:cubicBezTo>
                    <a:pt x="21308" y="8527"/>
                    <a:pt x="21600" y="11572"/>
                    <a:pt x="18243" y="14236"/>
                  </a:cubicBezTo>
                  <a:cubicBezTo>
                    <a:pt x="14886" y="16901"/>
                    <a:pt x="7881" y="19184"/>
                    <a:pt x="876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7" name="Line"/>
            <p:cNvSpPr/>
            <p:nvPr/>
          </p:nvSpPr>
          <p:spPr>
            <a:xfrm>
              <a:off x="3257079" y="5956300"/>
              <a:ext cx="160980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600" fill="norm" stroke="1" extrusionOk="0">
                  <a:moveTo>
                    <a:pt x="0" y="0"/>
                  </a:moveTo>
                  <a:cubicBezTo>
                    <a:pt x="3600" y="486"/>
                    <a:pt x="7200" y="973"/>
                    <a:pt x="10800" y="2335"/>
                  </a:cubicBezTo>
                  <a:cubicBezTo>
                    <a:pt x="14400" y="3697"/>
                    <a:pt x="18000" y="5935"/>
                    <a:pt x="19800" y="8270"/>
                  </a:cubicBezTo>
                  <a:cubicBezTo>
                    <a:pt x="21600" y="10605"/>
                    <a:pt x="21600" y="13038"/>
                    <a:pt x="18969" y="15227"/>
                  </a:cubicBezTo>
                  <a:cubicBezTo>
                    <a:pt x="16338" y="17416"/>
                    <a:pt x="11077" y="19362"/>
                    <a:pt x="8031" y="20384"/>
                  </a:cubicBezTo>
                  <a:cubicBezTo>
                    <a:pt x="4985" y="21405"/>
                    <a:pt x="4154" y="21503"/>
                    <a:pt x="33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8" name="Line"/>
            <p:cNvSpPr/>
            <p:nvPr/>
          </p:nvSpPr>
          <p:spPr>
            <a:xfrm>
              <a:off x="3701579" y="6178550"/>
              <a:ext cx="2159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9" name="Line"/>
            <p:cNvSpPr/>
            <p:nvPr/>
          </p:nvSpPr>
          <p:spPr>
            <a:xfrm>
              <a:off x="3682529" y="6337300"/>
              <a:ext cx="260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22" y="15840"/>
                    <a:pt x="12644" y="10080"/>
                    <a:pt x="16244" y="6480"/>
                  </a:cubicBezTo>
                  <a:cubicBezTo>
                    <a:pt x="19844" y="2880"/>
                    <a:pt x="20722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0" name="Line"/>
            <p:cNvSpPr/>
            <p:nvPr/>
          </p:nvSpPr>
          <p:spPr>
            <a:xfrm>
              <a:off x="4445739" y="5998977"/>
              <a:ext cx="231278" cy="300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294" fill="norm" stroke="1" extrusionOk="0">
                  <a:moveTo>
                    <a:pt x="15948" y="1926"/>
                  </a:moveTo>
                  <a:cubicBezTo>
                    <a:pt x="15757" y="1176"/>
                    <a:pt x="15565" y="426"/>
                    <a:pt x="14992" y="126"/>
                  </a:cubicBezTo>
                  <a:cubicBezTo>
                    <a:pt x="14419" y="-174"/>
                    <a:pt x="13463" y="-24"/>
                    <a:pt x="11169" y="1551"/>
                  </a:cubicBezTo>
                  <a:cubicBezTo>
                    <a:pt x="8875" y="3126"/>
                    <a:pt x="5243" y="6126"/>
                    <a:pt x="2950" y="9276"/>
                  </a:cubicBezTo>
                  <a:cubicBezTo>
                    <a:pt x="656" y="12426"/>
                    <a:pt x="-300" y="15726"/>
                    <a:pt x="82" y="17901"/>
                  </a:cubicBezTo>
                  <a:cubicBezTo>
                    <a:pt x="465" y="20076"/>
                    <a:pt x="2185" y="21126"/>
                    <a:pt x="4957" y="21276"/>
                  </a:cubicBezTo>
                  <a:cubicBezTo>
                    <a:pt x="7728" y="21426"/>
                    <a:pt x="11551" y="20676"/>
                    <a:pt x="14514" y="18651"/>
                  </a:cubicBezTo>
                  <a:cubicBezTo>
                    <a:pt x="17477" y="16626"/>
                    <a:pt x="19580" y="13326"/>
                    <a:pt x="20440" y="10776"/>
                  </a:cubicBezTo>
                  <a:cubicBezTo>
                    <a:pt x="21300" y="8226"/>
                    <a:pt x="20918" y="6426"/>
                    <a:pt x="19293" y="5001"/>
                  </a:cubicBezTo>
                  <a:cubicBezTo>
                    <a:pt x="17668" y="3576"/>
                    <a:pt x="14801" y="2526"/>
                    <a:pt x="12603" y="2001"/>
                  </a:cubicBezTo>
                  <a:cubicBezTo>
                    <a:pt x="10404" y="1476"/>
                    <a:pt x="8875" y="1476"/>
                    <a:pt x="8015" y="2001"/>
                  </a:cubicBezTo>
                  <a:cubicBezTo>
                    <a:pt x="7155" y="2526"/>
                    <a:pt x="6964" y="3576"/>
                    <a:pt x="6773" y="4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1" name="Line"/>
            <p:cNvSpPr/>
            <p:nvPr/>
          </p:nvSpPr>
          <p:spPr>
            <a:xfrm>
              <a:off x="4793779" y="626110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2" name="Line"/>
            <p:cNvSpPr/>
            <p:nvPr/>
          </p:nvSpPr>
          <p:spPr>
            <a:xfrm>
              <a:off x="4908079" y="5964766"/>
              <a:ext cx="261283" cy="391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0" y="4086"/>
                  </a:moveTo>
                  <a:cubicBezTo>
                    <a:pt x="4147" y="2802"/>
                    <a:pt x="8294" y="1518"/>
                    <a:pt x="11405" y="817"/>
                  </a:cubicBezTo>
                  <a:cubicBezTo>
                    <a:pt x="14515" y="117"/>
                    <a:pt x="16589" y="0"/>
                    <a:pt x="18058" y="0"/>
                  </a:cubicBezTo>
                  <a:cubicBezTo>
                    <a:pt x="19526" y="0"/>
                    <a:pt x="20390" y="117"/>
                    <a:pt x="20909" y="467"/>
                  </a:cubicBezTo>
                  <a:cubicBezTo>
                    <a:pt x="21427" y="817"/>
                    <a:pt x="21600" y="1401"/>
                    <a:pt x="20650" y="3211"/>
                  </a:cubicBezTo>
                  <a:cubicBezTo>
                    <a:pt x="19699" y="5021"/>
                    <a:pt x="17626" y="8056"/>
                    <a:pt x="15293" y="11150"/>
                  </a:cubicBezTo>
                  <a:cubicBezTo>
                    <a:pt x="12960" y="14244"/>
                    <a:pt x="10368" y="17397"/>
                    <a:pt x="8726" y="19148"/>
                  </a:cubicBezTo>
                  <a:cubicBezTo>
                    <a:pt x="7085" y="20899"/>
                    <a:pt x="6394" y="21250"/>
                    <a:pt x="57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3" name="Line"/>
            <p:cNvSpPr/>
            <p:nvPr/>
          </p:nvSpPr>
          <p:spPr>
            <a:xfrm>
              <a:off x="4933479" y="6184900"/>
              <a:ext cx="4635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9" y="18831"/>
                    <a:pt x="197" y="16062"/>
                    <a:pt x="1332" y="13569"/>
                  </a:cubicBezTo>
                  <a:cubicBezTo>
                    <a:pt x="2466" y="11077"/>
                    <a:pt x="4636" y="8862"/>
                    <a:pt x="7890" y="6646"/>
                  </a:cubicBezTo>
                  <a:cubicBezTo>
                    <a:pt x="11145" y="4431"/>
                    <a:pt x="15485" y="2215"/>
                    <a:pt x="17951" y="1108"/>
                  </a:cubicBezTo>
                  <a:cubicBezTo>
                    <a:pt x="20416" y="0"/>
                    <a:pt x="2100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4" name="Line"/>
            <p:cNvSpPr/>
            <p:nvPr/>
          </p:nvSpPr>
          <p:spPr>
            <a:xfrm>
              <a:off x="602779" y="7081698"/>
              <a:ext cx="169487" cy="640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486" fill="norm" stroke="1" extrusionOk="0">
                  <a:moveTo>
                    <a:pt x="2371" y="8477"/>
                  </a:moveTo>
                  <a:cubicBezTo>
                    <a:pt x="2371" y="10538"/>
                    <a:pt x="2371" y="12598"/>
                    <a:pt x="2239" y="14517"/>
                  </a:cubicBezTo>
                  <a:cubicBezTo>
                    <a:pt x="2107" y="16435"/>
                    <a:pt x="1844" y="18212"/>
                    <a:pt x="1580" y="19455"/>
                  </a:cubicBezTo>
                  <a:cubicBezTo>
                    <a:pt x="1317" y="20698"/>
                    <a:pt x="1054" y="21409"/>
                    <a:pt x="922" y="21480"/>
                  </a:cubicBezTo>
                  <a:cubicBezTo>
                    <a:pt x="790" y="21551"/>
                    <a:pt x="790" y="20983"/>
                    <a:pt x="659" y="19384"/>
                  </a:cubicBezTo>
                  <a:cubicBezTo>
                    <a:pt x="527" y="17785"/>
                    <a:pt x="263" y="15156"/>
                    <a:pt x="395" y="12705"/>
                  </a:cubicBezTo>
                  <a:cubicBezTo>
                    <a:pt x="527" y="10254"/>
                    <a:pt x="1054" y="7980"/>
                    <a:pt x="2239" y="5990"/>
                  </a:cubicBezTo>
                  <a:cubicBezTo>
                    <a:pt x="3424" y="4001"/>
                    <a:pt x="5268" y="2296"/>
                    <a:pt x="6717" y="1337"/>
                  </a:cubicBezTo>
                  <a:cubicBezTo>
                    <a:pt x="8166" y="377"/>
                    <a:pt x="9220" y="164"/>
                    <a:pt x="10537" y="58"/>
                  </a:cubicBezTo>
                  <a:cubicBezTo>
                    <a:pt x="11854" y="-49"/>
                    <a:pt x="13434" y="-49"/>
                    <a:pt x="15410" y="413"/>
                  </a:cubicBezTo>
                  <a:cubicBezTo>
                    <a:pt x="17385" y="875"/>
                    <a:pt x="19756" y="1798"/>
                    <a:pt x="20678" y="2935"/>
                  </a:cubicBezTo>
                  <a:cubicBezTo>
                    <a:pt x="21600" y="4072"/>
                    <a:pt x="21073" y="5422"/>
                    <a:pt x="18176" y="6452"/>
                  </a:cubicBezTo>
                  <a:cubicBezTo>
                    <a:pt x="15278" y="7483"/>
                    <a:pt x="10010" y="8193"/>
                    <a:pt x="6585" y="8726"/>
                  </a:cubicBezTo>
                  <a:cubicBezTo>
                    <a:pt x="3161" y="9259"/>
                    <a:pt x="1580" y="9614"/>
                    <a:pt x="0" y="9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5" name="Line"/>
            <p:cNvSpPr/>
            <p:nvPr/>
          </p:nvSpPr>
          <p:spPr>
            <a:xfrm>
              <a:off x="748829" y="7372350"/>
              <a:ext cx="146051" cy="253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0" y="7498"/>
                  </a:moveTo>
                  <a:cubicBezTo>
                    <a:pt x="0" y="6605"/>
                    <a:pt x="0" y="5712"/>
                    <a:pt x="939" y="5266"/>
                  </a:cubicBezTo>
                  <a:cubicBezTo>
                    <a:pt x="1878" y="4820"/>
                    <a:pt x="3757" y="4820"/>
                    <a:pt x="5791" y="5891"/>
                  </a:cubicBezTo>
                  <a:cubicBezTo>
                    <a:pt x="7826" y="6962"/>
                    <a:pt x="10017" y="9104"/>
                    <a:pt x="10800" y="11782"/>
                  </a:cubicBezTo>
                  <a:cubicBezTo>
                    <a:pt x="11583" y="14460"/>
                    <a:pt x="10957" y="17673"/>
                    <a:pt x="9861" y="19458"/>
                  </a:cubicBezTo>
                  <a:cubicBezTo>
                    <a:pt x="8765" y="21243"/>
                    <a:pt x="7200" y="21600"/>
                    <a:pt x="6261" y="21243"/>
                  </a:cubicBezTo>
                  <a:cubicBezTo>
                    <a:pt x="5322" y="20886"/>
                    <a:pt x="5009" y="19815"/>
                    <a:pt x="5635" y="17405"/>
                  </a:cubicBezTo>
                  <a:cubicBezTo>
                    <a:pt x="6261" y="14995"/>
                    <a:pt x="7826" y="11246"/>
                    <a:pt x="10643" y="8122"/>
                  </a:cubicBezTo>
                  <a:cubicBezTo>
                    <a:pt x="13461" y="4998"/>
                    <a:pt x="17530" y="249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6" name="Line"/>
            <p:cNvSpPr/>
            <p:nvPr/>
          </p:nvSpPr>
          <p:spPr>
            <a:xfrm>
              <a:off x="1270985" y="7151915"/>
              <a:ext cx="150945" cy="452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357" fill="norm" stroke="1" extrusionOk="0">
                  <a:moveTo>
                    <a:pt x="21101" y="2914"/>
                  </a:moveTo>
                  <a:cubicBezTo>
                    <a:pt x="20509" y="2414"/>
                    <a:pt x="19917" y="1914"/>
                    <a:pt x="19178" y="1414"/>
                  </a:cubicBezTo>
                  <a:cubicBezTo>
                    <a:pt x="18438" y="914"/>
                    <a:pt x="17550" y="414"/>
                    <a:pt x="16367" y="164"/>
                  </a:cubicBezTo>
                  <a:cubicBezTo>
                    <a:pt x="15183" y="-86"/>
                    <a:pt x="13704" y="-86"/>
                    <a:pt x="11928" y="414"/>
                  </a:cubicBezTo>
                  <a:cubicBezTo>
                    <a:pt x="10153" y="914"/>
                    <a:pt x="8082" y="1914"/>
                    <a:pt x="5863" y="4064"/>
                  </a:cubicBezTo>
                  <a:cubicBezTo>
                    <a:pt x="3643" y="6214"/>
                    <a:pt x="1276" y="9514"/>
                    <a:pt x="389" y="12264"/>
                  </a:cubicBezTo>
                  <a:cubicBezTo>
                    <a:pt x="-499" y="15014"/>
                    <a:pt x="93" y="17214"/>
                    <a:pt x="2608" y="18714"/>
                  </a:cubicBezTo>
                  <a:cubicBezTo>
                    <a:pt x="5123" y="20214"/>
                    <a:pt x="9561" y="21014"/>
                    <a:pt x="12372" y="21264"/>
                  </a:cubicBezTo>
                  <a:cubicBezTo>
                    <a:pt x="15183" y="21514"/>
                    <a:pt x="16367" y="21214"/>
                    <a:pt x="17550" y="20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7" name="Line"/>
            <p:cNvSpPr/>
            <p:nvPr/>
          </p:nvSpPr>
          <p:spPr>
            <a:xfrm>
              <a:off x="1428279" y="7226300"/>
              <a:ext cx="27305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12" y="1178"/>
                    <a:pt x="5023" y="2356"/>
                    <a:pt x="7786" y="5105"/>
                  </a:cubicBezTo>
                  <a:cubicBezTo>
                    <a:pt x="10549" y="7855"/>
                    <a:pt x="13563" y="12175"/>
                    <a:pt x="15907" y="15185"/>
                  </a:cubicBezTo>
                  <a:cubicBezTo>
                    <a:pt x="18251" y="18196"/>
                    <a:pt x="19926" y="1989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8" name="Line"/>
            <p:cNvSpPr/>
            <p:nvPr/>
          </p:nvSpPr>
          <p:spPr>
            <a:xfrm>
              <a:off x="1510829" y="7258050"/>
              <a:ext cx="209551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09" y="129"/>
                    <a:pt x="19418" y="257"/>
                    <a:pt x="18109" y="1029"/>
                  </a:cubicBezTo>
                  <a:cubicBezTo>
                    <a:pt x="16800" y="1800"/>
                    <a:pt x="15273" y="3214"/>
                    <a:pt x="12436" y="5850"/>
                  </a:cubicBezTo>
                  <a:cubicBezTo>
                    <a:pt x="9600" y="8486"/>
                    <a:pt x="5455" y="12343"/>
                    <a:pt x="3055" y="14914"/>
                  </a:cubicBezTo>
                  <a:cubicBezTo>
                    <a:pt x="655" y="17486"/>
                    <a:pt x="0" y="18771"/>
                    <a:pt x="0" y="19671"/>
                  </a:cubicBezTo>
                  <a:cubicBezTo>
                    <a:pt x="0" y="20571"/>
                    <a:pt x="655" y="21086"/>
                    <a:pt x="13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9" name="Line"/>
            <p:cNvSpPr/>
            <p:nvPr/>
          </p:nvSpPr>
          <p:spPr>
            <a:xfrm>
              <a:off x="1916400" y="7169150"/>
              <a:ext cx="184980" cy="340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453" fill="norm" stroke="1" extrusionOk="0">
                  <a:moveTo>
                    <a:pt x="20974" y="0"/>
                  </a:moveTo>
                  <a:cubicBezTo>
                    <a:pt x="18094" y="800"/>
                    <a:pt x="15214" y="1600"/>
                    <a:pt x="11854" y="3733"/>
                  </a:cubicBezTo>
                  <a:cubicBezTo>
                    <a:pt x="8494" y="5867"/>
                    <a:pt x="4654" y="9333"/>
                    <a:pt x="2374" y="12200"/>
                  </a:cubicBezTo>
                  <a:cubicBezTo>
                    <a:pt x="94" y="15067"/>
                    <a:pt x="-626" y="17333"/>
                    <a:pt x="574" y="18867"/>
                  </a:cubicBezTo>
                  <a:cubicBezTo>
                    <a:pt x="1774" y="20400"/>
                    <a:pt x="4894" y="21200"/>
                    <a:pt x="8254" y="21400"/>
                  </a:cubicBezTo>
                  <a:cubicBezTo>
                    <a:pt x="11614" y="21600"/>
                    <a:pt x="15214" y="21200"/>
                    <a:pt x="18814" y="2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0" name="Line"/>
            <p:cNvSpPr/>
            <p:nvPr/>
          </p:nvSpPr>
          <p:spPr>
            <a:xfrm>
              <a:off x="1917229" y="7372350"/>
              <a:ext cx="1905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1" name="Line"/>
            <p:cNvSpPr/>
            <p:nvPr/>
          </p:nvSpPr>
          <p:spPr>
            <a:xfrm>
              <a:off x="2445220" y="7010399"/>
              <a:ext cx="297510" cy="54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489" fill="norm" stroke="1" extrusionOk="0">
                  <a:moveTo>
                    <a:pt x="21532" y="0"/>
                  </a:moveTo>
                  <a:cubicBezTo>
                    <a:pt x="18162" y="0"/>
                    <a:pt x="14792" y="0"/>
                    <a:pt x="11421" y="378"/>
                  </a:cubicBezTo>
                  <a:cubicBezTo>
                    <a:pt x="8051" y="756"/>
                    <a:pt x="4681" y="1513"/>
                    <a:pt x="2689" y="2395"/>
                  </a:cubicBezTo>
                  <a:cubicBezTo>
                    <a:pt x="698" y="3278"/>
                    <a:pt x="85" y="4286"/>
                    <a:pt x="9" y="5715"/>
                  </a:cubicBezTo>
                  <a:cubicBezTo>
                    <a:pt x="-68" y="7144"/>
                    <a:pt x="392" y="8993"/>
                    <a:pt x="621" y="11388"/>
                  </a:cubicBezTo>
                  <a:cubicBezTo>
                    <a:pt x="851" y="13784"/>
                    <a:pt x="851" y="16725"/>
                    <a:pt x="1004" y="18532"/>
                  </a:cubicBezTo>
                  <a:cubicBezTo>
                    <a:pt x="1158" y="20339"/>
                    <a:pt x="1464" y="21012"/>
                    <a:pt x="2230" y="21306"/>
                  </a:cubicBezTo>
                  <a:cubicBezTo>
                    <a:pt x="2996" y="21600"/>
                    <a:pt x="4221" y="21516"/>
                    <a:pt x="6519" y="21222"/>
                  </a:cubicBezTo>
                  <a:cubicBezTo>
                    <a:pt x="8817" y="20928"/>
                    <a:pt x="12187" y="20423"/>
                    <a:pt x="15558" y="19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2" name="Line"/>
            <p:cNvSpPr/>
            <p:nvPr/>
          </p:nvSpPr>
          <p:spPr>
            <a:xfrm>
              <a:off x="2708185" y="7196732"/>
              <a:ext cx="294895" cy="200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0511" fill="norm" stroke="1" extrusionOk="0">
                  <a:moveTo>
                    <a:pt x="13530" y="6257"/>
                  </a:moveTo>
                  <a:cubicBezTo>
                    <a:pt x="13530" y="5177"/>
                    <a:pt x="13530" y="4097"/>
                    <a:pt x="12917" y="2693"/>
                  </a:cubicBezTo>
                  <a:cubicBezTo>
                    <a:pt x="12305" y="1289"/>
                    <a:pt x="11079" y="-439"/>
                    <a:pt x="8934" y="101"/>
                  </a:cubicBezTo>
                  <a:cubicBezTo>
                    <a:pt x="6790" y="641"/>
                    <a:pt x="3726" y="3449"/>
                    <a:pt x="1964" y="6905"/>
                  </a:cubicBezTo>
                  <a:cubicBezTo>
                    <a:pt x="203" y="10361"/>
                    <a:pt x="-257" y="14465"/>
                    <a:pt x="126" y="17165"/>
                  </a:cubicBezTo>
                  <a:cubicBezTo>
                    <a:pt x="509" y="19865"/>
                    <a:pt x="1734" y="21161"/>
                    <a:pt x="3956" y="20189"/>
                  </a:cubicBezTo>
                  <a:cubicBezTo>
                    <a:pt x="6177" y="19217"/>
                    <a:pt x="9394" y="15977"/>
                    <a:pt x="11309" y="13709"/>
                  </a:cubicBezTo>
                  <a:cubicBezTo>
                    <a:pt x="13224" y="11441"/>
                    <a:pt x="13837" y="10145"/>
                    <a:pt x="14296" y="8957"/>
                  </a:cubicBezTo>
                  <a:cubicBezTo>
                    <a:pt x="14756" y="7769"/>
                    <a:pt x="15062" y="6689"/>
                    <a:pt x="15139" y="6689"/>
                  </a:cubicBezTo>
                  <a:cubicBezTo>
                    <a:pt x="15215" y="6689"/>
                    <a:pt x="15062" y="7769"/>
                    <a:pt x="14986" y="8849"/>
                  </a:cubicBezTo>
                  <a:cubicBezTo>
                    <a:pt x="14909" y="9929"/>
                    <a:pt x="14909" y="11009"/>
                    <a:pt x="15981" y="12845"/>
                  </a:cubicBezTo>
                  <a:cubicBezTo>
                    <a:pt x="17054" y="14681"/>
                    <a:pt x="19198" y="17273"/>
                    <a:pt x="21343" y="19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3" name="Line"/>
            <p:cNvSpPr/>
            <p:nvPr/>
          </p:nvSpPr>
          <p:spPr>
            <a:xfrm>
              <a:off x="3034829" y="7461250"/>
              <a:ext cx="1079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4" name="Line"/>
            <p:cNvSpPr/>
            <p:nvPr/>
          </p:nvSpPr>
          <p:spPr>
            <a:xfrm>
              <a:off x="3472979" y="6991350"/>
              <a:ext cx="226440" cy="41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518" fill="norm" stroke="1" extrusionOk="0">
                  <a:moveTo>
                    <a:pt x="0" y="0"/>
                  </a:moveTo>
                  <a:cubicBezTo>
                    <a:pt x="991" y="109"/>
                    <a:pt x="1982" y="217"/>
                    <a:pt x="2675" y="977"/>
                  </a:cubicBezTo>
                  <a:cubicBezTo>
                    <a:pt x="3369" y="1737"/>
                    <a:pt x="3765" y="3148"/>
                    <a:pt x="4161" y="5319"/>
                  </a:cubicBezTo>
                  <a:cubicBezTo>
                    <a:pt x="4558" y="7489"/>
                    <a:pt x="4954" y="10420"/>
                    <a:pt x="5251" y="12699"/>
                  </a:cubicBezTo>
                  <a:cubicBezTo>
                    <a:pt x="5549" y="14979"/>
                    <a:pt x="5747" y="16607"/>
                    <a:pt x="5747" y="17692"/>
                  </a:cubicBezTo>
                  <a:cubicBezTo>
                    <a:pt x="5747" y="18778"/>
                    <a:pt x="5549" y="19321"/>
                    <a:pt x="5450" y="19266"/>
                  </a:cubicBezTo>
                  <a:cubicBezTo>
                    <a:pt x="5350" y="19212"/>
                    <a:pt x="5350" y="18561"/>
                    <a:pt x="5747" y="17692"/>
                  </a:cubicBezTo>
                  <a:cubicBezTo>
                    <a:pt x="6143" y="16824"/>
                    <a:pt x="6936" y="15739"/>
                    <a:pt x="8620" y="14925"/>
                  </a:cubicBezTo>
                  <a:cubicBezTo>
                    <a:pt x="10305" y="14111"/>
                    <a:pt x="12881" y="13568"/>
                    <a:pt x="15061" y="13459"/>
                  </a:cubicBezTo>
                  <a:cubicBezTo>
                    <a:pt x="17240" y="13351"/>
                    <a:pt x="19024" y="13676"/>
                    <a:pt x="20114" y="14382"/>
                  </a:cubicBezTo>
                  <a:cubicBezTo>
                    <a:pt x="21204" y="15087"/>
                    <a:pt x="21600" y="16173"/>
                    <a:pt x="20708" y="17258"/>
                  </a:cubicBezTo>
                  <a:cubicBezTo>
                    <a:pt x="19817" y="18344"/>
                    <a:pt x="17637" y="19429"/>
                    <a:pt x="14862" y="20189"/>
                  </a:cubicBezTo>
                  <a:cubicBezTo>
                    <a:pt x="12088" y="20949"/>
                    <a:pt x="8719" y="21383"/>
                    <a:pt x="6440" y="21491"/>
                  </a:cubicBezTo>
                  <a:cubicBezTo>
                    <a:pt x="4161" y="21600"/>
                    <a:pt x="2972" y="21383"/>
                    <a:pt x="2774" y="20677"/>
                  </a:cubicBezTo>
                  <a:cubicBezTo>
                    <a:pt x="2576" y="19972"/>
                    <a:pt x="3369" y="18778"/>
                    <a:pt x="4161" y="17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5" name="Line"/>
            <p:cNvSpPr/>
            <p:nvPr/>
          </p:nvSpPr>
          <p:spPr>
            <a:xfrm>
              <a:off x="4120679" y="6927850"/>
              <a:ext cx="207657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600" fill="norm" stroke="1" extrusionOk="0">
                  <a:moveTo>
                    <a:pt x="0" y="0"/>
                  </a:moveTo>
                  <a:cubicBezTo>
                    <a:pt x="2352" y="313"/>
                    <a:pt x="4705" y="626"/>
                    <a:pt x="8020" y="1996"/>
                  </a:cubicBezTo>
                  <a:cubicBezTo>
                    <a:pt x="11335" y="3365"/>
                    <a:pt x="15612" y="5791"/>
                    <a:pt x="18178" y="8061"/>
                  </a:cubicBezTo>
                  <a:cubicBezTo>
                    <a:pt x="20745" y="10330"/>
                    <a:pt x="21600" y="12443"/>
                    <a:pt x="20531" y="14361"/>
                  </a:cubicBezTo>
                  <a:cubicBezTo>
                    <a:pt x="19461" y="16278"/>
                    <a:pt x="16467" y="18000"/>
                    <a:pt x="13473" y="19174"/>
                  </a:cubicBezTo>
                  <a:cubicBezTo>
                    <a:pt x="10479" y="20348"/>
                    <a:pt x="7485" y="20974"/>
                    <a:pt x="44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6" name="Line"/>
            <p:cNvSpPr/>
            <p:nvPr/>
          </p:nvSpPr>
          <p:spPr>
            <a:xfrm>
              <a:off x="4565179" y="7213600"/>
              <a:ext cx="2095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7" name="Line"/>
            <p:cNvSpPr/>
            <p:nvPr/>
          </p:nvSpPr>
          <p:spPr>
            <a:xfrm>
              <a:off x="4552479" y="7346950"/>
              <a:ext cx="3048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0" y="18000"/>
                    <a:pt x="8700" y="14400"/>
                    <a:pt x="12300" y="10800"/>
                  </a:cubicBezTo>
                  <a:cubicBezTo>
                    <a:pt x="15900" y="7200"/>
                    <a:pt x="1875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8" name="Line"/>
            <p:cNvSpPr/>
            <p:nvPr/>
          </p:nvSpPr>
          <p:spPr>
            <a:xfrm>
              <a:off x="5361046" y="7063581"/>
              <a:ext cx="220573" cy="296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277" fill="norm" stroke="1" extrusionOk="0">
                  <a:moveTo>
                    <a:pt x="15079" y="5761"/>
                  </a:moveTo>
                  <a:cubicBezTo>
                    <a:pt x="15079" y="4849"/>
                    <a:pt x="15079" y="3936"/>
                    <a:pt x="14977" y="2947"/>
                  </a:cubicBezTo>
                  <a:cubicBezTo>
                    <a:pt x="14875" y="1959"/>
                    <a:pt x="14672" y="894"/>
                    <a:pt x="14060" y="361"/>
                  </a:cubicBezTo>
                  <a:cubicBezTo>
                    <a:pt x="13449" y="-171"/>
                    <a:pt x="12430" y="-171"/>
                    <a:pt x="10902" y="742"/>
                  </a:cubicBezTo>
                  <a:cubicBezTo>
                    <a:pt x="9374" y="1654"/>
                    <a:pt x="7336" y="3480"/>
                    <a:pt x="5502" y="6142"/>
                  </a:cubicBezTo>
                  <a:cubicBezTo>
                    <a:pt x="3668" y="8804"/>
                    <a:pt x="2038" y="12302"/>
                    <a:pt x="1121" y="14508"/>
                  </a:cubicBezTo>
                  <a:cubicBezTo>
                    <a:pt x="204" y="16714"/>
                    <a:pt x="0" y="17626"/>
                    <a:pt x="0" y="18463"/>
                  </a:cubicBezTo>
                  <a:cubicBezTo>
                    <a:pt x="0" y="19299"/>
                    <a:pt x="204" y="20060"/>
                    <a:pt x="917" y="20592"/>
                  </a:cubicBezTo>
                  <a:cubicBezTo>
                    <a:pt x="1630" y="21125"/>
                    <a:pt x="2853" y="21429"/>
                    <a:pt x="5400" y="21201"/>
                  </a:cubicBezTo>
                  <a:cubicBezTo>
                    <a:pt x="7947" y="20973"/>
                    <a:pt x="11819" y="20212"/>
                    <a:pt x="14672" y="18995"/>
                  </a:cubicBezTo>
                  <a:cubicBezTo>
                    <a:pt x="17525" y="17778"/>
                    <a:pt x="19358" y="16105"/>
                    <a:pt x="20377" y="13595"/>
                  </a:cubicBezTo>
                  <a:cubicBezTo>
                    <a:pt x="21396" y="11085"/>
                    <a:pt x="21600" y="7739"/>
                    <a:pt x="20479" y="5381"/>
                  </a:cubicBezTo>
                  <a:cubicBezTo>
                    <a:pt x="19358" y="3023"/>
                    <a:pt x="16913" y="1654"/>
                    <a:pt x="15079" y="970"/>
                  </a:cubicBezTo>
                  <a:cubicBezTo>
                    <a:pt x="13245" y="285"/>
                    <a:pt x="12023" y="285"/>
                    <a:pt x="11208" y="818"/>
                  </a:cubicBezTo>
                  <a:cubicBezTo>
                    <a:pt x="10392" y="1350"/>
                    <a:pt x="9985" y="2415"/>
                    <a:pt x="9577" y="3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9" name="Line"/>
            <p:cNvSpPr/>
            <p:nvPr/>
          </p:nvSpPr>
          <p:spPr>
            <a:xfrm>
              <a:off x="5708179" y="725805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0" name="Line"/>
            <p:cNvSpPr/>
            <p:nvPr/>
          </p:nvSpPr>
          <p:spPr>
            <a:xfrm>
              <a:off x="5784379" y="6991907"/>
              <a:ext cx="347072" cy="399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570" fill="norm" stroke="1" extrusionOk="0">
                  <a:moveTo>
                    <a:pt x="0" y="5113"/>
                  </a:moveTo>
                  <a:cubicBezTo>
                    <a:pt x="785" y="4199"/>
                    <a:pt x="1571" y="3284"/>
                    <a:pt x="3665" y="2484"/>
                  </a:cubicBezTo>
                  <a:cubicBezTo>
                    <a:pt x="5760" y="1684"/>
                    <a:pt x="9164" y="999"/>
                    <a:pt x="11978" y="599"/>
                  </a:cubicBezTo>
                  <a:cubicBezTo>
                    <a:pt x="14793" y="199"/>
                    <a:pt x="17018" y="84"/>
                    <a:pt x="18524" y="27"/>
                  </a:cubicBezTo>
                  <a:cubicBezTo>
                    <a:pt x="20029" y="-30"/>
                    <a:pt x="20815" y="-30"/>
                    <a:pt x="21207" y="370"/>
                  </a:cubicBezTo>
                  <a:cubicBezTo>
                    <a:pt x="21600" y="770"/>
                    <a:pt x="21600" y="1570"/>
                    <a:pt x="20815" y="3456"/>
                  </a:cubicBezTo>
                  <a:cubicBezTo>
                    <a:pt x="20029" y="5341"/>
                    <a:pt x="18458" y="8313"/>
                    <a:pt x="17084" y="11227"/>
                  </a:cubicBezTo>
                  <a:cubicBezTo>
                    <a:pt x="15709" y="14141"/>
                    <a:pt x="14531" y="16999"/>
                    <a:pt x="13745" y="18656"/>
                  </a:cubicBezTo>
                  <a:cubicBezTo>
                    <a:pt x="12960" y="20313"/>
                    <a:pt x="12567" y="20770"/>
                    <a:pt x="12371" y="21056"/>
                  </a:cubicBezTo>
                  <a:cubicBezTo>
                    <a:pt x="12175" y="21341"/>
                    <a:pt x="12175" y="21456"/>
                    <a:pt x="12175" y="21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1" name="Line"/>
            <p:cNvSpPr/>
            <p:nvPr/>
          </p:nvSpPr>
          <p:spPr>
            <a:xfrm>
              <a:off x="5898679" y="7226300"/>
              <a:ext cx="2286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97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45779" y="7683500"/>
              <a:ext cx="1689101" cy="120650"/>
            </a:xfrm>
            <a:prstGeom prst="rect">
              <a:avLst/>
            </a:prstGeom>
            <a:effectLst/>
          </p:spPr>
        </p:pic>
        <p:pic>
          <p:nvPicPr>
            <p:cNvPr id="397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90957" y="7689850"/>
              <a:ext cx="1639173" cy="165100"/>
            </a:xfrm>
            <a:prstGeom prst="rect">
              <a:avLst/>
            </a:prstGeom>
            <a:effectLst/>
          </p:spPr>
        </p:pic>
        <p:pic>
          <p:nvPicPr>
            <p:cNvPr id="397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48929" y="6515364"/>
              <a:ext cx="1536701" cy="139436"/>
            </a:xfrm>
            <a:prstGeom prst="rect">
              <a:avLst/>
            </a:prstGeom>
            <a:effectLst/>
          </p:spPr>
        </p:pic>
        <p:pic>
          <p:nvPicPr>
            <p:cNvPr id="397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917229" y="6568810"/>
              <a:ext cx="768351" cy="105040"/>
            </a:xfrm>
            <a:prstGeom prst="rect">
              <a:avLst/>
            </a:prstGeom>
            <a:effectLst/>
          </p:spPr>
        </p:pic>
        <p:pic>
          <p:nvPicPr>
            <p:cNvPr id="398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60129" y="6426200"/>
              <a:ext cx="317761" cy="107950"/>
            </a:xfrm>
            <a:prstGeom prst="rect">
              <a:avLst/>
            </a:prstGeom>
            <a:effectLst/>
          </p:spPr>
        </p:pic>
        <p:pic>
          <p:nvPicPr>
            <p:cNvPr id="398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698279" y="6415616"/>
              <a:ext cx="389468" cy="105834"/>
            </a:xfrm>
            <a:prstGeom prst="rect">
              <a:avLst/>
            </a:prstGeom>
            <a:effectLst/>
          </p:spPr>
        </p:pic>
        <p:pic>
          <p:nvPicPr>
            <p:cNvPr id="3984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749079" y="6445250"/>
              <a:ext cx="215901" cy="82550"/>
            </a:xfrm>
            <a:prstGeom prst="rect">
              <a:avLst/>
            </a:prstGeom>
            <a:effectLst/>
          </p:spPr>
        </p:pic>
        <p:pic>
          <p:nvPicPr>
            <p:cNvPr id="398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27613" y="5003799"/>
              <a:ext cx="2224082" cy="272688"/>
            </a:xfrm>
            <a:prstGeom prst="rect">
              <a:avLst/>
            </a:prstGeom>
            <a:effectLst/>
          </p:spPr>
        </p:pic>
        <p:sp>
          <p:nvSpPr>
            <p:cNvPr id="3988" name="Line"/>
            <p:cNvSpPr/>
            <p:nvPr/>
          </p:nvSpPr>
          <p:spPr>
            <a:xfrm>
              <a:off x="3714279" y="6980828"/>
              <a:ext cx="207088" cy="44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496" fill="norm" stroke="1" extrusionOk="0">
                  <a:moveTo>
                    <a:pt x="0" y="1721"/>
                  </a:moveTo>
                  <a:cubicBezTo>
                    <a:pt x="864" y="1113"/>
                    <a:pt x="1728" y="504"/>
                    <a:pt x="2808" y="200"/>
                  </a:cubicBezTo>
                  <a:cubicBezTo>
                    <a:pt x="3888" y="-104"/>
                    <a:pt x="5184" y="-104"/>
                    <a:pt x="7236" y="504"/>
                  </a:cubicBezTo>
                  <a:cubicBezTo>
                    <a:pt x="9288" y="1113"/>
                    <a:pt x="12096" y="2330"/>
                    <a:pt x="14688" y="4409"/>
                  </a:cubicBezTo>
                  <a:cubicBezTo>
                    <a:pt x="17280" y="6488"/>
                    <a:pt x="19656" y="9428"/>
                    <a:pt x="20628" y="11862"/>
                  </a:cubicBezTo>
                  <a:cubicBezTo>
                    <a:pt x="21600" y="14296"/>
                    <a:pt x="21168" y="16223"/>
                    <a:pt x="19332" y="17744"/>
                  </a:cubicBezTo>
                  <a:cubicBezTo>
                    <a:pt x="17496" y="19265"/>
                    <a:pt x="14256" y="20381"/>
                    <a:pt x="11016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050" name="Drawing"/>
          <p:cNvGrpSpPr/>
          <p:nvPr/>
        </p:nvGrpSpPr>
        <p:grpSpPr>
          <a:xfrm>
            <a:off x="9845589" y="1294993"/>
            <a:ext cx="2943312" cy="3924707"/>
            <a:chOff x="-12700" y="-12700"/>
            <a:chExt cx="2943311" cy="3924706"/>
          </a:xfrm>
        </p:grpSpPr>
        <p:pic>
          <p:nvPicPr>
            <p:cNvPr id="399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06510" y="33954"/>
              <a:ext cx="256047" cy="489949"/>
            </a:xfrm>
            <a:prstGeom prst="rect">
              <a:avLst/>
            </a:prstGeom>
            <a:effectLst/>
          </p:spPr>
        </p:pic>
        <p:pic>
          <p:nvPicPr>
            <p:cNvPr id="399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73210" y="353889"/>
              <a:ext cx="44451" cy="97368"/>
            </a:xfrm>
            <a:prstGeom prst="rect">
              <a:avLst/>
            </a:prstGeom>
            <a:effectLst/>
          </p:spPr>
        </p:pic>
        <p:pic>
          <p:nvPicPr>
            <p:cNvPr id="399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92260" y="222606"/>
              <a:ext cx="82551" cy="114351"/>
            </a:xfrm>
            <a:prstGeom prst="rect">
              <a:avLst/>
            </a:prstGeom>
            <a:effectLst/>
          </p:spPr>
        </p:pic>
        <p:pic>
          <p:nvPicPr>
            <p:cNvPr id="3996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66607" y="241706"/>
              <a:ext cx="129146" cy="216446"/>
            </a:xfrm>
            <a:prstGeom prst="rect">
              <a:avLst/>
            </a:prstGeom>
            <a:effectLst/>
          </p:spPr>
        </p:pic>
        <p:pic>
          <p:nvPicPr>
            <p:cNvPr id="3998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89110" y="-12700"/>
              <a:ext cx="673101" cy="444873"/>
            </a:xfrm>
            <a:prstGeom prst="rect">
              <a:avLst/>
            </a:prstGeom>
            <a:effectLst/>
          </p:spPr>
        </p:pic>
        <p:pic>
          <p:nvPicPr>
            <p:cNvPr id="400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501860" y="146456"/>
              <a:ext cx="285751" cy="107951"/>
            </a:xfrm>
            <a:prstGeom prst="rect">
              <a:avLst/>
            </a:prstGeom>
            <a:effectLst/>
          </p:spPr>
        </p:pic>
        <p:pic>
          <p:nvPicPr>
            <p:cNvPr id="400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958497" y="83964"/>
              <a:ext cx="378671" cy="387472"/>
            </a:xfrm>
            <a:prstGeom prst="rect">
              <a:avLst/>
            </a:prstGeom>
            <a:effectLst/>
          </p:spPr>
        </p:pic>
        <p:pic>
          <p:nvPicPr>
            <p:cNvPr id="4004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82760" y="641756"/>
              <a:ext cx="571501" cy="88901"/>
            </a:xfrm>
            <a:prstGeom prst="rect">
              <a:avLst/>
            </a:prstGeom>
            <a:effectLst/>
          </p:spPr>
        </p:pic>
        <p:pic>
          <p:nvPicPr>
            <p:cNvPr id="4006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82760" y="755493"/>
              <a:ext cx="673101" cy="76764"/>
            </a:xfrm>
            <a:prstGeom prst="rect">
              <a:avLst/>
            </a:prstGeom>
            <a:effectLst/>
          </p:spPr>
        </p:pic>
        <p:pic>
          <p:nvPicPr>
            <p:cNvPr id="4008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89060" y="1145053"/>
              <a:ext cx="211259" cy="578321"/>
            </a:xfrm>
            <a:prstGeom prst="rect">
              <a:avLst/>
            </a:prstGeom>
            <a:effectLst/>
          </p:spPr>
        </p:pic>
        <p:pic>
          <p:nvPicPr>
            <p:cNvPr id="401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05531" y="1145146"/>
              <a:ext cx="104893" cy="284011"/>
            </a:xfrm>
            <a:prstGeom prst="rect">
              <a:avLst/>
            </a:prstGeom>
            <a:effectLst/>
          </p:spPr>
        </p:pic>
        <p:pic>
          <p:nvPicPr>
            <p:cNvPr id="4012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65310" y="1308506"/>
              <a:ext cx="31751" cy="101601"/>
            </a:xfrm>
            <a:prstGeom prst="rect">
              <a:avLst/>
            </a:prstGeom>
            <a:effectLst/>
          </p:spPr>
        </p:pic>
        <p:pic>
          <p:nvPicPr>
            <p:cNvPr id="4014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204353" y="1190186"/>
              <a:ext cx="43508" cy="54821"/>
            </a:xfrm>
            <a:prstGeom prst="rect">
              <a:avLst/>
            </a:prstGeom>
            <a:effectLst/>
          </p:spPr>
        </p:pic>
        <p:pic>
          <p:nvPicPr>
            <p:cNvPr id="4016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273260" y="1162456"/>
              <a:ext cx="99893" cy="265756"/>
            </a:xfrm>
            <a:prstGeom prst="rect">
              <a:avLst/>
            </a:prstGeom>
            <a:effectLst/>
          </p:spPr>
        </p:pic>
        <p:pic>
          <p:nvPicPr>
            <p:cNvPr id="4018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400260" y="1302156"/>
              <a:ext cx="146051" cy="31751"/>
            </a:xfrm>
            <a:prstGeom prst="rect">
              <a:avLst/>
            </a:prstGeom>
            <a:effectLst/>
          </p:spPr>
        </p:pic>
        <p:pic>
          <p:nvPicPr>
            <p:cNvPr id="4020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482810" y="1365656"/>
              <a:ext cx="114301" cy="31751"/>
            </a:xfrm>
            <a:prstGeom prst="rect">
              <a:avLst/>
            </a:prstGeom>
            <a:effectLst/>
          </p:spPr>
        </p:pic>
        <p:pic>
          <p:nvPicPr>
            <p:cNvPr id="4022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641560" y="1084315"/>
              <a:ext cx="186954" cy="395154"/>
            </a:xfrm>
            <a:prstGeom prst="rect">
              <a:avLst/>
            </a:prstGeom>
            <a:effectLst/>
          </p:spPr>
        </p:pic>
        <p:pic>
          <p:nvPicPr>
            <p:cNvPr id="4024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762210" y="1225956"/>
              <a:ext cx="222251" cy="254546"/>
            </a:xfrm>
            <a:prstGeom prst="rect">
              <a:avLst/>
            </a:prstGeom>
            <a:effectLst/>
          </p:spPr>
        </p:pic>
        <p:pic>
          <p:nvPicPr>
            <p:cNvPr id="4026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970224" y="1166043"/>
              <a:ext cx="147587" cy="297291"/>
            </a:xfrm>
            <a:prstGeom prst="rect">
              <a:avLst/>
            </a:prstGeom>
            <a:effectLst/>
          </p:spPr>
        </p:pic>
        <p:pic>
          <p:nvPicPr>
            <p:cNvPr id="4028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149560" y="1257706"/>
              <a:ext cx="146051" cy="190501"/>
            </a:xfrm>
            <a:prstGeom prst="rect">
              <a:avLst/>
            </a:prstGeom>
            <a:effectLst/>
          </p:spPr>
        </p:pic>
        <p:pic>
          <p:nvPicPr>
            <p:cNvPr id="4030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134781" y="1245006"/>
              <a:ext cx="179880" cy="234245"/>
            </a:xfrm>
            <a:prstGeom prst="rect">
              <a:avLst/>
            </a:prstGeom>
            <a:effectLst/>
          </p:spPr>
        </p:pic>
        <p:pic>
          <p:nvPicPr>
            <p:cNvPr id="4032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321010" y="1349691"/>
              <a:ext cx="133351" cy="47716"/>
            </a:xfrm>
            <a:prstGeom prst="rect">
              <a:avLst/>
            </a:prstGeom>
            <a:effectLst/>
          </p:spPr>
        </p:pic>
        <p:pic>
          <p:nvPicPr>
            <p:cNvPr id="4034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378160" y="1365656"/>
              <a:ext cx="171451" cy="76201"/>
            </a:xfrm>
            <a:prstGeom prst="rect">
              <a:avLst/>
            </a:prstGeom>
            <a:effectLst/>
          </p:spPr>
        </p:pic>
        <p:pic>
          <p:nvPicPr>
            <p:cNvPr id="4036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549610" y="1340256"/>
              <a:ext cx="69851" cy="114301"/>
            </a:xfrm>
            <a:prstGeom prst="rect">
              <a:avLst/>
            </a:prstGeom>
            <a:effectLst/>
          </p:spPr>
        </p:pic>
        <p:pic>
          <p:nvPicPr>
            <p:cNvPr id="4038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609091" y="1242560"/>
              <a:ext cx="54820" cy="53247"/>
            </a:xfrm>
            <a:prstGeom prst="rect">
              <a:avLst/>
            </a:prstGeom>
            <a:effectLst/>
          </p:spPr>
        </p:pic>
        <p:pic>
          <p:nvPicPr>
            <p:cNvPr id="4040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613110" y="1143406"/>
              <a:ext cx="202527" cy="444501"/>
            </a:xfrm>
            <a:prstGeom prst="rect">
              <a:avLst/>
            </a:prstGeom>
            <a:effectLst/>
          </p:spPr>
        </p:pic>
        <p:pic>
          <p:nvPicPr>
            <p:cNvPr id="4042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73210" y="1737677"/>
              <a:ext cx="996951" cy="91530"/>
            </a:xfrm>
            <a:prstGeom prst="rect">
              <a:avLst/>
            </a:prstGeom>
            <a:effectLst/>
          </p:spPr>
        </p:pic>
        <p:pic>
          <p:nvPicPr>
            <p:cNvPr id="4044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90441" y="1852665"/>
              <a:ext cx="870221" cy="65442"/>
            </a:xfrm>
            <a:prstGeom prst="rect">
              <a:avLst/>
            </a:prstGeom>
            <a:effectLst/>
          </p:spPr>
        </p:pic>
        <p:pic>
          <p:nvPicPr>
            <p:cNvPr id="4046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-12701" y="3797706"/>
              <a:ext cx="2943313" cy="114301"/>
            </a:xfrm>
            <a:prstGeom prst="rect">
              <a:avLst/>
            </a:prstGeom>
            <a:effectLst/>
          </p:spPr>
        </p:pic>
        <p:pic>
          <p:nvPicPr>
            <p:cNvPr id="4048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1795" y="82956"/>
              <a:ext cx="382460" cy="37719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9" name="Drawing"/>
          <p:cNvGrpSpPr/>
          <p:nvPr/>
        </p:nvGrpSpPr>
        <p:grpSpPr>
          <a:xfrm>
            <a:off x="1778000" y="1422400"/>
            <a:ext cx="10018415" cy="7054850"/>
            <a:chOff x="0" y="0"/>
            <a:chExt cx="10018414" cy="7054850"/>
          </a:xfrm>
        </p:grpSpPr>
        <p:sp>
          <p:nvSpPr>
            <p:cNvPr id="4052" name="Line"/>
            <p:cNvSpPr/>
            <p:nvPr/>
          </p:nvSpPr>
          <p:spPr>
            <a:xfrm>
              <a:off x="508000" y="463550"/>
              <a:ext cx="31750" cy="59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8" fill="norm" stroke="1" extrusionOk="0">
                  <a:moveTo>
                    <a:pt x="21600" y="0"/>
                  </a:moveTo>
                  <a:cubicBezTo>
                    <a:pt x="17280" y="985"/>
                    <a:pt x="12960" y="1971"/>
                    <a:pt x="11520" y="3903"/>
                  </a:cubicBezTo>
                  <a:cubicBezTo>
                    <a:pt x="10080" y="5836"/>
                    <a:pt x="11520" y="8716"/>
                    <a:pt x="11520" y="11482"/>
                  </a:cubicBezTo>
                  <a:cubicBezTo>
                    <a:pt x="11520" y="14248"/>
                    <a:pt x="10080" y="16901"/>
                    <a:pt x="9360" y="18417"/>
                  </a:cubicBezTo>
                  <a:cubicBezTo>
                    <a:pt x="8640" y="19933"/>
                    <a:pt x="8640" y="20312"/>
                    <a:pt x="7200" y="20728"/>
                  </a:cubicBezTo>
                  <a:cubicBezTo>
                    <a:pt x="5760" y="21145"/>
                    <a:pt x="2880" y="21600"/>
                    <a:pt x="1440" y="21448"/>
                  </a:cubicBezTo>
                  <a:cubicBezTo>
                    <a:pt x="0" y="21297"/>
                    <a:pt x="0" y="20539"/>
                    <a:pt x="0" y="19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3" name="Line"/>
            <p:cNvSpPr/>
            <p:nvPr/>
          </p:nvSpPr>
          <p:spPr>
            <a:xfrm>
              <a:off x="514350" y="361950"/>
              <a:ext cx="3873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4" y="19705"/>
                    <a:pt x="708" y="17811"/>
                    <a:pt x="2184" y="15916"/>
                  </a:cubicBezTo>
                  <a:cubicBezTo>
                    <a:pt x="3659" y="14021"/>
                    <a:pt x="6256" y="12126"/>
                    <a:pt x="9679" y="9474"/>
                  </a:cubicBezTo>
                  <a:cubicBezTo>
                    <a:pt x="13102" y="6821"/>
                    <a:pt x="17351" y="341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4" name="Line"/>
            <p:cNvSpPr/>
            <p:nvPr/>
          </p:nvSpPr>
          <p:spPr>
            <a:xfrm>
              <a:off x="520699" y="711200"/>
              <a:ext cx="2095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5" name="Line"/>
            <p:cNvSpPr/>
            <p:nvPr/>
          </p:nvSpPr>
          <p:spPr>
            <a:xfrm>
              <a:off x="742949" y="935915"/>
              <a:ext cx="279401" cy="181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9" fill="norm" stroke="1" extrusionOk="0">
                  <a:moveTo>
                    <a:pt x="0" y="451"/>
                  </a:moveTo>
                  <a:cubicBezTo>
                    <a:pt x="1800" y="-40"/>
                    <a:pt x="3600" y="-531"/>
                    <a:pt x="6300" y="1310"/>
                  </a:cubicBezTo>
                  <a:cubicBezTo>
                    <a:pt x="9000" y="3151"/>
                    <a:pt x="12600" y="7324"/>
                    <a:pt x="15300" y="11005"/>
                  </a:cubicBezTo>
                  <a:cubicBezTo>
                    <a:pt x="18000" y="14687"/>
                    <a:pt x="19800" y="17878"/>
                    <a:pt x="21600" y="21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6" name="Line"/>
            <p:cNvSpPr/>
            <p:nvPr/>
          </p:nvSpPr>
          <p:spPr>
            <a:xfrm>
              <a:off x="844550" y="895349"/>
              <a:ext cx="12700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436"/>
                    <a:pt x="12960" y="6873"/>
                    <a:pt x="9360" y="10473"/>
                  </a:cubicBezTo>
                  <a:cubicBezTo>
                    <a:pt x="5760" y="14073"/>
                    <a:pt x="2880" y="178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7" name="Line"/>
            <p:cNvSpPr/>
            <p:nvPr/>
          </p:nvSpPr>
          <p:spPr>
            <a:xfrm>
              <a:off x="1345115" y="441128"/>
              <a:ext cx="178885" cy="473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465" fill="norm" stroke="1" extrusionOk="0">
                  <a:moveTo>
                    <a:pt x="21226" y="2169"/>
                  </a:moveTo>
                  <a:cubicBezTo>
                    <a:pt x="18966" y="1401"/>
                    <a:pt x="16705" y="633"/>
                    <a:pt x="14821" y="249"/>
                  </a:cubicBezTo>
                  <a:cubicBezTo>
                    <a:pt x="12938" y="-135"/>
                    <a:pt x="11431" y="-135"/>
                    <a:pt x="9296" y="681"/>
                  </a:cubicBezTo>
                  <a:cubicBezTo>
                    <a:pt x="7161" y="1497"/>
                    <a:pt x="4398" y="3129"/>
                    <a:pt x="2514" y="5337"/>
                  </a:cubicBezTo>
                  <a:cubicBezTo>
                    <a:pt x="631" y="7545"/>
                    <a:pt x="-374" y="10329"/>
                    <a:pt x="128" y="12777"/>
                  </a:cubicBezTo>
                  <a:cubicBezTo>
                    <a:pt x="631" y="15225"/>
                    <a:pt x="2640" y="17337"/>
                    <a:pt x="6156" y="18729"/>
                  </a:cubicBezTo>
                  <a:cubicBezTo>
                    <a:pt x="9673" y="20121"/>
                    <a:pt x="14696" y="20793"/>
                    <a:pt x="19719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8" name="Line"/>
            <p:cNvSpPr/>
            <p:nvPr/>
          </p:nvSpPr>
          <p:spPr>
            <a:xfrm>
              <a:off x="1578714" y="469900"/>
              <a:ext cx="300887" cy="365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32" fill="norm" stroke="1" extrusionOk="0">
                  <a:moveTo>
                    <a:pt x="18753" y="0"/>
                  </a:moveTo>
                  <a:cubicBezTo>
                    <a:pt x="17696" y="3950"/>
                    <a:pt x="16638" y="7899"/>
                    <a:pt x="14675" y="11417"/>
                  </a:cubicBezTo>
                  <a:cubicBezTo>
                    <a:pt x="12711" y="14935"/>
                    <a:pt x="9841" y="18021"/>
                    <a:pt x="7424" y="19687"/>
                  </a:cubicBezTo>
                  <a:cubicBezTo>
                    <a:pt x="5008" y="21353"/>
                    <a:pt x="3044" y="21600"/>
                    <a:pt x="1760" y="21106"/>
                  </a:cubicBezTo>
                  <a:cubicBezTo>
                    <a:pt x="476" y="20613"/>
                    <a:pt x="-128" y="19378"/>
                    <a:pt x="23" y="18082"/>
                  </a:cubicBezTo>
                  <a:cubicBezTo>
                    <a:pt x="174" y="16786"/>
                    <a:pt x="1080" y="15429"/>
                    <a:pt x="3044" y="14565"/>
                  </a:cubicBezTo>
                  <a:cubicBezTo>
                    <a:pt x="5008" y="13701"/>
                    <a:pt x="8029" y="13330"/>
                    <a:pt x="11276" y="14379"/>
                  </a:cubicBezTo>
                  <a:cubicBezTo>
                    <a:pt x="14524" y="15429"/>
                    <a:pt x="17998" y="17897"/>
                    <a:pt x="21472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9" name="Line"/>
            <p:cNvSpPr/>
            <p:nvPr/>
          </p:nvSpPr>
          <p:spPr>
            <a:xfrm>
              <a:off x="1962150" y="412750"/>
              <a:ext cx="140091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3" h="21600" fill="norm" stroke="1" extrusionOk="0">
                  <a:moveTo>
                    <a:pt x="0" y="0"/>
                  </a:moveTo>
                  <a:cubicBezTo>
                    <a:pt x="6171" y="1530"/>
                    <a:pt x="12343" y="3060"/>
                    <a:pt x="16200" y="5355"/>
                  </a:cubicBezTo>
                  <a:cubicBezTo>
                    <a:pt x="20057" y="7650"/>
                    <a:pt x="21600" y="10710"/>
                    <a:pt x="19440" y="13545"/>
                  </a:cubicBezTo>
                  <a:cubicBezTo>
                    <a:pt x="17280" y="16380"/>
                    <a:pt x="11417" y="18990"/>
                    <a:pt x="55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0" name="Line"/>
            <p:cNvSpPr/>
            <p:nvPr/>
          </p:nvSpPr>
          <p:spPr>
            <a:xfrm>
              <a:off x="2457450" y="647700"/>
              <a:ext cx="1587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52" y="14400"/>
                    <a:pt x="2304" y="7200"/>
                    <a:pt x="5904" y="3600"/>
                  </a:cubicBezTo>
                  <a:cubicBezTo>
                    <a:pt x="9504" y="0"/>
                    <a:pt x="1555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1" name="Line"/>
            <p:cNvSpPr/>
            <p:nvPr/>
          </p:nvSpPr>
          <p:spPr>
            <a:xfrm>
              <a:off x="2489200" y="730250"/>
              <a:ext cx="1460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39" y="15840"/>
                    <a:pt x="1878" y="10080"/>
                    <a:pt x="5478" y="6480"/>
                  </a:cubicBezTo>
                  <a:cubicBezTo>
                    <a:pt x="9078" y="2880"/>
                    <a:pt x="1533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2" name="Line"/>
            <p:cNvSpPr/>
            <p:nvPr/>
          </p:nvSpPr>
          <p:spPr>
            <a:xfrm>
              <a:off x="3264370" y="275066"/>
              <a:ext cx="169766" cy="6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532" fill="norm" stroke="1" extrusionOk="0">
                  <a:moveTo>
                    <a:pt x="731" y="10266"/>
                  </a:moveTo>
                  <a:cubicBezTo>
                    <a:pt x="468" y="9907"/>
                    <a:pt x="204" y="9548"/>
                    <a:pt x="73" y="9548"/>
                  </a:cubicBezTo>
                  <a:cubicBezTo>
                    <a:pt x="-59" y="9548"/>
                    <a:pt x="-59" y="9907"/>
                    <a:pt x="468" y="11342"/>
                  </a:cubicBezTo>
                  <a:cubicBezTo>
                    <a:pt x="995" y="12777"/>
                    <a:pt x="2048" y="15289"/>
                    <a:pt x="2575" y="16975"/>
                  </a:cubicBezTo>
                  <a:cubicBezTo>
                    <a:pt x="3102" y="18662"/>
                    <a:pt x="3102" y="19523"/>
                    <a:pt x="3102" y="20240"/>
                  </a:cubicBezTo>
                  <a:cubicBezTo>
                    <a:pt x="3102" y="20958"/>
                    <a:pt x="3102" y="21532"/>
                    <a:pt x="2839" y="21532"/>
                  </a:cubicBezTo>
                  <a:cubicBezTo>
                    <a:pt x="2575" y="21532"/>
                    <a:pt x="2048" y="20958"/>
                    <a:pt x="1785" y="19307"/>
                  </a:cubicBezTo>
                  <a:cubicBezTo>
                    <a:pt x="1521" y="17657"/>
                    <a:pt x="1521" y="14930"/>
                    <a:pt x="2048" y="12347"/>
                  </a:cubicBezTo>
                  <a:cubicBezTo>
                    <a:pt x="2575" y="9763"/>
                    <a:pt x="3629" y="7323"/>
                    <a:pt x="4814" y="5493"/>
                  </a:cubicBezTo>
                  <a:cubicBezTo>
                    <a:pt x="6000" y="3664"/>
                    <a:pt x="7317" y="2444"/>
                    <a:pt x="8634" y="1618"/>
                  </a:cubicBezTo>
                  <a:cubicBezTo>
                    <a:pt x="9951" y="793"/>
                    <a:pt x="11268" y="363"/>
                    <a:pt x="12585" y="147"/>
                  </a:cubicBezTo>
                  <a:cubicBezTo>
                    <a:pt x="13902" y="-68"/>
                    <a:pt x="15219" y="-68"/>
                    <a:pt x="16800" y="291"/>
                  </a:cubicBezTo>
                  <a:cubicBezTo>
                    <a:pt x="18380" y="650"/>
                    <a:pt x="20224" y="1367"/>
                    <a:pt x="20882" y="2515"/>
                  </a:cubicBezTo>
                  <a:cubicBezTo>
                    <a:pt x="21541" y="3664"/>
                    <a:pt x="21014" y="5242"/>
                    <a:pt x="17458" y="6893"/>
                  </a:cubicBezTo>
                  <a:cubicBezTo>
                    <a:pt x="13902" y="8543"/>
                    <a:pt x="7317" y="10266"/>
                    <a:pt x="731" y="11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3" name="Line"/>
            <p:cNvSpPr/>
            <p:nvPr/>
          </p:nvSpPr>
          <p:spPr>
            <a:xfrm>
              <a:off x="3352800" y="539750"/>
              <a:ext cx="222250" cy="302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985"/>
                  </a:moveTo>
                  <a:cubicBezTo>
                    <a:pt x="823" y="4078"/>
                    <a:pt x="1646" y="3172"/>
                    <a:pt x="2571" y="2719"/>
                  </a:cubicBezTo>
                  <a:cubicBezTo>
                    <a:pt x="3497" y="2266"/>
                    <a:pt x="4526" y="2266"/>
                    <a:pt x="5760" y="3021"/>
                  </a:cubicBezTo>
                  <a:cubicBezTo>
                    <a:pt x="6994" y="3776"/>
                    <a:pt x="8434" y="5287"/>
                    <a:pt x="9566" y="7401"/>
                  </a:cubicBezTo>
                  <a:cubicBezTo>
                    <a:pt x="10697" y="9516"/>
                    <a:pt x="11520" y="12235"/>
                    <a:pt x="11931" y="14501"/>
                  </a:cubicBezTo>
                  <a:cubicBezTo>
                    <a:pt x="12343" y="16766"/>
                    <a:pt x="12343" y="18579"/>
                    <a:pt x="11931" y="19787"/>
                  </a:cubicBezTo>
                  <a:cubicBezTo>
                    <a:pt x="11520" y="20996"/>
                    <a:pt x="10697" y="21600"/>
                    <a:pt x="9977" y="21600"/>
                  </a:cubicBezTo>
                  <a:cubicBezTo>
                    <a:pt x="9257" y="21600"/>
                    <a:pt x="8640" y="20996"/>
                    <a:pt x="8331" y="18428"/>
                  </a:cubicBezTo>
                  <a:cubicBezTo>
                    <a:pt x="8023" y="15860"/>
                    <a:pt x="8023" y="11329"/>
                    <a:pt x="10286" y="7930"/>
                  </a:cubicBezTo>
                  <a:cubicBezTo>
                    <a:pt x="12549" y="4531"/>
                    <a:pt x="17074" y="226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4" name="Line"/>
            <p:cNvSpPr/>
            <p:nvPr/>
          </p:nvSpPr>
          <p:spPr>
            <a:xfrm>
              <a:off x="3825821" y="358410"/>
              <a:ext cx="168330" cy="517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83" fill="norm" stroke="1" extrusionOk="0">
                  <a:moveTo>
                    <a:pt x="21472" y="1727"/>
                  </a:moveTo>
                  <a:cubicBezTo>
                    <a:pt x="20662" y="1112"/>
                    <a:pt x="19852" y="498"/>
                    <a:pt x="18637" y="190"/>
                  </a:cubicBezTo>
                  <a:cubicBezTo>
                    <a:pt x="17422" y="-117"/>
                    <a:pt x="15802" y="-117"/>
                    <a:pt x="13237" y="673"/>
                  </a:cubicBezTo>
                  <a:cubicBezTo>
                    <a:pt x="10672" y="1463"/>
                    <a:pt x="7162" y="3044"/>
                    <a:pt x="4462" y="5327"/>
                  </a:cubicBezTo>
                  <a:cubicBezTo>
                    <a:pt x="1762" y="7610"/>
                    <a:pt x="-128" y="10595"/>
                    <a:pt x="7" y="13142"/>
                  </a:cubicBezTo>
                  <a:cubicBezTo>
                    <a:pt x="142" y="15688"/>
                    <a:pt x="2302" y="17795"/>
                    <a:pt x="5947" y="19112"/>
                  </a:cubicBezTo>
                  <a:cubicBezTo>
                    <a:pt x="9592" y="20429"/>
                    <a:pt x="14722" y="20956"/>
                    <a:pt x="19852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5" name="Line"/>
            <p:cNvSpPr/>
            <p:nvPr/>
          </p:nvSpPr>
          <p:spPr>
            <a:xfrm>
              <a:off x="4095750" y="400050"/>
              <a:ext cx="228600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00" y="1300"/>
                    <a:pt x="5600" y="2600"/>
                    <a:pt x="8400" y="5050"/>
                  </a:cubicBezTo>
                  <a:cubicBezTo>
                    <a:pt x="11200" y="7500"/>
                    <a:pt x="14000" y="11100"/>
                    <a:pt x="16200" y="14050"/>
                  </a:cubicBezTo>
                  <a:cubicBezTo>
                    <a:pt x="18400" y="17000"/>
                    <a:pt x="20000" y="193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6" name="Line"/>
            <p:cNvSpPr/>
            <p:nvPr/>
          </p:nvSpPr>
          <p:spPr>
            <a:xfrm>
              <a:off x="4055975" y="400050"/>
              <a:ext cx="338226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21438" y="0"/>
                  </a:moveTo>
                  <a:cubicBezTo>
                    <a:pt x="18486" y="2057"/>
                    <a:pt x="15535" y="4114"/>
                    <a:pt x="12114" y="6686"/>
                  </a:cubicBezTo>
                  <a:cubicBezTo>
                    <a:pt x="8693" y="9257"/>
                    <a:pt x="4802" y="12343"/>
                    <a:pt x="2588" y="14400"/>
                  </a:cubicBezTo>
                  <a:cubicBezTo>
                    <a:pt x="375" y="16457"/>
                    <a:pt x="-162" y="17486"/>
                    <a:pt x="39" y="18514"/>
                  </a:cubicBezTo>
                  <a:cubicBezTo>
                    <a:pt x="240" y="19543"/>
                    <a:pt x="1180" y="20571"/>
                    <a:pt x="21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7" name="Line"/>
            <p:cNvSpPr/>
            <p:nvPr/>
          </p:nvSpPr>
          <p:spPr>
            <a:xfrm>
              <a:off x="4535640" y="469900"/>
              <a:ext cx="31576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21482" y="0"/>
                  </a:moveTo>
                  <a:cubicBezTo>
                    <a:pt x="19466" y="1326"/>
                    <a:pt x="17450" y="2653"/>
                    <a:pt x="14138" y="5116"/>
                  </a:cubicBezTo>
                  <a:cubicBezTo>
                    <a:pt x="10826" y="7579"/>
                    <a:pt x="6218" y="11179"/>
                    <a:pt x="3554" y="13263"/>
                  </a:cubicBezTo>
                  <a:cubicBezTo>
                    <a:pt x="890" y="15347"/>
                    <a:pt x="170" y="15916"/>
                    <a:pt x="26" y="16579"/>
                  </a:cubicBezTo>
                  <a:cubicBezTo>
                    <a:pt x="-118" y="17242"/>
                    <a:pt x="314" y="18000"/>
                    <a:pt x="2114" y="18568"/>
                  </a:cubicBezTo>
                  <a:cubicBezTo>
                    <a:pt x="3914" y="19137"/>
                    <a:pt x="7082" y="19516"/>
                    <a:pt x="10538" y="19989"/>
                  </a:cubicBezTo>
                  <a:cubicBezTo>
                    <a:pt x="13994" y="20463"/>
                    <a:pt x="17738" y="21032"/>
                    <a:pt x="214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8" name="Line"/>
            <p:cNvSpPr/>
            <p:nvPr/>
          </p:nvSpPr>
          <p:spPr>
            <a:xfrm>
              <a:off x="4552950" y="806450"/>
              <a:ext cx="260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63" y="3600"/>
                    <a:pt x="7727" y="7200"/>
                    <a:pt x="11327" y="10800"/>
                  </a:cubicBezTo>
                  <a:cubicBezTo>
                    <a:pt x="14927" y="14400"/>
                    <a:pt x="18263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9" name="Line"/>
            <p:cNvSpPr/>
            <p:nvPr/>
          </p:nvSpPr>
          <p:spPr>
            <a:xfrm>
              <a:off x="5150794" y="425450"/>
              <a:ext cx="316557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600" fill="norm" stroke="1" extrusionOk="0">
                  <a:moveTo>
                    <a:pt x="21104" y="0"/>
                  </a:moveTo>
                  <a:cubicBezTo>
                    <a:pt x="19088" y="3757"/>
                    <a:pt x="17072" y="7513"/>
                    <a:pt x="14336" y="10800"/>
                  </a:cubicBezTo>
                  <a:cubicBezTo>
                    <a:pt x="11600" y="14087"/>
                    <a:pt x="8144" y="16904"/>
                    <a:pt x="5768" y="18313"/>
                  </a:cubicBezTo>
                  <a:cubicBezTo>
                    <a:pt x="3392" y="19722"/>
                    <a:pt x="2096" y="19722"/>
                    <a:pt x="1232" y="19330"/>
                  </a:cubicBezTo>
                  <a:cubicBezTo>
                    <a:pt x="368" y="18939"/>
                    <a:pt x="-64" y="18157"/>
                    <a:pt x="8" y="16513"/>
                  </a:cubicBezTo>
                  <a:cubicBezTo>
                    <a:pt x="80" y="14870"/>
                    <a:pt x="656" y="12365"/>
                    <a:pt x="2240" y="10800"/>
                  </a:cubicBezTo>
                  <a:cubicBezTo>
                    <a:pt x="3824" y="9235"/>
                    <a:pt x="6416" y="8609"/>
                    <a:pt x="9224" y="9548"/>
                  </a:cubicBezTo>
                  <a:cubicBezTo>
                    <a:pt x="12032" y="10487"/>
                    <a:pt x="15056" y="12991"/>
                    <a:pt x="17000" y="15183"/>
                  </a:cubicBezTo>
                  <a:cubicBezTo>
                    <a:pt x="18944" y="17374"/>
                    <a:pt x="19808" y="19252"/>
                    <a:pt x="20384" y="20270"/>
                  </a:cubicBezTo>
                  <a:cubicBezTo>
                    <a:pt x="20960" y="21287"/>
                    <a:pt x="21248" y="21443"/>
                    <a:pt x="215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0" name="Line"/>
            <p:cNvSpPr/>
            <p:nvPr/>
          </p:nvSpPr>
          <p:spPr>
            <a:xfrm>
              <a:off x="5562600" y="298450"/>
              <a:ext cx="187377" cy="59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16560" y="0"/>
                  </a:moveTo>
                  <a:cubicBezTo>
                    <a:pt x="18240" y="2090"/>
                    <a:pt x="19920" y="4181"/>
                    <a:pt x="20760" y="6271"/>
                  </a:cubicBezTo>
                  <a:cubicBezTo>
                    <a:pt x="21600" y="8361"/>
                    <a:pt x="21600" y="10452"/>
                    <a:pt x="18720" y="12774"/>
                  </a:cubicBezTo>
                  <a:cubicBezTo>
                    <a:pt x="15840" y="15097"/>
                    <a:pt x="10080" y="17652"/>
                    <a:pt x="6480" y="19161"/>
                  </a:cubicBezTo>
                  <a:cubicBezTo>
                    <a:pt x="2880" y="20671"/>
                    <a:pt x="1440" y="211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1" name="Line"/>
            <p:cNvSpPr/>
            <p:nvPr/>
          </p:nvSpPr>
          <p:spPr>
            <a:xfrm>
              <a:off x="1162049" y="1905948"/>
              <a:ext cx="188147" cy="678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570" fill="norm" stroke="1" extrusionOk="0">
                  <a:moveTo>
                    <a:pt x="0" y="8650"/>
                  </a:moveTo>
                  <a:cubicBezTo>
                    <a:pt x="1174" y="11073"/>
                    <a:pt x="2348" y="13495"/>
                    <a:pt x="3404" y="15514"/>
                  </a:cubicBezTo>
                  <a:cubicBezTo>
                    <a:pt x="4461" y="17533"/>
                    <a:pt x="5400" y="19148"/>
                    <a:pt x="6104" y="20157"/>
                  </a:cubicBezTo>
                  <a:cubicBezTo>
                    <a:pt x="6809" y="21166"/>
                    <a:pt x="7278" y="21570"/>
                    <a:pt x="7513" y="21570"/>
                  </a:cubicBezTo>
                  <a:cubicBezTo>
                    <a:pt x="7748" y="21570"/>
                    <a:pt x="7748" y="21166"/>
                    <a:pt x="7161" y="19720"/>
                  </a:cubicBezTo>
                  <a:cubicBezTo>
                    <a:pt x="6574" y="18273"/>
                    <a:pt x="5400" y="15783"/>
                    <a:pt x="4461" y="13361"/>
                  </a:cubicBezTo>
                  <a:cubicBezTo>
                    <a:pt x="3522" y="10938"/>
                    <a:pt x="2817" y="8583"/>
                    <a:pt x="3170" y="6463"/>
                  </a:cubicBezTo>
                  <a:cubicBezTo>
                    <a:pt x="3522" y="4344"/>
                    <a:pt x="4930" y="2460"/>
                    <a:pt x="5987" y="1383"/>
                  </a:cubicBezTo>
                  <a:cubicBezTo>
                    <a:pt x="7043" y="306"/>
                    <a:pt x="7748" y="37"/>
                    <a:pt x="9743" y="4"/>
                  </a:cubicBezTo>
                  <a:cubicBezTo>
                    <a:pt x="11739" y="-30"/>
                    <a:pt x="15026" y="172"/>
                    <a:pt x="17491" y="979"/>
                  </a:cubicBezTo>
                  <a:cubicBezTo>
                    <a:pt x="19957" y="1787"/>
                    <a:pt x="21600" y="3200"/>
                    <a:pt x="20543" y="4478"/>
                  </a:cubicBezTo>
                  <a:cubicBezTo>
                    <a:pt x="19487" y="5757"/>
                    <a:pt x="15730" y="6901"/>
                    <a:pt x="11857" y="7708"/>
                  </a:cubicBezTo>
                  <a:cubicBezTo>
                    <a:pt x="7983" y="8516"/>
                    <a:pt x="3991" y="8987"/>
                    <a:pt x="0" y="9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2" name="Line"/>
            <p:cNvSpPr/>
            <p:nvPr/>
          </p:nvSpPr>
          <p:spPr>
            <a:xfrm>
              <a:off x="1319590" y="2165349"/>
              <a:ext cx="198060" cy="323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29" fill="norm" stroke="1" extrusionOk="0">
                  <a:moveTo>
                    <a:pt x="1511" y="10452"/>
                  </a:moveTo>
                  <a:cubicBezTo>
                    <a:pt x="821" y="9615"/>
                    <a:pt x="132" y="8779"/>
                    <a:pt x="17" y="8013"/>
                  </a:cubicBezTo>
                  <a:cubicBezTo>
                    <a:pt x="-98" y="7246"/>
                    <a:pt x="362" y="6550"/>
                    <a:pt x="2315" y="6550"/>
                  </a:cubicBezTo>
                  <a:cubicBezTo>
                    <a:pt x="4268" y="6550"/>
                    <a:pt x="7715" y="7246"/>
                    <a:pt x="10357" y="8779"/>
                  </a:cubicBezTo>
                  <a:cubicBezTo>
                    <a:pt x="13000" y="10312"/>
                    <a:pt x="14838" y="12681"/>
                    <a:pt x="15298" y="14911"/>
                  </a:cubicBezTo>
                  <a:cubicBezTo>
                    <a:pt x="15757" y="17141"/>
                    <a:pt x="14838" y="19231"/>
                    <a:pt x="13689" y="20346"/>
                  </a:cubicBezTo>
                  <a:cubicBezTo>
                    <a:pt x="12540" y="21461"/>
                    <a:pt x="11162" y="21600"/>
                    <a:pt x="10013" y="20903"/>
                  </a:cubicBezTo>
                  <a:cubicBezTo>
                    <a:pt x="8864" y="20206"/>
                    <a:pt x="7945" y="18674"/>
                    <a:pt x="7830" y="16095"/>
                  </a:cubicBezTo>
                  <a:cubicBezTo>
                    <a:pt x="7715" y="13517"/>
                    <a:pt x="8404" y="9894"/>
                    <a:pt x="10817" y="7037"/>
                  </a:cubicBezTo>
                  <a:cubicBezTo>
                    <a:pt x="13230" y="4181"/>
                    <a:pt x="17366" y="2090"/>
                    <a:pt x="21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3" name="Line"/>
            <p:cNvSpPr/>
            <p:nvPr/>
          </p:nvSpPr>
          <p:spPr>
            <a:xfrm>
              <a:off x="1654030" y="1914541"/>
              <a:ext cx="231921" cy="482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333" fill="norm" stroke="1" extrusionOk="0">
                  <a:moveTo>
                    <a:pt x="13732" y="2384"/>
                  </a:moveTo>
                  <a:cubicBezTo>
                    <a:pt x="13926" y="1542"/>
                    <a:pt x="14121" y="701"/>
                    <a:pt x="13732" y="280"/>
                  </a:cubicBezTo>
                  <a:cubicBezTo>
                    <a:pt x="13343" y="-141"/>
                    <a:pt x="12370" y="-141"/>
                    <a:pt x="10521" y="654"/>
                  </a:cubicBezTo>
                  <a:cubicBezTo>
                    <a:pt x="8672" y="1449"/>
                    <a:pt x="5948" y="3038"/>
                    <a:pt x="3905" y="5189"/>
                  </a:cubicBezTo>
                  <a:cubicBezTo>
                    <a:pt x="1862" y="7340"/>
                    <a:pt x="499" y="10051"/>
                    <a:pt x="110" y="12576"/>
                  </a:cubicBezTo>
                  <a:cubicBezTo>
                    <a:pt x="-279" y="15101"/>
                    <a:pt x="305" y="17438"/>
                    <a:pt x="2737" y="18934"/>
                  </a:cubicBezTo>
                  <a:cubicBezTo>
                    <a:pt x="5170" y="20430"/>
                    <a:pt x="9451" y="21085"/>
                    <a:pt x="12856" y="21272"/>
                  </a:cubicBezTo>
                  <a:cubicBezTo>
                    <a:pt x="16262" y="21459"/>
                    <a:pt x="18791" y="21178"/>
                    <a:pt x="21321" y="20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4" name="Line"/>
            <p:cNvSpPr/>
            <p:nvPr/>
          </p:nvSpPr>
          <p:spPr>
            <a:xfrm>
              <a:off x="2060485" y="1958848"/>
              <a:ext cx="320765" cy="390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33" fill="norm" stroke="1" extrusionOk="0">
                  <a:moveTo>
                    <a:pt x="1072" y="2620"/>
                  </a:moveTo>
                  <a:cubicBezTo>
                    <a:pt x="503" y="1691"/>
                    <a:pt x="-65" y="762"/>
                    <a:pt x="6" y="298"/>
                  </a:cubicBezTo>
                  <a:cubicBezTo>
                    <a:pt x="77" y="-167"/>
                    <a:pt x="788" y="-167"/>
                    <a:pt x="2351" y="878"/>
                  </a:cubicBezTo>
                  <a:cubicBezTo>
                    <a:pt x="3914" y="1923"/>
                    <a:pt x="6330" y="4014"/>
                    <a:pt x="8888" y="6801"/>
                  </a:cubicBezTo>
                  <a:cubicBezTo>
                    <a:pt x="11446" y="9588"/>
                    <a:pt x="14146" y="13072"/>
                    <a:pt x="16277" y="15627"/>
                  </a:cubicBezTo>
                  <a:cubicBezTo>
                    <a:pt x="18409" y="18181"/>
                    <a:pt x="19972" y="19807"/>
                    <a:pt x="21535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5" name="Line"/>
            <p:cNvSpPr/>
            <p:nvPr/>
          </p:nvSpPr>
          <p:spPr>
            <a:xfrm>
              <a:off x="2143270" y="1951719"/>
              <a:ext cx="272175" cy="423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485" fill="norm" stroke="1" extrusionOk="0">
                  <a:moveTo>
                    <a:pt x="21011" y="1497"/>
                  </a:moveTo>
                  <a:cubicBezTo>
                    <a:pt x="21176" y="960"/>
                    <a:pt x="21341" y="422"/>
                    <a:pt x="21011" y="154"/>
                  </a:cubicBezTo>
                  <a:cubicBezTo>
                    <a:pt x="20681" y="-115"/>
                    <a:pt x="19857" y="-115"/>
                    <a:pt x="17961" y="852"/>
                  </a:cubicBezTo>
                  <a:cubicBezTo>
                    <a:pt x="16065" y="1819"/>
                    <a:pt x="13097" y="3754"/>
                    <a:pt x="10459" y="6333"/>
                  </a:cubicBezTo>
                  <a:cubicBezTo>
                    <a:pt x="7820" y="8912"/>
                    <a:pt x="5512" y="12136"/>
                    <a:pt x="3698" y="14554"/>
                  </a:cubicBezTo>
                  <a:cubicBezTo>
                    <a:pt x="1885" y="16972"/>
                    <a:pt x="565" y="18584"/>
                    <a:pt x="153" y="19604"/>
                  </a:cubicBezTo>
                  <a:cubicBezTo>
                    <a:pt x="-259" y="20625"/>
                    <a:pt x="236" y="21055"/>
                    <a:pt x="730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6" name="Line"/>
            <p:cNvSpPr/>
            <p:nvPr/>
          </p:nvSpPr>
          <p:spPr>
            <a:xfrm>
              <a:off x="2581221" y="1968500"/>
              <a:ext cx="314380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357" y="2009"/>
                  </a:moveTo>
                  <a:cubicBezTo>
                    <a:pt x="20226" y="1005"/>
                    <a:pt x="21096" y="0"/>
                    <a:pt x="21169" y="0"/>
                  </a:cubicBezTo>
                  <a:cubicBezTo>
                    <a:pt x="21241" y="0"/>
                    <a:pt x="20516" y="1005"/>
                    <a:pt x="18052" y="3349"/>
                  </a:cubicBezTo>
                  <a:cubicBezTo>
                    <a:pt x="15587" y="5693"/>
                    <a:pt x="11383" y="9377"/>
                    <a:pt x="8412" y="11888"/>
                  </a:cubicBezTo>
                  <a:cubicBezTo>
                    <a:pt x="5440" y="14400"/>
                    <a:pt x="3700" y="15740"/>
                    <a:pt x="2323" y="16744"/>
                  </a:cubicBezTo>
                  <a:cubicBezTo>
                    <a:pt x="946" y="17749"/>
                    <a:pt x="-69" y="18419"/>
                    <a:pt x="3" y="18753"/>
                  </a:cubicBezTo>
                  <a:cubicBezTo>
                    <a:pt x="76" y="19088"/>
                    <a:pt x="1236" y="19088"/>
                    <a:pt x="4135" y="19088"/>
                  </a:cubicBezTo>
                  <a:cubicBezTo>
                    <a:pt x="7034" y="19088"/>
                    <a:pt x="11673" y="19088"/>
                    <a:pt x="14863" y="19507"/>
                  </a:cubicBezTo>
                  <a:cubicBezTo>
                    <a:pt x="18052" y="19926"/>
                    <a:pt x="19791" y="20763"/>
                    <a:pt x="215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7" name="Line"/>
            <p:cNvSpPr/>
            <p:nvPr/>
          </p:nvSpPr>
          <p:spPr>
            <a:xfrm>
              <a:off x="2622550" y="2324100"/>
              <a:ext cx="3048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00" y="16800"/>
                    <a:pt x="8400" y="12000"/>
                    <a:pt x="12000" y="8400"/>
                  </a:cubicBezTo>
                  <a:cubicBezTo>
                    <a:pt x="15600" y="4800"/>
                    <a:pt x="186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8" name="Line"/>
            <p:cNvSpPr/>
            <p:nvPr/>
          </p:nvSpPr>
          <p:spPr>
            <a:xfrm>
              <a:off x="3188976" y="1976556"/>
              <a:ext cx="278124" cy="275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304" fill="norm" stroke="1" extrusionOk="0">
                  <a:moveTo>
                    <a:pt x="18065" y="3304"/>
                  </a:moveTo>
                  <a:cubicBezTo>
                    <a:pt x="18392" y="2486"/>
                    <a:pt x="18719" y="1668"/>
                    <a:pt x="19210" y="1013"/>
                  </a:cubicBezTo>
                  <a:cubicBezTo>
                    <a:pt x="19701" y="359"/>
                    <a:pt x="20356" y="-132"/>
                    <a:pt x="20601" y="32"/>
                  </a:cubicBezTo>
                  <a:cubicBezTo>
                    <a:pt x="20846" y="195"/>
                    <a:pt x="20683" y="1013"/>
                    <a:pt x="19619" y="3468"/>
                  </a:cubicBezTo>
                  <a:cubicBezTo>
                    <a:pt x="18556" y="5923"/>
                    <a:pt x="16592" y="10013"/>
                    <a:pt x="13810" y="13286"/>
                  </a:cubicBezTo>
                  <a:cubicBezTo>
                    <a:pt x="11028" y="16559"/>
                    <a:pt x="7428" y="19013"/>
                    <a:pt x="5219" y="20241"/>
                  </a:cubicBezTo>
                  <a:cubicBezTo>
                    <a:pt x="3010" y="21468"/>
                    <a:pt x="2192" y="21468"/>
                    <a:pt x="1537" y="21059"/>
                  </a:cubicBezTo>
                  <a:cubicBezTo>
                    <a:pt x="883" y="20650"/>
                    <a:pt x="392" y="19832"/>
                    <a:pt x="146" y="18850"/>
                  </a:cubicBezTo>
                  <a:cubicBezTo>
                    <a:pt x="-99" y="17868"/>
                    <a:pt x="-99" y="16723"/>
                    <a:pt x="637" y="15577"/>
                  </a:cubicBezTo>
                  <a:cubicBezTo>
                    <a:pt x="1374" y="14432"/>
                    <a:pt x="2846" y="13286"/>
                    <a:pt x="5792" y="13123"/>
                  </a:cubicBezTo>
                  <a:cubicBezTo>
                    <a:pt x="8737" y="12959"/>
                    <a:pt x="13156" y="13777"/>
                    <a:pt x="16019" y="15086"/>
                  </a:cubicBezTo>
                  <a:cubicBezTo>
                    <a:pt x="18883" y="16395"/>
                    <a:pt x="20192" y="18195"/>
                    <a:pt x="21501" y="19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9" name="Line"/>
            <p:cNvSpPr/>
            <p:nvPr/>
          </p:nvSpPr>
          <p:spPr>
            <a:xfrm>
              <a:off x="3517900" y="1847850"/>
              <a:ext cx="135925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600" fill="norm" stroke="1" extrusionOk="0">
                  <a:moveTo>
                    <a:pt x="11782" y="0"/>
                  </a:moveTo>
                  <a:cubicBezTo>
                    <a:pt x="15055" y="1777"/>
                    <a:pt x="18327" y="3553"/>
                    <a:pt x="19964" y="5984"/>
                  </a:cubicBezTo>
                  <a:cubicBezTo>
                    <a:pt x="21600" y="8416"/>
                    <a:pt x="21600" y="11501"/>
                    <a:pt x="18000" y="14213"/>
                  </a:cubicBezTo>
                  <a:cubicBezTo>
                    <a:pt x="14400" y="16925"/>
                    <a:pt x="7200" y="192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0" name="Line"/>
            <p:cNvSpPr/>
            <p:nvPr/>
          </p:nvSpPr>
          <p:spPr>
            <a:xfrm>
              <a:off x="4318000" y="2114550"/>
              <a:ext cx="1714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1" name="Line"/>
            <p:cNvSpPr/>
            <p:nvPr/>
          </p:nvSpPr>
          <p:spPr>
            <a:xfrm>
              <a:off x="4343399" y="2254250"/>
              <a:ext cx="1714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2" name="Line"/>
            <p:cNvSpPr/>
            <p:nvPr/>
          </p:nvSpPr>
          <p:spPr>
            <a:xfrm>
              <a:off x="5191749" y="1807849"/>
              <a:ext cx="137386" cy="63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488" fill="norm" stroke="1" extrusionOk="0">
                  <a:moveTo>
                    <a:pt x="10060" y="7121"/>
                  </a:moveTo>
                  <a:cubicBezTo>
                    <a:pt x="10705" y="9046"/>
                    <a:pt x="11350" y="10971"/>
                    <a:pt x="11672" y="13216"/>
                  </a:cubicBezTo>
                  <a:cubicBezTo>
                    <a:pt x="11995" y="15462"/>
                    <a:pt x="11995" y="18028"/>
                    <a:pt x="11834" y="19525"/>
                  </a:cubicBezTo>
                  <a:cubicBezTo>
                    <a:pt x="11672" y="21022"/>
                    <a:pt x="11350" y="21450"/>
                    <a:pt x="10705" y="21485"/>
                  </a:cubicBezTo>
                  <a:cubicBezTo>
                    <a:pt x="10060" y="21521"/>
                    <a:pt x="9093" y="21165"/>
                    <a:pt x="7804" y="19739"/>
                  </a:cubicBezTo>
                  <a:cubicBezTo>
                    <a:pt x="6514" y="18313"/>
                    <a:pt x="4902" y="15818"/>
                    <a:pt x="3451" y="13430"/>
                  </a:cubicBezTo>
                  <a:cubicBezTo>
                    <a:pt x="2001" y="11042"/>
                    <a:pt x="711" y="8761"/>
                    <a:pt x="228" y="6693"/>
                  </a:cubicBezTo>
                  <a:cubicBezTo>
                    <a:pt x="-256" y="4626"/>
                    <a:pt x="66" y="2772"/>
                    <a:pt x="872" y="1668"/>
                  </a:cubicBezTo>
                  <a:cubicBezTo>
                    <a:pt x="1678" y="563"/>
                    <a:pt x="2968" y="206"/>
                    <a:pt x="5225" y="64"/>
                  </a:cubicBezTo>
                  <a:cubicBezTo>
                    <a:pt x="7481" y="-79"/>
                    <a:pt x="10705" y="-8"/>
                    <a:pt x="13929" y="527"/>
                  </a:cubicBezTo>
                  <a:cubicBezTo>
                    <a:pt x="17153" y="1062"/>
                    <a:pt x="20377" y="2060"/>
                    <a:pt x="20860" y="3093"/>
                  </a:cubicBezTo>
                  <a:cubicBezTo>
                    <a:pt x="21344" y="4127"/>
                    <a:pt x="19087" y="5196"/>
                    <a:pt x="15380" y="6337"/>
                  </a:cubicBezTo>
                  <a:cubicBezTo>
                    <a:pt x="11672" y="7477"/>
                    <a:pt x="6514" y="8689"/>
                    <a:pt x="1356" y="9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3" name="Line"/>
            <p:cNvSpPr/>
            <p:nvPr/>
          </p:nvSpPr>
          <p:spPr>
            <a:xfrm>
              <a:off x="5314950" y="2089150"/>
              <a:ext cx="247650" cy="30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0" y="12688"/>
                  </a:moveTo>
                  <a:cubicBezTo>
                    <a:pt x="185" y="11933"/>
                    <a:pt x="369" y="11178"/>
                    <a:pt x="462" y="10347"/>
                  </a:cubicBezTo>
                  <a:cubicBezTo>
                    <a:pt x="554" y="9516"/>
                    <a:pt x="554" y="8610"/>
                    <a:pt x="1938" y="8534"/>
                  </a:cubicBezTo>
                  <a:cubicBezTo>
                    <a:pt x="3323" y="8459"/>
                    <a:pt x="6092" y="9214"/>
                    <a:pt x="8215" y="11027"/>
                  </a:cubicBezTo>
                  <a:cubicBezTo>
                    <a:pt x="10338" y="12839"/>
                    <a:pt x="11815" y="15709"/>
                    <a:pt x="12462" y="17597"/>
                  </a:cubicBezTo>
                  <a:cubicBezTo>
                    <a:pt x="13108" y="19485"/>
                    <a:pt x="12923" y="20392"/>
                    <a:pt x="12369" y="20920"/>
                  </a:cubicBezTo>
                  <a:cubicBezTo>
                    <a:pt x="11815" y="21449"/>
                    <a:pt x="10892" y="21600"/>
                    <a:pt x="10154" y="21373"/>
                  </a:cubicBezTo>
                  <a:cubicBezTo>
                    <a:pt x="9415" y="21147"/>
                    <a:pt x="8862" y="20543"/>
                    <a:pt x="8492" y="18655"/>
                  </a:cubicBezTo>
                  <a:cubicBezTo>
                    <a:pt x="8123" y="16766"/>
                    <a:pt x="7938" y="13594"/>
                    <a:pt x="10154" y="10271"/>
                  </a:cubicBezTo>
                  <a:cubicBezTo>
                    <a:pt x="12369" y="6948"/>
                    <a:pt x="16985" y="34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4" name="Line"/>
            <p:cNvSpPr/>
            <p:nvPr/>
          </p:nvSpPr>
          <p:spPr>
            <a:xfrm>
              <a:off x="5809163" y="1862469"/>
              <a:ext cx="191588" cy="468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428" fill="norm" stroke="1" extrusionOk="0">
                  <a:moveTo>
                    <a:pt x="21251" y="1074"/>
                  </a:moveTo>
                  <a:cubicBezTo>
                    <a:pt x="19842" y="687"/>
                    <a:pt x="18434" y="299"/>
                    <a:pt x="16908" y="106"/>
                  </a:cubicBezTo>
                  <a:cubicBezTo>
                    <a:pt x="15381" y="-88"/>
                    <a:pt x="13738" y="-88"/>
                    <a:pt x="11742" y="735"/>
                  </a:cubicBezTo>
                  <a:cubicBezTo>
                    <a:pt x="9747" y="1559"/>
                    <a:pt x="7399" y="3205"/>
                    <a:pt x="5286" y="5482"/>
                  </a:cubicBezTo>
                  <a:cubicBezTo>
                    <a:pt x="3173" y="7758"/>
                    <a:pt x="1294" y="10664"/>
                    <a:pt x="473" y="13182"/>
                  </a:cubicBezTo>
                  <a:cubicBezTo>
                    <a:pt x="-349" y="15700"/>
                    <a:pt x="-114" y="17831"/>
                    <a:pt x="1294" y="19236"/>
                  </a:cubicBezTo>
                  <a:cubicBezTo>
                    <a:pt x="2703" y="20640"/>
                    <a:pt x="5286" y="21318"/>
                    <a:pt x="8690" y="21415"/>
                  </a:cubicBezTo>
                  <a:cubicBezTo>
                    <a:pt x="12094" y="21512"/>
                    <a:pt x="16321" y="21028"/>
                    <a:pt x="20547" y="20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5" name="Line"/>
            <p:cNvSpPr/>
            <p:nvPr/>
          </p:nvSpPr>
          <p:spPr>
            <a:xfrm>
              <a:off x="6115050" y="1949450"/>
              <a:ext cx="317500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72" y="873"/>
                    <a:pt x="3744" y="1745"/>
                    <a:pt x="6120" y="3709"/>
                  </a:cubicBezTo>
                  <a:cubicBezTo>
                    <a:pt x="8496" y="5673"/>
                    <a:pt x="11376" y="8727"/>
                    <a:pt x="14040" y="11891"/>
                  </a:cubicBezTo>
                  <a:cubicBezTo>
                    <a:pt x="16704" y="15055"/>
                    <a:pt x="19152" y="183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6" name="Line"/>
            <p:cNvSpPr/>
            <p:nvPr/>
          </p:nvSpPr>
          <p:spPr>
            <a:xfrm>
              <a:off x="6191250" y="1949450"/>
              <a:ext cx="209550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82" y="2922"/>
                    <a:pt x="16364" y="5843"/>
                    <a:pt x="13309" y="8557"/>
                  </a:cubicBezTo>
                  <a:cubicBezTo>
                    <a:pt x="10255" y="11270"/>
                    <a:pt x="6764" y="13774"/>
                    <a:pt x="4473" y="15913"/>
                  </a:cubicBezTo>
                  <a:cubicBezTo>
                    <a:pt x="2182" y="18052"/>
                    <a:pt x="1091" y="198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7" name="Line"/>
            <p:cNvSpPr/>
            <p:nvPr/>
          </p:nvSpPr>
          <p:spPr>
            <a:xfrm>
              <a:off x="6834716" y="2006600"/>
              <a:ext cx="385235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96" y="1379"/>
                    <a:pt x="15191" y="2757"/>
                    <a:pt x="11749" y="4749"/>
                  </a:cubicBezTo>
                  <a:cubicBezTo>
                    <a:pt x="8308" y="6740"/>
                    <a:pt x="4629" y="9345"/>
                    <a:pt x="2552" y="10953"/>
                  </a:cubicBezTo>
                  <a:cubicBezTo>
                    <a:pt x="475" y="12562"/>
                    <a:pt x="0" y="13174"/>
                    <a:pt x="0" y="13711"/>
                  </a:cubicBezTo>
                  <a:cubicBezTo>
                    <a:pt x="0" y="14247"/>
                    <a:pt x="475" y="14706"/>
                    <a:pt x="2136" y="15472"/>
                  </a:cubicBezTo>
                  <a:cubicBezTo>
                    <a:pt x="3798" y="16238"/>
                    <a:pt x="6646" y="17311"/>
                    <a:pt x="9554" y="18383"/>
                  </a:cubicBezTo>
                  <a:cubicBezTo>
                    <a:pt x="12462" y="19455"/>
                    <a:pt x="15429" y="20528"/>
                    <a:pt x="183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8" name="Line"/>
            <p:cNvSpPr/>
            <p:nvPr/>
          </p:nvSpPr>
          <p:spPr>
            <a:xfrm>
              <a:off x="7382590" y="2032000"/>
              <a:ext cx="31361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21479" y="0"/>
                  </a:moveTo>
                  <a:cubicBezTo>
                    <a:pt x="20609" y="2348"/>
                    <a:pt x="19739" y="4696"/>
                    <a:pt x="17710" y="7513"/>
                  </a:cubicBezTo>
                  <a:cubicBezTo>
                    <a:pt x="15680" y="10330"/>
                    <a:pt x="12491" y="13617"/>
                    <a:pt x="9882" y="15417"/>
                  </a:cubicBezTo>
                  <a:cubicBezTo>
                    <a:pt x="7272" y="17217"/>
                    <a:pt x="5243" y="17530"/>
                    <a:pt x="3721" y="17139"/>
                  </a:cubicBezTo>
                  <a:cubicBezTo>
                    <a:pt x="2198" y="16748"/>
                    <a:pt x="1184" y="15652"/>
                    <a:pt x="604" y="14713"/>
                  </a:cubicBezTo>
                  <a:cubicBezTo>
                    <a:pt x="24" y="13774"/>
                    <a:pt x="-121" y="12991"/>
                    <a:pt x="96" y="12287"/>
                  </a:cubicBezTo>
                  <a:cubicBezTo>
                    <a:pt x="314" y="11583"/>
                    <a:pt x="894" y="10957"/>
                    <a:pt x="1546" y="10722"/>
                  </a:cubicBezTo>
                  <a:cubicBezTo>
                    <a:pt x="2198" y="10487"/>
                    <a:pt x="2923" y="10643"/>
                    <a:pt x="4880" y="12052"/>
                  </a:cubicBezTo>
                  <a:cubicBezTo>
                    <a:pt x="6837" y="13461"/>
                    <a:pt x="10027" y="16122"/>
                    <a:pt x="11911" y="17843"/>
                  </a:cubicBezTo>
                  <a:cubicBezTo>
                    <a:pt x="13796" y="19565"/>
                    <a:pt x="14376" y="20348"/>
                    <a:pt x="15173" y="20817"/>
                  </a:cubicBezTo>
                  <a:cubicBezTo>
                    <a:pt x="15970" y="21287"/>
                    <a:pt x="16985" y="21443"/>
                    <a:pt x="180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9" name="Line"/>
            <p:cNvSpPr/>
            <p:nvPr/>
          </p:nvSpPr>
          <p:spPr>
            <a:xfrm>
              <a:off x="7823200" y="1936750"/>
              <a:ext cx="99948" cy="5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3888" y="0"/>
                  </a:moveTo>
                  <a:cubicBezTo>
                    <a:pt x="8640" y="810"/>
                    <a:pt x="13392" y="1620"/>
                    <a:pt x="16632" y="3555"/>
                  </a:cubicBezTo>
                  <a:cubicBezTo>
                    <a:pt x="19872" y="5490"/>
                    <a:pt x="21600" y="8550"/>
                    <a:pt x="19440" y="11565"/>
                  </a:cubicBezTo>
                  <a:cubicBezTo>
                    <a:pt x="17280" y="14580"/>
                    <a:pt x="11232" y="17550"/>
                    <a:pt x="7344" y="19215"/>
                  </a:cubicBezTo>
                  <a:cubicBezTo>
                    <a:pt x="3456" y="20880"/>
                    <a:pt x="1728" y="212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0" name="Line"/>
            <p:cNvSpPr/>
            <p:nvPr/>
          </p:nvSpPr>
          <p:spPr>
            <a:xfrm>
              <a:off x="0" y="0"/>
              <a:ext cx="6285971" cy="158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240" y="21600"/>
                  </a:moveTo>
                  <a:cubicBezTo>
                    <a:pt x="276" y="21341"/>
                    <a:pt x="313" y="21082"/>
                    <a:pt x="349" y="20952"/>
                  </a:cubicBezTo>
                  <a:cubicBezTo>
                    <a:pt x="385" y="20822"/>
                    <a:pt x="422" y="20822"/>
                    <a:pt x="538" y="20851"/>
                  </a:cubicBezTo>
                  <a:cubicBezTo>
                    <a:pt x="654" y="20880"/>
                    <a:pt x="851" y="20938"/>
                    <a:pt x="1080" y="20923"/>
                  </a:cubicBezTo>
                  <a:cubicBezTo>
                    <a:pt x="1309" y="20909"/>
                    <a:pt x="1570" y="20822"/>
                    <a:pt x="1847" y="20722"/>
                  </a:cubicBezTo>
                  <a:cubicBezTo>
                    <a:pt x="2123" y="20621"/>
                    <a:pt x="2414" y="20506"/>
                    <a:pt x="2701" y="20405"/>
                  </a:cubicBezTo>
                  <a:cubicBezTo>
                    <a:pt x="2988" y="20304"/>
                    <a:pt x="3272" y="20218"/>
                    <a:pt x="3530" y="20146"/>
                  </a:cubicBezTo>
                  <a:cubicBezTo>
                    <a:pt x="3788" y="20074"/>
                    <a:pt x="4020" y="20016"/>
                    <a:pt x="4271" y="19958"/>
                  </a:cubicBezTo>
                  <a:cubicBezTo>
                    <a:pt x="4522" y="19901"/>
                    <a:pt x="4791" y="19843"/>
                    <a:pt x="5067" y="19786"/>
                  </a:cubicBezTo>
                  <a:cubicBezTo>
                    <a:pt x="5344" y="19728"/>
                    <a:pt x="5627" y="19670"/>
                    <a:pt x="5922" y="19613"/>
                  </a:cubicBezTo>
                  <a:cubicBezTo>
                    <a:pt x="6216" y="19555"/>
                    <a:pt x="6521" y="19498"/>
                    <a:pt x="6830" y="19469"/>
                  </a:cubicBezTo>
                  <a:cubicBezTo>
                    <a:pt x="7139" y="19440"/>
                    <a:pt x="7452" y="19440"/>
                    <a:pt x="7761" y="19440"/>
                  </a:cubicBezTo>
                  <a:cubicBezTo>
                    <a:pt x="8070" y="19440"/>
                    <a:pt x="8375" y="19440"/>
                    <a:pt x="8670" y="19469"/>
                  </a:cubicBezTo>
                  <a:cubicBezTo>
                    <a:pt x="8964" y="19498"/>
                    <a:pt x="9248" y="19555"/>
                    <a:pt x="9528" y="19598"/>
                  </a:cubicBezTo>
                  <a:cubicBezTo>
                    <a:pt x="9808" y="19642"/>
                    <a:pt x="10084" y="19670"/>
                    <a:pt x="10357" y="19699"/>
                  </a:cubicBezTo>
                  <a:cubicBezTo>
                    <a:pt x="10629" y="19728"/>
                    <a:pt x="10898" y="19757"/>
                    <a:pt x="11171" y="19771"/>
                  </a:cubicBezTo>
                  <a:cubicBezTo>
                    <a:pt x="11443" y="19786"/>
                    <a:pt x="11720" y="19786"/>
                    <a:pt x="11992" y="19771"/>
                  </a:cubicBezTo>
                  <a:cubicBezTo>
                    <a:pt x="12265" y="19757"/>
                    <a:pt x="12534" y="19728"/>
                    <a:pt x="12807" y="19699"/>
                  </a:cubicBezTo>
                  <a:cubicBezTo>
                    <a:pt x="13079" y="19670"/>
                    <a:pt x="13356" y="19642"/>
                    <a:pt x="13628" y="19627"/>
                  </a:cubicBezTo>
                  <a:cubicBezTo>
                    <a:pt x="13901" y="19613"/>
                    <a:pt x="14170" y="19613"/>
                    <a:pt x="14428" y="19613"/>
                  </a:cubicBezTo>
                  <a:cubicBezTo>
                    <a:pt x="14686" y="19613"/>
                    <a:pt x="14933" y="19613"/>
                    <a:pt x="15202" y="19627"/>
                  </a:cubicBezTo>
                  <a:cubicBezTo>
                    <a:pt x="15471" y="19642"/>
                    <a:pt x="15762" y="19670"/>
                    <a:pt x="16053" y="19685"/>
                  </a:cubicBezTo>
                  <a:cubicBezTo>
                    <a:pt x="16344" y="19699"/>
                    <a:pt x="16634" y="19699"/>
                    <a:pt x="16911" y="19685"/>
                  </a:cubicBezTo>
                  <a:cubicBezTo>
                    <a:pt x="17187" y="19670"/>
                    <a:pt x="17449" y="19642"/>
                    <a:pt x="17714" y="19541"/>
                  </a:cubicBezTo>
                  <a:cubicBezTo>
                    <a:pt x="17979" y="19440"/>
                    <a:pt x="18248" y="19267"/>
                    <a:pt x="18474" y="19022"/>
                  </a:cubicBezTo>
                  <a:cubicBezTo>
                    <a:pt x="18699" y="18778"/>
                    <a:pt x="18881" y="18461"/>
                    <a:pt x="19034" y="18029"/>
                  </a:cubicBezTo>
                  <a:cubicBezTo>
                    <a:pt x="19186" y="17597"/>
                    <a:pt x="19310" y="17050"/>
                    <a:pt x="19455" y="16373"/>
                  </a:cubicBezTo>
                  <a:cubicBezTo>
                    <a:pt x="19601" y="15696"/>
                    <a:pt x="19768" y="14890"/>
                    <a:pt x="19939" y="14069"/>
                  </a:cubicBezTo>
                  <a:cubicBezTo>
                    <a:pt x="20110" y="13248"/>
                    <a:pt x="20284" y="12413"/>
                    <a:pt x="20459" y="11506"/>
                  </a:cubicBezTo>
                  <a:cubicBezTo>
                    <a:pt x="20633" y="10598"/>
                    <a:pt x="20808" y="9619"/>
                    <a:pt x="20957" y="8683"/>
                  </a:cubicBezTo>
                  <a:cubicBezTo>
                    <a:pt x="21106" y="7747"/>
                    <a:pt x="21229" y="6854"/>
                    <a:pt x="21327" y="5962"/>
                  </a:cubicBezTo>
                  <a:cubicBezTo>
                    <a:pt x="21426" y="5069"/>
                    <a:pt x="21498" y="4176"/>
                    <a:pt x="21542" y="3427"/>
                  </a:cubicBezTo>
                  <a:cubicBezTo>
                    <a:pt x="21585" y="2678"/>
                    <a:pt x="21600" y="2074"/>
                    <a:pt x="21585" y="1627"/>
                  </a:cubicBezTo>
                  <a:cubicBezTo>
                    <a:pt x="21571" y="1181"/>
                    <a:pt x="21527" y="893"/>
                    <a:pt x="21407" y="706"/>
                  </a:cubicBezTo>
                  <a:cubicBezTo>
                    <a:pt x="21287" y="518"/>
                    <a:pt x="21091" y="432"/>
                    <a:pt x="20858" y="389"/>
                  </a:cubicBezTo>
                  <a:cubicBezTo>
                    <a:pt x="20626" y="346"/>
                    <a:pt x="20357" y="346"/>
                    <a:pt x="20091" y="374"/>
                  </a:cubicBezTo>
                  <a:cubicBezTo>
                    <a:pt x="19826" y="403"/>
                    <a:pt x="19564" y="461"/>
                    <a:pt x="19299" y="533"/>
                  </a:cubicBezTo>
                  <a:cubicBezTo>
                    <a:pt x="19034" y="605"/>
                    <a:pt x="18765" y="691"/>
                    <a:pt x="18477" y="778"/>
                  </a:cubicBezTo>
                  <a:cubicBezTo>
                    <a:pt x="18190" y="864"/>
                    <a:pt x="17885" y="950"/>
                    <a:pt x="17605" y="1008"/>
                  </a:cubicBezTo>
                  <a:cubicBezTo>
                    <a:pt x="17325" y="1066"/>
                    <a:pt x="17071" y="1094"/>
                    <a:pt x="16820" y="1123"/>
                  </a:cubicBezTo>
                  <a:cubicBezTo>
                    <a:pt x="16569" y="1152"/>
                    <a:pt x="16322" y="1181"/>
                    <a:pt x="16056" y="1210"/>
                  </a:cubicBezTo>
                  <a:cubicBezTo>
                    <a:pt x="15791" y="1238"/>
                    <a:pt x="15508" y="1267"/>
                    <a:pt x="15224" y="1282"/>
                  </a:cubicBezTo>
                  <a:cubicBezTo>
                    <a:pt x="14940" y="1296"/>
                    <a:pt x="14657" y="1296"/>
                    <a:pt x="14370" y="1267"/>
                  </a:cubicBezTo>
                  <a:cubicBezTo>
                    <a:pt x="14083" y="1238"/>
                    <a:pt x="13792" y="1181"/>
                    <a:pt x="13501" y="1138"/>
                  </a:cubicBezTo>
                  <a:cubicBezTo>
                    <a:pt x="13210" y="1094"/>
                    <a:pt x="12919" y="1066"/>
                    <a:pt x="12625" y="1022"/>
                  </a:cubicBezTo>
                  <a:cubicBezTo>
                    <a:pt x="12330" y="979"/>
                    <a:pt x="12032" y="922"/>
                    <a:pt x="11738" y="850"/>
                  </a:cubicBezTo>
                  <a:cubicBezTo>
                    <a:pt x="11443" y="778"/>
                    <a:pt x="11153" y="691"/>
                    <a:pt x="10851" y="605"/>
                  </a:cubicBezTo>
                  <a:cubicBezTo>
                    <a:pt x="10549" y="518"/>
                    <a:pt x="10237" y="432"/>
                    <a:pt x="9935" y="360"/>
                  </a:cubicBezTo>
                  <a:cubicBezTo>
                    <a:pt x="9633" y="288"/>
                    <a:pt x="9342" y="230"/>
                    <a:pt x="9051" y="173"/>
                  </a:cubicBezTo>
                  <a:cubicBezTo>
                    <a:pt x="8761" y="115"/>
                    <a:pt x="8470" y="58"/>
                    <a:pt x="8186" y="29"/>
                  </a:cubicBezTo>
                  <a:cubicBezTo>
                    <a:pt x="7903" y="0"/>
                    <a:pt x="7627" y="0"/>
                    <a:pt x="7347" y="0"/>
                  </a:cubicBezTo>
                  <a:cubicBezTo>
                    <a:pt x="7067" y="0"/>
                    <a:pt x="6783" y="0"/>
                    <a:pt x="6503" y="0"/>
                  </a:cubicBezTo>
                  <a:cubicBezTo>
                    <a:pt x="6223" y="0"/>
                    <a:pt x="5947" y="0"/>
                    <a:pt x="5674" y="0"/>
                  </a:cubicBezTo>
                  <a:cubicBezTo>
                    <a:pt x="5402" y="0"/>
                    <a:pt x="5133" y="0"/>
                    <a:pt x="4871" y="0"/>
                  </a:cubicBezTo>
                  <a:cubicBezTo>
                    <a:pt x="4609" y="0"/>
                    <a:pt x="4355" y="0"/>
                    <a:pt x="4071" y="14"/>
                  </a:cubicBezTo>
                  <a:cubicBezTo>
                    <a:pt x="3788" y="29"/>
                    <a:pt x="3475" y="58"/>
                    <a:pt x="3170" y="101"/>
                  </a:cubicBezTo>
                  <a:cubicBezTo>
                    <a:pt x="2864" y="144"/>
                    <a:pt x="2566" y="202"/>
                    <a:pt x="2287" y="274"/>
                  </a:cubicBezTo>
                  <a:cubicBezTo>
                    <a:pt x="2007" y="346"/>
                    <a:pt x="1745" y="432"/>
                    <a:pt x="1505" y="547"/>
                  </a:cubicBezTo>
                  <a:cubicBezTo>
                    <a:pt x="1265" y="662"/>
                    <a:pt x="1047" y="806"/>
                    <a:pt x="909" y="907"/>
                  </a:cubicBezTo>
                  <a:cubicBezTo>
                    <a:pt x="771" y="1008"/>
                    <a:pt x="712" y="1066"/>
                    <a:pt x="669" y="1138"/>
                  </a:cubicBezTo>
                  <a:cubicBezTo>
                    <a:pt x="625" y="1210"/>
                    <a:pt x="596" y="1296"/>
                    <a:pt x="578" y="1526"/>
                  </a:cubicBezTo>
                  <a:cubicBezTo>
                    <a:pt x="560" y="1757"/>
                    <a:pt x="553" y="2131"/>
                    <a:pt x="571" y="2736"/>
                  </a:cubicBezTo>
                  <a:cubicBezTo>
                    <a:pt x="589" y="3341"/>
                    <a:pt x="633" y="4176"/>
                    <a:pt x="651" y="5112"/>
                  </a:cubicBezTo>
                  <a:cubicBezTo>
                    <a:pt x="669" y="6048"/>
                    <a:pt x="662" y="7085"/>
                    <a:pt x="636" y="8122"/>
                  </a:cubicBezTo>
                  <a:cubicBezTo>
                    <a:pt x="611" y="9158"/>
                    <a:pt x="567" y="10195"/>
                    <a:pt x="513" y="11218"/>
                  </a:cubicBezTo>
                  <a:cubicBezTo>
                    <a:pt x="458" y="12240"/>
                    <a:pt x="393" y="13248"/>
                    <a:pt x="342" y="14256"/>
                  </a:cubicBezTo>
                  <a:cubicBezTo>
                    <a:pt x="291" y="15264"/>
                    <a:pt x="254" y="16272"/>
                    <a:pt x="258" y="17251"/>
                  </a:cubicBezTo>
                  <a:cubicBezTo>
                    <a:pt x="262" y="18230"/>
                    <a:pt x="305" y="19181"/>
                    <a:pt x="327" y="19742"/>
                  </a:cubicBezTo>
                  <a:cubicBezTo>
                    <a:pt x="349" y="20304"/>
                    <a:pt x="349" y="20477"/>
                    <a:pt x="291" y="20664"/>
                  </a:cubicBezTo>
                  <a:cubicBezTo>
                    <a:pt x="233" y="20851"/>
                    <a:pt x="116" y="21053"/>
                    <a:pt x="0" y="21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1" name="Line"/>
            <p:cNvSpPr/>
            <p:nvPr/>
          </p:nvSpPr>
          <p:spPr>
            <a:xfrm>
              <a:off x="1187450" y="2736850"/>
              <a:ext cx="197485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3" y="17843"/>
                    <a:pt x="1806" y="14087"/>
                    <a:pt x="2732" y="11426"/>
                  </a:cubicBezTo>
                  <a:cubicBezTo>
                    <a:pt x="3658" y="8765"/>
                    <a:pt x="4607" y="7200"/>
                    <a:pt x="5579" y="5791"/>
                  </a:cubicBezTo>
                  <a:cubicBezTo>
                    <a:pt x="6552" y="4383"/>
                    <a:pt x="7547" y="3130"/>
                    <a:pt x="8508" y="2191"/>
                  </a:cubicBezTo>
                  <a:cubicBezTo>
                    <a:pt x="9469" y="1252"/>
                    <a:pt x="10395" y="626"/>
                    <a:pt x="11332" y="313"/>
                  </a:cubicBezTo>
                  <a:cubicBezTo>
                    <a:pt x="12270" y="0"/>
                    <a:pt x="13219" y="0"/>
                    <a:pt x="14134" y="0"/>
                  </a:cubicBezTo>
                  <a:cubicBezTo>
                    <a:pt x="15048" y="0"/>
                    <a:pt x="15928" y="0"/>
                    <a:pt x="16796" y="313"/>
                  </a:cubicBezTo>
                  <a:cubicBezTo>
                    <a:pt x="17664" y="626"/>
                    <a:pt x="18521" y="1252"/>
                    <a:pt x="19273" y="1722"/>
                  </a:cubicBezTo>
                  <a:cubicBezTo>
                    <a:pt x="20026" y="2191"/>
                    <a:pt x="20674" y="2504"/>
                    <a:pt x="21068" y="2817"/>
                  </a:cubicBezTo>
                  <a:cubicBezTo>
                    <a:pt x="21461" y="3130"/>
                    <a:pt x="21600" y="3443"/>
                    <a:pt x="21600" y="3913"/>
                  </a:cubicBezTo>
                  <a:cubicBezTo>
                    <a:pt x="21600" y="4383"/>
                    <a:pt x="21461" y="5009"/>
                    <a:pt x="21322" y="5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2" name="Line"/>
            <p:cNvSpPr/>
            <p:nvPr/>
          </p:nvSpPr>
          <p:spPr>
            <a:xfrm>
              <a:off x="1500497" y="2838450"/>
              <a:ext cx="1509403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600" fill="norm" stroke="1" extrusionOk="0">
                  <a:moveTo>
                    <a:pt x="971" y="21600"/>
                  </a:moveTo>
                  <a:cubicBezTo>
                    <a:pt x="820" y="21600"/>
                    <a:pt x="669" y="21600"/>
                    <a:pt x="472" y="21000"/>
                  </a:cubicBezTo>
                  <a:cubicBezTo>
                    <a:pt x="276" y="20400"/>
                    <a:pt x="34" y="19200"/>
                    <a:pt x="3" y="18300"/>
                  </a:cubicBezTo>
                  <a:cubicBezTo>
                    <a:pt x="-27" y="17400"/>
                    <a:pt x="155" y="16800"/>
                    <a:pt x="881" y="16500"/>
                  </a:cubicBezTo>
                  <a:cubicBezTo>
                    <a:pt x="1607" y="16200"/>
                    <a:pt x="2877" y="16200"/>
                    <a:pt x="4012" y="15900"/>
                  </a:cubicBezTo>
                  <a:cubicBezTo>
                    <a:pt x="5146" y="15600"/>
                    <a:pt x="6144" y="15000"/>
                    <a:pt x="7339" y="13800"/>
                  </a:cubicBezTo>
                  <a:cubicBezTo>
                    <a:pt x="8534" y="12600"/>
                    <a:pt x="9926" y="10800"/>
                    <a:pt x="11257" y="9600"/>
                  </a:cubicBezTo>
                  <a:cubicBezTo>
                    <a:pt x="12588" y="8400"/>
                    <a:pt x="13859" y="7800"/>
                    <a:pt x="15235" y="6900"/>
                  </a:cubicBezTo>
                  <a:cubicBezTo>
                    <a:pt x="16612" y="6000"/>
                    <a:pt x="18094" y="4800"/>
                    <a:pt x="19168" y="3600"/>
                  </a:cubicBezTo>
                  <a:cubicBezTo>
                    <a:pt x="20242" y="2400"/>
                    <a:pt x="20907" y="1200"/>
                    <a:pt x="215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3" name="Line"/>
            <p:cNvSpPr/>
            <p:nvPr/>
          </p:nvSpPr>
          <p:spPr>
            <a:xfrm>
              <a:off x="5213350" y="2654300"/>
              <a:ext cx="2057400" cy="174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0"/>
                  </a:moveTo>
                  <a:cubicBezTo>
                    <a:pt x="689" y="1301"/>
                    <a:pt x="1378" y="2602"/>
                    <a:pt x="2167" y="3643"/>
                  </a:cubicBezTo>
                  <a:cubicBezTo>
                    <a:pt x="2956" y="4684"/>
                    <a:pt x="3844" y="5465"/>
                    <a:pt x="4667" y="6116"/>
                  </a:cubicBezTo>
                  <a:cubicBezTo>
                    <a:pt x="5489" y="6766"/>
                    <a:pt x="6244" y="7287"/>
                    <a:pt x="7078" y="7807"/>
                  </a:cubicBezTo>
                  <a:cubicBezTo>
                    <a:pt x="7911" y="8328"/>
                    <a:pt x="8822" y="8848"/>
                    <a:pt x="9622" y="9499"/>
                  </a:cubicBezTo>
                  <a:cubicBezTo>
                    <a:pt x="10422" y="10149"/>
                    <a:pt x="11111" y="10930"/>
                    <a:pt x="11822" y="11711"/>
                  </a:cubicBezTo>
                  <a:cubicBezTo>
                    <a:pt x="12533" y="12492"/>
                    <a:pt x="13267" y="13272"/>
                    <a:pt x="13967" y="14053"/>
                  </a:cubicBezTo>
                  <a:cubicBezTo>
                    <a:pt x="14667" y="14834"/>
                    <a:pt x="15333" y="15614"/>
                    <a:pt x="16111" y="16525"/>
                  </a:cubicBezTo>
                  <a:cubicBezTo>
                    <a:pt x="16889" y="17436"/>
                    <a:pt x="17778" y="18477"/>
                    <a:pt x="18678" y="19388"/>
                  </a:cubicBezTo>
                  <a:cubicBezTo>
                    <a:pt x="19578" y="20299"/>
                    <a:pt x="20489" y="21080"/>
                    <a:pt x="20978" y="21340"/>
                  </a:cubicBezTo>
                  <a:cubicBezTo>
                    <a:pt x="21467" y="21600"/>
                    <a:pt x="21533" y="21340"/>
                    <a:pt x="21600" y="2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4" name="Line"/>
            <p:cNvSpPr/>
            <p:nvPr/>
          </p:nvSpPr>
          <p:spPr>
            <a:xfrm>
              <a:off x="5581650" y="2855383"/>
              <a:ext cx="1117600" cy="46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27"/>
                  </a:moveTo>
                  <a:cubicBezTo>
                    <a:pt x="1473" y="1964"/>
                    <a:pt x="2945" y="0"/>
                    <a:pt x="4418" y="0"/>
                  </a:cubicBezTo>
                  <a:cubicBezTo>
                    <a:pt x="5891" y="0"/>
                    <a:pt x="7364" y="1964"/>
                    <a:pt x="9184" y="4418"/>
                  </a:cubicBezTo>
                  <a:cubicBezTo>
                    <a:pt x="11005" y="6873"/>
                    <a:pt x="13173" y="9818"/>
                    <a:pt x="15055" y="12273"/>
                  </a:cubicBezTo>
                  <a:cubicBezTo>
                    <a:pt x="16936" y="14727"/>
                    <a:pt x="18532" y="16691"/>
                    <a:pt x="19575" y="18164"/>
                  </a:cubicBezTo>
                  <a:cubicBezTo>
                    <a:pt x="20618" y="19636"/>
                    <a:pt x="21109" y="206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5" name="Line"/>
            <p:cNvSpPr/>
            <p:nvPr/>
          </p:nvSpPr>
          <p:spPr>
            <a:xfrm>
              <a:off x="311150" y="4152899"/>
              <a:ext cx="50800" cy="50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8" fill="norm" stroke="1" extrusionOk="0">
                  <a:moveTo>
                    <a:pt x="21600" y="0"/>
                  </a:moveTo>
                  <a:cubicBezTo>
                    <a:pt x="21600" y="3495"/>
                    <a:pt x="21600" y="6991"/>
                    <a:pt x="19800" y="10083"/>
                  </a:cubicBezTo>
                  <a:cubicBezTo>
                    <a:pt x="18000" y="13175"/>
                    <a:pt x="14400" y="15864"/>
                    <a:pt x="11700" y="17567"/>
                  </a:cubicBezTo>
                  <a:cubicBezTo>
                    <a:pt x="9000" y="19270"/>
                    <a:pt x="7200" y="19987"/>
                    <a:pt x="5400" y="20569"/>
                  </a:cubicBezTo>
                  <a:cubicBezTo>
                    <a:pt x="3600" y="21152"/>
                    <a:pt x="1800" y="21600"/>
                    <a:pt x="900" y="21555"/>
                  </a:cubicBezTo>
                  <a:cubicBezTo>
                    <a:pt x="0" y="21510"/>
                    <a:pt x="0" y="20973"/>
                    <a:pt x="0" y="20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6" name="Line"/>
            <p:cNvSpPr/>
            <p:nvPr/>
          </p:nvSpPr>
          <p:spPr>
            <a:xfrm>
              <a:off x="323266" y="4051300"/>
              <a:ext cx="324434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875" y="21600"/>
                  </a:moveTo>
                  <a:cubicBezTo>
                    <a:pt x="317" y="20229"/>
                    <a:pt x="-240" y="18857"/>
                    <a:pt x="108" y="17657"/>
                  </a:cubicBezTo>
                  <a:cubicBezTo>
                    <a:pt x="457" y="16457"/>
                    <a:pt x="1711" y="15429"/>
                    <a:pt x="4289" y="12857"/>
                  </a:cubicBezTo>
                  <a:cubicBezTo>
                    <a:pt x="6867" y="10286"/>
                    <a:pt x="10769" y="6171"/>
                    <a:pt x="13835" y="3771"/>
                  </a:cubicBezTo>
                  <a:cubicBezTo>
                    <a:pt x="16901" y="1371"/>
                    <a:pt x="19130" y="686"/>
                    <a:pt x="213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7" name="Line"/>
            <p:cNvSpPr/>
            <p:nvPr/>
          </p:nvSpPr>
          <p:spPr>
            <a:xfrm>
              <a:off x="381000" y="4368800"/>
              <a:ext cx="1460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8" name="Line"/>
            <p:cNvSpPr/>
            <p:nvPr/>
          </p:nvSpPr>
          <p:spPr>
            <a:xfrm>
              <a:off x="495300" y="4540250"/>
              <a:ext cx="190500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0"/>
                    <a:pt x="2400" y="0"/>
                    <a:pt x="4320" y="1320"/>
                  </a:cubicBezTo>
                  <a:cubicBezTo>
                    <a:pt x="6240" y="2640"/>
                    <a:pt x="8880" y="5280"/>
                    <a:pt x="11880" y="8880"/>
                  </a:cubicBezTo>
                  <a:cubicBezTo>
                    <a:pt x="14880" y="12480"/>
                    <a:pt x="18240" y="170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9" name="Line"/>
            <p:cNvSpPr/>
            <p:nvPr/>
          </p:nvSpPr>
          <p:spPr>
            <a:xfrm>
              <a:off x="534344" y="4514850"/>
              <a:ext cx="157807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471" y="0"/>
                  </a:moveTo>
                  <a:cubicBezTo>
                    <a:pt x="17727" y="1932"/>
                    <a:pt x="13983" y="3863"/>
                    <a:pt x="10671" y="6498"/>
                  </a:cubicBezTo>
                  <a:cubicBezTo>
                    <a:pt x="7359" y="9132"/>
                    <a:pt x="4479" y="12468"/>
                    <a:pt x="2607" y="14751"/>
                  </a:cubicBezTo>
                  <a:cubicBezTo>
                    <a:pt x="735" y="17034"/>
                    <a:pt x="-129" y="18263"/>
                    <a:pt x="15" y="19229"/>
                  </a:cubicBezTo>
                  <a:cubicBezTo>
                    <a:pt x="159" y="20195"/>
                    <a:pt x="1311" y="20898"/>
                    <a:pt x="24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0" name="Line"/>
            <p:cNvSpPr/>
            <p:nvPr/>
          </p:nvSpPr>
          <p:spPr>
            <a:xfrm>
              <a:off x="976851" y="4094141"/>
              <a:ext cx="153450" cy="452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475" fill="norm" stroke="1" extrusionOk="0">
                  <a:moveTo>
                    <a:pt x="21161" y="3090"/>
                  </a:moveTo>
                  <a:cubicBezTo>
                    <a:pt x="21161" y="2588"/>
                    <a:pt x="21161" y="2085"/>
                    <a:pt x="21015" y="1533"/>
                  </a:cubicBezTo>
                  <a:cubicBezTo>
                    <a:pt x="20869" y="980"/>
                    <a:pt x="20577" y="377"/>
                    <a:pt x="19702" y="126"/>
                  </a:cubicBezTo>
                  <a:cubicBezTo>
                    <a:pt x="18826" y="-125"/>
                    <a:pt x="17366" y="-25"/>
                    <a:pt x="14885" y="628"/>
                  </a:cubicBezTo>
                  <a:cubicBezTo>
                    <a:pt x="12404" y="1282"/>
                    <a:pt x="8902" y="2487"/>
                    <a:pt x="5983" y="4396"/>
                  </a:cubicBezTo>
                  <a:cubicBezTo>
                    <a:pt x="3064" y="6305"/>
                    <a:pt x="729" y="8917"/>
                    <a:pt x="145" y="11479"/>
                  </a:cubicBezTo>
                  <a:cubicBezTo>
                    <a:pt x="-439" y="14041"/>
                    <a:pt x="729" y="16552"/>
                    <a:pt x="3939" y="18210"/>
                  </a:cubicBezTo>
                  <a:cubicBezTo>
                    <a:pt x="7150" y="19868"/>
                    <a:pt x="12404" y="20671"/>
                    <a:pt x="17658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1" name="Line"/>
            <p:cNvSpPr/>
            <p:nvPr/>
          </p:nvSpPr>
          <p:spPr>
            <a:xfrm>
              <a:off x="1188427" y="4191000"/>
              <a:ext cx="259374" cy="284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516" fill="norm" stroke="1" extrusionOk="0">
                  <a:moveTo>
                    <a:pt x="20465" y="0"/>
                  </a:moveTo>
                  <a:cubicBezTo>
                    <a:pt x="18885" y="4960"/>
                    <a:pt x="17304" y="9920"/>
                    <a:pt x="15109" y="13520"/>
                  </a:cubicBezTo>
                  <a:cubicBezTo>
                    <a:pt x="12914" y="17120"/>
                    <a:pt x="10104" y="19360"/>
                    <a:pt x="8085" y="20480"/>
                  </a:cubicBezTo>
                  <a:cubicBezTo>
                    <a:pt x="6065" y="21600"/>
                    <a:pt x="4836" y="21600"/>
                    <a:pt x="3782" y="21440"/>
                  </a:cubicBezTo>
                  <a:cubicBezTo>
                    <a:pt x="2729" y="21280"/>
                    <a:pt x="1851" y="20960"/>
                    <a:pt x="1236" y="20400"/>
                  </a:cubicBezTo>
                  <a:cubicBezTo>
                    <a:pt x="621" y="19840"/>
                    <a:pt x="270" y="19040"/>
                    <a:pt x="95" y="18080"/>
                  </a:cubicBezTo>
                  <a:cubicBezTo>
                    <a:pt x="-81" y="17120"/>
                    <a:pt x="-81" y="16000"/>
                    <a:pt x="709" y="15040"/>
                  </a:cubicBezTo>
                  <a:cubicBezTo>
                    <a:pt x="1499" y="14080"/>
                    <a:pt x="3080" y="13280"/>
                    <a:pt x="5714" y="13360"/>
                  </a:cubicBezTo>
                  <a:cubicBezTo>
                    <a:pt x="8348" y="13440"/>
                    <a:pt x="12036" y="14400"/>
                    <a:pt x="14846" y="15600"/>
                  </a:cubicBezTo>
                  <a:cubicBezTo>
                    <a:pt x="17656" y="16800"/>
                    <a:pt x="19587" y="18240"/>
                    <a:pt x="21519" y="19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2" name="Line"/>
            <p:cNvSpPr/>
            <p:nvPr/>
          </p:nvSpPr>
          <p:spPr>
            <a:xfrm>
              <a:off x="1568450" y="4070350"/>
              <a:ext cx="110826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600" fill="norm" stroke="1" extrusionOk="0">
                  <a:moveTo>
                    <a:pt x="0" y="0"/>
                  </a:moveTo>
                  <a:cubicBezTo>
                    <a:pt x="7200" y="3055"/>
                    <a:pt x="14400" y="6109"/>
                    <a:pt x="18000" y="9109"/>
                  </a:cubicBezTo>
                  <a:cubicBezTo>
                    <a:pt x="21600" y="12109"/>
                    <a:pt x="21600" y="15055"/>
                    <a:pt x="19600" y="17127"/>
                  </a:cubicBezTo>
                  <a:cubicBezTo>
                    <a:pt x="17600" y="19200"/>
                    <a:pt x="13600" y="20400"/>
                    <a:pt x="9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3" name="Line"/>
            <p:cNvSpPr/>
            <p:nvPr/>
          </p:nvSpPr>
          <p:spPr>
            <a:xfrm>
              <a:off x="2095500" y="4305299"/>
              <a:ext cx="2349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54" y="16800"/>
                    <a:pt x="10508" y="12000"/>
                    <a:pt x="14108" y="8400"/>
                  </a:cubicBezTo>
                  <a:cubicBezTo>
                    <a:pt x="17708" y="4800"/>
                    <a:pt x="1965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4" name="Line"/>
            <p:cNvSpPr/>
            <p:nvPr/>
          </p:nvSpPr>
          <p:spPr>
            <a:xfrm>
              <a:off x="2108200" y="4476750"/>
              <a:ext cx="2603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5" name="Line"/>
            <p:cNvSpPr/>
            <p:nvPr/>
          </p:nvSpPr>
          <p:spPr>
            <a:xfrm>
              <a:off x="2946400" y="4039821"/>
              <a:ext cx="199963" cy="669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561" fill="norm" stroke="1" extrusionOk="0">
                  <a:moveTo>
                    <a:pt x="0" y="9364"/>
                  </a:moveTo>
                  <a:cubicBezTo>
                    <a:pt x="1350" y="11476"/>
                    <a:pt x="2700" y="13589"/>
                    <a:pt x="3487" y="15463"/>
                  </a:cubicBezTo>
                  <a:cubicBezTo>
                    <a:pt x="4275" y="17336"/>
                    <a:pt x="4500" y="18972"/>
                    <a:pt x="4613" y="20028"/>
                  </a:cubicBezTo>
                  <a:cubicBezTo>
                    <a:pt x="4725" y="21084"/>
                    <a:pt x="4725" y="21561"/>
                    <a:pt x="4725" y="21561"/>
                  </a:cubicBezTo>
                  <a:cubicBezTo>
                    <a:pt x="4725" y="21561"/>
                    <a:pt x="4725" y="21084"/>
                    <a:pt x="4275" y="19483"/>
                  </a:cubicBezTo>
                  <a:cubicBezTo>
                    <a:pt x="3825" y="17882"/>
                    <a:pt x="2925" y="15156"/>
                    <a:pt x="2700" y="12464"/>
                  </a:cubicBezTo>
                  <a:cubicBezTo>
                    <a:pt x="2475" y="9773"/>
                    <a:pt x="2925" y="7116"/>
                    <a:pt x="4162" y="5140"/>
                  </a:cubicBezTo>
                  <a:cubicBezTo>
                    <a:pt x="5400" y="3164"/>
                    <a:pt x="7425" y="1869"/>
                    <a:pt x="8888" y="1119"/>
                  </a:cubicBezTo>
                  <a:cubicBezTo>
                    <a:pt x="10350" y="370"/>
                    <a:pt x="11250" y="165"/>
                    <a:pt x="12375" y="63"/>
                  </a:cubicBezTo>
                  <a:cubicBezTo>
                    <a:pt x="13500" y="-39"/>
                    <a:pt x="14850" y="-39"/>
                    <a:pt x="16425" y="234"/>
                  </a:cubicBezTo>
                  <a:cubicBezTo>
                    <a:pt x="18000" y="506"/>
                    <a:pt x="19800" y="1051"/>
                    <a:pt x="20700" y="2107"/>
                  </a:cubicBezTo>
                  <a:cubicBezTo>
                    <a:pt x="21600" y="3164"/>
                    <a:pt x="21600" y="4731"/>
                    <a:pt x="19238" y="5991"/>
                  </a:cubicBezTo>
                  <a:cubicBezTo>
                    <a:pt x="16875" y="7252"/>
                    <a:pt x="12150" y="8206"/>
                    <a:pt x="9450" y="8819"/>
                  </a:cubicBezTo>
                  <a:cubicBezTo>
                    <a:pt x="6750" y="9432"/>
                    <a:pt x="6075" y="9705"/>
                    <a:pt x="5400" y="9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6" name="Line"/>
            <p:cNvSpPr/>
            <p:nvPr/>
          </p:nvSpPr>
          <p:spPr>
            <a:xfrm>
              <a:off x="3090333" y="4425950"/>
              <a:ext cx="179918" cy="227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510" fill="norm" stroke="1" extrusionOk="0">
                  <a:moveTo>
                    <a:pt x="251" y="4200"/>
                  </a:moveTo>
                  <a:cubicBezTo>
                    <a:pt x="0" y="3200"/>
                    <a:pt x="-251" y="2200"/>
                    <a:pt x="502" y="1700"/>
                  </a:cubicBezTo>
                  <a:cubicBezTo>
                    <a:pt x="1256" y="1200"/>
                    <a:pt x="3014" y="1200"/>
                    <a:pt x="5902" y="2600"/>
                  </a:cubicBezTo>
                  <a:cubicBezTo>
                    <a:pt x="8791" y="4000"/>
                    <a:pt x="12809" y="6800"/>
                    <a:pt x="14819" y="9900"/>
                  </a:cubicBezTo>
                  <a:cubicBezTo>
                    <a:pt x="16828" y="13000"/>
                    <a:pt x="16828" y="16400"/>
                    <a:pt x="16451" y="18500"/>
                  </a:cubicBezTo>
                  <a:cubicBezTo>
                    <a:pt x="16075" y="20600"/>
                    <a:pt x="15321" y="21400"/>
                    <a:pt x="14442" y="21500"/>
                  </a:cubicBezTo>
                  <a:cubicBezTo>
                    <a:pt x="13563" y="21600"/>
                    <a:pt x="12558" y="21000"/>
                    <a:pt x="11805" y="18800"/>
                  </a:cubicBezTo>
                  <a:cubicBezTo>
                    <a:pt x="11051" y="16600"/>
                    <a:pt x="10549" y="12800"/>
                    <a:pt x="12182" y="9400"/>
                  </a:cubicBezTo>
                  <a:cubicBezTo>
                    <a:pt x="13814" y="6000"/>
                    <a:pt x="17582" y="3000"/>
                    <a:pt x="213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7" name="Line"/>
            <p:cNvSpPr/>
            <p:nvPr/>
          </p:nvSpPr>
          <p:spPr>
            <a:xfrm>
              <a:off x="3603145" y="4122738"/>
              <a:ext cx="143356" cy="49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531" fill="norm" stroke="1" extrusionOk="0">
                  <a:moveTo>
                    <a:pt x="21201" y="2423"/>
                  </a:moveTo>
                  <a:cubicBezTo>
                    <a:pt x="21201" y="1962"/>
                    <a:pt x="21201" y="1500"/>
                    <a:pt x="20731" y="1085"/>
                  </a:cubicBezTo>
                  <a:cubicBezTo>
                    <a:pt x="20262" y="669"/>
                    <a:pt x="19323" y="300"/>
                    <a:pt x="18071" y="116"/>
                  </a:cubicBezTo>
                  <a:cubicBezTo>
                    <a:pt x="16818" y="-69"/>
                    <a:pt x="15253" y="-69"/>
                    <a:pt x="13218" y="393"/>
                  </a:cubicBezTo>
                  <a:cubicBezTo>
                    <a:pt x="11184" y="854"/>
                    <a:pt x="8679" y="1777"/>
                    <a:pt x="6018" y="3946"/>
                  </a:cubicBezTo>
                  <a:cubicBezTo>
                    <a:pt x="3358" y="6116"/>
                    <a:pt x="540" y="9531"/>
                    <a:pt x="71" y="12300"/>
                  </a:cubicBezTo>
                  <a:cubicBezTo>
                    <a:pt x="-399" y="15069"/>
                    <a:pt x="1479" y="17193"/>
                    <a:pt x="5236" y="18623"/>
                  </a:cubicBezTo>
                  <a:cubicBezTo>
                    <a:pt x="8992" y="20054"/>
                    <a:pt x="14627" y="20793"/>
                    <a:pt x="20262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8" name="Line"/>
            <p:cNvSpPr/>
            <p:nvPr/>
          </p:nvSpPr>
          <p:spPr>
            <a:xfrm>
              <a:off x="3829050" y="4272243"/>
              <a:ext cx="279400" cy="318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3" fill="norm" stroke="1" extrusionOk="0">
                  <a:moveTo>
                    <a:pt x="0" y="87"/>
                  </a:moveTo>
                  <a:cubicBezTo>
                    <a:pt x="982" y="-55"/>
                    <a:pt x="1964" y="-197"/>
                    <a:pt x="3682" y="1153"/>
                  </a:cubicBezTo>
                  <a:cubicBezTo>
                    <a:pt x="5400" y="2503"/>
                    <a:pt x="7855" y="5345"/>
                    <a:pt x="10964" y="8969"/>
                  </a:cubicBezTo>
                  <a:cubicBezTo>
                    <a:pt x="14073" y="12592"/>
                    <a:pt x="17836" y="16998"/>
                    <a:pt x="21600" y="21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9" name="Line"/>
            <p:cNvSpPr/>
            <p:nvPr/>
          </p:nvSpPr>
          <p:spPr>
            <a:xfrm>
              <a:off x="3905250" y="4235450"/>
              <a:ext cx="222250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91" y="4094"/>
                    <a:pt x="13783" y="8188"/>
                    <a:pt x="10183" y="11788"/>
                  </a:cubicBezTo>
                  <a:cubicBezTo>
                    <a:pt x="6583" y="15388"/>
                    <a:pt x="3291" y="184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0" name="Line"/>
            <p:cNvSpPr/>
            <p:nvPr/>
          </p:nvSpPr>
          <p:spPr>
            <a:xfrm>
              <a:off x="4398347" y="4273549"/>
              <a:ext cx="319704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21464" y="0"/>
                  </a:moveTo>
                  <a:cubicBezTo>
                    <a:pt x="18053" y="2057"/>
                    <a:pt x="14643" y="4114"/>
                    <a:pt x="11446" y="6377"/>
                  </a:cubicBezTo>
                  <a:cubicBezTo>
                    <a:pt x="8248" y="8640"/>
                    <a:pt x="5264" y="11109"/>
                    <a:pt x="3417" y="12857"/>
                  </a:cubicBezTo>
                  <a:cubicBezTo>
                    <a:pt x="1569" y="14606"/>
                    <a:pt x="859" y="15634"/>
                    <a:pt x="432" y="16663"/>
                  </a:cubicBezTo>
                  <a:cubicBezTo>
                    <a:pt x="6" y="17691"/>
                    <a:pt x="-136" y="18720"/>
                    <a:pt x="148" y="19337"/>
                  </a:cubicBezTo>
                  <a:cubicBezTo>
                    <a:pt x="432" y="19954"/>
                    <a:pt x="1143" y="20160"/>
                    <a:pt x="3630" y="20469"/>
                  </a:cubicBezTo>
                  <a:cubicBezTo>
                    <a:pt x="6117" y="20777"/>
                    <a:pt x="10380" y="21189"/>
                    <a:pt x="146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1" name="Line"/>
            <p:cNvSpPr/>
            <p:nvPr/>
          </p:nvSpPr>
          <p:spPr>
            <a:xfrm>
              <a:off x="4451350" y="4603750"/>
              <a:ext cx="2095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2" name="Line"/>
            <p:cNvSpPr/>
            <p:nvPr/>
          </p:nvSpPr>
          <p:spPr>
            <a:xfrm>
              <a:off x="4858307" y="4267199"/>
              <a:ext cx="291543" cy="30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499" fill="norm" stroke="1" extrusionOk="0">
                  <a:moveTo>
                    <a:pt x="21559" y="0"/>
                  </a:moveTo>
                  <a:cubicBezTo>
                    <a:pt x="21559" y="1662"/>
                    <a:pt x="21559" y="3323"/>
                    <a:pt x="20150" y="5891"/>
                  </a:cubicBezTo>
                  <a:cubicBezTo>
                    <a:pt x="18742" y="8459"/>
                    <a:pt x="15924" y="11933"/>
                    <a:pt x="13107" y="14652"/>
                  </a:cubicBezTo>
                  <a:cubicBezTo>
                    <a:pt x="10289" y="17371"/>
                    <a:pt x="7472" y="19334"/>
                    <a:pt x="5672" y="20392"/>
                  </a:cubicBezTo>
                  <a:cubicBezTo>
                    <a:pt x="3872" y="21449"/>
                    <a:pt x="3089" y="21600"/>
                    <a:pt x="2385" y="21449"/>
                  </a:cubicBezTo>
                  <a:cubicBezTo>
                    <a:pt x="1681" y="21298"/>
                    <a:pt x="1055" y="20845"/>
                    <a:pt x="663" y="20241"/>
                  </a:cubicBezTo>
                  <a:cubicBezTo>
                    <a:pt x="272" y="19636"/>
                    <a:pt x="116" y="18881"/>
                    <a:pt x="37" y="18126"/>
                  </a:cubicBezTo>
                  <a:cubicBezTo>
                    <a:pt x="-41" y="17371"/>
                    <a:pt x="-41" y="16615"/>
                    <a:pt x="507" y="15936"/>
                  </a:cubicBezTo>
                  <a:cubicBezTo>
                    <a:pt x="1055" y="15256"/>
                    <a:pt x="2150" y="14652"/>
                    <a:pt x="5281" y="15180"/>
                  </a:cubicBezTo>
                  <a:cubicBezTo>
                    <a:pt x="8411" y="15709"/>
                    <a:pt x="13576" y="17371"/>
                    <a:pt x="18742" y="19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3" name="Line"/>
            <p:cNvSpPr/>
            <p:nvPr/>
          </p:nvSpPr>
          <p:spPr>
            <a:xfrm>
              <a:off x="5210905" y="4100653"/>
              <a:ext cx="181968" cy="611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2" h="21502" fill="norm" stroke="1" extrusionOk="0">
                  <a:moveTo>
                    <a:pt x="277" y="1168"/>
                  </a:moveTo>
                  <a:cubicBezTo>
                    <a:pt x="37" y="721"/>
                    <a:pt x="-203" y="274"/>
                    <a:pt x="277" y="88"/>
                  </a:cubicBezTo>
                  <a:cubicBezTo>
                    <a:pt x="757" y="-98"/>
                    <a:pt x="1957" y="-24"/>
                    <a:pt x="4117" y="647"/>
                  </a:cubicBezTo>
                  <a:cubicBezTo>
                    <a:pt x="6277" y="1317"/>
                    <a:pt x="9397" y="2583"/>
                    <a:pt x="12277" y="4222"/>
                  </a:cubicBezTo>
                  <a:cubicBezTo>
                    <a:pt x="15157" y="5861"/>
                    <a:pt x="17797" y="7872"/>
                    <a:pt x="19357" y="9808"/>
                  </a:cubicBezTo>
                  <a:cubicBezTo>
                    <a:pt x="20917" y="11745"/>
                    <a:pt x="21397" y="13607"/>
                    <a:pt x="18757" y="15543"/>
                  </a:cubicBezTo>
                  <a:cubicBezTo>
                    <a:pt x="16117" y="17480"/>
                    <a:pt x="10357" y="19491"/>
                    <a:pt x="4597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4" name="Line"/>
            <p:cNvSpPr/>
            <p:nvPr/>
          </p:nvSpPr>
          <p:spPr>
            <a:xfrm>
              <a:off x="2889250" y="4845050"/>
              <a:ext cx="1979316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600" fill="norm" stroke="1" extrusionOk="0">
                  <a:moveTo>
                    <a:pt x="0" y="21600"/>
                  </a:moveTo>
                  <a:cubicBezTo>
                    <a:pt x="738" y="20492"/>
                    <a:pt x="1477" y="19385"/>
                    <a:pt x="2285" y="18277"/>
                  </a:cubicBezTo>
                  <a:cubicBezTo>
                    <a:pt x="3092" y="17169"/>
                    <a:pt x="3969" y="16062"/>
                    <a:pt x="4892" y="14400"/>
                  </a:cubicBezTo>
                  <a:cubicBezTo>
                    <a:pt x="5815" y="12738"/>
                    <a:pt x="6785" y="10523"/>
                    <a:pt x="7719" y="8585"/>
                  </a:cubicBezTo>
                  <a:cubicBezTo>
                    <a:pt x="8654" y="6646"/>
                    <a:pt x="9554" y="4985"/>
                    <a:pt x="10454" y="3877"/>
                  </a:cubicBezTo>
                  <a:cubicBezTo>
                    <a:pt x="11354" y="2769"/>
                    <a:pt x="12254" y="2215"/>
                    <a:pt x="13154" y="1662"/>
                  </a:cubicBezTo>
                  <a:cubicBezTo>
                    <a:pt x="14054" y="1108"/>
                    <a:pt x="14954" y="554"/>
                    <a:pt x="15923" y="277"/>
                  </a:cubicBezTo>
                  <a:cubicBezTo>
                    <a:pt x="16892" y="0"/>
                    <a:pt x="17931" y="0"/>
                    <a:pt x="18819" y="0"/>
                  </a:cubicBezTo>
                  <a:cubicBezTo>
                    <a:pt x="19708" y="0"/>
                    <a:pt x="20446" y="0"/>
                    <a:pt x="20908" y="554"/>
                  </a:cubicBezTo>
                  <a:cubicBezTo>
                    <a:pt x="21369" y="1108"/>
                    <a:pt x="21554" y="2215"/>
                    <a:pt x="21577" y="3323"/>
                  </a:cubicBezTo>
                  <a:cubicBezTo>
                    <a:pt x="21600" y="4431"/>
                    <a:pt x="21462" y="5538"/>
                    <a:pt x="21323" y="6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5" name="Line"/>
            <p:cNvSpPr/>
            <p:nvPr/>
          </p:nvSpPr>
          <p:spPr>
            <a:xfrm>
              <a:off x="2996068" y="4952999"/>
              <a:ext cx="1442583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872" y="21600"/>
                  </a:moveTo>
                  <a:cubicBezTo>
                    <a:pt x="682" y="21600"/>
                    <a:pt x="492" y="21600"/>
                    <a:pt x="318" y="21200"/>
                  </a:cubicBezTo>
                  <a:cubicBezTo>
                    <a:pt x="143" y="20800"/>
                    <a:pt x="-15" y="20000"/>
                    <a:pt x="1" y="19600"/>
                  </a:cubicBezTo>
                  <a:cubicBezTo>
                    <a:pt x="17" y="19200"/>
                    <a:pt x="207" y="19200"/>
                    <a:pt x="824" y="19600"/>
                  </a:cubicBezTo>
                  <a:cubicBezTo>
                    <a:pt x="1442" y="20000"/>
                    <a:pt x="2487" y="20800"/>
                    <a:pt x="3659" y="20000"/>
                  </a:cubicBezTo>
                  <a:cubicBezTo>
                    <a:pt x="4831" y="19200"/>
                    <a:pt x="6129" y="16800"/>
                    <a:pt x="7349" y="14400"/>
                  </a:cubicBezTo>
                  <a:cubicBezTo>
                    <a:pt x="8568" y="12000"/>
                    <a:pt x="9708" y="9600"/>
                    <a:pt x="10959" y="7600"/>
                  </a:cubicBezTo>
                  <a:cubicBezTo>
                    <a:pt x="12210" y="5600"/>
                    <a:pt x="13572" y="4000"/>
                    <a:pt x="14950" y="2800"/>
                  </a:cubicBezTo>
                  <a:cubicBezTo>
                    <a:pt x="16328" y="1600"/>
                    <a:pt x="17721" y="800"/>
                    <a:pt x="18830" y="400"/>
                  </a:cubicBezTo>
                  <a:cubicBezTo>
                    <a:pt x="19938" y="0"/>
                    <a:pt x="20762" y="0"/>
                    <a:pt x="215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6" name="Line"/>
            <p:cNvSpPr/>
            <p:nvPr/>
          </p:nvSpPr>
          <p:spPr>
            <a:xfrm>
              <a:off x="5708650" y="4470400"/>
              <a:ext cx="2159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7" name="Line"/>
            <p:cNvSpPr/>
            <p:nvPr/>
          </p:nvSpPr>
          <p:spPr>
            <a:xfrm>
              <a:off x="5774831" y="4571999"/>
              <a:ext cx="105270" cy="12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0700" fill="norm" stroke="1" extrusionOk="0">
                  <a:moveTo>
                    <a:pt x="4545" y="0"/>
                  </a:moveTo>
                  <a:cubicBezTo>
                    <a:pt x="2004" y="7200"/>
                    <a:pt x="-537" y="14400"/>
                    <a:pt x="98" y="18000"/>
                  </a:cubicBezTo>
                  <a:cubicBezTo>
                    <a:pt x="734" y="21600"/>
                    <a:pt x="4545" y="21600"/>
                    <a:pt x="8569" y="18000"/>
                  </a:cubicBezTo>
                  <a:cubicBezTo>
                    <a:pt x="12592" y="14400"/>
                    <a:pt x="16828" y="7200"/>
                    <a:pt x="210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8" name="Line"/>
            <p:cNvSpPr/>
            <p:nvPr/>
          </p:nvSpPr>
          <p:spPr>
            <a:xfrm>
              <a:off x="6254750" y="4144266"/>
              <a:ext cx="146765" cy="58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528" fill="norm" stroke="1" extrusionOk="0">
                  <a:moveTo>
                    <a:pt x="4563" y="7861"/>
                  </a:moveTo>
                  <a:cubicBezTo>
                    <a:pt x="3955" y="8725"/>
                    <a:pt x="3346" y="9589"/>
                    <a:pt x="3194" y="11513"/>
                  </a:cubicBezTo>
                  <a:cubicBezTo>
                    <a:pt x="3042" y="13438"/>
                    <a:pt x="3346" y="16423"/>
                    <a:pt x="3499" y="18111"/>
                  </a:cubicBezTo>
                  <a:cubicBezTo>
                    <a:pt x="3651" y="19800"/>
                    <a:pt x="3651" y="20193"/>
                    <a:pt x="3955" y="20625"/>
                  </a:cubicBezTo>
                  <a:cubicBezTo>
                    <a:pt x="4259" y="21057"/>
                    <a:pt x="4868" y="21528"/>
                    <a:pt x="5172" y="21528"/>
                  </a:cubicBezTo>
                  <a:cubicBezTo>
                    <a:pt x="5476" y="21528"/>
                    <a:pt x="5476" y="21057"/>
                    <a:pt x="5324" y="19368"/>
                  </a:cubicBezTo>
                  <a:cubicBezTo>
                    <a:pt x="5172" y="17679"/>
                    <a:pt x="4868" y="14773"/>
                    <a:pt x="5020" y="11985"/>
                  </a:cubicBezTo>
                  <a:cubicBezTo>
                    <a:pt x="5172" y="9196"/>
                    <a:pt x="5780" y="6526"/>
                    <a:pt x="6997" y="4562"/>
                  </a:cubicBezTo>
                  <a:cubicBezTo>
                    <a:pt x="8214" y="2599"/>
                    <a:pt x="10039" y="1342"/>
                    <a:pt x="11865" y="674"/>
                  </a:cubicBezTo>
                  <a:cubicBezTo>
                    <a:pt x="13690" y="7"/>
                    <a:pt x="15515" y="-72"/>
                    <a:pt x="17037" y="46"/>
                  </a:cubicBezTo>
                  <a:cubicBezTo>
                    <a:pt x="18558" y="164"/>
                    <a:pt x="19775" y="478"/>
                    <a:pt x="20535" y="1420"/>
                  </a:cubicBezTo>
                  <a:cubicBezTo>
                    <a:pt x="21296" y="2363"/>
                    <a:pt x="21600" y="3934"/>
                    <a:pt x="19318" y="5191"/>
                  </a:cubicBezTo>
                  <a:cubicBezTo>
                    <a:pt x="17037" y="6447"/>
                    <a:pt x="12169" y="7390"/>
                    <a:pt x="8518" y="8136"/>
                  </a:cubicBezTo>
                  <a:cubicBezTo>
                    <a:pt x="4868" y="8882"/>
                    <a:pt x="2434" y="9432"/>
                    <a:pt x="0" y="9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9" name="Line"/>
            <p:cNvSpPr/>
            <p:nvPr/>
          </p:nvSpPr>
          <p:spPr>
            <a:xfrm>
              <a:off x="6362700" y="4413250"/>
              <a:ext cx="196850" cy="259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0" y="7902"/>
                  </a:moveTo>
                  <a:cubicBezTo>
                    <a:pt x="0" y="6673"/>
                    <a:pt x="0" y="5444"/>
                    <a:pt x="581" y="4741"/>
                  </a:cubicBezTo>
                  <a:cubicBezTo>
                    <a:pt x="1161" y="4039"/>
                    <a:pt x="2323" y="3863"/>
                    <a:pt x="3948" y="4127"/>
                  </a:cubicBezTo>
                  <a:cubicBezTo>
                    <a:pt x="5574" y="4390"/>
                    <a:pt x="7665" y="5093"/>
                    <a:pt x="9639" y="6937"/>
                  </a:cubicBezTo>
                  <a:cubicBezTo>
                    <a:pt x="11613" y="8780"/>
                    <a:pt x="13471" y="11766"/>
                    <a:pt x="14400" y="14137"/>
                  </a:cubicBezTo>
                  <a:cubicBezTo>
                    <a:pt x="15329" y="16507"/>
                    <a:pt x="15329" y="18263"/>
                    <a:pt x="14865" y="19493"/>
                  </a:cubicBezTo>
                  <a:cubicBezTo>
                    <a:pt x="14400" y="20722"/>
                    <a:pt x="13471" y="21424"/>
                    <a:pt x="12542" y="21512"/>
                  </a:cubicBezTo>
                  <a:cubicBezTo>
                    <a:pt x="11613" y="21600"/>
                    <a:pt x="10684" y="21073"/>
                    <a:pt x="9987" y="19141"/>
                  </a:cubicBezTo>
                  <a:cubicBezTo>
                    <a:pt x="9290" y="17210"/>
                    <a:pt x="8826" y="13873"/>
                    <a:pt x="9406" y="10888"/>
                  </a:cubicBezTo>
                  <a:cubicBezTo>
                    <a:pt x="9987" y="7902"/>
                    <a:pt x="11613" y="5268"/>
                    <a:pt x="13819" y="3512"/>
                  </a:cubicBezTo>
                  <a:cubicBezTo>
                    <a:pt x="16026" y="1756"/>
                    <a:pt x="18813" y="87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0" name="Line"/>
            <p:cNvSpPr/>
            <p:nvPr/>
          </p:nvSpPr>
          <p:spPr>
            <a:xfrm>
              <a:off x="6794093" y="4190118"/>
              <a:ext cx="222658" cy="553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470" fill="norm" stroke="1" extrusionOk="0">
                  <a:moveTo>
                    <a:pt x="17438" y="2005"/>
                  </a:moveTo>
                  <a:cubicBezTo>
                    <a:pt x="17638" y="1348"/>
                    <a:pt x="17838" y="691"/>
                    <a:pt x="17438" y="322"/>
                  </a:cubicBezTo>
                  <a:cubicBezTo>
                    <a:pt x="17038" y="-48"/>
                    <a:pt x="16038" y="-130"/>
                    <a:pt x="14338" y="240"/>
                  </a:cubicBezTo>
                  <a:cubicBezTo>
                    <a:pt x="12638" y="609"/>
                    <a:pt x="10238" y="1430"/>
                    <a:pt x="7838" y="2745"/>
                  </a:cubicBezTo>
                  <a:cubicBezTo>
                    <a:pt x="5438" y="4059"/>
                    <a:pt x="3038" y="5865"/>
                    <a:pt x="1538" y="8042"/>
                  </a:cubicBezTo>
                  <a:cubicBezTo>
                    <a:pt x="38" y="10218"/>
                    <a:pt x="-562" y="12764"/>
                    <a:pt x="638" y="14818"/>
                  </a:cubicBezTo>
                  <a:cubicBezTo>
                    <a:pt x="1838" y="16871"/>
                    <a:pt x="4838" y="18431"/>
                    <a:pt x="8538" y="19458"/>
                  </a:cubicBezTo>
                  <a:cubicBezTo>
                    <a:pt x="12238" y="20484"/>
                    <a:pt x="16638" y="20977"/>
                    <a:pt x="21038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1" name="Line"/>
            <p:cNvSpPr/>
            <p:nvPr/>
          </p:nvSpPr>
          <p:spPr>
            <a:xfrm>
              <a:off x="7112000" y="4298950"/>
              <a:ext cx="292100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17" y="2118"/>
                    <a:pt x="5635" y="4235"/>
                    <a:pt x="8452" y="7094"/>
                  </a:cubicBezTo>
                  <a:cubicBezTo>
                    <a:pt x="11270" y="9953"/>
                    <a:pt x="14087" y="13553"/>
                    <a:pt x="16278" y="16094"/>
                  </a:cubicBezTo>
                  <a:cubicBezTo>
                    <a:pt x="18470" y="18635"/>
                    <a:pt x="20035" y="201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2" name="Line"/>
            <p:cNvSpPr/>
            <p:nvPr/>
          </p:nvSpPr>
          <p:spPr>
            <a:xfrm>
              <a:off x="7092950" y="4292600"/>
              <a:ext cx="304800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50" y="0"/>
                    <a:pt x="20100" y="0"/>
                    <a:pt x="18750" y="1108"/>
                  </a:cubicBezTo>
                  <a:cubicBezTo>
                    <a:pt x="17400" y="2215"/>
                    <a:pt x="15450" y="4431"/>
                    <a:pt x="12675" y="7145"/>
                  </a:cubicBezTo>
                  <a:cubicBezTo>
                    <a:pt x="9900" y="9858"/>
                    <a:pt x="6300" y="13071"/>
                    <a:pt x="4050" y="15563"/>
                  </a:cubicBezTo>
                  <a:cubicBezTo>
                    <a:pt x="1800" y="18055"/>
                    <a:pt x="900" y="198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3" name="Line"/>
            <p:cNvSpPr/>
            <p:nvPr/>
          </p:nvSpPr>
          <p:spPr>
            <a:xfrm>
              <a:off x="7623538" y="4326237"/>
              <a:ext cx="275863" cy="331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98" fill="norm" stroke="1" extrusionOk="0">
                  <a:moveTo>
                    <a:pt x="20994" y="1929"/>
                  </a:moveTo>
                  <a:cubicBezTo>
                    <a:pt x="20994" y="1245"/>
                    <a:pt x="20994" y="562"/>
                    <a:pt x="20500" y="220"/>
                  </a:cubicBezTo>
                  <a:cubicBezTo>
                    <a:pt x="20005" y="-122"/>
                    <a:pt x="19016" y="-122"/>
                    <a:pt x="16955" y="630"/>
                  </a:cubicBezTo>
                  <a:cubicBezTo>
                    <a:pt x="14894" y="1382"/>
                    <a:pt x="11761" y="2886"/>
                    <a:pt x="8958" y="4868"/>
                  </a:cubicBezTo>
                  <a:cubicBezTo>
                    <a:pt x="6155" y="6850"/>
                    <a:pt x="3681" y="9311"/>
                    <a:pt x="2197" y="11635"/>
                  </a:cubicBezTo>
                  <a:cubicBezTo>
                    <a:pt x="713" y="13959"/>
                    <a:pt x="219" y="16146"/>
                    <a:pt x="54" y="17582"/>
                  </a:cubicBezTo>
                  <a:cubicBezTo>
                    <a:pt x="-111" y="19017"/>
                    <a:pt x="54" y="19701"/>
                    <a:pt x="1208" y="20248"/>
                  </a:cubicBezTo>
                  <a:cubicBezTo>
                    <a:pt x="2362" y="20794"/>
                    <a:pt x="4506" y="21205"/>
                    <a:pt x="7886" y="21341"/>
                  </a:cubicBezTo>
                  <a:cubicBezTo>
                    <a:pt x="11266" y="21478"/>
                    <a:pt x="15883" y="21341"/>
                    <a:pt x="18356" y="21205"/>
                  </a:cubicBezTo>
                  <a:cubicBezTo>
                    <a:pt x="20829" y="21068"/>
                    <a:pt x="21159" y="20931"/>
                    <a:pt x="21489" y="20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4" name="Line"/>
            <p:cNvSpPr/>
            <p:nvPr/>
          </p:nvSpPr>
          <p:spPr>
            <a:xfrm>
              <a:off x="7651750" y="4508500"/>
              <a:ext cx="2413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37" y="16800"/>
                    <a:pt x="9474" y="12000"/>
                    <a:pt x="13074" y="8400"/>
                  </a:cubicBezTo>
                  <a:cubicBezTo>
                    <a:pt x="16674" y="4800"/>
                    <a:pt x="1913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5" name="Line"/>
            <p:cNvSpPr/>
            <p:nvPr/>
          </p:nvSpPr>
          <p:spPr>
            <a:xfrm>
              <a:off x="8128997" y="4335827"/>
              <a:ext cx="208554" cy="369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548" fill="norm" stroke="1" extrusionOk="0">
                  <a:moveTo>
                    <a:pt x="21497" y="442"/>
                  </a:moveTo>
                  <a:cubicBezTo>
                    <a:pt x="20406" y="195"/>
                    <a:pt x="19315" y="-52"/>
                    <a:pt x="18224" y="10"/>
                  </a:cubicBezTo>
                  <a:cubicBezTo>
                    <a:pt x="17133" y="71"/>
                    <a:pt x="16042" y="442"/>
                    <a:pt x="13424" y="1985"/>
                  </a:cubicBezTo>
                  <a:cubicBezTo>
                    <a:pt x="10806" y="3527"/>
                    <a:pt x="6661" y="6243"/>
                    <a:pt x="3933" y="9082"/>
                  </a:cubicBezTo>
                  <a:cubicBezTo>
                    <a:pt x="1206" y="11921"/>
                    <a:pt x="-103" y="14883"/>
                    <a:pt x="6" y="16919"/>
                  </a:cubicBezTo>
                  <a:cubicBezTo>
                    <a:pt x="115" y="18956"/>
                    <a:pt x="1642" y="20067"/>
                    <a:pt x="5133" y="20684"/>
                  </a:cubicBezTo>
                  <a:cubicBezTo>
                    <a:pt x="8624" y="21301"/>
                    <a:pt x="14079" y="21425"/>
                    <a:pt x="19533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6" name="Line"/>
            <p:cNvSpPr/>
            <p:nvPr/>
          </p:nvSpPr>
          <p:spPr>
            <a:xfrm>
              <a:off x="8331200" y="4565649"/>
              <a:ext cx="2159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88" y="14400"/>
                    <a:pt x="6776" y="7200"/>
                    <a:pt x="10376" y="3600"/>
                  </a:cubicBezTo>
                  <a:cubicBezTo>
                    <a:pt x="13976" y="0"/>
                    <a:pt x="1778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7" name="Line"/>
            <p:cNvSpPr/>
            <p:nvPr/>
          </p:nvSpPr>
          <p:spPr>
            <a:xfrm>
              <a:off x="8661399" y="4476749"/>
              <a:ext cx="336568" cy="135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256" fill="norm" stroke="1" extrusionOk="0">
                  <a:moveTo>
                    <a:pt x="10062" y="0"/>
                  </a:moveTo>
                  <a:cubicBezTo>
                    <a:pt x="9391" y="3988"/>
                    <a:pt x="8720" y="7975"/>
                    <a:pt x="7513" y="11465"/>
                  </a:cubicBezTo>
                  <a:cubicBezTo>
                    <a:pt x="6306" y="14954"/>
                    <a:pt x="4561" y="17945"/>
                    <a:pt x="3354" y="19606"/>
                  </a:cubicBezTo>
                  <a:cubicBezTo>
                    <a:pt x="2147" y="21268"/>
                    <a:pt x="1476" y="21600"/>
                    <a:pt x="939" y="20935"/>
                  </a:cubicBezTo>
                  <a:cubicBezTo>
                    <a:pt x="402" y="20271"/>
                    <a:pt x="0" y="18609"/>
                    <a:pt x="0" y="16283"/>
                  </a:cubicBezTo>
                  <a:cubicBezTo>
                    <a:pt x="0" y="13957"/>
                    <a:pt x="402" y="10966"/>
                    <a:pt x="1811" y="8806"/>
                  </a:cubicBezTo>
                  <a:cubicBezTo>
                    <a:pt x="3220" y="6646"/>
                    <a:pt x="5635" y="5317"/>
                    <a:pt x="7178" y="4652"/>
                  </a:cubicBezTo>
                  <a:cubicBezTo>
                    <a:pt x="8720" y="3988"/>
                    <a:pt x="9391" y="3988"/>
                    <a:pt x="10398" y="5982"/>
                  </a:cubicBezTo>
                  <a:cubicBezTo>
                    <a:pt x="11404" y="7975"/>
                    <a:pt x="12745" y="11963"/>
                    <a:pt x="14087" y="14455"/>
                  </a:cubicBezTo>
                  <a:cubicBezTo>
                    <a:pt x="15429" y="16948"/>
                    <a:pt x="16770" y="17945"/>
                    <a:pt x="17978" y="17446"/>
                  </a:cubicBezTo>
                  <a:cubicBezTo>
                    <a:pt x="19185" y="16948"/>
                    <a:pt x="20258" y="14954"/>
                    <a:pt x="20862" y="13126"/>
                  </a:cubicBezTo>
                  <a:cubicBezTo>
                    <a:pt x="21466" y="11298"/>
                    <a:pt x="21600" y="9637"/>
                    <a:pt x="20594" y="7477"/>
                  </a:cubicBezTo>
                  <a:cubicBezTo>
                    <a:pt x="19588" y="5317"/>
                    <a:pt x="17441" y="2658"/>
                    <a:pt x="15160" y="2991"/>
                  </a:cubicBezTo>
                  <a:cubicBezTo>
                    <a:pt x="12880" y="3323"/>
                    <a:pt x="10465" y="6646"/>
                    <a:pt x="8050" y="9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8" name="Line"/>
            <p:cNvSpPr/>
            <p:nvPr/>
          </p:nvSpPr>
          <p:spPr>
            <a:xfrm>
              <a:off x="9099549" y="4686299"/>
              <a:ext cx="825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9" name="Line"/>
            <p:cNvSpPr/>
            <p:nvPr/>
          </p:nvSpPr>
          <p:spPr>
            <a:xfrm>
              <a:off x="9345980" y="4457700"/>
              <a:ext cx="22982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20922" y="0"/>
                  </a:moveTo>
                  <a:cubicBezTo>
                    <a:pt x="17355" y="5059"/>
                    <a:pt x="13788" y="10119"/>
                    <a:pt x="10914" y="13038"/>
                  </a:cubicBezTo>
                  <a:cubicBezTo>
                    <a:pt x="8041" y="15957"/>
                    <a:pt x="5861" y="16735"/>
                    <a:pt x="4276" y="17124"/>
                  </a:cubicBezTo>
                  <a:cubicBezTo>
                    <a:pt x="2690" y="17514"/>
                    <a:pt x="1699" y="17514"/>
                    <a:pt x="1006" y="17027"/>
                  </a:cubicBezTo>
                  <a:cubicBezTo>
                    <a:pt x="312" y="16541"/>
                    <a:pt x="-84" y="15568"/>
                    <a:pt x="15" y="14595"/>
                  </a:cubicBezTo>
                  <a:cubicBezTo>
                    <a:pt x="114" y="13622"/>
                    <a:pt x="709" y="12649"/>
                    <a:pt x="2492" y="11773"/>
                  </a:cubicBezTo>
                  <a:cubicBezTo>
                    <a:pt x="4276" y="10897"/>
                    <a:pt x="7248" y="10119"/>
                    <a:pt x="9230" y="9730"/>
                  </a:cubicBezTo>
                  <a:cubicBezTo>
                    <a:pt x="11211" y="9341"/>
                    <a:pt x="12202" y="9341"/>
                    <a:pt x="13094" y="9730"/>
                  </a:cubicBezTo>
                  <a:cubicBezTo>
                    <a:pt x="13986" y="10119"/>
                    <a:pt x="14778" y="10897"/>
                    <a:pt x="15670" y="12649"/>
                  </a:cubicBezTo>
                  <a:cubicBezTo>
                    <a:pt x="16562" y="14400"/>
                    <a:pt x="17553" y="17124"/>
                    <a:pt x="18544" y="18778"/>
                  </a:cubicBezTo>
                  <a:cubicBezTo>
                    <a:pt x="19534" y="20432"/>
                    <a:pt x="20525" y="21016"/>
                    <a:pt x="215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0" name="Line"/>
            <p:cNvSpPr/>
            <p:nvPr/>
          </p:nvSpPr>
          <p:spPr>
            <a:xfrm>
              <a:off x="9683750" y="4375150"/>
              <a:ext cx="137285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7624" y="0"/>
                  </a:moveTo>
                  <a:cubicBezTo>
                    <a:pt x="9212" y="116"/>
                    <a:pt x="10800" y="232"/>
                    <a:pt x="12706" y="987"/>
                  </a:cubicBezTo>
                  <a:cubicBezTo>
                    <a:pt x="14612" y="1742"/>
                    <a:pt x="16835" y="3135"/>
                    <a:pt x="18582" y="5284"/>
                  </a:cubicBezTo>
                  <a:cubicBezTo>
                    <a:pt x="20329" y="7432"/>
                    <a:pt x="21600" y="10335"/>
                    <a:pt x="19535" y="13123"/>
                  </a:cubicBezTo>
                  <a:cubicBezTo>
                    <a:pt x="17471" y="15910"/>
                    <a:pt x="12071" y="18581"/>
                    <a:pt x="8259" y="19974"/>
                  </a:cubicBezTo>
                  <a:cubicBezTo>
                    <a:pt x="4447" y="21368"/>
                    <a:pt x="2224" y="214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1" name="Line"/>
            <p:cNvSpPr/>
            <p:nvPr/>
          </p:nvSpPr>
          <p:spPr>
            <a:xfrm>
              <a:off x="9855200" y="4305299"/>
              <a:ext cx="163215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5815" y="0"/>
                  </a:moveTo>
                  <a:cubicBezTo>
                    <a:pt x="7200" y="0"/>
                    <a:pt x="8585" y="0"/>
                    <a:pt x="10662" y="586"/>
                  </a:cubicBezTo>
                  <a:cubicBezTo>
                    <a:pt x="12738" y="1172"/>
                    <a:pt x="15508" y="2344"/>
                    <a:pt x="17723" y="3893"/>
                  </a:cubicBezTo>
                  <a:cubicBezTo>
                    <a:pt x="19938" y="5442"/>
                    <a:pt x="21600" y="7367"/>
                    <a:pt x="21323" y="9209"/>
                  </a:cubicBezTo>
                  <a:cubicBezTo>
                    <a:pt x="21046" y="11051"/>
                    <a:pt x="18831" y="12809"/>
                    <a:pt x="14954" y="14860"/>
                  </a:cubicBezTo>
                  <a:cubicBezTo>
                    <a:pt x="11077" y="16912"/>
                    <a:pt x="5538" y="192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2" name="Line"/>
            <p:cNvSpPr/>
            <p:nvPr/>
          </p:nvSpPr>
          <p:spPr>
            <a:xfrm>
              <a:off x="7156177" y="4838699"/>
              <a:ext cx="2251669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fill="norm" stroke="1" extrusionOk="0">
                  <a:moveTo>
                    <a:pt x="184" y="0"/>
                  </a:moveTo>
                  <a:cubicBezTo>
                    <a:pt x="83" y="0"/>
                    <a:pt x="-18" y="0"/>
                    <a:pt x="2" y="218"/>
                  </a:cubicBezTo>
                  <a:cubicBezTo>
                    <a:pt x="22" y="436"/>
                    <a:pt x="164" y="873"/>
                    <a:pt x="559" y="1418"/>
                  </a:cubicBezTo>
                  <a:cubicBezTo>
                    <a:pt x="954" y="1964"/>
                    <a:pt x="1601" y="2618"/>
                    <a:pt x="2320" y="3273"/>
                  </a:cubicBezTo>
                  <a:cubicBezTo>
                    <a:pt x="3039" y="3927"/>
                    <a:pt x="3828" y="4582"/>
                    <a:pt x="4648" y="5127"/>
                  </a:cubicBezTo>
                  <a:cubicBezTo>
                    <a:pt x="5468" y="5673"/>
                    <a:pt x="6318" y="6109"/>
                    <a:pt x="7138" y="6545"/>
                  </a:cubicBezTo>
                  <a:cubicBezTo>
                    <a:pt x="7958" y="6982"/>
                    <a:pt x="8748" y="7418"/>
                    <a:pt x="9547" y="7964"/>
                  </a:cubicBezTo>
                  <a:cubicBezTo>
                    <a:pt x="10347" y="8509"/>
                    <a:pt x="11157" y="9164"/>
                    <a:pt x="11946" y="9927"/>
                  </a:cubicBezTo>
                  <a:cubicBezTo>
                    <a:pt x="12736" y="10691"/>
                    <a:pt x="13505" y="11564"/>
                    <a:pt x="14244" y="12545"/>
                  </a:cubicBezTo>
                  <a:cubicBezTo>
                    <a:pt x="14983" y="13527"/>
                    <a:pt x="15691" y="14618"/>
                    <a:pt x="16420" y="15818"/>
                  </a:cubicBezTo>
                  <a:cubicBezTo>
                    <a:pt x="17149" y="17018"/>
                    <a:pt x="17898" y="18327"/>
                    <a:pt x="18647" y="19309"/>
                  </a:cubicBezTo>
                  <a:cubicBezTo>
                    <a:pt x="19396" y="20291"/>
                    <a:pt x="20145" y="20945"/>
                    <a:pt x="20600" y="21273"/>
                  </a:cubicBezTo>
                  <a:cubicBezTo>
                    <a:pt x="21056" y="21600"/>
                    <a:pt x="21218" y="21600"/>
                    <a:pt x="21349" y="21600"/>
                  </a:cubicBezTo>
                  <a:cubicBezTo>
                    <a:pt x="21481" y="21600"/>
                    <a:pt x="21582" y="21600"/>
                    <a:pt x="21511" y="21382"/>
                  </a:cubicBezTo>
                  <a:cubicBezTo>
                    <a:pt x="21440" y="21164"/>
                    <a:pt x="21197" y="20727"/>
                    <a:pt x="20934" y="20182"/>
                  </a:cubicBezTo>
                  <a:cubicBezTo>
                    <a:pt x="20671" y="19636"/>
                    <a:pt x="20388" y="18982"/>
                    <a:pt x="20104" y="18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3" name="Line"/>
            <p:cNvSpPr/>
            <p:nvPr/>
          </p:nvSpPr>
          <p:spPr>
            <a:xfrm>
              <a:off x="7345820" y="4934591"/>
              <a:ext cx="1563231" cy="75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418" fill="norm" stroke="1" extrusionOk="0">
                  <a:moveTo>
                    <a:pt x="2733" y="3418"/>
                  </a:moveTo>
                  <a:cubicBezTo>
                    <a:pt x="1915" y="2218"/>
                    <a:pt x="1097" y="1018"/>
                    <a:pt x="614" y="418"/>
                  </a:cubicBezTo>
                  <a:cubicBezTo>
                    <a:pt x="132" y="-182"/>
                    <a:pt x="-14" y="-182"/>
                    <a:pt x="1" y="718"/>
                  </a:cubicBezTo>
                  <a:cubicBezTo>
                    <a:pt x="15" y="1618"/>
                    <a:pt x="191" y="3418"/>
                    <a:pt x="848" y="4918"/>
                  </a:cubicBezTo>
                  <a:cubicBezTo>
                    <a:pt x="1506" y="6418"/>
                    <a:pt x="2646" y="7618"/>
                    <a:pt x="3698" y="8218"/>
                  </a:cubicBezTo>
                  <a:cubicBezTo>
                    <a:pt x="4750" y="8818"/>
                    <a:pt x="5715" y="8818"/>
                    <a:pt x="6826" y="8518"/>
                  </a:cubicBezTo>
                  <a:cubicBezTo>
                    <a:pt x="7936" y="8218"/>
                    <a:pt x="9193" y="7618"/>
                    <a:pt x="10479" y="7618"/>
                  </a:cubicBezTo>
                  <a:cubicBezTo>
                    <a:pt x="11765" y="7618"/>
                    <a:pt x="13080" y="8218"/>
                    <a:pt x="14308" y="9418"/>
                  </a:cubicBezTo>
                  <a:cubicBezTo>
                    <a:pt x="15536" y="10618"/>
                    <a:pt x="16676" y="12418"/>
                    <a:pt x="17874" y="14518"/>
                  </a:cubicBezTo>
                  <a:cubicBezTo>
                    <a:pt x="19072" y="16618"/>
                    <a:pt x="20329" y="19018"/>
                    <a:pt x="21586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4" name="Line"/>
            <p:cNvSpPr/>
            <p:nvPr/>
          </p:nvSpPr>
          <p:spPr>
            <a:xfrm>
              <a:off x="5619750" y="5930900"/>
              <a:ext cx="2286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4400"/>
                    <a:pt x="9600" y="7200"/>
                    <a:pt x="13200" y="3600"/>
                  </a:cubicBezTo>
                  <a:cubicBezTo>
                    <a:pt x="16800" y="0"/>
                    <a:pt x="19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5" name="Line"/>
            <p:cNvSpPr/>
            <p:nvPr/>
          </p:nvSpPr>
          <p:spPr>
            <a:xfrm>
              <a:off x="5668433" y="6019799"/>
              <a:ext cx="198968" cy="1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2298" y="14400"/>
                  </a:moveTo>
                  <a:cubicBezTo>
                    <a:pt x="1149" y="16800"/>
                    <a:pt x="0" y="19200"/>
                    <a:pt x="0" y="20400"/>
                  </a:cubicBezTo>
                  <a:cubicBezTo>
                    <a:pt x="0" y="21600"/>
                    <a:pt x="1149" y="21600"/>
                    <a:pt x="4940" y="18000"/>
                  </a:cubicBezTo>
                  <a:cubicBezTo>
                    <a:pt x="8732" y="14400"/>
                    <a:pt x="15166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6" name="Line"/>
            <p:cNvSpPr/>
            <p:nvPr/>
          </p:nvSpPr>
          <p:spPr>
            <a:xfrm>
              <a:off x="6521449" y="5592999"/>
              <a:ext cx="124885" cy="66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20868" y="2082"/>
                  </a:moveTo>
                  <a:cubicBezTo>
                    <a:pt x="21234" y="1742"/>
                    <a:pt x="21600" y="1402"/>
                    <a:pt x="21600" y="1063"/>
                  </a:cubicBezTo>
                  <a:cubicBezTo>
                    <a:pt x="21600" y="723"/>
                    <a:pt x="21234" y="383"/>
                    <a:pt x="19953" y="180"/>
                  </a:cubicBezTo>
                  <a:cubicBezTo>
                    <a:pt x="18671" y="-24"/>
                    <a:pt x="16475" y="-92"/>
                    <a:pt x="13729" y="180"/>
                  </a:cubicBezTo>
                  <a:cubicBezTo>
                    <a:pt x="10983" y="451"/>
                    <a:pt x="7688" y="1063"/>
                    <a:pt x="5308" y="2082"/>
                  </a:cubicBezTo>
                  <a:cubicBezTo>
                    <a:pt x="2929" y="3100"/>
                    <a:pt x="1464" y="4527"/>
                    <a:pt x="1647" y="6089"/>
                  </a:cubicBezTo>
                  <a:cubicBezTo>
                    <a:pt x="1831" y="7651"/>
                    <a:pt x="3661" y="9350"/>
                    <a:pt x="5492" y="11082"/>
                  </a:cubicBezTo>
                  <a:cubicBezTo>
                    <a:pt x="7322" y="12814"/>
                    <a:pt x="9153" y="14580"/>
                    <a:pt x="10434" y="16108"/>
                  </a:cubicBezTo>
                  <a:cubicBezTo>
                    <a:pt x="11715" y="17636"/>
                    <a:pt x="12447" y="18927"/>
                    <a:pt x="12631" y="19742"/>
                  </a:cubicBezTo>
                  <a:cubicBezTo>
                    <a:pt x="12814" y="20557"/>
                    <a:pt x="12447" y="20897"/>
                    <a:pt x="10800" y="21134"/>
                  </a:cubicBezTo>
                  <a:cubicBezTo>
                    <a:pt x="9153" y="21372"/>
                    <a:pt x="6224" y="21508"/>
                    <a:pt x="4210" y="21406"/>
                  </a:cubicBezTo>
                  <a:cubicBezTo>
                    <a:pt x="2197" y="21304"/>
                    <a:pt x="1098" y="20965"/>
                    <a:pt x="0" y="206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7" name="Line"/>
            <p:cNvSpPr/>
            <p:nvPr/>
          </p:nvSpPr>
          <p:spPr>
            <a:xfrm>
              <a:off x="6235700" y="6451600"/>
              <a:ext cx="18415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9257"/>
                  </a:moveTo>
                  <a:cubicBezTo>
                    <a:pt x="3724" y="15429"/>
                    <a:pt x="7448" y="21600"/>
                    <a:pt x="11048" y="20057"/>
                  </a:cubicBezTo>
                  <a:cubicBezTo>
                    <a:pt x="14648" y="18514"/>
                    <a:pt x="18124" y="92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8" name="Line"/>
            <p:cNvSpPr/>
            <p:nvPr/>
          </p:nvSpPr>
          <p:spPr>
            <a:xfrm>
              <a:off x="6455515" y="6377108"/>
              <a:ext cx="257582" cy="137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336" fill="norm" stroke="1" extrusionOk="0">
                  <a:moveTo>
                    <a:pt x="12220" y="2681"/>
                  </a:moveTo>
                  <a:cubicBezTo>
                    <a:pt x="10652" y="8245"/>
                    <a:pt x="9084" y="13809"/>
                    <a:pt x="7342" y="17081"/>
                  </a:cubicBezTo>
                  <a:cubicBezTo>
                    <a:pt x="5600" y="20354"/>
                    <a:pt x="3684" y="21336"/>
                    <a:pt x="2378" y="21336"/>
                  </a:cubicBezTo>
                  <a:cubicBezTo>
                    <a:pt x="1071" y="21336"/>
                    <a:pt x="375" y="20354"/>
                    <a:pt x="113" y="19045"/>
                  </a:cubicBezTo>
                  <a:cubicBezTo>
                    <a:pt x="-148" y="17736"/>
                    <a:pt x="26" y="16100"/>
                    <a:pt x="810" y="13972"/>
                  </a:cubicBezTo>
                  <a:cubicBezTo>
                    <a:pt x="1594" y="11845"/>
                    <a:pt x="2987" y="9227"/>
                    <a:pt x="4729" y="7427"/>
                  </a:cubicBezTo>
                  <a:cubicBezTo>
                    <a:pt x="6471" y="5627"/>
                    <a:pt x="8562" y="4645"/>
                    <a:pt x="10042" y="5954"/>
                  </a:cubicBezTo>
                  <a:cubicBezTo>
                    <a:pt x="11523" y="7263"/>
                    <a:pt x="12394" y="10863"/>
                    <a:pt x="13091" y="13318"/>
                  </a:cubicBezTo>
                  <a:cubicBezTo>
                    <a:pt x="13787" y="15772"/>
                    <a:pt x="14310" y="17081"/>
                    <a:pt x="15007" y="17572"/>
                  </a:cubicBezTo>
                  <a:cubicBezTo>
                    <a:pt x="15704" y="18063"/>
                    <a:pt x="16575" y="17736"/>
                    <a:pt x="17707" y="15936"/>
                  </a:cubicBezTo>
                  <a:cubicBezTo>
                    <a:pt x="18839" y="14136"/>
                    <a:pt x="20233" y="10863"/>
                    <a:pt x="20842" y="8245"/>
                  </a:cubicBezTo>
                  <a:cubicBezTo>
                    <a:pt x="21452" y="5627"/>
                    <a:pt x="21278" y="3663"/>
                    <a:pt x="20320" y="2191"/>
                  </a:cubicBezTo>
                  <a:cubicBezTo>
                    <a:pt x="19362" y="718"/>
                    <a:pt x="17620" y="-264"/>
                    <a:pt x="15965" y="63"/>
                  </a:cubicBezTo>
                  <a:cubicBezTo>
                    <a:pt x="14310" y="391"/>
                    <a:pt x="12742" y="2027"/>
                    <a:pt x="11175" y="3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9" name="Line"/>
            <p:cNvSpPr/>
            <p:nvPr/>
          </p:nvSpPr>
          <p:spPr>
            <a:xfrm>
              <a:off x="6373197" y="5270500"/>
              <a:ext cx="218104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21401" y="0"/>
                  </a:moveTo>
                  <a:cubicBezTo>
                    <a:pt x="18493" y="4629"/>
                    <a:pt x="15586" y="9257"/>
                    <a:pt x="13093" y="12214"/>
                  </a:cubicBezTo>
                  <a:cubicBezTo>
                    <a:pt x="10601" y="15171"/>
                    <a:pt x="8524" y="16457"/>
                    <a:pt x="6966" y="17100"/>
                  </a:cubicBezTo>
                  <a:cubicBezTo>
                    <a:pt x="5409" y="17743"/>
                    <a:pt x="4370" y="17743"/>
                    <a:pt x="3332" y="17486"/>
                  </a:cubicBezTo>
                  <a:cubicBezTo>
                    <a:pt x="2293" y="17229"/>
                    <a:pt x="1255" y="16714"/>
                    <a:pt x="632" y="15814"/>
                  </a:cubicBezTo>
                  <a:cubicBezTo>
                    <a:pt x="9" y="14914"/>
                    <a:pt x="-199" y="13629"/>
                    <a:pt x="216" y="12471"/>
                  </a:cubicBezTo>
                  <a:cubicBezTo>
                    <a:pt x="632" y="11314"/>
                    <a:pt x="1670" y="10286"/>
                    <a:pt x="3228" y="9643"/>
                  </a:cubicBezTo>
                  <a:cubicBezTo>
                    <a:pt x="4786" y="9000"/>
                    <a:pt x="6863" y="8743"/>
                    <a:pt x="8628" y="9514"/>
                  </a:cubicBezTo>
                  <a:cubicBezTo>
                    <a:pt x="10393" y="10286"/>
                    <a:pt x="11847" y="12086"/>
                    <a:pt x="13509" y="14271"/>
                  </a:cubicBezTo>
                  <a:cubicBezTo>
                    <a:pt x="15170" y="16457"/>
                    <a:pt x="17039" y="19029"/>
                    <a:pt x="189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0" name="Line"/>
            <p:cNvSpPr/>
            <p:nvPr/>
          </p:nvSpPr>
          <p:spPr>
            <a:xfrm>
              <a:off x="6870700" y="5618262"/>
              <a:ext cx="182449" cy="465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76" fill="norm" stroke="1" extrusionOk="0">
                  <a:moveTo>
                    <a:pt x="20110" y="4154"/>
                  </a:moveTo>
                  <a:cubicBezTo>
                    <a:pt x="20855" y="3668"/>
                    <a:pt x="21600" y="3181"/>
                    <a:pt x="21352" y="2403"/>
                  </a:cubicBezTo>
                  <a:cubicBezTo>
                    <a:pt x="21103" y="1625"/>
                    <a:pt x="19862" y="554"/>
                    <a:pt x="17503" y="165"/>
                  </a:cubicBezTo>
                  <a:cubicBezTo>
                    <a:pt x="15145" y="-224"/>
                    <a:pt x="11669" y="68"/>
                    <a:pt x="8938" y="1090"/>
                  </a:cubicBezTo>
                  <a:cubicBezTo>
                    <a:pt x="6207" y="2111"/>
                    <a:pt x="4221" y="3862"/>
                    <a:pt x="3228" y="5906"/>
                  </a:cubicBezTo>
                  <a:cubicBezTo>
                    <a:pt x="2234" y="7949"/>
                    <a:pt x="2234" y="10284"/>
                    <a:pt x="2607" y="12425"/>
                  </a:cubicBezTo>
                  <a:cubicBezTo>
                    <a:pt x="2979" y="14565"/>
                    <a:pt x="3724" y="16511"/>
                    <a:pt x="3352" y="17971"/>
                  </a:cubicBezTo>
                  <a:cubicBezTo>
                    <a:pt x="2979" y="19430"/>
                    <a:pt x="1490" y="20403"/>
                    <a:pt x="0" y="21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1" name="Line"/>
            <p:cNvSpPr/>
            <p:nvPr/>
          </p:nvSpPr>
          <p:spPr>
            <a:xfrm>
              <a:off x="6756400" y="5909172"/>
              <a:ext cx="24130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737" y="12302"/>
                    <a:pt x="9474" y="4448"/>
                    <a:pt x="13074" y="1502"/>
                  </a:cubicBezTo>
                  <a:cubicBezTo>
                    <a:pt x="16674" y="-1443"/>
                    <a:pt x="19137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2" name="Line"/>
            <p:cNvSpPr/>
            <p:nvPr/>
          </p:nvSpPr>
          <p:spPr>
            <a:xfrm>
              <a:off x="7138856" y="5676891"/>
              <a:ext cx="214445" cy="37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479" fill="norm" stroke="1" extrusionOk="0">
                  <a:moveTo>
                    <a:pt x="21246" y="2185"/>
                  </a:moveTo>
                  <a:cubicBezTo>
                    <a:pt x="21246" y="1578"/>
                    <a:pt x="21246" y="971"/>
                    <a:pt x="20722" y="546"/>
                  </a:cubicBezTo>
                  <a:cubicBezTo>
                    <a:pt x="20197" y="122"/>
                    <a:pt x="19149" y="-121"/>
                    <a:pt x="17262" y="61"/>
                  </a:cubicBezTo>
                  <a:cubicBezTo>
                    <a:pt x="15374" y="243"/>
                    <a:pt x="12648" y="850"/>
                    <a:pt x="9712" y="2306"/>
                  </a:cubicBezTo>
                  <a:cubicBezTo>
                    <a:pt x="6776" y="3762"/>
                    <a:pt x="3630" y="6068"/>
                    <a:pt x="1848" y="8919"/>
                  </a:cubicBezTo>
                  <a:cubicBezTo>
                    <a:pt x="65" y="11771"/>
                    <a:pt x="-354" y="15169"/>
                    <a:pt x="275" y="17353"/>
                  </a:cubicBezTo>
                  <a:cubicBezTo>
                    <a:pt x="904" y="19537"/>
                    <a:pt x="2582" y="20508"/>
                    <a:pt x="3945" y="20994"/>
                  </a:cubicBezTo>
                  <a:cubicBezTo>
                    <a:pt x="5308" y="21479"/>
                    <a:pt x="6357" y="21479"/>
                    <a:pt x="7405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3" name="Line"/>
            <p:cNvSpPr/>
            <p:nvPr/>
          </p:nvSpPr>
          <p:spPr>
            <a:xfrm>
              <a:off x="7296150" y="5812593"/>
              <a:ext cx="298450" cy="186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6" fill="norm" stroke="1" extrusionOk="0">
                  <a:moveTo>
                    <a:pt x="0" y="4774"/>
                  </a:moveTo>
                  <a:cubicBezTo>
                    <a:pt x="0" y="3574"/>
                    <a:pt x="0" y="2374"/>
                    <a:pt x="460" y="1414"/>
                  </a:cubicBezTo>
                  <a:cubicBezTo>
                    <a:pt x="919" y="454"/>
                    <a:pt x="1838" y="-266"/>
                    <a:pt x="3523" y="94"/>
                  </a:cubicBezTo>
                  <a:cubicBezTo>
                    <a:pt x="5209" y="454"/>
                    <a:pt x="7660" y="1894"/>
                    <a:pt x="8655" y="4534"/>
                  </a:cubicBezTo>
                  <a:cubicBezTo>
                    <a:pt x="9651" y="7174"/>
                    <a:pt x="9191" y="11014"/>
                    <a:pt x="8119" y="14014"/>
                  </a:cubicBezTo>
                  <a:cubicBezTo>
                    <a:pt x="7047" y="17014"/>
                    <a:pt x="5362" y="19174"/>
                    <a:pt x="4136" y="20254"/>
                  </a:cubicBezTo>
                  <a:cubicBezTo>
                    <a:pt x="2911" y="21334"/>
                    <a:pt x="2145" y="21334"/>
                    <a:pt x="1762" y="20614"/>
                  </a:cubicBezTo>
                  <a:cubicBezTo>
                    <a:pt x="1379" y="19894"/>
                    <a:pt x="1379" y="18454"/>
                    <a:pt x="2757" y="15934"/>
                  </a:cubicBezTo>
                  <a:cubicBezTo>
                    <a:pt x="4136" y="13414"/>
                    <a:pt x="6894" y="9814"/>
                    <a:pt x="8655" y="7654"/>
                  </a:cubicBezTo>
                  <a:cubicBezTo>
                    <a:pt x="10417" y="5494"/>
                    <a:pt x="11183" y="4774"/>
                    <a:pt x="12026" y="4054"/>
                  </a:cubicBezTo>
                  <a:cubicBezTo>
                    <a:pt x="12868" y="3334"/>
                    <a:pt x="13787" y="2614"/>
                    <a:pt x="14247" y="2854"/>
                  </a:cubicBezTo>
                  <a:cubicBezTo>
                    <a:pt x="14706" y="3094"/>
                    <a:pt x="14706" y="4294"/>
                    <a:pt x="14706" y="6214"/>
                  </a:cubicBezTo>
                  <a:cubicBezTo>
                    <a:pt x="14706" y="8134"/>
                    <a:pt x="14706" y="10774"/>
                    <a:pt x="15855" y="13174"/>
                  </a:cubicBezTo>
                  <a:cubicBezTo>
                    <a:pt x="17004" y="15574"/>
                    <a:pt x="19302" y="17734"/>
                    <a:pt x="21600" y="19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4" name="Line"/>
            <p:cNvSpPr/>
            <p:nvPr/>
          </p:nvSpPr>
          <p:spPr>
            <a:xfrm>
              <a:off x="7658100" y="5657850"/>
              <a:ext cx="143725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0" h="21600" fill="norm" stroke="1" extrusionOk="0">
                  <a:moveTo>
                    <a:pt x="2700" y="0"/>
                  </a:moveTo>
                  <a:cubicBezTo>
                    <a:pt x="8400" y="3086"/>
                    <a:pt x="14100" y="6171"/>
                    <a:pt x="17400" y="8800"/>
                  </a:cubicBezTo>
                  <a:cubicBezTo>
                    <a:pt x="20700" y="11429"/>
                    <a:pt x="21600" y="13600"/>
                    <a:pt x="18300" y="15657"/>
                  </a:cubicBezTo>
                  <a:cubicBezTo>
                    <a:pt x="15000" y="17714"/>
                    <a:pt x="7500" y="196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5" name="Line"/>
            <p:cNvSpPr/>
            <p:nvPr/>
          </p:nvSpPr>
          <p:spPr>
            <a:xfrm>
              <a:off x="7931150" y="5949950"/>
              <a:ext cx="317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6" name="Line"/>
            <p:cNvSpPr/>
            <p:nvPr/>
          </p:nvSpPr>
          <p:spPr>
            <a:xfrm>
              <a:off x="8138583" y="5488852"/>
              <a:ext cx="694268" cy="602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7573" y="15266"/>
                  </a:moveTo>
                  <a:cubicBezTo>
                    <a:pt x="7441" y="14589"/>
                    <a:pt x="7310" y="13912"/>
                    <a:pt x="7112" y="13422"/>
                  </a:cubicBezTo>
                  <a:cubicBezTo>
                    <a:pt x="6915" y="12933"/>
                    <a:pt x="6651" y="12632"/>
                    <a:pt x="5960" y="12670"/>
                  </a:cubicBezTo>
                  <a:cubicBezTo>
                    <a:pt x="5268" y="12707"/>
                    <a:pt x="4149" y="13084"/>
                    <a:pt x="3128" y="13949"/>
                  </a:cubicBezTo>
                  <a:cubicBezTo>
                    <a:pt x="2107" y="14815"/>
                    <a:pt x="1185" y="16169"/>
                    <a:pt x="659" y="17298"/>
                  </a:cubicBezTo>
                  <a:cubicBezTo>
                    <a:pt x="132" y="18427"/>
                    <a:pt x="0" y="19330"/>
                    <a:pt x="0" y="19970"/>
                  </a:cubicBezTo>
                  <a:cubicBezTo>
                    <a:pt x="0" y="20610"/>
                    <a:pt x="132" y="20986"/>
                    <a:pt x="362" y="21212"/>
                  </a:cubicBezTo>
                  <a:cubicBezTo>
                    <a:pt x="593" y="21438"/>
                    <a:pt x="922" y="21513"/>
                    <a:pt x="1482" y="21212"/>
                  </a:cubicBezTo>
                  <a:cubicBezTo>
                    <a:pt x="2041" y="20911"/>
                    <a:pt x="2832" y="20234"/>
                    <a:pt x="3721" y="18615"/>
                  </a:cubicBezTo>
                  <a:cubicBezTo>
                    <a:pt x="4610" y="16997"/>
                    <a:pt x="5598" y="14438"/>
                    <a:pt x="6355" y="11880"/>
                  </a:cubicBezTo>
                  <a:cubicBezTo>
                    <a:pt x="7112" y="9321"/>
                    <a:pt x="7639" y="6762"/>
                    <a:pt x="7902" y="4956"/>
                  </a:cubicBezTo>
                  <a:cubicBezTo>
                    <a:pt x="8166" y="3149"/>
                    <a:pt x="8166" y="2096"/>
                    <a:pt x="8100" y="1343"/>
                  </a:cubicBezTo>
                  <a:cubicBezTo>
                    <a:pt x="8034" y="590"/>
                    <a:pt x="7902" y="139"/>
                    <a:pt x="7705" y="26"/>
                  </a:cubicBezTo>
                  <a:cubicBezTo>
                    <a:pt x="7507" y="-87"/>
                    <a:pt x="7244" y="139"/>
                    <a:pt x="6948" y="1381"/>
                  </a:cubicBezTo>
                  <a:cubicBezTo>
                    <a:pt x="6651" y="2622"/>
                    <a:pt x="6322" y="4880"/>
                    <a:pt x="6124" y="7552"/>
                  </a:cubicBezTo>
                  <a:cubicBezTo>
                    <a:pt x="5927" y="10224"/>
                    <a:pt x="5861" y="13310"/>
                    <a:pt x="5828" y="15041"/>
                  </a:cubicBezTo>
                  <a:cubicBezTo>
                    <a:pt x="5795" y="16772"/>
                    <a:pt x="5795" y="17148"/>
                    <a:pt x="5861" y="17599"/>
                  </a:cubicBezTo>
                  <a:cubicBezTo>
                    <a:pt x="5927" y="18051"/>
                    <a:pt x="6059" y="18578"/>
                    <a:pt x="6256" y="18691"/>
                  </a:cubicBezTo>
                  <a:cubicBezTo>
                    <a:pt x="6454" y="18804"/>
                    <a:pt x="6717" y="18503"/>
                    <a:pt x="7277" y="17599"/>
                  </a:cubicBezTo>
                  <a:cubicBezTo>
                    <a:pt x="7837" y="16696"/>
                    <a:pt x="8693" y="15191"/>
                    <a:pt x="9351" y="14288"/>
                  </a:cubicBezTo>
                  <a:cubicBezTo>
                    <a:pt x="10010" y="13385"/>
                    <a:pt x="10471" y="13084"/>
                    <a:pt x="10866" y="12933"/>
                  </a:cubicBezTo>
                  <a:cubicBezTo>
                    <a:pt x="11261" y="12783"/>
                    <a:pt x="11590" y="12783"/>
                    <a:pt x="11821" y="13121"/>
                  </a:cubicBezTo>
                  <a:cubicBezTo>
                    <a:pt x="12051" y="13460"/>
                    <a:pt x="12183" y="14137"/>
                    <a:pt x="11887" y="15229"/>
                  </a:cubicBezTo>
                  <a:cubicBezTo>
                    <a:pt x="11590" y="16320"/>
                    <a:pt x="10866" y="17825"/>
                    <a:pt x="10372" y="18691"/>
                  </a:cubicBezTo>
                  <a:cubicBezTo>
                    <a:pt x="9878" y="19556"/>
                    <a:pt x="9615" y="19782"/>
                    <a:pt x="9285" y="19970"/>
                  </a:cubicBezTo>
                  <a:cubicBezTo>
                    <a:pt x="8956" y="20158"/>
                    <a:pt x="8561" y="20309"/>
                    <a:pt x="8363" y="20196"/>
                  </a:cubicBezTo>
                  <a:cubicBezTo>
                    <a:pt x="8166" y="20083"/>
                    <a:pt x="8166" y="19707"/>
                    <a:pt x="8330" y="19142"/>
                  </a:cubicBezTo>
                  <a:cubicBezTo>
                    <a:pt x="8495" y="18578"/>
                    <a:pt x="8824" y="17825"/>
                    <a:pt x="9812" y="16922"/>
                  </a:cubicBezTo>
                  <a:cubicBezTo>
                    <a:pt x="10800" y="16019"/>
                    <a:pt x="12446" y="14965"/>
                    <a:pt x="13632" y="14213"/>
                  </a:cubicBezTo>
                  <a:cubicBezTo>
                    <a:pt x="14817" y="13460"/>
                    <a:pt x="15541" y="13008"/>
                    <a:pt x="16035" y="12519"/>
                  </a:cubicBezTo>
                  <a:cubicBezTo>
                    <a:pt x="16529" y="12030"/>
                    <a:pt x="16793" y="11503"/>
                    <a:pt x="16694" y="11240"/>
                  </a:cubicBezTo>
                  <a:cubicBezTo>
                    <a:pt x="16595" y="10976"/>
                    <a:pt x="16134" y="10976"/>
                    <a:pt x="15640" y="11353"/>
                  </a:cubicBezTo>
                  <a:cubicBezTo>
                    <a:pt x="15146" y="11729"/>
                    <a:pt x="14620" y="12482"/>
                    <a:pt x="14323" y="13460"/>
                  </a:cubicBezTo>
                  <a:cubicBezTo>
                    <a:pt x="14027" y="14438"/>
                    <a:pt x="13961" y="15643"/>
                    <a:pt x="14784" y="16659"/>
                  </a:cubicBezTo>
                  <a:cubicBezTo>
                    <a:pt x="15607" y="17675"/>
                    <a:pt x="17320" y="18503"/>
                    <a:pt x="18604" y="19067"/>
                  </a:cubicBezTo>
                  <a:cubicBezTo>
                    <a:pt x="19888" y="19631"/>
                    <a:pt x="20744" y="19933"/>
                    <a:pt x="21600" y="20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7" name="Line"/>
            <p:cNvSpPr/>
            <p:nvPr/>
          </p:nvSpPr>
          <p:spPr>
            <a:xfrm>
              <a:off x="6019800" y="6842749"/>
              <a:ext cx="2184400" cy="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8" fill="norm" stroke="1" extrusionOk="0">
                  <a:moveTo>
                    <a:pt x="0" y="5801"/>
                  </a:moveTo>
                  <a:cubicBezTo>
                    <a:pt x="63" y="3527"/>
                    <a:pt x="126" y="1253"/>
                    <a:pt x="398" y="401"/>
                  </a:cubicBezTo>
                  <a:cubicBezTo>
                    <a:pt x="670" y="-452"/>
                    <a:pt x="1151" y="116"/>
                    <a:pt x="1790" y="1537"/>
                  </a:cubicBezTo>
                  <a:cubicBezTo>
                    <a:pt x="2428" y="2959"/>
                    <a:pt x="3223" y="5232"/>
                    <a:pt x="3945" y="6937"/>
                  </a:cubicBezTo>
                  <a:cubicBezTo>
                    <a:pt x="4667" y="8643"/>
                    <a:pt x="5316" y="9780"/>
                    <a:pt x="6049" y="10916"/>
                  </a:cubicBezTo>
                  <a:cubicBezTo>
                    <a:pt x="6781" y="12053"/>
                    <a:pt x="7598" y="13190"/>
                    <a:pt x="8466" y="14327"/>
                  </a:cubicBezTo>
                  <a:cubicBezTo>
                    <a:pt x="9335" y="15464"/>
                    <a:pt x="10256" y="16601"/>
                    <a:pt x="11030" y="17453"/>
                  </a:cubicBezTo>
                  <a:cubicBezTo>
                    <a:pt x="11805" y="18306"/>
                    <a:pt x="12433" y="18874"/>
                    <a:pt x="13060" y="19443"/>
                  </a:cubicBezTo>
                  <a:cubicBezTo>
                    <a:pt x="13688" y="20011"/>
                    <a:pt x="14316" y="20580"/>
                    <a:pt x="15070" y="20864"/>
                  </a:cubicBezTo>
                  <a:cubicBezTo>
                    <a:pt x="15823" y="21148"/>
                    <a:pt x="16702" y="21148"/>
                    <a:pt x="17602" y="21148"/>
                  </a:cubicBezTo>
                  <a:cubicBezTo>
                    <a:pt x="18502" y="21148"/>
                    <a:pt x="19423" y="21148"/>
                    <a:pt x="20051" y="21148"/>
                  </a:cubicBezTo>
                  <a:cubicBezTo>
                    <a:pt x="20679" y="21148"/>
                    <a:pt x="21014" y="21148"/>
                    <a:pt x="21244" y="21148"/>
                  </a:cubicBezTo>
                  <a:cubicBezTo>
                    <a:pt x="21474" y="21148"/>
                    <a:pt x="21600" y="21148"/>
                    <a:pt x="21600" y="20864"/>
                  </a:cubicBezTo>
                  <a:cubicBezTo>
                    <a:pt x="21600" y="20580"/>
                    <a:pt x="21474" y="20011"/>
                    <a:pt x="21014" y="19727"/>
                  </a:cubicBezTo>
                  <a:cubicBezTo>
                    <a:pt x="20553" y="19443"/>
                    <a:pt x="19758" y="19443"/>
                    <a:pt x="18984" y="19159"/>
                  </a:cubicBezTo>
                  <a:cubicBezTo>
                    <a:pt x="18209" y="18874"/>
                    <a:pt x="17456" y="18306"/>
                    <a:pt x="16577" y="17737"/>
                  </a:cubicBezTo>
                  <a:cubicBezTo>
                    <a:pt x="15698" y="17169"/>
                    <a:pt x="14693" y="16601"/>
                    <a:pt x="13762" y="16316"/>
                  </a:cubicBezTo>
                  <a:cubicBezTo>
                    <a:pt x="12830" y="16032"/>
                    <a:pt x="11972" y="16032"/>
                    <a:pt x="11376" y="16316"/>
                  </a:cubicBezTo>
                  <a:cubicBezTo>
                    <a:pt x="10779" y="16601"/>
                    <a:pt x="10444" y="17169"/>
                    <a:pt x="10109" y="17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8" name="Line"/>
            <p:cNvSpPr/>
            <p:nvPr/>
          </p:nvSpPr>
          <p:spPr>
            <a:xfrm>
              <a:off x="5899150" y="6927850"/>
              <a:ext cx="229870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040"/>
                  </a:moveTo>
                  <a:cubicBezTo>
                    <a:pt x="716" y="11160"/>
                    <a:pt x="1432" y="8280"/>
                    <a:pt x="2178" y="6120"/>
                  </a:cubicBezTo>
                  <a:cubicBezTo>
                    <a:pt x="2924" y="3960"/>
                    <a:pt x="3699" y="2520"/>
                    <a:pt x="4425" y="1620"/>
                  </a:cubicBezTo>
                  <a:cubicBezTo>
                    <a:pt x="5151" y="720"/>
                    <a:pt x="5828" y="360"/>
                    <a:pt x="6544" y="180"/>
                  </a:cubicBezTo>
                  <a:cubicBezTo>
                    <a:pt x="7260" y="0"/>
                    <a:pt x="8015" y="0"/>
                    <a:pt x="8781" y="0"/>
                  </a:cubicBezTo>
                  <a:cubicBezTo>
                    <a:pt x="9547" y="0"/>
                    <a:pt x="10323" y="0"/>
                    <a:pt x="11118" y="360"/>
                  </a:cubicBezTo>
                  <a:cubicBezTo>
                    <a:pt x="11914" y="720"/>
                    <a:pt x="12729" y="1440"/>
                    <a:pt x="13505" y="2340"/>
                  </a:cubicBezTo>
                  <a:cubicBezTo>
                    <a:pt x="14281" y="3240"/>
                    <a:pt x="15017" y="4320"/>
                    <a:pt x="15892" y="5760"/>
                  </a:cubicBezTo>
                  <a:cubicBezTo>
                    <a:pt x="16767" y="7200"/>
                    <a:pt x="17781" y="9000"/>
                    <a:pt x="18756" y="11700"/>
                  </a:cubicBezTo>
                  <a:cubicBezTo>
                    <a:pt x="19730" y="14400"/>
                    <a:pt x="20665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0" name="Drawing"/>
          <p:cNvGrpSpPr/>
          <p:nvPr/>
        </p:nvGrpSpPr>
        <p:grpSpPr>
          <a:xfrm>
            <a:off x="2033719" y="1239981"/>
            <a:ext cx="10399581" cy="8429217"/>
            <a:chOff x="0" y="0"/>
            <a:chExt cx="10399580" cy="8429216"/>
          </a:xfrm>
        </p:grpSpPr>
        <p:sp>
          <p:nvSpPr>
            <p:cNvPr id="4151" name="Line"/>
            <p:cNvSpPr/>
            <p:nvPr/>
          </p:nvSpPr>
          <p:spPr>
            <a:xfrm>
              <a:off x="652330" y="1973461"/>
              <a:ext cx="63501" cy="456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6" fill="norm" stroke="1" extrusionOk="0">
                  <a:moveTo>
                    <a:pt x="0" y="3471"/>
                  </a:moveTo>
                  <a:cubicBezTo>
                    <a:pt x="720" y="6086"/>
                    <a:pt x="1440" y="8702"/>
                    <a:pt x="1800" y="10590"/>
                  </a:cubicBezTo>
                  <a:cubicBezTo>
                    <a:pt x="2160" y="12479"/>
                    <a:pt x="2160" y="13641"/>
                    <a:pt x="2160" y="14707"/>
                  </a:cubicBezTo>
                  <a:cubicBezTo>
                    <a:pt x="2160" y="15772"/>
                    <a:pt x="2160" y="16741"/>
                    <a:pt x="1800" y="16935"/>
                  </a:cubicBezTo>
                  <a:cubicBezTo>
                    <a:pt x="1440" y="17128"/>
                    <a:pt x="720" y="16547"/>
                    <a:pt x="720" y="15046"/>
                  </a:cubicBezTo>
                  <a:cubicBezTo>
                    <a:pt x="720" y="13545"/>
                    <a:pt x="1440" y="11123"/>
                    <a:pt x="3240" y="8508"/>
                  </a:cubicBezTo>
                  <a:cubicBezTo>
                    <a:pt x="5040" y="5893"/>
                    <a:pt x="7920" y="3084"/>
                    <a:pt x="9360" y="1437"/>
                  </a:cubicBezTo>
                  <a:cubicBezTo>
                    <a:pt x="10800" y="-210"/>
                    <a:pt x="10800" y="-694"/>
                    <a:pt x="10800" y="1340"/>
                  </a:cubicBezTo>
                  <a:cubicBezTo>
                    <a:pt x="10800" y="3374"/>
                    <a:pt x="10800" y="7927"/>
                    <a:pt x="11160" y="11317"/>
                  </a:cubicBezTo>
                  <a:cubicBezTo>
                    <a:pt x="11520" y="14707"/>
                    <a:pt x="12240" y="16935"/>
                    <a:pt x="12960" y="18291"/>
                  </a:cubicBezTo>
                  <a:cubicBezTo>
                    <a:pt x="13680" y="19647"/>
                    <a:pt x="14400" y="20131"/>
                    <a:pt x="15840" y="20422"/>
                  </a:cubicBezTo>
                  <a:cubicBezTo>
                    <a:pt x="17280" y="20712"/>
                    <a:pt x="19440" y="20809"/>
                    <a:pt x="21600" y="20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2" name="Line"/>
            <p:cNvSpPr/>
            <p:nvPr/>
          </p:nvSpPr>
          <p:spPr>
            <a:xfrm>
              <a:off x="677730" y="1905385"/>
              <a:ext cx="7397751" cy="328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2" y="20764"/>
                    <a:pt x="383" y="19928"/>
                    <a:pt x="590" y="19301"/>
                  </a:cubicBezTo>
                  <a:cubicBezTo>
                    <a:pt x="797" y="18674"/>
                    <a:pt x="1020" y="18255"/>
                    <a:pt x="1239" y="17837"/>
                  </a:cubicBezTo>
                  <a:cubicBezTo>
                    <a:pt x="1459" y="17419"/>
                    <a:pt x="1675" y="17001"/>
                    <a:pt x="1904" y="16514"/>
                  </a:cubicBezTo>
                  <a:cubicBezTo>
                    <a:pt x="2132" y="16026"/>
                    <a:pt x="2373" y="15468"/>
                    <a:pt x="2608" y="14911"/>
                  </a:cubicBezTo>
                  <a:cubicBezTo>
                    <a:pt x="2843" y="14354"/>
                    <a:pt x="3072" y="13796"/>
                    <a:pt x="3310" y="13169"/>
                  </a:cubicBezTo>
                  <a:cubicBezTo>
                    <a:pt x="3547" y="12542"/>
                    <a:pt x="3795" y="11845"/>
                    <a:pt x="4030" y="11288"/>
                  </a:cubicBezTo>
                  <a:cubicBezTo>
                    <a:pt x="4264" y="10730"/>
                    <a:pt x="4487" y="10312"/>
                    <a:pt x="4716" y="9964"/>
                  </a:cubicBezTo>
                  <a:cubicBezTo>
                    <a:pt x="4944" y="9615"/>
                    <a:pt x="5179" y="9337"/>
                    <a:pt x="5417" y="9058"/>
                  </a:cubicBezTo>
                  <a:cubicBezTo>
                    <a:pt x="5655" y="8779"/>
                    <a:pt x="5896" y="8501"/>
                    <a:pt x="6140" y="8152"/>
                  </a:cubicBezTo>
                  <a:cubicBezTo>
                    <a:pt x="6384" y="7804"/>
                    <a:pt x="6631" y="7386"/>
                    <a:pt x="6885" y="7037"/>
                  </a:cubicBezTo>
                  <a:cubicBezTo>
                    <a:pt x="7138" y="6689"/>
                    <a:pt x="7398" y="6410"/>
                    <a:pt x="7660" y="6132"/>
                  </a:cubicBezTo>
                  <a:cubicBezTo>
                    <a:pt x="7923" y="5853"/>
                    <a:pt x="8189" y="5574"/>
                    <a:pt x="8455" y="5365"/>
                  </a:cubicBezTo>
                  <a:cubicBezTo>
                    <a:pt x="8720" y="5156"/>
                    <a:pt x="8986" y="5017"/>
                    <a:pt x="9252" y="4877"/>
                  </a:cubicBezTo>
                  <a:cubicBezTo>
                    <a:pt x="9518" y="4738"/>
                    <a:pt x="9783" y="4599"/>
                    <a:pt x="10043" y="4390"/>
                  </a:cubicBezTo>
                  <a:cubicBezTo>
                    <a:pt x="10302" y="4181"/>
                    <a:pt x="10556" y="3902"/>
                    <a:pt x="10806" y="3763"/>
                  </a:cubicBezTo>
                  <a:cubicBezTo>
                    <a:pt x="11056" y="3623"/>
                    <a:pt x="11304" y="3623"/>
                    <a:pt x="11551" y="3554"/>
                  </a:cubicBezTo>
                  <a:cubicBezTo>
                    <a:pt x="11798" y="3484"/>
                    <a:pt x="12045" y="3345"/>
                    <a:pt x="12296" y="3135"/>
                  </a:cubicBezTo>
                  <a:cubicBezTo>
                    <a:pt x="12546" y="2926"/>
                    <a:pt x="12799" y="2648"/>
                    <a:pt x="13056" y="2439"/>
                  </a:cubicBezTo>
                  <a:cubicBezTo>
                    <a:pt x="13312" y="2230"/>
                    <a:pt x="13572" y="2090"/>
                    <a:pt x="13822" y="1951"/>
                  </a:cubicBezTo>
                  <a:cubicBezTo>
                    <a:pt x="14072" y="1812"/>
                    <a:pt x="14313" y="1672"/>
                    <a:pt x="14555" y="1463"/>
                  </a:cubicBezTo>
                  <a:cubicBezTo>
                    <a:pt x="14796" y="1254"/>
                    <a:pt x="15037" y="975"/>
                    <a:pt x="15268" y="836"/>
                  </a:cubicBezTo>
                  <a:cubicBezTo>
                    <a:pt x="15500" y="697"/>
                    <a:pt x="15723" y="697"/>
                    <a:pt x="15973" y="697"/>
                  </a:cubicBezTo>
                  <a:cubicBezTo>
                    <a:pt x="16223" y="697"/>
                    <a:pt x="16501" y="697"/>
                    <a:pt x="16773" y="627"/>
                  </a:cubicBezTo>
                  <a:cubicBezTo>
                    <a:pt x="17045" y="557"/>
                    <a:pt x="17311" y="418"/>
                    <a:pt x="17555" y="348"/>
                  </a:cubicBezTo>
                  <a:cubicBezTo>
                    <a:pt x="17799" y="279"/>
                    <a:pt x="18022" y="279"/>
                    <a:pt x="18256" y="209"/>
                  </a:cubicBezTo>
                  <a:cubicBezTo>
                    <a:pt x="18491" y="139"/>
                    <a:pt x="18739" y="0"/>
                    <a:pt x="18983" y="0"/>
                  </a:cubicBezTo>
                  <a:cubicBezTo>
                    <a:pt x="19227" y="0"/>
                    <a:pt x="19468" y="139"/>
                    <a:pt x="19696" y="348"/>
                  </a:cubicBezTo>
                  <a:cubicBezTo>
                    <a:pt x="19925" y="557"/>
                    <a:pt x="20141" y="836"/>
                    <a:pt x="20364" y="975"/>
                  </a:cubicBezTo>
                  <a:cubicBezTo>
                    <a:pt x="20586" y="1115"/>
                    <a:pt x="20815" y="1115"/>
                    <a:pt x="21022" y="1045"/>
                  </a:cubicBezTo>
                  <a:cubicBezTo>
                    <a:pt x="21229" y="975"/>
                    <a:pt x="21415" y="836"/>
                    <a:pt x="21600" y="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3" name="Line"/>
            <p:cNvSpPr/>
            <p:nvPr/>
          </p:nvSpPr>
          <p:spPr>
            <a:xfrm>
              <a:off x="7923080" y="1909618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4" name="Line"/>
            <p:cNvSpPr/>
            <p:nvPr/>
          </p:nvSpPr>
          <p:spPr>
            <a:xfrm>
              <a:off x="8001396" y="1731818"/>
              <a:ext cx="29635" cy="335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21600" y="0"/>
                  </a:moveTo>
                  <a:cubicBezTo>
                    <a:pt x="16971" y="4075"/>
                    <a:pt x="12343" y="8151"/>
                    <a:pt x="9257" y="11411"/>
                  </a:cubicBezTo>
                  <a:cubicBezTo>
                    <a:pt x="6171" y="14672"/>
                    <a:pt x="4629" y="17117"/>
                    <a:pt x="3086" y="18815"/>
                  </a:cubicBezTo>
                  <a:cubicBezTo>
                    <a:pt x="1543" y="20513"/>
                    <a:pt x="0" y="21464"/>
                    <a:pt x="0" y="21532"/>
                  </a:cubicBezTo>
                  <a:cubicBezTo>
                    <a:pt x="0" y="21600"/>
                    <a:pt x="1543" y="20785"/>
                    <a:pt x="3857" y="18408"/>
                  </a:cubicBezTo>
                  <a:cubicBezTo>
                    <a:pt x="6171" y="16030"/>
                    <a:pt x="9257" y="12091"/>
                    <a:pt x="11571" y="9985"/>
                  </a:cubicBezTo>
                  <a:cubicBezTo>
                    <a:pt x="13886" y="7879"/>
                    <a:pt x="15429" y="7608"/>
                    <a:pt x="14657" y="8830"/>
                  </a:cubicBezTo>
                  <a:cubicBezTo>
                    <a:pt x="13886" y="10053"/>
                    <a:pt x="10800" y="12770"/>
                    <a:pt x="8486" y="14468"/>
                  </a:cubicBezTo>
                  <a:cubicBezTo>
                    <a:pt x="6171" y="16166"/>
                    <a:pt x="4629" y="16845"/>
                    <a:pt x="3857" y="16777"/>
                  </a:cubicBezTo>
                  <a:cubicBezTo>
                    <a:pt x="3086" y="16709"/>
                    <a:pt x="3086" y="15894"/>
                    <a:pt x="3857" y="13789"/>
                  </a:cubicBezTo>
                  <a:cubicBezTo>
                    <a:pt x="4629" y="11683"/>
                    <a:pt x="6171" y="8287"/>
                    <a:pt x="8486" y="6249"/>
                  </a:cubicBezTo>
                  <a:cubicBezTo>
                    <a:pt x="10800" y="4211"/>
                    <a:pt x="13886" y="3532"/>
                    <a:pt x="15429" y="3600"/>
                  </a:cubicBezTo>
                  <a:cubicBezTo>
                    <a:pt x="16971" y="3668"/>
                    <a:pt x="16971" y="4483"/>
                    <a:pt x="15429" y="7200"/>
                  </a:cubicBezTo>
                  <a:cubicBezTo>
                    <a:pt x="13886" y="9917"/>
                    <a:pt x="10800" y="14536"/>
                    <a:pt x="9257" y="17185"/>
                  </a:cubicBezTo>
                  <a:cubicBezTo>
                    <a:pt x="7714" y="19834"/>
                    <a:pt x="7714" y="20513"/>
                    <a:pt x="7714" y="21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5" name="Line"/>
            <p:cNvSpPr/>
            <p:nvPr/>
          </p:nvSpPr>
          <p:spPr>
            <a:xfrm>
              <a:off x="489346" y="305185"/>
              <a:ext cx="119080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fill="norm" stroke="1" extrusionOk="0">
                  <a:moveTo>
                    <a:pt x="9853" y="5538"/>
                  </a:moveTo>
                  <a:cubicBezTo>
                    <a:pt x="9853" y="9083"/>
                    <a:pt x="9853" y="12628"/>
                    <a:pt x="10042" y="15120"/>
                  </a:cubicBezTo>
                  <a:cubicBezTo>
                    <a:pt x="10232" y="17612"/>
                    <a:pt x="10611" y="19052"/>
                    <a:pt x="10800" y="20049"/>
                  </a:cubicBezTo>
                  <a:cubicBezTo>
                    <a:pt x="10989" y="21046"/>
                    <a:pt x="10989" y="21600"/>
                    <a:pt x="10421" y="21600"/>
                  </a:cubicBezTo>
                  <a:cubicBezTo>
                    <a:pt x="9853" y="21600"/>
                    <a:pt x="8716" y="21046"/>
                    <a:pt x="7011" y="18886"/>
                  </a:cubicBezTo>
                  <a:cubicBezTo>
                    <a:pt x="5305" y="16726"/>
                    <a:pt x="3032" y="12960"/>
                    <a:pt x="2274" y="9803"/>
                  </a:cubicBezTo>
                  <a:cubicBezTo>
                    <a:pt x="1516" y="6646"/>
                    <a:pt x="2274" y="4098"/>
                    <a:pt x="3411" y="2603"/>
                  </a:cubicBezTo>
                  <a:cubicBezTo>
                    <a:pt x="4547" y="1108"/>
                    <a:pt x="6063" y="665"/>
                    <a:pt x="7958" y="388"/>
                  </a:cubicBezTo>
                  <a:cubicBezTo>
                    <a:pt x="9853" y="111"/>
                    <a:pt x="12126" y="0"/>
                    <a:pt x="14211" y="0"/>
                  </a:cubicBezTo>
                  <a:cubicBezTo>
                    <a:pt x="16295" y="0"/>
                    <a:pt x="18189" y="111"/>
                    <a:pt x="19516" y="498"/>
                  </a:cubicBezTo>
                  <a:cubicBezTo>
                    <a:pt x="20842" y="886"/>
                    <a:pt x="21600" y="1551"/>
                    <a:pt x="21221" y="2548"/>
                  </a:cubicBezTo>
                  <a:cubicBezTo>
                    <a:pt x="20842" y="3545"/>
                    <a:pt x="19326" y="4874"/>
                    <a:pt x="16484" y="6037"/>
                  </a:cubicBezTo>
                  <a:cubicBezTo>
                    <a:pt x="13642" y="7200"/>
                    <a:pt x="9474" y="8197"/>
                    <a:pt x="6063" y="8806"/>
                  </a:cubicBezTo>
                  <a:cubicBezTo>
                    <a:pt x="2653" y="9415"/>
                    <a:pt x="0" y="9637"/>
                    <a:pt x="0" y="9415"/>
                  </a:cubicBezTo>
                  <a:cubicBezTo>
                    <a:pt x="0" y="9194"/>
                    <a:pt x="2653" y="8529"/>
                    <a:pt x="5305" y="7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6" name="Line"/>
            <p:cNvSpPr/>
            <p:nvPr/>
          </p:nvSpPr>
          <p:spPr>
            <a:xfrm>
              <a:off x="701189" y="141423"/>
              <a:ext cx="167042" cy="321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174" fill="norm" stroke="1" extrusionOk="0">
                  <a:moveTo>
                    <a:pt x="16448" y="12315"/>
                  </a:moveTo>
                  <a:cubicBezTo>
                    <a:pt x="15098" y="11339"/>
                    <a:pt x="13748" y="10364"/>
                    <a:pt x="11723" y="10225"/>
                  </a:cubicBezTo>
                  <a:cubicBezTo>
                    <a:pt x="9698" y="10085"/>
                    <a:pt x="6998" y="10782"/>
                    <a:pt x="4838" y="12315"/>
                  </a:cubicBezTo>
                  <a:cubicBezTo>
                    <a:pt x="2678" y="13848"/>
                    <a:pt x="1058" y="16217"/>
                    <a:pt x="383" y="17889"/>
                  </a:cubicBezTo>
                  <a:cubicBezTo>
                    <a:pt x="-292" y="19561"/>
                    <a:pt x="-22" y="20537"/>
                    <a:pt x="788" y="20955"/>
                  </a:cubicBezTo>
                  <a:cubicBezTo>
                    <a:pt x="1598" y="21373"/>
                    <a:pt x="2948" y="21234"/>
                    <a:pt x="4973" y="20188"/>
                  </a:cubicBezTo>
                  <a:cubicBezTo>
                    <a:pt x="6998" y="19143"/>
                    <a:pt x="9698" y="17192"/>
                    <a:pt x="11588" y="14196"/>
                  </a:cubicBezTo>
                  <a:cubicBezTo>
                    <a:pt x="13478" y="11200"/>
                    <a:pt x="14558" y="7159"/>
                    <a:pt x="14963" y="4441"/>
                  </a:cubicBezTo>
                  <a:cubicBezTo>
                    <a:pt x="15368" y="1724"/>
                    <a:pt x="15098" y="330"/>
                    <a:pt x="14693" y="52"/>
                  </a:cubicBezTo>
                  <a:cubicBezTo>
                    <a:pt x="14288" y="-227"/>
                    <a:pt x="13748" y="609"/>
                    <a:pt x="13613" y="3118"/>
                  </a:cubicBezTo>
                  <a:cubicBezTo>
                    <a:pt x="13478" y="5626"/>
                    <a:pt x="13748" y="9807"/>
                    <a:pt x="14423" y="12385"/>
                  </a:cubicBezTo>
                  <a:cubicBezTo>
                    <a:pt x="15098" y="14963"/>
                    <a:pt x="16178" y="15938"/>
                    <a:pt x="17393" y="16496"/>
                  </a:cubicBezTo>
                  <a:cubicBezTo>
                    <a:pt x="18608" y="17053"/>
                    <a:pt x="19958" y="17192"/>
                    <a:pt x="21308" y="17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7" name="Line"/>
            <p:cNvSpPr/>
            <p:nvPr/>
          </p:nvSpPr>
          <p:spPr>
            <a:xfrm>
              <a:off x="982918" y="67555"/>
              <a:ext cx="75813" cy="33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501" fill="norm" stroke="1" extrusionOk="0">
                  <a:moveTo>
                    <a:pt x="20909" y="441"/>
                  </a:moveTo>
                  <a:cubicBezTo>
                    <a:pt x="16239" y="171"/>
                    <a:pt x="11568" y="-99"/>
                    <a:pt x="8358" y="36"/>
                  </a:cubicBezTo>
                  <a:cubicBezTo>
                    <a:pt x="5147" y="171"/>
                    <a:pt x="3395" y="711"/>
                    <a:pt x="1936" y="2601"/>
                  </a:cubicBezTo>
                  <a:cubicBezTo>
                    <a:pt x="477" y="4491"/>
                    <a:pt x="-691" y="7731"/>
                    <a:pt x="477" y="11106"/>
                  </a:cubicBezTo>
                  <a:cubicBezTo>
                    <a:pt x="1644" y="14481"/>
                    <a:pt x="5147" y="17991"/>
                    <a:pt x="8650" y="21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8" name="Line"/>
            <p:cNvSpPr/>
            <p:nvPr/>
          </p:nvSpPr>
          <p:spPr>
            <a:xfrm>
              <a:off x="919030" y="290368"/>
              <a:ext cx="114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9" name="Line"/>
            <p:cNvSpPr/>
            <p:nvPr/>
          </p:nvSpPr>
          <p:spPr>
            <a:xfrm>
              <a:off x="1147630" y="347518"/>
              <a:ext cx="381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0" name="Line"/>
            <p:cNvSpPr/>
            <p:nvPr/>
          </p:nvSpPr>
          <p:spPr>
            <a:xfrm>
              <a:off x="1650224" y="0"/>
              <a:ext cx="94307" cy="391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505" fill="norm" stroke="1" extrusionOk="0">
                  <a:moveTo>
                    <a:pt x="21386" y="4782"/>
                  </a:moveTo>
                  <a:cubicBezTo>
                    <a:pt x="20906" y="3621"/>
                    <a:pt x="20426" y="2460"/>
                    <a:pt x="19466" y="1589"/>
                  </a:cubicBezTo>
                  <a:cubicBezTo>
                    <a:pt x="18506" y="718"/>
                    <a:pt x="17066" y="137"/>
                    <a:pt x="14186" y="21"/>
                  </a:cubicBezTo>
                  <a:cubicBezTo>
                    <a:pt x="11306" y="-95"/>
                    <a:pt x="6986" y="253"/>
                    <a:pt x="4106" y="1415"/>
                  </a:cubicBezTo>
                  <a:cubicBezTo>
                    <a:pt x="1226" y="2576"/>
                    <a:pt x="-214" y="4550"/>
                    <a:pt x="26" y="7047"/>
                  </a:cubicBezTo>
                  <a:cubicBezTo>
                    <a:pt x="266" y="9544"/>
                    <a:pt x="2186" y="12563"/>
                    <a:pt x="3626" y="15060"/>
                  </a:cubicBezTo>
                  <a:cubicBezTo>
                    <a:pt x="5066" y="17557"/>
                    <a:pt x="6026" y="19531"/>
                    <a:pt x="6986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1" name="Line"/>
            <p:cNvSpPr/>
            <p:nvPr/>
          </p:nvSpPr>
          <p:spPr>
            <a:xfrm>
              <a:off x="1598480" y="239568"/>
              <a:ext cx="171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00"/>
                    <a:pt x="0" y="13600"/>
                    <a:pt x="2267" y="10400"/>
                  </a:cubicBezTo>
                  <a:cubicBezTo>
                    <a:pt x="4533" y="7200"/>
                    <a:pt x="9067" y="4800"/>
                    <a:pt x="12667" y="3200"/>
                  </a:cubicBezTo>
                  <a:cubicBezTo>
                    <a:pt x="16267" y="1600"/>
                    <a:pt x="18933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2" name="Line"/>
            <p:cNvSpPr/>
            <p:nvPr/>
          </p:nvSpPr>
          <p:spPr>
            <a:xfrm>
              <a:off x="1865543" y="39458"/>
              <a:ext cx="75838" cy="320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535" fill="norm" stroke="1" extrusionOk="0">
                  <a:moveTo>
                    <a:pt x="20916" y="1498"/>
                  </a:moveTo>
                  <a:cubicBezTo>
                    <a:pt x="19165" y="788"/>
                    <a:pt x="17413" y="77"/>
                    <a:pt x="15370" y="6"/>
                  </a:cubicBezTo>
                  <a:cubicBezTo>
                    <a:pt x="13327" y="-65"/>
                    <a:pt x="10992" y="503"/>
                    <a:pt x="8073" y="2919"/>
                  </a:cubicBezTo>
                  <a:cubicBezTo>
                    <a:pt x="5154" y="5335"/>
                    <a:pt x="1651" y="9598"/>
                    <a:pt x="484" y="13009"/>
                  </a:cubicBezTo>
                  <a:cubicBezTo>
                    <a:pt x="-684" y="16419"/>
                    <a:pt x="484" y="18977"/>
                    <a:pt x="1651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3" name="Line"/>
            <p:cNvSpPr/>
            <p:nvPr/>
          </p:nvSpPr>
          <p:spPr>
            <a:xfrm>
              <a:off x="1928680" y="164821"/>
              <a:ext cx="215901" cy="156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7" fill="norm" stroke="1" extrusionOk="0">
                  <a:moveTo>
                    <a:pt x="0" y="6714"/>
                  </a:moveTo>
                  <a:cubicBezTo>
                    <a:pt x="424" y="4410"/>
                    <a:pt x="847" y="2106"/>
                    <a:pt x="1588" y="954"/>
                  </a:cubicBezTo>
                  <a:cubicBezTo>
                    <a:pt x="2329" y="-198"/>
                    <a:pt x="3388" y="-198"/>
                    <a:pt x="4235" y="378"/>
                  </a:cubicBezTo>
                  <a:cubicBezTo>
                    <a:pt x="5082" y="954"/>
                    <a:pt x="5718" y="2106"/>
                    <a:pt x="6247" y="5130"/>
                  </a:cubicBezTo>
                  <a:cubicBezTo>
                    <a:pt x="6776" y="8154"/>
                    <a:pt x="7200" y="13050"/>
                    <a:pt x="7094" y="16362"/>
                  </a:cubicBezTo>
                  <a:cubicBezTo>
                    <a:pt x="6988" y="19674"/>
                    <a:pt x="6353" y="21402"/>
                    <a:pt x="5929" y="21258"/>
                  </a:cubicBezTo>
                  <a:cubicBezTo>
                    <a:pt x="5506" y="21114"/>
                    <a:pt x="5294" y="19098"/>
                    <a:pt x="6035" y="16218"/>
                  </a:cubicBezTo>
                  <a:cubicBezTo>
                    <a:pt x="6776" y="13338"/>
                    <a:pt x="8471" y="9594"/>
                    <a:pt x="9741" y="7146"/>
                  </a:cubicBezTo>
                  <a:cubicBezTo>
                    <a:pt x="11012" y="4698"/>
                    <a:pt x="11859" y="3546"/>
                    <a:pt x="12282" y="3690"/>
                  </a:cubicBezTo>
                  <a:cubicBezTo>
                    <a:pt x="12706" y="3834"/>
                    <a:pt x="12706" y="5274"/>
                    <a:pt x="13129" y="7578"/>
                  </a:cubicBezTo>
                  <a:cubicBezTo>
                    <a:pt x="13553" y="9882"/>
                    <a:pt x="14400" y="13050"/>
                    <a:pt x="15882" y="14922"/>
                  </a:cubicBezTo>
                  <a:cubicBezTo>
                    <a:pt x="17365" y="16794"/>
                    <a:pt x="19482" y="17370"/>
                    <a:pt x="21600" y="17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4" name="Line"/>
            <p:cNvSpPr/>
            <p:nvPr/>
          </p:nvSpPr>
          <p:spPr>
            <a:xfrm>
              <a:off x="2214430" y="74468"/>
              <a:ext cx="59863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3" h="21600" fill="norm" stroke="1" extrusionOk="0">
                  <a:moveTo>
                    <a:pt x="0" y="0"/>
                  </a:moveTo>
                  <a:cubicBezTo>
                    <a:pt x="9360" y="3443"/>
                    <a:pt x="18720" y="6887"/>
                    <a:pt x="20160" y="10487"/>
                  </a:cubicBezTo>
                  <a:cubicBezTo>
                    <a:pt x="21600" y="14087"/>
                    <a:pt x="15120" y="17843"/>
                    <a:pt x="86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5" name="Line"/>
            <p:cNvSpPr/>
            <p:nvPr/>
          </p:nvSpPr>
          <p:spPr>
            <a:xfrm>
              <a:off x="3039930" y="201468"/>
              <a:ext cx="6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6" name="Line"/>
            <p:cNvSpPr/>
            <p:nvPr/>
          </p:nvSpPr>
          <p:spPr>
            <a:xfrm>
              <a:off x="3020880" y="67846"/>
              <a:ext cx="25401" cy="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0" y="12324"/>
                  </a:moveTo>
                  <a:cubicBezTo>
                    <a:pt x="0" y="5574"/>
                    <a:pt x="0" y="-1176"/>
                    <a:pt x="3600" y="174"/>
                  </a:cubicBezTo>
                  <a:cubicBezTo>
                    <a:pt x="7200" y="1524"/>
                    <a:pt x="14400" y="10974"/>
                    <a:pt x="21600" y="20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7" name="Line"/>
            <p:cNvSpPr/>
            <p:nvPr/>
          </p:nvSpPr>
          <p:spPr>
            <a:xfrm>
              <a:off x="3084380" y="127385"/>
              <a:ext cx="101601" cy="226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4643"/>
                  </a:moveTo>
                  <a:cubicBezTo>
                    <a:pt x="21600" y="3634"/>
                    <a:pt x="21600" y="2624"/>
                    <a:pt x="20475" y="1716"/>
                  </a:cubicBezTo>
                  <a:cubicBezTo>
                    <a:pt x="19350" y="807"/>
                    <a:pt x="17100" y="0"/>
                    <a:pt x="13950" y="0"/>
                  </a:cubicBezTo>
                  <a:cubicBezTo>
                    <a:pt x="10800" y="0"/>
                    <a:pt x="6750" y="807"/>
                    <a:pt x="4950" y="2321"/>
                  </a:cubicBezTo>
                  <a:cubicBezTo>
                    <a:pt x="3150" y="3836"/>
                    <a:pt x="3600" y="6056"/>
                    <a:pt x="6075" y="7873"/>
                  </a:cubicBezTo>
                  <a:cubicBezTo>
                    <a:pt x="8550" y="9690"/>
                    <a:pt x="13050" y="11103"/>
                    <a:pt x="16200" y="12314"/>
                  </a:cubicBezTo>
                  <a:cubicBezTo>
                    <a:pt x="19350" y="13525"/>
                    <a:pt x="21150" y="14535"/>
                    <a:pt x="21375" y="15847"/>
                  </a:cubicBezTo>
                  <a:cubicBezTo>
                    <a:pt x="21600" y="17159"/>
                    <a:pt x="20250" y="18774"/>
                    <a:pt x="16425" y="19783"/>
                  </a:cubicBezTo>
                  <a:cubicBezTo>
                    <a:pt x="12600" y="20793"/>
                    <a:pt x="6300" y="211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8" name="Line"/>
            <p:cNvSpPr/>
            <p:nvPr/>
          </p:nvSpPr>
          <p:spPr>
            <a:xfrm>
              <a:off x="3567487" y="41613"/>
              <a:ext cx="412244" cy="363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32" fill="norm" stroke="1" extrusionOk="0">
                  <a:moveTo>
                    <a:pt x="4602" y="2312"/>
                  </a:moveTo>
                  <a:cubicBezTo>
                    <a:pt x="4822" y="1189"/>
                    <a:pt x="5043" y="65"/>
                    <a:pt x="5098" y="2"/>
                  </a:cubicBezTo>
                  <a:cubicBezTo>
                    <a:pt x="5153" y="-60"/>
                    <a:pt x="5043" y="939"/>
                    <a:pt x="4877" y="3124"/>
                  </a:cubicBezTo>
                  <a:cubicBezTo>
                    <a:pt x="4712" y="5309"/>
                    <a:pt x="4492" y="8680"/>
                    <a:pt x="4436" y="11676"/>
                  </a:cubicBezTo>
                  <a:cubicBezTo>
                    <a:pt x="4381" y="14673"/>
                    <a:pt x="4492" y="17295"/>
                    <a:pt x="4822" y="18918"/>
                  </a:cubicBezTo>
                  <a:cubicBezTo>
                    <a:pt x="5153" y="20541"/>
                    <a:pt x="5704" y="21165"/>
                    <a:pt x="6034" y="21103"/>
                  </a:cubicBezTo>
                  <a:cubicBezTo>
                    <a:pt x="6365" y="21041"/>
                    <a:pt x="6475" y="20291"/>
                    <a:pt x="6034" y="19105"/>
                  </a:cubicBezTo>
                  <a:cubicBezTo>
                    <a:pt x="5594" y="17919"/>
                    <a:pt x="4602" y="16296"/>
                    <a:pt x="3830" y="15297"/>
                  </a:cubicBezTo>
                  <a:cubicBezTo>
                    <a:pt x="3059" y="14298"/>
                    <a:pt x="2508" y="13924"/>
                    <a:pt x="1792" y="13674"/>
                  </a:cubicBezTo>
                  <a:cubicBezTo>
                    <a:pt x="1075" y="13424"/>
                    <a:pt x="194" y="13300"/>
                    <a:pt x="28" y="13112"/>
                  </a:cubicBezTo>
                  <a:cubicBezTo>
                    <a:pt x="-137" y="12925"/>
                    <a:pt x="414" y="12675"/>
                    <a:pt x="1626" y="11676"/>
                  </a:cubicBezTo>
                  <a:cubicBezTo>
                    <a:pt x="2839" y="10678"/>
                    <a:pt x="4712" y="8930"/>
                    <a:pt x="5924" y="7494"/>
                  </a:cubicBezTo>
                  <a:cubicBezTo>
                    <a:pt x="7136" y="6058"/>
                    <a:pt x="7687" y="4934"/>
                    <a:pt x="8128" y="3935"/>
                  </a:cubicBezTo>
                  <a:cubicBezTo>
                    <a:pt x="8569" y="2937"/>
                    <a:pt x="8900" y="2063"/>
                    <a:pt x="9065" y="2250"/>
                  </a:cubicBezTo>
                  <a:cubicBezTo>
                    <a:pt x="9230" y="2437"/>
                    <a:pt x="9230" y="3686"/>
                    <a:pt x="9285" y="6557"/>
                  </a:cubicBezTo>
                  <a:cubicBezTo>
                    <a:pt x="9341" y="9429"/>
                    <a:pt x="9451" y="13924"/>
                    <a:pt x="9451" y="16483"/>
                  </a:cubicBezTo>
                  <a:cubicBezTo>
                    <a:pt x="9451" y="19043"/>
                    <a:pt x="9341" y="19667"/>
                    <a:pt x="9175" y="20291"/>
                  </a:cubicBezTo>
                  <a:cubicBezTo>
                    <a:pt x="9010" y="20916"/>
                    <a:pt x="8790" y="21540"/>
                    <a:pt x="8679" y="21415"/>
                  </a:cubicBezTo>
                  <a:cubicBezTo>
                    <a:pt x="8569" y="21290"/>
                    <a:pt x="8569" y="20416"/>
                    <a:pt x="8679" y="19355"/>
                  </a:cubicBezTo>
                  <a:cubicBezTo>
                    <a:pt x="8790" y="18294"/>
                    <a:pt x="9010" y="17045"/>
                    <a:pt x="9285" y="16109"/>
                  </a:cubicBezTo>
                  <a:cubicBezTo>
                    <a:pt x="9561" y="15172"/>
                    <a:pt x="9892" y="14548"/>
                    <a:pt x="10332" y="14236"/>
                  </a:cubicBezTo>
                  <a:cubicBezTo>
                    <a:pt x="10773" y="13924"/>
                    <a:pt x="11324" y="13924"/>
                    <a:pt x="11655" y="14236"/>
                  </a:cubicBezTo>
                  <a:cubicBezTo>
                    <a:pt x="11985" y="14548"/>
                    <a:pt x="12096" y="15172"/>
                    <a:pt x="12261" y="15797"/>
                  </a:cubicBezTo>
                  <a:cubicBezTo>
                    <a:pt x="12426" y="16421"/>
                    <a:pt x="12647" y="17045"/>
                    <a:pt x="12977" y="17545"/>
                  </a:cubicBezTo>
                  <a:cubicBezTo>
                    <a:pt x="13308" y="18044"/>
                    <a:pt x="13749" y="18419"/>
                    <a:pt x="14245" y="18481"/>
                  </a:cubicBezTo>
                  <a:cubicBezTo>
                    <a:pt x="14741" y="18543"/>
                    <a:pt x="15292" y="18294"/>
                    <a:pt x="15843" y="17545"/>
                  </a:cubicBezTo>
                  <a:cubicBezTo>
                    <a:pt x="16394" y="16795"/>
                    <a:pt x="16945" y="15547"/>
                    <a:pt x="17275" y="14423"/>
                  </a:cubicBezTo>
                  <a:cubicBezTo>
                    <a:pt x="17606" y="13300"/>
                    <a:pt x="17716" y="12301"/>
                    <a:pt x="17551" y="11989"/>
                  </a:cubicBezTo>
                  <a:cubicBezTo>
                    <a:pt x="17385" y="11676"/>
                    <a:pt x="16945" y="12051"/>
                    <a:pt x="16559" y="12488"/>
                  </a:cubicBezTo>
                  <a:cubicBezTo>
                    <a:pt x="16173" y="12925"/>
                    <a:pt x="15843" y="13424"/>
                    <a:pt x="15677" y="14111"/>
                  </a:cubicBezTo>
                  <a:cubicBezTo>
                    <a:pt x="15512" y="14798"/>
                    <a:pt x="15512" y="15672"/>
                    <a:pt x="16228" y="16421"/>
                  </a:cubicBezTo>
                  <a:cubicBezTo>
                    <a:pt x="16945" y="17170"/>
                    <a:pt x="18377" y="17794"/>
                    <a:pt x="19369" y="18169"/>
                  </a:cubicBezTo>
                  <a:cubicBezTo>
                    <a:pt x="20361" y="18543"/>
                    <a:pt x="20912" y="18668"/>
                    <a:pt x="21463" y="18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9" name="Line"/>
            <p:cNvSpPr/>
            <p:nvPr/>
          </p:nvSpPr>
          <p:spPr>
            <a:xfrm>
              <a:off x="4411530" y="182418"/>
              <a:ext cx="209551" cy="171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9483"/>
                  </a:moveTo>
                  <a:cubicBezTo>
                    <a:pt x="1091" y="6849"/>
                    <a:pt x="2182" y="4215"/>
                    <a:pt x="3273" y="2766"/>
                  </a:cubicBezTo>
                  <a:cubicBezTo>
                    <a:pt x="4364" y="1317"/>
                    <a:pt x="5455" y="1054"/>
                    <a:pt x="6327" y="1580"/>
                  </a:cubicBezTo>
                  <a:cubicBezTo>
                    <a:pt x="7200" y="2107"/>
                    <a:pt x="7855" y="3424"/>
                    <a:pt x="8727" y="6322"/>
                  </a:cubicBezTo>
                  <a:cubicBezTo>
                    <a:pt x="9600" y="9220"/>
                    <a:pt x="10691" y="13698"/>
                    <a:pt x="11018" y="16595"/>
                  </a:cubicBezTo>
                  <a:cubicBezTo>
                    <a:pt x="11345" y="19493"/>
                    <a:pt x="10909" y="20810"/>
                    <a:pt x="10145" y="21205"/>
                  </a:cubicBezTo>
                  <a:cubicBezTo>
                    <a:pt x="9382" y="21600"/>
                    <a:pt x="8291" y="21073"/>
                    <a:pt x="7527" y="19493"/>
                  </a:cubicBezTo>
                  <a:cubicBezTo>
                    <a:pt x="6764" y="17912"/>
                    <a:pt x="6327" y="15278"/>
                    <a:pt x="6109" y="13302"/>
                  </a:cubicBezTo>
                  <a:cubicBezTo>
                    <a:pt x="5891" y="11327"/>
                    <a:pt x="5891" y="10010"/>
                    <a:pt x="7418" y="7902"/>
                  </a:cubicBezTo>
                  <a:cubicBezTo>
                    <a:pt x="8945" y="5795"/>
                    <a:pt x="12000" y="2898"/>
                    <a:pt x="14618" y="1449"/>
                  </a:cubicBezTo>
                  <a:cubicBezTo>
                    <a:pt x="17236" y="0"/>
                    <a:pt x="1941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0" name="Line"/>
            <p:cNvSpPr/>
            <p:nvPr/>
          </p:nvSpPr>
          <p:spPr>
            <a:xfrm>
              <a:off x="4577424" y="68132"/>
              <a:ext cx="380207" cy="283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148" fill="norm" stroke="1" extrusionOk="0">
                  <a:moveTo>
                    <a:pt x="6435" y="11824"/>
                  </a:moveTo>
                  <a:cubicBezTo>
                    <a:pt x="6075" y="10405"/>
                    <a:pt x="5715" y="8986"/>
                    <a:pt x="5235" y="8356"/>
                  </a:cubicBezTo>
                  <a:cubicBezTo>
                    <a:pt x="4755" y="7725"/>
                    <a:pt x="4155" y="7883"/>
                    <a:pt x="3375" y="9144"/>
                  </a:cubicBezTo>
                  <a:cubicBezTo>
                    <a:pt x="2595" y="10405"/>
                    <a:pt x="1635" y="12770"/>
                    <a:pt x="1035" y="14583"/>
                  </a:cubicBezTo>
                  <a:cubicBezTo>
                    <a:pt x="435" y="16396"/>
                    <a:pt x="195" y="17658"/>
                    <a:pt x="75" y="18683"/>
                  </a:cubicBezTo>
                  <a:cubicBezTo>
                    <a:pt x="-45" y="19707"/>
                    <a:pt x="-45" y="20496"/>
                    <a:pt x="255" y="20890"/>
                  </a:cubicBezTo>
                  <a:cubicBezTo>
                    <a:pt x="555" y="21284"/>
                    <a:pt x="1155" y="21284"/>
                    <a:pt x="1935" y="20496"/>
                  </a:cubicBezTo>
                  <a:cubicBezTo>
                    <a:pt x="2715" y="19707"/>
                    <a:pt x="3675" y="18131"/>
                    <a:pt x="4215" y="16869"/>
                  </a:cubicBezTo>
                  <a:cubicBezTo>
                    <a:pt x="4755" y="15608"/>
                    <a:pt x="4875" y="14662"/>
                    <a:pt x="4995" y="14899"/>
                  </a:cubicBezTo>
                  <a:cubicBezTo>
                    <a:pt x="5115" y="15135"/>
                    <a:pt x="5235" y="16554"/>
                    <a:pt x="5595" y="17342"/>
                  </a:cubicBezTo>
                  <a:cubicBezTo>
                    <a:pt x="5955" y="18131"/>
                    <a:pt x="6555" y="18288"/>
                    <a:pt x="7335" y="17658"/>
                  </a:cubicBezTo>
                  <a:cubicBezTo>
                    <a:pt x="8115" y="17027"/>
                    <a:pt x="9075" y="15608"/>
                    <a:pt x="10335" y="12849"/>
                  </a:cubicBezTo>
                  <a:cubicBezTo>
                    <a:pt x="11595" y="10090"/>
                    <a:pt x="13155" y="5991"/>
                    <a:pt x="14115" y="3389"/>
                  </a:cubicBezTo>
                  <a:cubicBezTo>
                    <a:pt x="15075" y="788"/>
                    <a:pt x="15435" y="-316"/>
                    <a:pt x="15435" y="78"/>
                  </a:cubicBezTo>
                  <a:cubicBezTo>
                    <a:pt x="15435" y="472"/>
                    <a:pt x="15075" y="2364"/>
                    <a:pt x="14655" y="4729"/>
                  </a:cubicBezTo>
                  <a:cubicBezTo>
                    <a:pt x="14235" y="7094"/>
                    <a:pt x="13755" y="9932"/>
                    <a:pt x="13515" y="11745"/>
                  </a:cubicBezTo>
                  <a:cubicBezTo>
                    <a:pt x="13275" y="13558"/>
                    <a:pt x="13275" y="14347"/>
                    <a:pt x="13335" y="15214"/>
                  </a:cubicBezTo>
                  <a:cubicBezTo>
                    <a:pt x="13395" y="16081"/>
                    <a:pt x="13515" y="17027"/>
                    <a:pt x="13875" y="17658"/>
                  </a:cubicBezTo>
                  <a:cubicBezTo>
                    <a:pt x="14235" y="18288"/>
                    <a:pt x="14835" y="18604"/>
                    <a:pt x="15435" y="18525"/>
                  </a:cubicBezTo>
                  <a:cubicBezTo>
                    <a:pt x="16035" y="18446"/>
                    <a:pt x="16635" y="17973"/>
                    <a:pt x="17295" y="17027"/>
                  </a:cubicBezTo>
                  <a:cubicBezTo>
                    <a:pt x="17955" y="16081"/>
                    <a:pt x="18675" y="14662"/>
                    <a:pt x="19095" y="13558"/>
                  </a:cubicBezTo>
                  <a:cubicBezTo>
                    <a:pt x="19515" y="12455"/>
                    <a:pt x="19635" y="11666"/>
                    <a:pt x="19395" y="11193"/>
                  </a:cubicBezTo>
                  <a:cubicBezTo>
                    <a:pt x="19155" y="10720"/>
                    <a:pt x="18555" y="10563"/>
                    <a:pt x="17955" y="11036"/>
                  </a:cubicBezTo>
                  <a:cubicBezTo>
                    <a:pt x="17355" y="11509"/>
                    <a:pt x="16755" y="12612"/>
                    <a:pt x="16455" y="13716"/>
                  </a:cubicBezTo>
                  <a:cubicBezTo>
                    <a:pt x="16155" y="14820"/>
                    <a:pt x="16155" y="15923"/>
                    <a:pt x="16455" y="16633"/>
                  </a:cubicBezTo>
                  <a:cubicBezTo>
                    <a:pt x="16755" y="17342"/>
                    <a:pt x="17355" y="17658"/>
                    <a:pt x="18255" y="17500"/>
                  </a:cubicBezTo>
                  <a:cubicBezTo>
                    <a:pt x="19155" y="17342"/>
                    <a:pt x="20355" y="16712"/>
                    <a:pt x="21555" y="16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1" name="Line"/>
            <p:cNvSpPr/>
            <p:nvPr/>
          </p:nvSpPr>
          <p:spPr>
            <a:xfrm>
              <a:off x="4798880" y="150668"/>
              <a:ext cx="2159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76" y="14400"/>
                    <a:pt x="6353" y="7200"/>
                    <a:pt x="9953" y="3600"/>
                  </a:cubicBezTo>
                  <a:cubicBezTo>
                    <a:pt x="13553" y="0"/>
                    <a:pt x="1757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2" name="Line"/>
            <p:cNvSpPr/>
            <p:nvPr/>
          </p:nvSpPr>
          <p:spPr>
            <a:xfrm>
              <a:off x="4544880" y="404668"/>
              <a:ext cx="393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81" y="16800"/>
                    <a:pt x="8361" y="12000"/>
                    <a:pt x="11961" y="8400"/>
                  </a:cubicBezTo>
                  <a:cubicBezTo>
                    <a:pt x="15561" y="4800"/>
                    <a:pt x="1858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3" name="Line"/>
            <p:cNvSpPr/>
            <p:nvPr/>
          </p:nvSpPr>
          <p:spPr>
            <a:xfrm>
              <a:off x="4562801" y="493568"/>
              <a:ext cx="324980" cy="31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280" fill="norm" stroke="1" extrusionOk="0">
                  <a:moveTo>
                    <a:pt x="1758" y="17280"/>
                  </a:moveTo>
                  <a:cubicBezTo>
                    <a:pt x="917" y="18720"/>
                    <a:pt x="75" y="20160"/>
                    <a:pt x="5" y="20880"/>
                  </a:cubicBezTo>
                  <a:cubicBezTo>
                    <a:pt x="-65" y="21600"/>
                    <a:pt x="636" y="21600"/>
                    <a:pt x="3371" y="18720"/>
                  </a:cubicBezTo>
                  <a:cubicBezTo>
                    <a:pt x="6106" y="15840"/>
                    <a:pt x="10875" y="10080"/>
                    <a:pt x="14241" y="6480"/>
                  </a:cubicBezTo>
                  <a:cubicBezTo>
                    <a:pt x="17608" y="2880"/>
                    <a:pt x="19571" y="1440"/>
                    <a:pt x="215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4" name="Line"/>
            <p:cNvSpPr/>
            <p:nvPr/>
          </p:nvSpPr>
          <p:spPr>
            <a:xfrm>
              <a:off x="5506298" y="36803"/>
              <a:ext cx="346683" cy="572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387" fill="norm" stroke="1" extrusionOk="0">
                  <a:moveTo>
                    <a:pt x="9601" y="8767"/>
                  </a:moveTo>
                  <a:cubicBezTo>
                    <a:pt x="9471" y="8371"/>
                    <a:pt x="9341" y="7975"/>
                    <a:pt x="8560" y="7580"/>
                  </a:cubicBezTo>
                  <a:cubicBezTo>
                    <a:pt x="7779" y="7184"/>
                    <a:pt x="6348" y="6789"/>
                    <a:pt x="4722" y="7342"/>
                  </a:cubicBezTo>
                  <a:cubicBezTo>
                    <a:pt x="3095" y="7896"/>
                    <a:pt x="1273" y="9400"/>
                    <a:pt x="493" y="10626"/>
                  </a:cubicBezTo>
                  <a:cubicBezTo>
                    <a:pt x="-288" y="11852"/>
                    <a:pt x="-28" y="12802"/>
                    <a:pt x="493" y="13316"/>
                  </a:cubicBezTo>
                  <a:cubicBezTo>
                    <a:pt x="1013" y="13830"/>
                    <a:pt x="1794" y="13909"/>
                    <a:pt x="2965" y="13118"/>
                  </a:cubicBezTo>
                  <a:cubicBezTo>
                    <a:pt x="4136" y="12327"/>
                    <a:pt x="5698" y="10665"/>
                    <a:pt x="6218" y="9083"/>
                  </a:cubicBezTo>
                  <a:cubicBezTo>
                    <a:pt x="6739" y="7501"/>
                    <a:pt x="6218" y="5997"/>
                    <a:pt x="5958" y="5008"/>
                  </a:cubicBezTo>
                  <a:cubicBezTo>
                    <a:pt x="5698" y="4019"/>
                    <a:pt x="5698" y="3545"/>
                    <a:pt x="6218" y="3030"/>
                  </a:cubicBezTo>
                  <a:cubicBezTo>
                    <a:pt x="6739" y="2516"/>
                    <a:pt x="7779" y="1962"/>
                    <a:pt x="8951" y="1487"/>
                  </a:cubicBezTo>
                  <a:cubicBezTo>
                    <a:pt x="10122" y="1013"/>
                    <a:pt x="11423" y="617"/>
                    <a:pt x="12659" y="340"/>
                  </a:cubicBezTo>
                  <a:cubicBezTo>
                    <a:pt x="13895" y="63"/>
                    <a:pt x="15066" y="-95"/>
                    <a:pt x="15717" y="63"/>
                  </a:cubicBezTo>
                  <a:cubicBezTo>
                    <a:pt x="16367" y="221"/>
                    <a:pt x="16498" y="696"/>
                    <a:pt x="15457" y="2081"/>
                  </a:cubicBezTo>
                  <a:cubicBezTo>
                    <a:pt x="14416" y="3465"/>
                    <a:pt x="12204" y="5760"/>
                    <a:pt x="10317" y="8015"/>
                  </a:cubicBezTo>
                  <a:cubicBezTo>
                    <a:pt x="8430" y="10270"/>
                    <a:pt x="6869" y="12485"/>
                    <a:pt x="5893" y="14463"/>
                  </a:cubicBezTo>
                  <a:cubicBezTo>
                    <a:pt x="4917" y="16441"/>
                    <a:pt x="4526" y="18182"/>
                    <a:pt x="4461" y="19290"/>
                  </a:cubicBezTo>
                  <a:cubicBezTo>
                    <a:pt x="4396" y="20397"/>
                    <a:pt x="4657" y="20872"/>
                    <a:pt x="5112" y="21149"/>
                  </a:cubicBezTo>
                  <a:cubicBezTo>
                    <a:pt x="5567" y="21426"/>
                    <a:pt x="6218" y="21505"/>
                    <a:pt x="6999" y="21149"/>
                  </a:cubicBezTo>
                  <a:cubicBezTo>
                    <a:pt x="7779" y="20793"/>
                    <a:pt x="8690" y="20002"/>
                    <a:pt x="9276" y="19131"/>
                  </a:cubicBezTo>
                  <a:cubicBezTo>
                    <a:pt x="9861" y="18261"/>
                    <a:pt x="10122" y="17312"/>
                    <a:pt x="10057" y="16600"/>
                  </a:cubicBezTo>
                  <a:cubicBezTo>
                    <a:pt x="9992" y="15887"/>
                    <a:pt x="9601" y="15413"/>
                    <a:pt x="10642" y="14898"/>
                  </a:cubicBezTo>
                  <a:cubicBezTo>
                    <a:pt x="11683" y="14384"/>
                    <a:pt x="14155" y="13830"/>
                    <a:pt x="16172" y="13395"/>
                  </a:cubicBezTo>
                  <a:cubicBezTo>
                    <a:pt x="18189" y="12960"/>
                    <a:pt x="19751" y="12643"/>
                    <a:pt x="21312" y="12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5" name="Line"/>
            <p:cNvSpPr/>
            <p:nvPr/>
          </p:nvSpPr>
          <p:spPr>
            <a:xfrm>
              <a:off x="6275528" y="181486"/>
              <a:ext cx="261367" cy="217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0777" fill="norm" stroke="1" extrusionOk="0">
                  <a:moveTo>
                    <a:pt x="8978" y="3117"/>
                  </a:moveTo>
                  <a:cubicBezTo>
                    <a:pt x="9150" y="2107"/>
                    <a:pt x="9321" y="1098"/>
                    <a:pt x="8892" y="492"/>
                  </a:cubicBezTo>
                  <a:cubicBezTo>
                    <a:pt x="8464" y="-113"/>
                    <a:pt x="7435" y="-315"/>
                    <a:pt x="5978" y="795"/>
                  </a:cubicBezTo>
                  <a:cubicBezTo>
                    <a:pt x="4521" y="1906"/>
                    <a:pt x="2635" y="4328"/>
                    <a:pt x="1435" y="7558"/>
                  </a:cubicBezTo>
                  <a:cubicBezTo>
                    <a:pt x="235" y="10788"/>
                    <a:pt x="-279" y="14825"/>
                    <a:pt x="150" y="17449"/>
                  </a:cubicBezTo>
                  <a:cubicBezTo>
                    <a:pt x="578" y="20074"/>
                    <a:pt x="1950" y="21285"/>
                    <a:pt x="4778" y="20578"/>
                  </a:cubicBezTo>
                  <a:cubicBezTo>
                    <a:pt x="7607" y="19872"/>
                    <a:pt x="11892" y="17248"/>
                    <a:pt x="14292" y="15532"/>
                  </a:cubicBezTo>
                  <a:cubicBezTo>
                    <a:pt x="16692" y="13816"/>
                    <a:pt x="17207" y="13008"/>
                    <a:pt x="17635" y="12100"/>
                  </a:cubicBezTo>
                  <a:cubicBezTo>
                    <a:pt x="18064" y="11192"/>
                    <a:pt x="18407" y="10182"/>
                    <a:pt x="18150" y="9577"/>
                  </a:cubicBezTo>
                  <a:cubicBezTo>
                    <a:pt x="17892" y="8971"/>
                    <a:pt x="17035" y="8769"/>
                    <a:pt x="16264" y="8971"/>
                  </a:cubicBezTo>
                  <a:cubicBezTo>
                    <a:pt x="15492" y="9173"/>
                    <a:pt x="14807" y="9778"/>
                    <a:pt x="14207" y="11091"/>
                  </a:cubicBezTo>
                  <a:cubicBezTo>
                    <a:pt x="13607" y="12403"/>
                    <a:pt x="13092" y="14421"/>
                    <a:pt x="13092" y="15835"/>
                  </a:cubicBezTo>
                  <a:cubicBezTo>
                    <a:pt x="13092" y="17248"/>
                    <a:pt x="13607" y="18055"/>
                    <a:pt x="14721" y="18358"/>
                  </a:cubicBezTo>
                  <a:cubicBezTo>
                    <a:pt x="15835" y="18661"/>
                    <a:pt x="17550" y="18459"/>
                    <a:pt x="18921" y="17248"/>
                  </a:cubicBezTo>
                  <a:cubicBezTo>
                    <a:pt x="20292" y="16036"/>
                    <a:pt x="21321" y="13816"/>
                    <a:pt x="21150" y="11898"/>
                  </a:cubicBezTo>
                  <a:cubicBezTo>
                    <a:pt x="20978" y="9980"/>
                    <a:pt x="19607" y="8365"/>
                    <a:pt x="18235" y="6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6" name="Line"/>
            <p:cNvSpPr/>
            <p:nvPr/>
          </p:nvSpPr>
          <p:spPr>
            <a:xfrm>
              <a:off x="6608630" y="55418"/>
              <a:ext cx="254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095"/>
                    <a:pt x="7200" y="4189"/>
                    <a:pt x="3600" y="7789"/>
                  </a:cubicBezTo>
                  <a:cubicBezTo>
                    <a:pt x="0" y="11389"/>
                    <a:pt x="0" y="164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7" name="Line"/>
            <p:cNvSpPr/>
            <p:nvPr/>
          </p:nvSpPr>
          <p:spPr>
            <a:xfrm>
              <a:off x="6697530" y="55418"/>
              <a:ext cx="63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596"/>
                    <a:pt x="14400" y="9191"/>
                    <a:pt x="18000" y="12791"/>
                  </a:cubicBezTo>
                  <a:cubicBezTo>
                    <a:pt x="21600" y="16391"/>
                    <a:pt x="21600" y="189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8" name="Line"/>
            <p:cNvSpPr/>
            <p:nvPr/>
          </p:nvSpPr>
          <p:spPr>
            <a:xfrm>
              <a:off x="6741440" y="190505"/>
              <a:ext cx="95791" cy="160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205" fill="norm" stroke="1" extrusionOk="0">
                  <a:moveTo>
                    <a:pt x="2937" y="9869"/>
                  </a:moveTo>
                  <a:cubicBezTo>
                    <a:pt x="7633" y="7905"/>
                    <a:pt x="12328" y="5941"/>
                    <a:pt x="14676" y="4258"/>
                  </a:cubicBezTo>
                  <a:cubicBezTo>
                    <a:pt x="17024" y="2575"/>
                    <a:pt x="17024" y="1173"/>
                    <a:pt x="15850" y="471"/>
                  </a:cubicBezTo>
                  <a:cubicBezTo>
                    <a:pt x="14676" y="-230"/>
                    <a:pt x="12328" y="-230"/>
                    <a:pt x="9746" y="1032"/>
                  </a:cubicBezTo>
                  <a:cubicBezTo>
                    <a:pt x="7163" y="2295"/>
                    <a:pt x="4346" y="4819"/>
                    <a:pt x="2467" y="8045"/>
                  </a:cubicBezTo>
                  <a:cubicBezTo>
                    <a:pt x="589" y="11271"/>
                    <a:pt x="-350" y="15199"/>
                    <a:pt x="120" y="17583"/>
                  </a:cubicBezTo>
                  <a:cubicBezTo>
                    <a:pt x="589" y="19967"/>
                    <a:pt x="2467" y="20809"/>
                    <a:pt x="6224" y="21089"/>
                  </a:cubicBezTo>
                  <a:cubicBezTo>
                    <a:pt x="9980" y="21370"/>
                    <a:pt x="15615" y="21089"/>
                    <a:pt x="21250" y="20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9" name="Line"/>
            <p:cNvSpPr/>
            <p:nvPr/>
          </p:nvSpPr>
          <p:spPr>
            <a:xfrm>
              <a:off x="6903022" y="207818"/>
              <a:ext cx="112009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21167" y="0"/>
                  </a:moveTo>
                  <a:cubicBezTo>
                    <a:pt x="16767" y="313"/>
                    <a:pt x="12367" y="626"/>
                    <a:pt x="8767" y="2191"/>
                  </a:cubicBezTo>
                  <a:cubicBezTo>
                    <a:pt x="5167" y="3757"/>
                    <a:pt x="2367" y="6574"/>
                    <a:pt x="967" y="9548"/>
                  </a:cubicBezTo>
                  <a:cubicBezTo>
                    <a:pt x="-433" y="12522"/>
                    <a:pt x="-433" y="15652"/>
                    <a:pt x="1767" y="17687"/>
                  </a:cubicBezTo>
                  <a:cubicBezTo>
                    <a:pt x="3967" y="19722"/>
                    <a:pt x="8367" y="20661"/>
                    <a:pt x="127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0" name="Line"/>
            <p:cNvSpPr/>
            <p:nvPr/>
          </p:nvSpPr>
          <p:spPr>
            <a:xfrm>
              <a:off x="7092024" y="30018"/>
              <a:ext cx="56357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21300" y="0"/>
                  </a:moveTo>
                  <a:cubicBezTo>
                    <a:pt x="15700" y="2448"/>
                    <a:pt x="10100" y="4896"/>
                    <a:pt x="6500" y="7920"/>
                  </a:cubicBezTo>
                  <a:cubicBezTo>
                    <a:pt x="2900" y="10944"/>
                    <a:pt x="1300" y="14544"/>
                    <a:pt x="500" y="16704"/>
                  </a:cubicBezTo>
                  <a:cubicBezTo>
                    <a:pt x="-300" y="18864"/>
                    <a:pt x="-300" y="19584"/>
                    <a:pt x="1700" y="20160"/>
                  </a:cubicBezTo>
                  <a:cubicBezTo>
                    <a:pt x="3700" y="20736"/>
                    <a:pt x="7700" y="21168"/>
                    <a:pt x="117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1" name="Line"/>
            <p:cNvSpPr/>
            <p:nvPr/>
          </p:nvSpPr>
          <p:spPr>
            <a:xfrm>
              <a:off x="7021380" y="214168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2" name="Line"/>
            <p:cNvSpPr/>
            <p:nvPr/>
          </p:nvSpPr>
          <p:spPr>
            <a:xfrm>
              <a:off x="7199180" y="214168"/>
              <a:ext cx="254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3" name="Line"/>
            <p:cNvSpPr/>
            <p:nvPr/>
          </p:nvSpPr>
          <p:spPr>
            <a:xfrm>
              <a:off x="7224580" y="163368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4" name="Line"/>
            <p:cNvSpPr/>
            <p:nvPr/>
          </p:nvSpPr>
          <p:spPr>
            <a:xfrm>
              <a:off x="7247672" y="218103"/>
              <a:ext cx="91209" cy="10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0256" fill="norm" stroke="1" extrusionOk="0">
                  <a:moveTo>
                    <a:pt x="6426" y="448"/>
                  </a:moveTo>
                  <a:cubicBezTo>
                    <a:pt x="5935" y="4375"/>
                    <a:pt x="5444" y="8303"/>
                    <a:pt x="4462" y="12034"/>
                  </a:cubicBezTo>
                  <a:cubicBezTo>
                    <a:pt x="3480" y="15765"/>
                    <a:pt x="2008" y="19299"/>
                    <a:pt x="1026" y="20085"/>
                  </a:cubicBezTo>
                  <a:cubicBezTo>
                    <a:pt x="44" y="20870"/>
                    <a:pt x="-447" y="18906"/>
                    <a:pt x="535" y="15372"/>
                  </a:cubicBezTo>
                  <a:cubicBezTo>
                    <a:pt x="1517" y="11837"/>
                    <a:pt x="3971" y="6732"/>
                    <a:pt x="6426" y="3590"/>
                  </a:cubicBezTo>
                  <a:cubicBezTo>
                    <a:pt x="8880" y="448"/>
                    <a:pt x="11335" y="-730"/>
                    <a:pt x="13053" y="448"/>
                  </a:cubicBezTo>
                  <a:cubicBezTo>
                    <a:pt x="14771" y="1626"/>
                    <a:pt x="15753" y="5161"/>
                    <a:pt x="16980" y="8695"/>
                  </a:cubicBezTo>
                  <a:cubicBezTo>
                    <a:pt x="18208" y="12230"/>
                    <a:pt x="19680" y="15765"/>
                    <a:pt x="21153" y="19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5" name="Line"/>
            <p:cNvSpPr/>
            <p:nvPr/>
          </p:nvSpPr>
          <p:spPr>
            <a:xfrm>
              <a:off x="7402380" y="202309"/>
              <a:ext cx="104630" cy="425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294" fill="norm" stroke="1" extrusionOk="0">
                  <a:moveTo>
                    <a:pt x="19059" y="2181"/>
                  </a:moveTo>
                  <a:cubicBezTo>
                    <a:pt x="20329" y="1546"/>
                    <a:pt x="21600" y="911"/>
                    <a:pt x="20541" y="487"/>
                  </a:cubicBezTo>
                  <a:cubicBezTo>
                    <a:pt x="19482" y="64"/>
                    <a:pt x="16094" y="-148"/>
                    <a:pt x="12918" y="117"/>
                  </a:cubicBezTo>
                  <a:cubicBezTo>
                    <a:pt x="9741" y="381"/>
                    <a:pt x="6776" y="1123"/>
                    <a:pt x="5082" y="1811"/>
                  </a:cubicBezTo>
                  <a:cubicBezTo>
                    <a:pt x="3388" y="2499"/>
                    <a:pt x="2965" y="3134"/>
                    <a:pt x="4024" y="3452"/>
                  </a:cubicBezTo>
                  <a:cubicBezTo>
                    <a:pt x="5082" y="3770"/>
                    <a:pt x="7624" y="3770"/>
                    <a:pt x="10165" y="3505"/>
                  </a:cubicBezTo>
                  <a:cubicBezTo>
                    <a:pt x="12706" y="3240"/>
                    <a:pt x="15247" y="2711"/>
                    <a:pt x="16518" y="2817"/>
                  </a:cubicBezTo>
                  <a:cubicBezTo>
                    <a:pt x="17788" y="2923"/>
                    <a:pt x="17788" y="3664"/>
                    <a:pt x="18000" y="5887"/>
                  </a:cubicBezTo>
                  <a:cubicBezTo>
                    <a:pt x="18212" y="8111"/>
                    <a:pt x="18635" y="11817"/>
                    <a:pt x="18847" y="14199"/>
                  </a:cubicBezTo>
                  <a:cubicBezTo>
                    <a:pt x="19059" y="16581"/>
                    <a:pt x="19059" y="17640"/>
                    <a:pt x="18424" y="18593"/>
                  </a:cubicBezTo>
                  <a:cubicBezTo>
                    <a:pt x="17788" y="19546"/>
                    <a:pt x="16518" y="20393"/>
                    <a:pt x="14824" y="20870"/>
                  </a:cubicBezTo>
                  <a:cubicBezTo>
                    <a:pt x="13129" y="21346"/>
                    <a:pt x="11012" y="21452"/>
                    <a:pt x="8894" y="21028"/>
                  </a:cubicBezTo>
                  <a:cubicBezTo>
                    <a:pt x="6776" y="20605"/>
                    <a:pt x="4659" y="19652"/>
                    <a:pt x="3176" y="18223"/>
                  </a:cubicBezTo>
                  <a:cubicBezTo>
                    <a:pt x="1694" y="16793"/>
                    <a:pt x="847" y="14887"/>
                    <a:pt x="0" y="12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6" name="Line"/>
            <p:cNvSpPr/>
            <p:nvPr/>
          </p:nvSpPr>
          <p:spPr>
            <a:xfrm>
              <a:off x="8030467" y="206599"/>
              <a:ext cx="98058" cy="443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427" fill="norm" stroke="1" extrusionOk="0">
                  <a:moveTo>
                    <a:pt x="4084" y="7430"/>
                  </a:moveTo>
                  <a:cubicBezTo>
                    <a:pt x="3643" y="10808"/>
                    <a:pt x="3203" y="14186"/>
                    <a:pt x="3203" y="16336"/>
                  </a:cubicBezTo>
                  <a:cubicBezTo>
                    <a:pt x="3203" y="18486"/>
                    <a:pt x="3643" y="19407"/>
                    <a:pt x="3864" y="20175"/>
                  </a:cubicBezTo>
                  <a:cubicBezTo>
                    <a:pt x="4084" y="20943"/>
                    <a:pt x="4084" y="21557"/>
                    <a:pt x="3643" y="21403"/>
                  </a:cubicBezTo>
                  <a:cubicBezTo>
                    <a:pt x="3203" y="21250"/>
                    <a:pt x="2321" y="20329"/>
                    <a:pt x="1439" y="18179"/>
                  </a:cubicBezTo>
                  <a:cubicBezTo>
                    <a:pt x="558" y="16029"/>
                    <a:pt x="-324" y="12651"/>
                    <a:pt x="117" y="9733"/>
                  </a:cubicBezTo>
                  <a:cubicBezTo>
                    <a:pt x="558" y="6816"/>
                    <a:pt x="2321" y="4359"/>
                    <a:pt x="3643" y="2875"/>
                  </a:cubicBezTo>
                  <a:cubicBezTo>
                    <a:pt x="4966" y="1390"/>
                    <a:pt x="5847" y="878"/>
                    <a:pt x="7390" y="520"/>
                  </a:cubicBezTo>
                  <a:cubicBezTo>
                    <a:pt x="8933" y="162"/>
                    <a:pt x="11137" y="-43"/>
                    <a:pt x="13121" y="8"/>
                  </a:cubicBezTo>
                  <a:cubicBezTo>
                    <a:pt x="15105" y="59"/>
                    <a:pt x="16868" y="366"/>
                    <a:pt x="18411" y="1441"/>
                  </a:cubicBezTo>
                  <a:cubicBezTo>
                    <a:pt x="19954" y="2516"/>
                    <a:pt x="21276" y="4359"/>
                    <a:pt x="19733" y="5843"/>
                  </a:cubicBezTo>
                  <a:cubicBezTo>
                    <a:pt x="18190" y="7328"/>
                    <a:pt x="13782" y="8454"/>
                    <a:pt x="10256" y="8966"/>
                  </a:cubicBezTo>
                  <a:cubicBezTo>
                    <a:pt x="6729" y="9477"/>
                    <a:pt x="4084" y="9375"/>
                    <a:pt x="1439" y="9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7" name="Line"/>
            <p:cNvSpPr/>
            <p:nvPr/>
          </p:nvSpPr>
          <p:spPr>
            <a:xfrm>
              <a:off x="8132630" y="196060"/>
              <a:ext cx="146051" cy="141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8" fill="norm" stroke="1" extrusionOk="0">
                  <a:moveTo>
                    <a:pt x="0" y="6530"/>
                  </a:moveTo>
                  <a:cubicBezTo>
                    <a:pt x="1252" y="5577"/>
                    <a:pt x="2504" y="4624"/>
                    <a:pt x="3913" y="4465"/>
                  </a:cubicBezTo>
                  <a:cubicBezTo>
                    <a:pt x="5322" y="4306"/>
                    <a:pt x="6887" y="4941"/>
                    <a:pt x="8452" y="7165"/>
                  </a:cubicBezTo>
                  <a:cubicBezTo>
                    <a:pt x="10017" y="9388"/>
                    <a:pt x="11583" y="13200"/>
                    <a:pt x="12052" y="16059"/>
                  </a:cubicBezTo>
                  <a:cubicBezTo>
                    <a:pt x="12522" y="18918"/>
                    <a:pt x="11896" y="20824"/>
                    <a:pt x="11113" y="21141"/>
                  </a:cubicBezTo>
                  <a:cubicBezTo>
                    <a:pt x="10330" y="21459"/>
                    <a:pt x="9391" y="20188"/>
                    <a:pt x="8922" y="16853"/>
                  </a:cubicBezTo>
                  <a:cubicBezTo>
                    <a:pt x="8452" y="13518"/>
                    <a:pt x="8452" y="8118"/>
                    <a:pt x="10017" y="4783"/>
                  </a:cubicBezTo>
                  <a:cubicBezTo>
                    <a:pt x="11583" y="1447"/>
                    <a:pt x="14713" y="177"/>
                    <a:pt x="16904" y="18"/>
                  </a:cubicBezTo>
                  <a:cubicBezTo>
                    <a:pt x="19096" y="-141"/>
                    <a:pt x="20348" y="812"/>
                    <a:pt x="21600" y="1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8" name="Line"/>
            <p:cNvSpPr/>
            <p:nvPr/>
          </p:nvSpPr>
          <p:spPr>
            <a:xfrm>
              <a:off x="8295878" y="207818"/>
              <a:ext cx="65916" cy="9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3" h="21212" fill="norm" stroke="1" extrusionOk="0">
                  <a:moveTo>
                    <a:pt x="20209" y="6894"/>
                  </a:moveTo>
                  <a:cubicBezTo>
                    <a:pt x="18246" y="5055"/>
                    <a:pt x="16282" y="3217"/>
                    <a:pt x="13664" y="2757"/>
                  </a:cubicBezTo>
                  <a:cubicBezTo>
                    <a:pt x="11046" y="2298"/>
                    <a:pt x="7773" y="3217"/>
                    <a:pt x="5482" y="4826"/>
                  </a:cubicBezTo>
                  <a:cubicBezTo>
                    <a:pt x="3191" y="6434"/>
                    <a:pt x="1882" y="8732"/>
                    <a:pt x="900" y="11030"/>
                  </a:cubicBezTo>
                  <a:cubicBezTo>
                    <a:pt x="-81" y="13328"/>
                    <a:pt x="-736" y="15626"/>
                    <a:pt x="1555" y="17694"/>
                  </a:cubicBezTo>
                  <a:cubicBezTo>
                    <a:pt x="3846" y="19762"/>
                    <a:pt x="9082" y="21600"/>
                    <a:pt x="13009" y="21140"/>
                  </a:cubicBezTo>
                  <a:cubicBezTo>
                    <a:pt x="16937" y="20681"/>
                    <a:pt x="19555" y="17923"/>
                    <a:pt x="20209" y="14017"/>
                  </a:cubicBezTo>
                  <a:cubicBezTo>
                    <a:pt x="20864" y="10111"/>
                    <a:pt x="19555" y="5055"/>
                    <a:pt x="182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9" name="Line"/>
            <p:cNvSpPr/>
            <p:nvPr/>
          </p:nvSpPr>
          <p:spPr>
            <a:xfrm>
              <a:off x="8423598" y="99868"/>
              <a:ext cx="105627" cy="202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550" fill="norm" stroke="1" extrusionOk="0">
                  <a:moveTo>
                    <a:pt x="5309" y="0"/>
                  </a:moveTo>
                  <a:cubicBezTo>
                    <a:pt x="4462" y="4950"/>
                    <a:pt x="3615" y="9900"/>
                    <a:pt x="3191" y="12937"/>
                  </a:cubicBezTo>
                  <a:cubicBezTo>
                    <a:pt x="2768" y="15975"/>
                    <a:pt x="2768" y="17100"/>
                    <a:pt x="2556" y="18225"/>
                  </a:cubicBezTo>
                  <a:cubicBezTo>
                    <a:pt x="2344" y="19350"/>
                    <a:pt x="1921" y="20475"/>
                    <a:pt x="1285" y="20475"/>
                  </a:cubicBezTo>
                  <a:cubicBezTo>
                    <a:pt x="650" y="20475"/>
                    <a:pt x="-197" y="19350"/>
                    <a:pt x="438" y="17438"/>
                  </a:cubicBezTo>
                  <a:cubicBezTo>
                    <a:pt x="1074" y="15525"/>
                    <a:pt x="3191" y="12825"/>
                    <a:pt x="5521" y="11138"/>
                  </a:cubicBezTo>
                  <a:cubicBezTo>
                    <a:pt x="7850" y="9450"/>
                    <a:pt x="10391" y="8775"/>
                    <a:pt x="12509" y="8775"/>
                  </a:cubicBezTo>
                  <a:cubicBezTo>
                    <a:pt x="14627" y="8775"/>
                    <a:pt x="16321" y="9450"/>
                    <a:pt x="17803" y="11025"/>
                  </a:cubicBezTo>
                  <a:cubicBezTo>
                    <a:pt x="19285" y="12600"/>
                    <a:pt x="20556" y="15075"/>
                    <a:pt x="20979" y="16875"/>
                  </a:cubicBezTo>
                  <a:cubicBezTo>
                    <a:pt x="21403" y="18675"/>
                    <a:pt x="20979" y="19800"/>
                    <a:pt x="19497" y="20475"/>
                  </a:cubicBezTo>
                  <a:cubicBezTo>
                    <a:pt x="18015" y="21150"/>
                    <a:pt x="15474" y="21375"/>
                    <a:pt x="12932" y="21488"/>
                  </a:cubicBezTo>
                  <a:cubicBezTo>
                    <a:pt x="10391" y="21600"/>
                    <a:pt x="7850" y="21600"/>
                    <a:pt x="5309" y="21150"/>
                  </a:cubicBezTo>
                  <a:cubicBezTo>
                    <a:pt x="2768" y="20700"/>
                    <a:pt x="227" y="19800"/>
                    <a:pt x="15" y="19350"/>
                  </a:cubicBezTo>
                  <a:cubicBezTo>
                    <a:pt x="-197" y="18900"/>
                    <a:pt x="1921" y="18900"/>
                    <a:pt x="4038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0" name="Line"/>
            <p:cNvSpPr/>
            <p:nvPr/>
          </p:nvSpPr>
          <p:spPr>
            <a:xfrm>
              <a:off x="8602530" y="258618"/>
              <a:ext cx="31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1" name="Line"/>
            <p:cNvSpPr/>
            <p:nvPr/>
          </p:nvSpPr>
          <p:spPr>
            <a:xfrm>
              <a:off x="8978356" y="192280"/>
              <a:ext cx="163925" cy="13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0755" fill="norm" stroke="1" extrusionOk="0">
                  <a:moveTo>
                    <a:pt x="14613" y="10908"/>
                  </a:moveTo>
                  <a:cubicBezTo>
                    <a:pt x="14613" y="9320"/>
                    <a:pt x="14613" y="7732"/>
                    <a:pt x="14476" y="5667"/>
                  </a:cubicBezTo>
                  <a:cubicBezTo>
                    <a:pt x="14340" y="3602"/>
                    <a:pt x="14066" y="1061"/>
                    <a:pt x="12562" y="267"/>
                  </a:cubicBezTo>
                  <a:cubicBezTo>
                    <a:pt x="11059" y="-527"/>
                    <a:pt x="8324" y="426"/>
                    <a:pt x="5864" y="3444"/>
                  </a:cubicBezTo>
                  <a:cubicBezTo>
                    <a:pt x="3403" y="6461"/>
                    <a:pt x="1216" y="11544"/>
                    <a:pt x="395" y="14879"/>
                  </a:cubicBezTo>
                  <a:cubicBezTo>
                    <a:pt x="-425" y="18214"/>
                    <a:pt x="122" y="19802"/>
                    <a:pt x="1216" y="20438"/>
                  </a:cubicBezTo>
                  <a:cubicBezTo>
                    <a:pt x="2309" y="21073"/>
                    <a:pt x="3950" y="20755"/>
                    <a:pt x="5727" y="19485"/>
                  </a:cubicBezTo>
                  <a:cubicBezTo>
                    <a:pt x="7504" y="18214"/>
                    <a:pt x="9418" y="15991"/>
                    <a:pt x="10922" y="14244"/>
                  </a:cubicBezTo>
                  <a:cubicBezTo>
                    <a:pt x="12426" y="12497"/>
                    <a:pt x="13519" y="11226"/>
                    <a:pt x="14340" y="11544"/>
                  </a:cubicBezTo>
                  <a:cubicBezTo>
                    <a:pt x="15160" y="11861"/>
                    <a:pt x="15707" y="13767"/>
                    <a:pt x="16800" y="15355"/>
                  </a:cubicBezTo>
                  <a:cubicBezTo>
                    <a:pt x="17894" y="16944"/>
                    <a:pt x="19534" y="18214"/>
                    <a:pt x="21175" y="19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2" name="Line"/>
            <p:cNvSpPr/>
            <p:nvPr/>
          </p:nvSpPr>
          <p:spPr>
            <a:xfrm>
              <a:off x="9154980" y="182418"/>
              <a:ext cx="120651" cy="15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6130"/>
                  </a:moveTo>
                  <a:cubicBezTo>
                    <a:pt x="379" y="4086"/>
                    <a:pt x="758" y="2043"/>
                    <a:pt x="1705" y="1751"/>
                  </a:cubicBezTo>
                  <a:cubicBezTo>
                    <a:pt x="2653" y="1459"/>
                    <a:pt x="4168" y="2919"/>
                    <a:pt x="6253" y="5984"/>
                  </a:cubicBezTo>
                  <a:cubicBezTo>
                    <a:pt x="8337" y="9049"/>
                    <a:pt x="10989" y="13719"/>
                    <a:pt x="12316" y="16784"/>
                  </a:cubicBezTo>
                  <a:cubicBezTo>
                    <a:pt x="13642" y="19849"/>
                    <a:pt x="13642" y="21308"/>
                    <a:pt x="12695" y="21454"/>
                  </a:cubicBezTo>
                  <a:cubicBezTo>
                    <a:pt x="11747" y="21600"/>
                    <a:pt x="9853" y="20432"/>
                    <a:pt x="8905" y="17659"/>
                  </a:cubicBezTo>
                  <a:cubicBezTo>
                    <a:pt x="7958" y="14886"/>
                    <a:pt x="7958" y="10508"/>
                    <a:pt x="10232" y="7297"/>
                  </a:cubicBezTo>
                  <a:cubicBezTo>
                    <a:pt x="12505" y="4086"/>
                    <a:pt x="17053" y="20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3" name="Line"/>
            <p:cNvSpPr/>
            <p:nvPr/>
          </p:nvSpPr>
          <p:spPr>
            <a:xfrm>
              <a:off x="9305177" y="202438"/>
              <a:ext cx="78404" cy="148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045" fill="norm" stroke="1" extrusionOk="0">
                  <a:moveTo>
                    <a:pt x="21055" y="5263"/>
                  </a:moveTo>
                  <a:cubicBezTo>
                    <a:pt x="19350" y="3163"/>
                    <a:pt x="17644" y="1063"/>
                    <a:pt x="15371" y="313"/>
                  </a:cubicBezTo>
                  <a:cubicBezTo>
                    <a:pt x="13097" y="-437"/>
                    <a:pt x="10255" y="163"/>
                    <a:pt x="7413" y="2113"/>
                  </a:cubicBezTo>
                  <a:cubicBezTo>
                    <a:pt x="4571" y="4063"/>
                    <a:pt x="1729" y="7363"/>
                    <a:pt x="592" y="10513"/>
                  </a:cubicBezTo>
                  <a:cubicBezTo>
                    <a:pt x="-545" y="13663"/>
                    <a:pt x="23" y="16663"/>
                    <a:pt x="1729" y="18463"/>
                  </a:cubicBezTo>
                  <a:cubicBezTo>
                    <a:pt x="3434" y="20263"/>
                    <a:pt x="6276" y="20863"/>
                    <a:pt x="9687" y="21013"/>
                  </a:cubicBezTo>
                  <a:cubicBezTo>
                    <a:pt x="13097" y="21163"/>
                    <a:pt x="17076" y="20863"/>
                    <a:pt x="18213" y="18463"/>
                  </a:cubicBezTo>
                  <a:cubicBezTo>
                    <a:pt x="19350" y="16063"/>
                    <a:pt x="17644" y="11563"/>
                    <a:pt x="15939" y="7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4" name="Line"/>
            <p:cNvSpPr/>
            <p:nvPr/>
          </p:nvSpPr>
          <p:spPr>
            <a:xfrm>
              <a:off x="9425722" y="210905"/>
              <a:ext cx="271125" cy="132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102" fill="norm" stroke="1" extrusionOk="0">
                  <a:moveTo>
                    <a:pt x="1690" y="2545"/>
                  </a:moveTo>
                  <a:cubicBezTo>
                    <a:pt x="1188" y="5920"/>
                    <a:pt x="685" y="9295"/>
                    <a:pt x="350" y="12333"/>
                  </a:cubicBezTo>
                  <a:cubicBezTo>
                    <a:pt x="15" y="15370"/>
                    <a:pt x="-152" y="18070"/>
                    <a:pt x="183" y="19589"/>
                  </a:cubicBezTo>
                  <a:cubicBezTo>
                    <a:pt x="518" y="21108"/>
                    <a:pt x="1355" y="21445"/>
                    <a:pt x="2108" y="20770"/>
                  </a:cubicBezTo>
                  <a:cubicBezTo>
                    <a:pt x="2862" y="20095"/>
                    <a:pt x="3532" y="18408"/>
                    <a:pt x="4118" y="16551"/>
                  </a:cubicBezTo>
                  <a:cubicBezTo>
                    <a:pt x="4704" y="14695"/>
                    <a:pt x="5206" y="12670"/>
                    <a:pt x="5792" y="12164"/>
                  </a:cubicBezTo>
                  <a:cubicBezTo>
                    <a:pt x="6378" y="11658"/>
                    <a:pt x="7048" y="12670"/>
                    <a:pt x="7634" y="13851"/>
                  </a:cubicBezTo>
                  <a:cubicBezTo>
                    <a:pt x="8220" y="15033"/>
                    <a:pt x="8722" y="16382"/>
                    <a:pt x="9392" y="17058"/>
                  </a:cubicBezTo>
                  <a:cubicBezTo>
                    <a:pt x="10062" y="17733"/>
                    <a:pt x="10899" y="17733"/>
                    <a:pt x="11653" y="17226"/>
                  </a:cubicBezTo>
                  <a:cubicBezTo>
                    <a:pt x="12406" y="16720"/>
                    <a:pt x="13076" y="15708"/>
                    <a:pt x="13578" y="14189"/>
                  </a:cubicBezTo>
                  <a:cubicBezTo>
                    <a:pt x="14081" y="12670"/>
                    <a:pt x="14415" y="10645"/>
                    <a:pt x="14332" y="10308"/>
                  </a:cubicBezTo>
                  <a:cubicBezTo>
                    <a:pt x="14248" y="9970"/>
                    <a:pt x="13746" y="11320"/>
                    <a:pt x="13495" y="12839"/>
                  </a:cubicBezTo>
                  <a:cubicBezTo>
                    <a:pt x="13243" y="14358"/>
                    <a:pt x="13243" y="16045"/>
                    <a:pt x="13578" y="16214"/>
                  </a:cubicBezTo>
                  <a:cubicBezTo>
                    <a:pt x="13913" y="16382"/>
                    <a:pt x="14583" y="15033"/>
                    <a:pt x="15336" y="12501"/>
                  </a:cubicBezTo>
                  <a:cubicBezTo>
                    <a:pt x="16090" y="9970"/>
                    <a:pt x="16927" y="6257"/>
                    <a:pt x="17848" y="3726"/>
                  </a:cubicBezTo>
                  <a:cubicBezTo>
                    <a:pt x="18769" y="1195"/>
                    <a:pt x="19774" y="-155"/>
                    <a:pt x="20443" y="14"/>
                  </a:cubicBezTo>
                  <a:cubicBezTo>
                    <a:pt x="21113" y="182"/>
                    <a:pt x="21448" y="1870"/>
                    <a:pt x="21448" y="5245"/>
                  </a:cubicBezTo>
                  <a:cubicBezTo>
                    <a:pt x="21448" y="8620"/>
                    <a:pt x="21113" y="13683"/>
                    <a:pt x="20778" y="18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5" name="Line"/>
            <p:cNvSpPr/>
            <p:nvPr/>
          </p:nvSpPr>
          <p:spPr>
            <a:xfrm>
              <a:off x="9762093" y="25400"/>
              <a:ext cx="167588" cy="315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82" fill="norm" stroke="1" extrusionOk="0">
                  <a:moveTo>
                    <a:pt x="10847" y="15002"/>
                  </a:moveTo>
                  <a:cubicBezTo>
                    <a:pt x="10307" y="14282"/>
                    <a:pt x="9767" y="13562"/>
                    <a:pt x="8822" y="13274"/>
                  </a:cubicBezTo>
                  <a:cubicBezTo>
                    <a:pt x="7877" y="12986"/>
                    <a:pt x="6527" y="13130"/>
                    <a:pt x="5042" y="14066"/>
                  </a:cubicBezTo>
                  <a:cubicBezTo>
                    <a:pt x="3557" y="15002"/>
                    <a:pt x="1937" y="16730"/>
                    <a:pt x="992" y="17954"/>
                  </a:cubicBezTo>
                  <a:cubicBezTo>
                    <a:pt x="47" y="19178"/>
                    <a:pt x="-223" y="19898"/>
                    <a:pt x="182" y="20474"/>
                  </a:cubicBezTo>
                  <a:cubicBezTo>
                    <a:pt x="587" y="21050"/>
                    <a:pt x="1667" y="21482"/>
                    <a:pt x="2882" y="21482"/>
                  </a:cubicBezTo>
                  <a:cubicBezTo>
                    <a:pt x="4097" y="21482"/>
                    <a:pt x="5447" y="21050"/>
                    <a:pt x="8282" y="18746"/>
                  </a:cubicBezTo>
                  <a:cubicBezTo>
                    <a:pt x="11117" y="16442"/>
                    <a:pt x="15437" y="12266"/>
                    <a:pt x="17867" y="9098"/>
                  </a:cubicBezTo>
                  <a:cubicBezTo>
                    <a:pt x="20297" y="5930"/>
                    <a:pt x="20837" y="3770"/>
                    <a:pt x="20972" y="2330"/>
                  </a:cubicBezTo>
                  <a:cubicBezTo>
                    <a:pt x="21107" y="890"/>
                    <a:pt x="20837" y="170"/>
                    <a:pt x="20162" y="26"/>
                  </a:cubicBezTo>
                  <a:cubicBezTo>
                    <a:pt x="19487" y="-118"/>
                    <a:pt x="18407" y="314"/>
                    <a:pt x="17597" y="1754"/>
                  </a:cubicBezTo>
                  <a:cubicBezTo>
                    <a:pt x="16787" y="3194"/>
                    <a:pt x="16247" y="5642"/>
                    <a:pt x="15572" y="8018"/>
                  </a:cubicBezTo>
                  <a:cubicBezTo>
                    <a:pt x="14897" y="10394"/>
                    <a:pt x="14087" y="12698"/>
                    <a:pt x="15032" y="14426"/>
                  </a:cubicBezTo>
                  <a:cubicBezTo>
                    <a:pt x="15977" y="16154"/>
                    <a:pt x="18677" y="17306"/>
                    <a:pt x="21377" y="18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6" name="Line"/>
            <p:cNvSpPr/>
            <p:nvPr/>
          </p:nvSpPr>
          <p:spPr>
            <a:xfrm>
              <a:off x="10190146" y="190470"/>
              <a:ext cx="209435" cy="14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010" fill="norm" stroke="1" extrusionOk="0">
                  <a:moveTo>
                    <a:pt x="4524" y="1580"/>
                  </a:moveTo>
                  <a:cubicBezTo>
                    <a:pt x="5604" y="668"/>
                    <a:pt x="6684" y="-245"/>
                    <a:pt x="7440" y="59"/>
                  </a:cubicBezTo>
                  <a:cubicBezTo>
                    <a:pt x="8196" y="363"/>
                    <a:pt x="8628" y="1885"/>
                    <a:pt x="8628" y="4470"/>
                  </a:cubicBezTo>
                  <a:cubicBezTo>
                    <a:pt x="8628" y="7056"/>
                    <a:pt x="8196" y="10707"/>
                    <a:pt x="7116" y="13597"/>
                  </a:cubicBezTo>
                  <a:cubicBezTo>
                    <a:pt x="6036" y="16487"/>
                    <a:pt x="4308" y="18617"/>
                    <a:pt x="2904" y="19834"/>
                  </a:cubicBezTo>
                  <a:cubicBezTo>
                    <a:pt x="1500" y="21051"/>
                    <a:pt x="420" y="21355"/>
                    <a:pt x="96" y="20594"/>
                  </a:cubicBezTo>
                  <a:cubicBezTo>
                    <a:pt x="-228" y="19834"/>
                    <a:pt x="204" y="18009"/>
                    <a:pt x="2364" y="15270"/>
                  </a:cubicBezTo>
                  <a:cubicBezTo>
                    <a:pt x="4524" y="12532"/>
                    <a:pt x="8412" y="8882"/>
                    <a:pt x="10896" y="6600"/>
                  </a:cubicBezTo>
                  <a:cubicBezTo>
                    <a:pt x="13380" y="4318"/>
                    <a:pt x="14460" y="3406"/>
                    <a:pt x="15540" y="2645"/>
                  </a:cubicBezTo>
                  <a:cubicBezTo>
                    <a:pt x="16620" y="1885"/>
                    <a:pt x="17700" y="1276"/>
                    <a:pt x="17916" y="1580"/>
                  </a:cubicBezTo>
                  <a:cubicBezTo>
                    <a:pt x="18132" y="1885"/>
                    <a:pt x="17484" y="3101"/>
                    <a:pt x="16404" y="4927"/>
                  </a:cubicBezTo>
                  <a:cubicBezTo>
                    <a:pt x="15324" y="6752"/>
                    <a:pt x="13812" y="9186"/>
                    <a:pt x="13056" y="11316"/>
                  </a:cubicBezTo>
                  <a:cubicBezTo>
                    <a:pt x="12300" y="13445"/>
                    <a:pt x="12300" y="15270"/>
                    <a:pt x="13812" y="16640"/>
                  </a:cubicBezTo>
                  <a:cubicBezTo>
                    <a:pt x="15324" y="18009"/>
                    <a:pt x="18348" y="18921"/>
                    <a:pt x="21372" y="198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7" name="Line"/>
            <p:cNvSpPr/>
            <p:nvPr/>
          </p:nvSpPr>
          <p:spPr>
            <a:xfrm>
              <a:off x="10209080" y="417368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8" name="Line"/>
            <p:cNvSpPr/>
            <p:nvPr/>
          </p:nvSpPr>
          <p:spPr>
            <a:xfrm>
              <a:off x="10215430" y="468168"/>
              <a:ext cx="1016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9" name="Line"/>
            <p:cNvSpPr/>
            <p:nvPr/>
          </p:nvSpPr>
          <p:spPr>
            <a:xfrm>
              <a:off x="1503230" y="499918"/>
              <a:ext cx="621304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0297" fill="norm" stroke="1" extrusionOk="0">
                  <a:moveTo>
                    <a:pt x="0" y="9257"/>
                  </a:moveTo>
                  <a:cubicBezTo>
                    <a:pt x="1984" y="15429"/>
                    <a:pt x="3967" y="21600"/>
                    <a:pt x="6392" y="20057"/>
                  </a:cubicBezTo>
                  <a:cubicBezTo>
                    <a:pt x="8816" y="18514"/>
                    <a:pt x="11682" y="9257"/>
                    <a:pt x="14106" y="4629"/>
                  </a:cubicBezTo>
                  <a:cubicBezTo>
                    <a:pt x="16531" y="0"/>
                    <a:pt x="18514" y="0"/>
                    <a:pt x="19763" y="0"/>
                  </a:cubicBezTo>
                  <a:cubicBezTo>
                    <a:pt x="21012" y="0"/>
                    <a:pt x="21527" y="0"/>
                    <a:pt x="21563" y="1543"/>
                  </a:cubicBezTo>
                  <a:cubicBezTo>
                    <a:pt x="21600" y="3086"/>
                    <a:pt x="21159" y="6171"/>
                    <a:pt x="20718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0" name="Line"/>
            <p:cNvSpPr/>
            <p:nvPr/>
          </p:nvSpPr>
          <p:spPr>
            <a:xfrm>
              <a:off x="1407980" y="518968"/>
              <a:ext cx="552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90" y="17100"/>
                    <a:pt x="2979" y="12600"/>
                    <a:pt x="5172" y="9900"/>
                  </a:cubicBezTo>
                  <a:cubicBezTo>
                    <a:pt x="7366" y="7200"/>
                    <a:pt x="10262" y="6300"/>
                    <a:pt x="13117" y="4950"/>
                  </a:cubicBezTo>
                  <a:cubicBezTo>
                    <a:pt x="15972" y="3600"/>
                    <a:pt x="1878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1" name="Line"/>
            <p:cNvSpPr/>
            <p:nvPr/>
          </p:nvSpPr>
          <p:spPr>
            <a:xfrm>
              <a:off x="492229" y="2556587"/>
              <a:ext cx="268052" cy="231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0863" fill="norm" stroke="1" extrusionOk="0">
                  <a:moveTo>
                    <a:pt x="11751" y="6948"/>
                  </a:moveTo>
                  <a:cubicBezTo>
                    <a:pt x="11076" y="4845"/>
                    <a:pt x="10401" y="2743"/>
                    <a:pt x="9136" y="1405"/>
                  </a:cubicBezTo>
                  <a:cubicBezTo>
                    <a:pt x="7870" y="66"/>
                    <a:pt x="6014" y="-507"/>
                    <a:pt x="4326" y="544"/>
                  </a:cubicBezTo>
                  <a:cubicBezTo>
                    <a:pt x="2639" y="1596"/>
                    <a:pt x="1120" y="4272"/>
                    <a:pt x="445" y="7712"/>
                  </a:cubicBezTo>
                  <a:cubicBezTo>
                    <a:pt x="-230" y="11153"/>
                    <a:pt x="-61" y="15358"/>
                    <a:pt x="445" y="17843"/>
                  </a:cubicBezTo>
                  <a:cubicBezTo>
                    <a:pt x="951" y="20328"/>
                    <a:pt x="1795" y="21093"/>
                    <a:pt x="3398" y="20806"/>
                  </a:cubicBezTo>
                  <a:cubicBezTo>
                    <a:pt x="5001" y="20520"/>
                    <a:pt x="7364" y="19181"/>
                    <a:pt x="9051" y="16792"/>
                  </a:cubicBezTo>
                  <a:cubicBezTo>
                    <a:pt x="10739" y="14403"/>
                    <a:pt x="11751" y="10962"/>
                    <a:pt x="12258" y="8573"/>
                  </a:cubicBezTo>
                  <a:cubicBezTo>
                    <a:pt x="12764" y="6183"/>
                    <a:pt x="12764" y="4845"/>
                    <a:pt x="12848" y="5419"/>
                  </a:cubicBezTo>
                  <a:cubicBezTo>
                    <a:pt x="12933" y="5992"/>
                    <a:pt x="13101" y="8477"/>
                    <a:pt x="14536" y="10675"/>
                  </a:cubicBezTo>
                  <a:cubicBezTo>
                    <a:pt x="15970" y="12874"/>
                    <a:pt x="18670" y="14785"/>
                    <a:pt x="21370" y="16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2" name="Line"/>
            <p:cNvSpPr/>
            <p:nvPr/>
          </p:nvSpPr>
          <p:spPr>
            <a:xfrm>
              <a:off x="8075480" y="2239818"/>
              <a:ext cx="167353" cy="31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33" fill="norm" stroke="1" extrusionOk="0">
                  <a:moveTo>
                    <a:pt x="5670" y="0"/>
                  </a:moveTo>
                  <a:cubicBezTo>
                    <a:pt x="4590" y="5007"/>
                    <a:pt x="3510" y="10013"/>
                    <a:pt x="2970" y="12946"/>
                  </a:cubicBezTo>
                  <a:cubicBezTo>
                    <a:pt x="2430" y="15878"/>
                    <a:pt x="2430" y="16736"/>
                    <a:pt x="2295" y="17595"/>
                  </a:cubicBezTo>
                  <a:cubicBezTo>
                    <a:pt x="2160" y="18453"/>
                    <a:pt x="1890" y="19311"/>
                    <a:pt x="1620" y="20098"/>
                  </a:cubicBezTo>
                  <a:cubicBezTo>
                    <a:pt x="1350" y="20885"/>
                    <a:pt x="1080" y="21600"/>
                    <a:pt x="1215" y="21528"/>
                  </a:cubicBezTo>
                  <a:cubicBezTo>
                    <a:pt x="1350" y="21457"/>
                    <a:pt x="1890" y="20599"/>
                    <a:pt x="3375" y="18811"/>
                  </a:cubicBezTo>
                  <a:cubicBezTo>
                    <a:pt x="4860" y="17023"/>
                    <a:pt x="7290" y="14305"/>
                    <a:pt x="9315" y="12874"/>
                  </a:cubicBezTo>
                  <a:cubicBezTo>
                    <a:pt x="11340" y="11444"/>
                    <a:pt x="12960" y="11301"/>
                    <a:pt x="14310" y="11444"/>
                  </a:cubicBezTo>
                  <a:cubicBezTo>
                    <a:pt x="15660" y="11587"/>
                    <a:pt x="16740" y="12016"/>
                    <a:pt x="17820" y="12660"/>
                  </a:cubicBezTo>
                  <a:cubicBezTo>
                    <a:pt x="18900" y="13303"/>
                    <a:pt x="19980" y="14162"/>
                    <a:pt x="20655" y="15091"/>
                  </a:cubicBezTo>
                  <a:cubicBezTo>
                    <a:pt x="21330" y="16021"/>
                    <a:pt x="21600" y="17023"/>
                    <a:pt x="21060" y="17809"/>
                  </a:cubicBezTo>
                  <a:cubicBezTo>
                    <a:pt x="20520" y="18596"/>
                    <a:pt x="19170" y="19168"/>
                    <a:pt x="16335" y="19669"/>
                  </a:cubicBezTo>
                  <a:cubicBezTo>
                    <a:pt x="13500" y="20170"/>
                    <a:pt x="9180" y="20599"/>
                    <a:pt x="6210" y="20456"/>
                  </a:cubicBezTo>
                  <a:cubicBezTo>
                    <a:pt x="3240" y="20313"/>
                    <a:pt x="1620" y="19597"/>
                    <a:pt x="0" y="18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3" name="Line"/>
            <p:cNvSpPr/>
            <p:nvPr/>
          </p:nvSpPr>
          <p:spPr>
            <a:xfrm>
              <a:off x="741230" y="1890568"/>
              <a:ext cx="44451" cy="294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5283"/>
                    <a:pt x="2057" y="10567"/>
                    <a:pt x="3086" y="13908"/>
                  </a:cubicBezTo>
                  <a:cubicBezTo>
                    <a:pt x="4114" y="17249"/>
                    <a:pt x="5143" y="18647"/>
                    <a:pt x="6686" y="19735"/>
                  </a:cubicBezTo>
                  <a:cubicBezTo>
                    <a:pt x="8229" y="20823"/>
                    <a:pt x="10286" y="21600"/>
                    <a:pt x="12857" y="21600"/>
                  </a:cubicBezTo>
                  <a:cubicBezTo>
                    <a:pt x="15429" y="21600"/>
                    <a:pt x="18514" y="20823"/>
                    <a:pt x="21600" y="20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4" name="Line"/>
            <p:cNvSpPr/>
            <p:nvPr/>
          </p:nvSpPr>
          <p:spPr>
            <a:xfrm>
              <a:off x="963480" y="1890141"/>
              <a:ext cx="25401" cy="311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7" fill="norm" stroke="1" extrusionOk="0">
                  <a:moveTo>
                    <a:pt x="0" y="887"/>
                  </a:moveTo>
                  <a:cubicBezTo>
                    <a:pt x="1800" y="172"/>
                    <a:pt x="3600" y="-543"/>
                    <a:pt x="7200" y="601"/>
                  </a:cubicBezTo>
                  <a:cubicBezTo>
                    <a:pt x="10800" y="1746"/>
                    <a:pt x="16200" y="4750"/>
                    <a:pt x="18900" y="8469"/>
                  </a:cubicBezTo>
                  <a:cubicBezTo>
                    <a:pt x="21600" y="12188"/>
                    <a:pt x="21600" y="16623"/>
                    <a:pt x="21600" y="21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5" name="Line"/>
            <p:cNvSpPr/>
            <p:nvPr/>
          </p:nvSpPr>
          <p:spPr>
            <a:xfrm>
              <a:off x="728530" y="1753956"/>
              <a:ext cx="285751" cy="200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21496"/>
                  </a:moveTo>
                  <a:cubicBezTo>
                    <a:pt x="3360" y="16494"/>
                    <a:pt x="6720" y="11492"/>
                    <a:pt x="8720" y="8309"/>
                  </a:cubicBezTo>
                  <a:cubicBezTo>
                    <a:pt x="10720" y="5125"/>
                    <a:pt x="11360" y="3761"/>
                    <a:pt x="12000" y="2511"/>
                  </a:cubicBezTo>
                  <a:cubicBezTo>
                    <a:pt x="12640" y="1260"/>
                    <a:pt x="13280" y="123"/>
                    <a:pt x="13840" y="10"/>
                  </a:cubicBezTo>
                  <a:cubicBezTo>
                    <a:pt x="14400" y="-104"/>
                    <a:pt x="14880" y="805"/>
                    <a:pt x="15840" y="3761"/>
                  </a:cubicBezTo>
                  <a:cubicBezTo>
                    <a:pt x="16800" y="6717"/>
                    <a:pt x="18240" y="11719"/>
                    <a:pt x="19280" y="14675"/>
                  </a:cubicBezTo>
                  <a:cubicBezTo>
                    <a:pt x="20320" y="17631"/>
                    <a:pt x="20960" y="18540"/>
                    <a:pt x="21600" y="19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6" name="Line"/>
            <p:cNvSpPr/>
            <p:nvPr/>
          </p:nvSpPr>
          <p:spPr>
            <a:xfrm>
              <a:off x="1166680" y="1922318"/>
              <a:ext cx="127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447"/>
                    <a:pt x="7200" y="8894"/>
                    <a:pt x="10800" y="12494"/>
                  </a:cubicBezTo>
                  <a:cubicBezTo>
                    <a:pt x="14400" y="16094"/>
                    <a:pt x="18000" y="188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7" name="Line"/>
            <p:cNvSpPr/>
            <p:nvPr/>
          </p:nvSpPr>
          <p:spPr>
            <a:xfrm>
              <a:off x="1128580" y="1706418"/>
              <a:ext cx="2730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12" y="18982"/>
                    <a:pt x="5023" y="16364"/>
                    <a:pt x="8121" y="13091"/>
                  </a:cubicBezTo>
                  <a:cubicBezTo>
                    <a:pt x="11219" y="9818"/>
                    <a:pt x="14902" y="5891"/>
                    <a:pt x="17247" y="3600"/>
                  </a:cubicBezTo>
                  <a:cubicBezTo>
                    <a:pt x="19591" y="1309"/>
                    <a:pt x="20595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8" name="Line"/>
            <p:cNvSpPr/>
            <p:nvPr/>
          </p:nvSpPr>
          <p:spPr>
            <a:xfrm>
              <a:off x="1382580" y="1663619"/>
              <a:ext cx="228601" cy="14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0" y="4452"/>
                  </a:moveTo>
                  <a:cubicBezTo>
                    <a:pt x="0" y="2886"/>
                    <a:pt x="0" y="1321"/>
                    <a:pt x="500" y="539"/>
                  </a:cubicBezTo>
                  <a:cubicBezTo>
                    <a:pt x="1000" y="-244"/>
                    <a:pt x="2000" y="-244"/>
                    <a:pt x="3200" y="1008"/>
                  </a:cubicBezTo>
                  <a:cubicBezTo>
                    <a:pt x="4400" y="2260"/>
                    <a:pt x="5800" y="4765"/>
                    <a:pt x="8900" y="8365"/>
                  </a:cubicBezTo>
                  <a:cubicBezTo>
                    <a:pt x="12000" y="11965"/>
                    <a:pt x="16800" y="16660"/>
                    <a:pt x="21600" y="21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9" name="Line"/>
            <p:cNvSpPr/>
            <p:nvPr/>
          </p:nvSpPr>
          <p:spPr>
            <a:xfrm>
              <a:off x="1566730" y="1833418"/>
              <a:ext cx="635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20"/>
                    <a:pt x="7200" y="640"/>
                    <a:pt x="10440" y="2640"/>
                  </a:cubicBezTo>
                  <a:cubicBezTo>
                    <a:pt x="13680" y="4640"/>
                    <a:pt x="16560" y="8320"/>
                    <a:pt x="18360" y="11760"/>
                  </a:cubicBezTo>
                  <a:cubicBezTo>
                    <a:pt x="20160" y="15200"/>
                    <a:pt x="20880" y="18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0" name="Line"/>
            <p:cNvSpPr/>
            <p:nvPr/>
          </p:nvSpPr>
          <p:spPr>
            <a:xfrm>
              <a:off x="1769930" y="1484168"/>
              <a:ext cx="50801" cy="60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501"/>
                    <a:pt x="7200" y="5002"/>
                    <a:pt x="9450" y="7844"/>
                  </a:cubicBezTo>
                  <a:cubicBezTo>
                    <a:pt x="11700" y="10686"/>
                    <a:pt x="12600" y="13869"/>
                    <a:pt x="13050" y="16143"/>
                  </a:cubicBezTo>
                  <a:cubicBezTo>
                    <a:pt x="13500" y="18417"/>
                    <a:pt x="13500" y="19781"/>
                    <a:pt x="14850" y="20539"/>
                  </a:cubicBezTo>
                  <a:cubicBezTo>
                    <a:pt x="16200" y="21297"/>
                    <a:pt x="18900" y="214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1" name="Line"/>
            <p:cNvSpPr/>
            <p:nvPr/>
          </p:nvSpPr>
          <p:spPr>
            <a:xfrm>
              <a:off x="1757230" y="1261918"/>
              <a:ext cx="2159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65" y="17561"/>
                    <a:pt x="5929" y="13522"/>
                    <a:pt x="9000" y="10010"/>
                  </a:cubicBezTo>
                  <a:cubicBezTo>
                    <a:pt x="12071" y="6498"/>
                    <a:pt x="15247" y="3512"/>
                    <a:pt x="17365" y="1932"/>
                  </a:cubicBezTo>
                  <a:cubicBezTo>
                    <a:pt x="19482" y="351"/>
                    <a:pt x="20541" y="1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2" name="Line"/>
            <p:cNvSpPr/>
            <p:nvPr/>
          </p:nvSpPr>
          <p:spPr>
            <a:xfrm>
              <a:off x="1970867" y="1206500"/>
              <a:ext cx="249914" cy="182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397" fill="norm" stroke="1" extrusionOk="0">
                  <a:moveTo>
                    <a:pt x="194" y="2776"/>
                  </a:moveTo>
                  <a:cubicBezTo>
                    <a:pt x="13" y="1535"/>
                    <a:pt x="-169" y="294"/>
                    <a:pt x="285" y="45"/>
                  </a:cubicBezTo>
                  <a:cubicBezTo>
                    <a:pt x="739" y="-203"/>
                    <a:pt x="1828" y="542"/>
                    <a:pt x="3734" y="3025"/>
                  </a:cubicBezTo>
                  <a:cubicBezTo>
                    <a:pt x="5639" y="5507"/>
                    <a:pt x="8362" y="9728"/>
                    <a:pt x="11448" y="13080"/>
                  </a:cubicBezTo>
                  <a:cubicBezTo>
                    <a:pt x="14534" y="16431"/>
                    <a:pt x="17982" y="18914"/>
                    <a:pt x="21431" y="21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3" name="Line"/>
            <p:cNvSpPr/>
            <p:nvPr/>
          </p:nvSpPr>
          <p:spPr>
            <a:xfrm>
              <a:off x="2170922" y="1414318"/>
              <a:ext cx="37159" cy="65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21066" y="0"/>
                  </a:moveTo>
                  <a:cubicBezTo>
                    <a:pt x="19866" y="2447"/>
                    <a:pt x="18666" y="4893"/>
                    <a:pt x="16866" y="7340"/>
                  </a:cubicBezTo>
                  <a:cubicBezTo>
                    <a:pt x="15066" y="9786"/>
                    <a:pt x="12666" y="12233"/>
                    <a:pt x="9066" y="14470"/>
                  </a:cubicBezTo>
                  <a:cubicBezTo>
                    <a:pt x="5466" y="16707"/>
                    <a:pt x="666" y="18734"/>
                    <a:pt x="66" y="19887"/>
                  </a:cubicBezTo>
                  <a:cubicBezTo>
                    <a:pt x="-534" y="21041"/>
                    <a:pt x="3066" y="21320"/>
                    <a:pt x="66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4" name="Line"/>
            <p:cNvSpPr/>
            <p:nvPr/>
          </p:nvSpPr>
          <p:spPr>
            <a:xfrm>
              <a:off x="2423980" y="1706418"/>
              <a:ext cx="190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795"/>
                    <a:pt x="21600" y="11590"/>
                    <a:pt x="18000" y="15190"/>
                  </a:cubicBezTo>
                  <a:cubicBezTo>
                    <a:pt x="14400" y="18790"/>
                    <a:pt x="7200" y="201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5" name="Line"/>
            <p:cNvSpPr/>
            <p:nvPr/>
          </p:nvSpPr>
          <p:spPr>
            <a:xfrm>
              <a:off x="2284280" y="1579418"/>
              <a:ext cx="2540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40" y="18000"/>
                    <a:pt x="4680" y="14400"/>
                    <a:pt x="7110" y="11430"/>
                  </a:cubicBezTo>
                  <a:cubicBezTo>
                    <a:pt x="9540" y="8460"/>
                    <a:pt x="12060" y="6120"/>
                    <a:pt x="14220" y="4680"/>
                  </a:cubicBezTo>
                  <a:cubicBezTo>
                    <a:pt x="16380" y="3240"/>
                    <a:pt x="18180" y="2700"/>
                    <a:pt x="19350" y="2070"/>
                  </a:cubicBezTo>
                  <a:cubicBezTo>
                    <a:pt x="20520" y="1440"/>
                    <a:pt x="21060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6" name="Line"/>
            <p:cNvSpPr/>
            <p:nvPr/>
          </p:nvSpPr>
          <p:spPr>
            <a:xfrm>
              <a:off x="2525580" y="1579781"/>
              <a:ext cx="330201" cy="183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2" fill="norm" stroke="1" extrusionOk="0">
                  <a:moveTo>
                    <a:pt x="0" y="694"/>
                  </a:moveTo>
                  <a:cubicBezTo>
                    <a:pt x="692" y="203"/>
                    <a:pt x="1385" y="-288"/>
                    <a:pt x="2562" y="203"/>
                  </a:cubicBezTo>
                  <a:cubicBezTo>
                    <a:pt x="3738" y="694"/>
                    <a:pt x="5400" y="2167"/>
                    <a:pt x="8031" y="4989"/>
                  </a:cubicBezTo>
                  <a:cubicBezTo>
                    <a:pt x="10662" y="7812"/>
                    <a:pt x="14262" y="11985"/>
                    <a:pt x="16685" y="14930"/>
                  </a:cubicBezTo>
                  <a:cubicBezTo>
                    <a:pt x="19108" y="17876"/>
                    <a:pt x="20354" y="19594"/>
                    <a:pt x="21600" y="21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7" name="Line"/>
            <p:cNvSpPr/>
            <p:nvPr/>
          </p:nvSpPr>
          <p:spPr>
            <a:xfrm>
              <a:off x="2744373" y="1700068"/>
              <a:ext cx="9808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829"/>
                    <a:pt x="-1585" y="11657"/>
                    <a:pt x="575" y="15257"/>
                  </a:cubicBezTo>
                  <a:cubicBezTo>
                    <a:pt x="2735" y="18857"/>
                    <a:pt x="11375" y="20229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8" name="Line"/>
            <p:cNvSpPr/>
            <p:nvPr/>
          </p:nvSpPr>
          <p:spPr>
            <a:xfrm>
              <a:off x="2417630" y="1872224"/>
              <a:ext cx="107951" cy="12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8" fill="norm" stroke="1" extrusionOk="0">
                  <a:moveTo>
                    <a:pt x="0" y="944"/>
                  </a:moveTo>
                  <a:cubicBezTo>
                    <a:pt x="2541" y="236"/>
                    <a:pt x="5082" y="-472"/>
                    <a:pt x="6988" y="413"/>
                  </a:cubicBezTo>
                  <a:cubicBezTo>
                    <a:pt x="8894" y="1298"/>
                    <a:pt x="10165" y="3777"/>
                    <a:pt x="12494" y="7495"/>
                  </a:cubicBezTo>
                  <a:cubicBezTo>
                    <a:pt x="14824" y="11213"/>
                    <a:pt x="18212" y="16171"/>
                    <a:pt x="21600" y="21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9" name="Line"/>
            <p:cNvSpPr/>
            <p:nvPr/>
          </p:nvSpPr>
          <p:spPr>
            <a:xfrm>
              <a:off x="2436680" y="1877868"/>
              <a:ext cx="952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80" y="4800"/>
                    <a:pt x="8160" y="9600"/>
                    <a:pt x="4560" y="13200"/>
                  </a:cubicBezTo>
                  <a:cubicBezTo>
                    <a:pt x="960" y="16800"/>
                    <a:pt x="48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0" name="Line"/>
            <p:cNvSpPr/>
            <p:nvPr/>
          </p:nvSpPr>
          <p:spPr>
            <a:xfrm>
              <a:off x="2557330" y="1763568"/>
              <a:ext cx="698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1" name="Line"/>
            <p:cNvSpPr/>
            <p:nvPr/>
          </p:nvSpPr>
          <p:spPr>
            <a:xfrm>
              <a:off x="2538280" y="1750868"/>
              <a:ext cx="1016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2" name="Line"/>
            <p:cNvSpPr/>
            <p:nvPr/>
          </p:nvSpPr>
          <p:spPr>
            <a:xfrm>
              <a:off x="2957644" y="1274346"/>
              <a:ext cx="31487" cy="69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43" fill="norm" stroke="1" extrusionOk="0">
                  <a:moveTo>
                    <a:pt x="4140" y="596"/>
                  </a:moveTo>
                  <a:cubicBezTo>
                    <a:pt x="4140" y="269"/>
                    <a:pt x="4140" y="-57"/>
                    <a:pt x="3420" y="8"/>
                  </a:cubicBezTo>
                  <a:cubicBezTo>
                    <a:pt x="2700" y="74"/>
                    <a:pt x="1260" y="530"/>
                    <a:pt x="540" y="1933"/>
                  </a:cubicBezTo>
                  <a:cubicBezTo>
                    <a:pt x="-180" y="3336"/>
                    <a:pt x="-180" y="5686"/>
                    <a:pt x="540" y="8100"/>
                  </a:cubicBezTo>
                  <a:cubicBezTo>
                    <a:pt x="1260" y="10515"/>
                    <a:pt x="2700" y="12994"/>
                    <a:pt x="6300" y="15246"/>
                  </a:cubicBezTo>
                  <a:cubicBezTo>
                    <a:pt x="9900" y="17497"/>
                    <a:pt x="15660" y="19520"/>
                    <a:pt x="21420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3" name="Line"/>
            <p:cNvSpPr/>
            <p:nvPr/>
          </p:nvSpPr>
          <p:spPr>
            <a:xfrm>
              <a:off x="2955780" y="969818"/>
              <a:ext cx="2683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128" y="21600"/>
                  </a:moveTo>
                  <a:cubicBezTo>
                    <a:pt x="-41" y="20855"/>
                    <a:pt x="-210" y="20110"/>
                    <a:pt x="803" y="18683"/>
                  </a:cubicBezTo>
                  <a:cubicBezTo>
                    <a:pt x="1815" y="17255"/>
                    <a:pt x="4009" y="15145"/>
                    <a:pt x="6962" y="12662"/>
                  </a:cubicBezTo>
                  <a:cubicBezTo>
                    <a:pt x="9915" y="10179"/>
                    <a:pt x="13627" y="7324"/>
                    <a:pt x="16159" y="5462"/>
                  </a:cubicBezTo>
                  <a:cubicBezTo>
                    <a:pt x="18690" y="3600"/>
                    <a:pt x="20040" y="2731"/>
                    <a:pt x="20715" y="1986"/>
                  </a:cubicBezTo>
                  <a:cubicBezTo>
                    <a:pt x="21390" y="1241"/>
                    <a:pt x="21390" y="621"/>
                    <a:pt x="2139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4" name="Line"/>
            <p:cNvSpPr/>
            <p:nvPr/>
          </p:nvSpPr>
          <p:spPr>
            <a:xfrm>
              <a:off x="3205030" y="968158"/>
              <a:ext cx="381001" cy="28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0" y="126"/>
                  </a:moveTo>
                  <a:cubicBezTo>
                    <a:pt x="600" y="-35"/>
                    <a:pt x="1200" y="-196"/>
                    <a:pt x="2580" y="691"/>
                  </a:cubicBezTo>
                  <a:cubicBezTo>
                    <a:pt x="3960" y="1577"/>
                    <a:pt x="6120" y="3511"/>
                    <a:pt x="8880" y="6413"/>
                  </a:cubicBezTo>
                  <a:cubicBezTo>
                    <a:pt x="11640" y="9314"/>
                    <a:pt x="15000" y="13183"/>
                    <a:pt x="17220" y="15843"/>
                  </a:cubicBezTo>
                  <a:cubicBezTo>
                    <a:pt x="19440" y="18503"/>
                    <a:pt x="20520" y="19953"/>
                    <a:pt x="21600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5" name="Line"/>
            <p:cNvSpPr/>
            <p:nvPr/>
          </p:nvSpPr>
          <p:spPr>
            <a:xfrm>
              <a:off x="3501363" y="1236518"/>
              <a:ext cx="8468" cy="79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5400" y="1728"/>
                    <a:pt x="5400" y="3456"/>
                    <a:pt x="8100" y="5184"/>
                  </a:cubicBezTo>
                  <a:cubicBezTo>
                    <a:pt x="10800" y="6912"/>
                    <a:pt x="16200" y="8640"/>
                    <a:pt x="13500" y="10483"/>
                  </a:cubicBezTo>
                  <a:cubicBezTo>
                    <a:pt x="10800" y="12326"/>
                    <a:pt x="0" y="14285"/>
                    <a:pt x="0" y="16157"/>
                  </a:cubicBezTo>
                  <a:cubicBezTo>
                    <a:pt x="0" y="18029"/>
                    <a:pt x="10800" y="198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6" name="Line"/>
            <p:cNvSpPr/>
            <p:nvPr/>
          </p:nvSpPr>
          <p:spPr>
            <a:xfrm>
              <a:off x="3147880" y="1636568"/>
              <a:ext cx="23284" cy="35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0" y="0"/>
                  </a:moveTo>
                  <a:cubicBezTo>
                    <a:pt x="3927" y="3939"/>
                    <a:pt x="7855" y="7878"/>
                    <a:pt x="10800" y="11118"/>
                  </a:cubicBezTo>
                  <a:cubicBezTo>
                    <a:pt x="13745" y="14358"/>
                    <a:pt x="15709" y="16899"/>
                    <a:pt x="17673" y="18678"/>
                  </a:cubicBezTo>
                  <a:cubicBezTo>
                    <a:pt x="19636" y="20456"/>
                    <a:pt x="21600" y="21473"/>
                    <a:pt x="21600" y="21536"/>
                  </a:cubicBezTo>
                  <a:cubicBezTo>
                    <a:pt x="21600" y="21600"/>
                    <a:pt x="19636" y="20711"/>
                    <a:pt x="17673" y="19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7" name="Line"/>
            <p:cNvSpPr/>
            <p:nvPr/>
          </p:nvSpPr>
          <p:spPr>
            <a:xfrm>
              <a:off x="3122480" y="1592588"/>
              <a:ext cx="245942" cy="44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77" fill="norm" stroke="1" extrusionOk="0">
                  <a:moveTo>
                    <a:pt x="0" y="2754"/>
                  </a:moveTo>
                  <a:cubicBezTo>
                    <a:pt x="3692" y="1931"/>
                    <a:pt x="7385" y="1108"/>
                    <a:pt x="10246" y="646"/>
                  </a:cubicBezTo>
                  <a:cubicBezTo>
                    <a:pt x="13108" y="183"/>
                    <a:pt x="15138" y="80"/>
                    <a:pt x="16708" y="28"/>
                  </a:cubicBezTo>
                  <a:cubicBezTo>
                    <a:pt x="18277" y="-23"/>
                    <a:pt x="19385" y="-23"/>
                    <a:pt x="20215" y="183"/>
                  </a:cubicBezTo>
                  <a:cubicBezTo>
                    <a:pt x="21046" y="388"/>
                    <a:pt x="21600" y="800"/>
                    <a:pt x="21415" y="1314"/>
                  </a:cubicBezTo>
                  <a:cubicBezTo>
                    <a:pt x="21231" y="1828"/>
                    <a:pt x="20308" y="2446"/>
                    <a:pt x="19569" y="3371"/>
                  </a:cubicBezTo>
                  <a:cubicBezTo>
                    <a:pt x="18831" y="4297"/>
                    <a:pt x="18277" y="5531"/>
                    <a:pt x="18277" y="7794"/>
                  </a:cubicBezTo>
                  <a:cubicBezTo>
                    <a:pt x="18277" y="10057"/>
                    <a:pt x="18831" y="13348"/>
                    <a:pt x="18831" y="15817"/>
                  </a:cubicBezTo>
                  <a:cubicBezTo>
                    <a:pt x="18831" y="18286"/>
                    <a:pt x="18277" y="19931"/>
                    <a:pt x="17723" y="21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8" name="Line"/>
            <p:cNvSpPr/>
            <p:nvPr/>
          </p:nvSpPr>
          <p:spPr>
            <a:xfrm>
              <a:off x="3602086" y="1687368"/>
              <a:ext cx="15695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971"/>
                    <a:pt x="-1582" y="11941"/>
                    <a:pt x="1118" y="15541"/>
                  </a:cubicBezTo>
                  <a:cubicBezTo>
                    <a:pt x="3818" y="19141"/>
                    <a:pt x="11918" y="20371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9" name="Line"/>
            <p:cNvSpPr/>
            <p:nvPr/>
          </p:nvSpPr>
          <p:spPr>
            <a:xfrm>
              <a:off x="3738430" y="1719118"/>
              <a:ext cx="4234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47"/>
                    <a:pt x="0" y="9095"/>
                    <a:pt x="5400" y="12505"/>
                  </a:cubicBezTo>
                  <a:cubicBezTo>
                    <a:pt x="10800" y="15916"/>
                    <a:pt x="21600" y="18189"/>
                    <a:pt x="21600" y="19516"/>
                  </a:cubicBezTo>
                  <a:cubicBezTo>
                    <a:pt x="21600" y="20842"/>
                    <a:pt x="10800" y="212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0" name="Line"/>
            <p:cNvSpPr/>
            <p:nvPr/>
          </p:nvSpPr>
          <p:spPr>
            <a:xfrm>
              <a:off x="3560630" y="1700068"/>
              <a:ext cx="203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1" name="Line"/>
            <p:cNvSpPr/>
            <p:nvPr/>
          </p:nvSpPr>
          <p:spPr>
            <a:xfrm>
              <a:off x="3878130" y="1522268"/>
              <a:ext cx="31751" cy="42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0" y="0"/>
                  </a:moveTo>
                  <a:cubicBezTo>
                    <a:pt x="0" y="3706"/>
                    <a:pt x="0" y="7412"/>
                    <a:pt x="720" y="10694"/>
                  </a:cubicBezTo>
                  <a:cubicBezTo>
                    <a:pt x="1440" y="13976"/>
                    <a:pt x="2880" y="16835"/>
                    <a:pt x="5040" y="18688"/>
                  </a:cubicBezTo>
                  <a:cubicBezTo>
                    <a:pt x="7200" y="20541"/>
                    <a:pt x="10080" y="21388"/>
                    <a:pt x="12960" y="21494"/>
                  </a:cubicBezTo>
                  <a:cubicBezTo>
                    <a:pt x="15840" y="21600"/>
                    <a:pt x="18720" y="20965"/>
                    <a:pt x="21600" y="20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2" name="Line"/>
            <p:cNvSpPr/>
            <p:nvPr/>
          </p:nvSpPr>
          <p:spPr>
            <a:xfrm>
              <a:off x="3871780" y="1420668"/>
              <a:ext cx="1270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40" y="15652"/>
                    <a:pt x="10080" y="9704"/>
                    <a:pt x="13680" y="6104"/>
                  </a:cubicBezTo>
                  <a:cubicBezTo>
                    <a:pt x="17280" y="2504"/>
                    <a:pt x="19440" y="125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3" name="Line"/>
            <p:cNvSpPr/>
            <p:nvPr/>
          </p:nvSpPr>
          <p:spPr>
            <a:xfrm>
              <a:off x="3992430" y="1420668"/>
              <a:ext cx="152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480"/>
                    <a:pt x="6000" y="960"/>
                    <a:pt x="9600" y="4560"/>
                  </a:cubicBezTo>
                  <a:cubicBezTo>
                    <a:pt x="13200" y="8160"/>
                    <a:pt x="17400" y="14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4" name="Line"/>
            <p:cNvSpPr/>
            <p:nvPr/>
          </p:nvSpPr>
          <p:spPr>
            <a:xfrm>
              <a:off x="4119430" y="1503218"/>
              <a:ext cx="19614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2899"/>
                    <a:pt x="17280" y="5797"/>
                    <a:pt x="19440" y="8743"/>
                  </a:cubicBezTo>
                  <a:cubicBezTo>
                    <a:pt x="21600" y="11688"/>
                    <a:pt x="17280" y="14681"/>
                    <a:pt x="12960" y="16831"/>
                  </a:cubicBezTo>
                  <a:cubicBezTo>
                    <a:pt x="8640" y="18982"/>
                    <a:pt x="4320" y="202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5" name="Line"/>
            <p:cNvSpPr/>
            <p:nvPr/>
          </p:nvSpPr>
          <p:spPr>
            <a:xfrm>
              <a:off x="4214680" y="1985818"/>
              <a:ext cx="171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33" y="15200"/>
                    <a:pt x="4267" y="8800"/>
                    <a:pt x="7867" y="5200"/>
                  </a:cubicBezTo>
                  <a:cubicBezTo>
                    <a:pt x="11467" y="1600"/>
                    <a:pt x="16533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6" name="Line"/>
            <p:cNvSpPr/>
            <p:nvPr/>
          </p:nvSpPr>
          <p:spPr>
            <a:xfrm>
              <a:off x="4741730" y="1954068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7" name="Line"/>
            <p:cNvSpPr/>
            <p:nvPr/>
          </p:nvSpPr>
          <p:spPr>
            <a:xfrm>
              <a:off x="5611680" y="1903268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8" name="Line"/>
            <p:cNvSpPr/>
            <p:nvPr/>
          </p:nvSpPr>
          <p:spPr>
            <a:xfrm>
              <a:off x="6481630" y="1877868"/>
              <a:ext cx="1587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9" name="Line"/>
            <p:cNvSpPr/>
            <p:nvPr/>
          </p:nvSpPr>
          <p:spPr>
            <a:xfrm>
              <a:off x="7300780" y="1903268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0" name="Line"/>
            <p:cNvSpPr/>
            <p:nvPr/>
          </p:nvSpPr>
          <p:spPr>
            <a:xfrm>
              <a:off x="21941" y="2974492"/>
              <a:ext cx="209251" cy="24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0539" fill="norm" stroke="1" extrusionOk="0">
                  <a:moveTo>
                    <a:pt x="10238" y="4862"/>
                  </a:moveTo>
                  <a:cubicBezTo>
                    <a:pt x="10028" y="3991"/>
                    <a:pt x="9819" y="3120"/>
                    <a:pt x="9714" y="2249"/>
                  </a:cubicBezTo>
                  <a:cubicBezTo>
                    <a:pt x="9609" y="1378"/>
                    <a:pt x="9609" y="507"/>
                    <a:pt x="9085" y="158"/>
                  </a:cubicBezTo>
                  <a:cubicBezTo>
                    <a:pt x="8560" y="-190"/>
                    <a:pt x="7512" y="-16"/>
                    <a:pt x="6044" y="1204"/>
                  </a:cubicBezTo>
                  <a:cubicBezTo>
                    <a:pt x="4576" y="2423"/>
                    <a:pt x="2689" y="4687"/>
                    <a:pt x="1430" y="7823"/>
                  </a:cubicBezTo>
                  <a:cubicBezTo>
                    <a:pt x="172" y="10958"/>
                    <a:pt x="-457" y="14965"/>
                    <a:pt x="382" y="17578"/>
                  </a:cubicBezTo>
                  <a:cubicBezTo>
                    <a:pt x="1221" y="20191"/>
                    <a:pt x="3527" y="21410"/>
                    <a:pt x="7093" y="19842"/>
                  </a:cubicBezTo>
                  <a:cubicBezTo>
                    <a:pt x="10658" y="18275"/>
                    <a:pt x="15481" y="13920"/>
                    <a:pt x="18102" y="10523"/>
                  </a:cubicBezTo>
                  <a:cubicBezTo>
                    <a:pt x="20724" y="7126"/>
                    <a:pt x="21143" y="4687"/>
                    <a:pt x="20409" y="3033"/>
                  </a:cubicBezTo>
                  <a:cubicBezTo>
                    <a:pt x="19675" y="1378"/>
                    <a:pt x="17788" y="507"/>
                    <a:pt x="15586" y="1204"/>
                  </a:cubicBezTo>
                  <a:cubicBezTo>
                    <a:pt x="13384" y="1900"/>
                    <a:pt x="10867" y="4165"/>
                    <a:pt x="9399" y="5820"/>
                  </a:cubicBezTo>
                  <a:cubicBezTo>
                    <a:pt x="7931" y="7475"/>
                    <a:pt x="7512" y="8520"/>
                    <a:pt x="7093" y="9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1" name="Line"/>
            <p:cNvSpPr/>
            <p:nvPr/>
          </p:nvSpPr>
          <p:spPr>
            <a:xfrm>
              <a:off x="94774" y="3226561"/>
              <a:ext cx="80944" cy="44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080" fill="norm" stroke="1" extrusionOk="0">
                  <a:moveTo>
                    <a:pt x="1303" y="485"/>
                  </a:moveTo>
                  <a:cubicBezTo>
                    <a:pt x="223" y="-18"/>
                    <a:pt x="-857" y="-520"/>
                    <a:pt x="1033" y="1138"/>
                  </a:cubicBezTo>
                  <a:cubicBezTo>
                    <a:pt x="2923" y="2795"/>
                    <a:pt x="7783" y="6613"/>
                    <a:pt x="11023" y="10029"/>
                  </a:cubicBezTo>
                  <a:cubicBezTo>
                    <a:pt x="14263" y="13445"/>
                    <a:pt x="15883" y="16459"/>
                    <a:pt x="17233" y="18367"/>
                  </a:cubicBezTo>
                  <a:cubicBezTo>
                    <a:pt x="18583" y="20276"/>
                    <a:pt x="19663" y="21080"/>
                    <a:pt x="20203" y="21080"/>
                  </a:cubicBezTo>
                  <a:cubicBezTo>
                    <a:pt x="20743" y="21080"/>
                    <a:pt x="20743" y="20276"/>
                    <a:pt x="20473" y="19623"/>
                  </a:cubicBezTo>
                  <a:cubicBezTo>
                    <a:pt x="20203" y="18970"/>
                    <a:pt x="19663" y="18468"/>
                    <a:pt x="19123" y="17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2" name="Line"/>
            <p:cNvSpPr/>
            <p:nvPr/>
          </p:nvSpPr>
          <p:spPr>
            <a:xfrm>
              <a:off x="-1" y="3397240"/>
              <a:ext cx="106232" cy="11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0954" fill="norm" stroke="1" extrusionOk="0">
                  <a:moveTo>
                    <a:pt x="21256" y="4475"/>
                  </a:moveTo>
                  <a:cubicBezTo>
                    <a:pt x="21256" y="2475"/>
                    <a:pt x="21256" y="475"/>
                    <a:pt x="20409" y="75"/>
                  </a:cubicBezTo>
                  <a:cubicBezTo>
                    <a:pt x="19562" y="-325"/>
                    <a:pt x="17868" y="875"/>
                    <a:pt x="14691" y="3875"/>
                  </a:cubicBezTo>
                  <a:cubicBezTo>
                    <a:pt x="11515" y="6875"/>
                    <a:pt x="6856" y="11675"/>
                    <a:pt x="3891" y="15075"/>
                  </a:cubicBezTo>
                  <a:cubicBezTo>
                    <a:pt x="927" y="18475"/>
                    <a:pt x="-344" y="20475"/>
                    <a:pt x="80" y="20875"/>
                  </a:cubicBezTo>
                  <a:cubicBezTo>
                    <a:pt x="503" y="21275"/>
                    <a:pt x="2621" y="20075"/>
                    <a:pt x="4103" y="19075"/>
                  </a:cubicBezTo>
                  <a:cubicBezTo>
                    <a:pt x="5585" y="18075"/>
                    <a:pt x="6432" y="17275"/>
                    <a:pt x="7280" y="16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3" name="Line"/>
            <p:cNvSpPr/>
            <p:nvPr/>
          </p:nvSpPr>
          <p:spPr>
            <a:xfrm>
              <a:off x="87180" y="3427268"/>
              <a:ext cx="171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4" name="Line"/>
            <p:cNvSpPr/>
            <p:nvPr/>
          </p:nvSpPr>
          <p:spPr>
            <a:xfrm>
              <a:off x="61780" y="3605068"/>
              <a:ext cx="1143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00" y="2400"/>
                    <a:pt x="12800" y="4800"/>
                    <a:pt x="9200" y="8400"/>
                  </a:cubicBezTo>
                  <a:cubicBezTo>
                    <a:pt x="5600" y="12000"/>
                    <a:pt x="2800" y="16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5" name="Line"/>
            <p:cNvSpPr/>
            <p:nvPr/>
          </p:nvSpPr>
          <p:spPr>
            <a:xfrm>
              <a:off x="118930" y="3655868"/>
              <a:ext cx="1143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582"/>
                    <a:pt x="9600" y="9164"/>
                    <a:pt x="13200" y="12764"/>
                  </a:cubicBezTo>
                  <a:cubicBezTo>
                    <a:pt x="16800" y="16364"/>
                    <a:pt x="19200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6" name="Line"/>
            <p:cNvSpPr/>
            <p:nvPr/>
          </p:nvSpPr>
          <p:spPr>
            <a:xfrm>
              <a:off x="639630" y="3135168"/>
              <a:ext cx="657225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6" y="21480"/>
                    <a:pt x="431" y="21360"/>
                    <a:pt x="650" y="21180"/>
                  </a:cubicBezTo>
                  <a:cubicBezTo>
                    <a:pt x="870" y="21000"/>
                    <a:pt x="1092" y="20760"/>
                    <a:pt x="1318" y="20400"/>
                  </a:cubicBezTo>
                  <a:cubicBezTo>
                    <a:pt x="1544" y="20040"/>
                    <a:pt x="1774" y="19560"/>
                    <a:pt x="2003" y="19020"/>
                  </a:cubicBezTo>
                  <a:cubicBezTo>
                    <a:pt x="2233" y="18480"/>
                    <a:pt x="2463" y="17880"/>
                    <a:pt x="2717" y="17460"/>
                  </a:cubicBezTo>
                  <a:cubicBezTo>
                    <a:pt x="2970" y="17040"/>
                    <a:pt x="3249" y="16800"/>
                    <a:pt x="3523" y="16620"/>
                  </a:cubicBezTo>
                  <a:cubicBezTo>
                    <a:pt x="3798" y="16440"/>
                    <a:pt x="4070" y="16320"/>
                    <a:pt x="4344" y="16200"/>
                  </a:cubicBezTo>
                  <a:cubicBezTo>
                    <a:pt x="4619" y="16080"/>
                    <a:pt x="4897" y="15960"/>
                    <a:pt x="5169" y="15780"/>
                  </a:cubicBezTo>
                  <a:cubicBezTo>
                    <a:pt x="5440" y="15600"/>
                    <a:pt x="5704" y="15360"/>
                    <a:pt x="5976" y="15180"/>
                  </a:cubicBezTo>
                  <a:cubicBezTo>
                    <a:pt x="6247" y="15000"/>
                    <a:pt x="6525" y="14880"/>
                    <a:pt x="6803" y="14640"/>
                  </a:cubicBezTo>
                  <a:cubicBezTo>
                    <a:pt x="7082" y="14400"/>
                    <a:pt x="7360" y="14040"/>
                    <a:pt x="7614" y="13740"/>
                  </a:cubicBezTo>
                  <a:cubicBezTo>
                    <a:pt x="7868" y="13440"/>
                    <a:pt x="8097" y="13200"/>
                    <a:pt x="8334" y="12900"/>
                  </a:cubicBezTo>
                  <a:cubicBezTo>
                    <a:pt x="8570" y="12600"/>
                    <a:pt x="8814" y="12240"/>
                    <a:pt x="9068" y="11880"/>
                  </a:cubicBezTo>
                  <a:cubicBezTo>
                    <a:pt x="9322" y="11520"/>
                    <a:pt x="9586" y="11160"/>
                    <a:pt x="9854" y="10740"/>
                  </a:cubicBezTo>
                  <a:cubicBezTo>
                    <a:pt x="10122" y="10320"/>
                    <a:pt x="10393" y="9840"/>
                    <a:pt x="10671" y="9300"/>
                  </a:cubicBezTo>
                  <a:cubicBezTo>
                    <a:pt x="10950" y="8760"/>
                    <a:pt x="11235" y="8160"/>
                    <a:pt x="11530" y="7620"/>
                  </a:cubicBezTo>
                  <a:cubicBezTo>
                    <a:pt x="11826" y="7080"/>
                    <a:pt x="12132" y="6600"/>
                    <a:pt x="12435" y="6120"/>
                  </a:cubicBezTo>
                  <a:cubicBezTo>
                    <a:pt x="12737" y="5640"/>
                    <a:pt x="13037" y="5160"/>
                    <a:pt x="13311" y="4860"/>
                  </a:cubicBezTo>
                  <a:cubicBezTo>
                    <a:pt x="13586" y="4560"/>
                    <a:pt x="13837" y="4440"/>
                    <a:pt x="14077" y="4320"/>
                  </a:cubicBezTo>
                  <a:cubicBezTo>
                    <a:pt x="14317" y="4200"/>
                    <a:pt x="14546" y="4080"/>
                    <a:pt x="14783" y="3960"/>
                  </a:cubicBezTo>
                  <a:cubicBezTo>
                    <a:pt x="15019" y="3840"/>
                    <a:pt x="15263" y="3720"/>
                    <a:pt x="15503" y="3600"/>
                  </a:cubicBezTo>
                  <a:cubicBezTo>
                    <a:pt x="15743" y="3480"/>
                    <a:pt x="15979" y="3360"/>
                    <a:pt x="16243" y="3240"/>
                  </a:cubicBezTo>
                  <a:cubicBezTo>
                    <a:pt x="16508" y="3120"/>
                    <a:pt x="16800" y="3000"/>
                    <a:pt x="17082" y="2820"/>
                  </a:cubicBezTo>
                  <a:cubicBezTo>
                    <a:pt x="17363" y="2640"/>
                    <a:pt x="17635" y="2400"/>
                    <a:pt x="17920" y="2280"/>
                  </a:cubicBezTo>
                  <a:cubicBezTo>
                    <a:pt x="18205" y="2160"/>
                    <a:pt x="18504" y="2160"/>
                    <a:pt x="18790" y="2160"/>
                  </a:cubicBezTo>
                  <a:cubicBezTo>
                    <a:pt x="19075" y="2160"/>
                    <a:pt x="19346" y="2160"/>
                    <a:pt x="19621" y="2100"/>
                  </a:cubicBezTo>
                  <a:cubicBezTo>
                    <a:pt x="19896" y="2040"/>
                    <a:pt x="20174" y="1920"/>
                    <a:pt x="20445" y="1740"/>
                  </a:cubicBezTo>
                  <a:cubicBezTo>
                    <a:pt x="20717" y="1560"/>
                    <a:pt x="20981" y="1320"/>
                    <a:pt x="21172" y="1020"/>
                  </a:cubicBezTo>
                  <a:cubicBezTo>
                    <a:pt x="21363" y="720"/>
                    <a:pt x="21482" y="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7" name="Line"/>
            <p:cNvSpPr/>
            <p:nvPr/>
          </p:nvSpPr>
          <p:spPr>
            <a:xfrm>
              <a:off x="6888030" y="3014518"/>
              <a:ext cx="26783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5102" y="0"/>
                  </a:moveTo>
                  <a:cubicBezTo>
                    <a:pt x="10035" y="1938"/>
                    <a:pt x="14967" y="3877"/>
                    <a:pt x="17858" y="5469"/>
                  </a:cubicBezTo>
                  <a:cubicBezTo>
                    <a:pt x="20750" y="7062"/>
                    <a:pt x="21600" y="8308"/>
                    <a:pt x="21515" y="9623"/>
                  </a:cubicBezTo>
                  <a:cubicBezTo>
                    <a:pt x="21430" y="10938"/>
                    <a:pt x="20409" y="12323"/>
                    <a:pt x="16668" y="14331"/>
                  </a:cubicBezTo>
                  <a:cubicBezTo>
                    <a:pt x="12926" y="16338"/>
                    <a:pt x="6463" y="189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24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819671" y="1485112"/>
              <a:ext cx="111444" cy="207796"/>
            </a:xfrm>
            <a:prstGeom prst="rect">
              <a:avLst/>
            </a:prstGeom>
            <a:effectLst/>
          </p:spPr>
        </p:pic>
        <p:pic>
          <p:nvPicPr>
            <p:cNvPr id="425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52480" y="1452418"/>
              <a:ext cx="82551" cy="228601"/>
            </a:xfrm>
            <a:prstGeom prst="rect">
              <a:avLst/>
            </a:prstGeom>
            <a:effectLst/>
          </p:spPr>
        </p:pic>
        <p:pic>
          <p:nvPicPr>
            <p:cNvPr id="425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60408" y="1485111"/>
              <a:ext cx="116712" cy="194900"/>
            </a:xfrm>
            <a:prstGeom prst="rect">
              <a:avLst/>
            </a:prstGeom>
            <a:effectLst/>
          </p:spPr>
        </p:pic>
        <p:pic>
          <p:nvPicPr>
            <p:cNvPr id="425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73130" y="1439718"/>
              <a:ext cx="63501" cy="292101"/>
            </a:xfrm>
            <a:prstGeom prst="rect">
              <a:avLst/>
            </a:prstGeom>
            <a:effectLst/>
          </p:spPr>
        </p:pic>
        <p:pic>
          <p:nvPicPr>
            <p:cNvPr id="425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989130" y="1275798"/>
              <a:ext cx="139125" cy="208916"/>
            </a:xfrm>
            <a:prstGeom prst="rect">
              <a:avLst/>
            </a:prstGeom>
            <a:effectLst/>
          </p:spPr>
        </p:pic>
        <p:pic>
          <p:nvPicPr>
            <p:cNvPr id="425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05917" y="1249218"/>
              <a:ext cx="84814" cy="266701"/>
            </a:xfrm>
            <a:prstGeom prst="rect">
              <a:avLst/>
            </a:prstGeom>
            <a:effectLst/>
          </p:spPr>
        </p:pic>
        <p:pic>
          <p:nvPicPr>
            <p:cNvPr id="426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16130" y="1275626"/>
              <a:ext cx="126588" cy="176067"/>
            </a:xfrm>
            <a:prstGeom prst="rect">
              <a:avLst/>
            </a:prstGeom>
            <a:effectLst/>
          </p:spPr>
        </p:pic>
        <p:pic>
          <p:nvPicPr>
            <p:cNvPr id="426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154230" y="1261918"/>
              <a:ext cx="69851" cy="234951"/>
            </a:xfrm>
            <a:prstGeom prst="rect">
              <a:avLst/>
            </a:prstGeom>
            <a:effectLst/>
          </p:spPr>
        </p:pic>
        <p:pic>
          <p:nvPicPr>
            <p:cNvPr id="426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224080" y="1252557"/>
              <a:ext cx="146051" cy="220739"/>
            </a:xfrm>
            <a:prstGeom prst="rect">
              <a:avLst/>
            </a:prstGeom>
            <a:effectLst/>
          </p:spPr>
        </p:pic>
        <p:pic>
          <p:nvPicPr>
            <p:cNvPr id="426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290665" y="1217468"/>
              <a:ext cx="47716" cy="323851"/>
            </a:xfrm>
            <a:prstGeom prst="rect">
              <a:avLst/>
            </a:prstGeom>
            <a:effectLst/>
          </p:spPr>
        </p:pic>
        <p:pic>
          <p:nvPicPr>
            <p:cNvPr id="426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287330" y="1857599"/>
              <a:ext cx="162014" cy="217120"/>
            </a:xfrm>
            <a:prstGeom prst="rect">
              <a:avLst/>
            </a:prstGeom>
            <a:effectLst/>
          </p:spPr>
        </p:pic>
        <p:pic>
          <p:nvPicPr>
            <p:cNvPr id="427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350830" y="1827068"/>
              <a:ext cx="82551" cy="292101"/>
            </a:xfrm>
            <a:prstGeom prst="rect">
              <a:avLst/>
            </a:prstGeom>
            <a:effectLst/>
          </p:spPr>
        </p:pic>
        <p:pic>
          <p:nvPicPr>
            <p:cNvPr id="427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03598" y="1929991"/>
              <a:ext cx="141341" cy="233971"/>
            </a:xfrm>
            <a:prstGeom prst="rect">
              <a:avLst/>
            </a:prstGeom>
            <a:effectLst/>
          </p:spPr>
        </p:pic>
        <p:pic>
          <p:nvPicPr>
            <p:cNvPr id="427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49180" y="1865168"/>
              <a:ext cx="88901" cy="349251"/>
            </a:xfrm>
            <a:prstGeom prst="rect">
              <a:avLst/>
            </a:prstGeom>
            <a:effectLst/>
          </p:spPr>
        </p:pic>
        <p:sp>
          <p:nvSpPr>
            <p:cNvPr id="4276" name="Line"/>
            <p:cNvSpPr/>
            <p:nvPr/>
          </p:nvSpPr>
          <p:spPr>
            <a:xfrm>
              <a:off x="1566730" y="3916218"/>
              <a:ext cx="254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696"/>
                    <a:pt x="10800" y="9391"/>
                    <a:pt x="14400" y="12991"/>
                  </a:cubicBezTo>
                  <a:cubicBezTo>
                    <a:pt x="18000" y="16591"/>
                    <a:pt x="19800" y="190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7" name="Line"/>
            <p:cNvSpPr/>
            <p:nvPr/>
          </p:nvSpPr>
          <p:spPr>
            <a:xfrm>
              <a:off x="1386813" y="3820968"/>
              <a:ext cx="313268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9" y="21600"/>
                  </a:moveTo>
                  <a:cubicBezTo>
                    <a:pt x="730" y="20160"/>
                    <a:pt x="0" y="18720"/>
                    <a:pt x="0" y="17640"/>
                  </a:cubicBezTo>
                  <a:cubicBezTo>
                    <a:pt x="0" y="16560"/>
                    <a:pt x="730" y="15840"/>
                    <a:pt x="3284" y="13500"/>
                  </a:cubicBezTo>
                  <a:cubicBezTo>
                    <a:pt x="5838" y="11160"/>
                    <a:pt x="10216" y="7200"/>
                    <a:pt x="13573" y="4680"/>
                  </a:cubicBezTo>
                  <a:cubicBezTo>
                    <a:pt x="16930" y="2160"/>
                    <a:pt x="19265" y="10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8" name="Line"/>
            <p:cNvSpPr/>
            <p:nvPr/>
          </p:nvSpPr>
          <p:spPr>
            <a:xfrm>
              <a:off x="1690290" y="4017818"/>
              <a:ext cx="89992" cy="144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1037" fill="norm" stroke="1" extrusionOk="0">
                  <a:moveTo>
                    <a:pt x="9634" y="0"/>
                  </a:moveTo>
                  <a:cubicBezTo>
                    <a:pt x="7180" y="0"/>
                    <a:pt x="4725" y="0"/>
                    <a:pt x="3007" y="771"/>
                  </a:cubicBezTo>
                  <a:cubicBezTo>
                    <a:pt x="1289" y="1543"/>
                    <a:pt x="307" y="3086"/>
                    <a:pt x="61" y="6017"/>
                  </a:cubicBezTo>
                  <a:cubicBezTo>
                    <a:pt x="-184" y="8949"/>
                    <a:pt x="307" y="13269"/>
                    <a:pt x="1534" y="15891"/>
                  </a:cubicBezTo>
                  <a:cubicBezTo>
                    <a:pt x="2761" y="18514"/>
                    <a:pt x="4725" y="19440"/>
                    <a:pt x="6934" y="20211"/>
                  </a:cubicBezTo>
                  <a:cubicBezTo>
                    <a:pt x="9143" y="20983"/>
                    <a:pt x="11598" y="21600"/>
                    <a:pt x="14298" y="20211"/>
                  </a:cubicBezTo>
                  <a:cubicBezTo>
                    <a:pt x="16998" y="18823"/>
                    <a:pt x="19943" y="15429"/>
                    <a:pt x="20680" y="13114"/>
                  </a:cubicBezTo>
                  <a:cubicBezTo>
                    <a:pt x="21416" y="10800"/>
                    <a:pt x="19943" y="9566"/>
                    <a:pt x="17734" y="8640"/>
                  </a:cubicBezTo>
                  <a:cubicBezTo>
                    <a:pt x="15525" y="7714"/>
                    <a:pt x="12580" y="7097"/>
                    <a:pt x="9880" y="6789"/>
                  </a:cubicBezTo>
                  <a:cubicBezTo>
                    <a:pt x="7180" y="6480"/>
                    <a:pt x="4725" y="6480"/>
                    <a:pt x="3989" y="5709"/>
                  </a:cubicBezTo>
                  <a:cubicBezTo>
                    <a:pt x="3252" y="4937"/>
                    <a:pt x="4234" y="3394"/>
                    <a:pt x="5216" y="1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9" name="Line"/>
            <p:cNvSpPr/>
            <p:nvPr/>
          </p:nvSpPr>
          <p:spPr>
            <a:xfrm>
              <a:off x="1837263" y="3840018"/>
              <a:ext cx="66018" cy="292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333" fill="norm" stroke="1" extrusionOk="0">
                  <a:moveTo>
                    <a:pt x="10928" y="0"/>
                  </a:moveTo>
                  <a:cubicBezTo>
                    <a:pt x="7553" y="0"/>
                    <a:pt x="4178" y="0"/>
                    <a:pt x="2153" y="540"/>
                  </a:cubicBezTo>
                  <a:cubicBezTo>
                    <a:pt x="128" y="1080"/>
                    <a:pt x="-547" y="2160"/>
                    <a:pt x="465" y="5169"/>
                  </a:cubicBezTo>
                  <a:cubicBezTo>
                    <a:pt x="1478" y="8177"/>
                    <a:pt x="4178" y="13114"/>
                    <a:pt x="5866" y="15969"/>
                  </a:cubicBezTo>
                  <a:cubicBezTo>
                    <a:pt x="7553" y="18823"/>
                    <a:pt x="8228" y="19594"/>
                    <a:pt x="9916" y="20289"/>
                  </a:cubicBezTo>
                  <a:cubicBezTo>
                    <a:pt x="11603" y="20983"/>
                    <a:pt x="14303" y="21600"/>
                    <a:pt x="16328" y="21214"/>
                  </a:cubicBezTo>
                  <a:cubicBezTo>
                    <a:pt x="18353" y="20829"/>
                    <a:pt x="19703" y="19440"/>
                    <a:pt x="21053" y="18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0" name="Line"/>
            <p:cNvSpPr/>
            <p:nvPr/>
          </p:nvSpPr>
          <p:spPr>
            <a:xfrm>
              <a:off x="1818284" y="3704249"/>
              <a:ext cx="351697" cy="363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65" fill="norm" stroke="1" extrusionOk="0">
                  <a:moveTo>
                    <a:pt x="926" y="17373"/>
                  </a:moveTo>
                  <a:cubicBezTo>
                    <a:pt x="408" y="17747"/>
                    <a:pt x="-109" y="18122"/>
                    <a:pt x="20" y="18372"/>
                  </a:cubicBezTo>
                  <a:cubicBezTo>
                    <a:pt x="150" y="18621"/>
                    <a:pt x="926" y="18746"/>
                    <a:pt x="2737" y="18434"/>
                  </a:cubicBezTo>
                  <a:cubicBezTo>
                    <a:pt x="4547" y="18122"/>
                    <a:pt x="7393" y="17373"/>
                    <a:pt x="9074" y="16748"/>
                  </a:cubicBezTo>
                  <a:cubicBezTo>
                    <a:pt x="10756" y="16124"/>
                    <a:pt x="11273" y="15625"/>
                    <a:pt x="11273" y="15188"/>
                  </a:cubicBezTo>
                  <a:cubicBezTo>
                    <a:pt x="11273" y="14751"/>
                    <a:pt x="10756" y="14376"/>
                    <a:pt x="10174" y="14439"/>
                  </a:cubicBezTo>
                  <a:cubicBezTo>
                    <a:pt x="9592" y="14501"/>
                    <a:pt x="8945" y="15001"/>
                    <a:pt x="8298" y="15937"/>
                  </a:cubicBezTo>
                  <a:cubicBezTo>
                    <a:pt x="7651" y="16873"/>
                    <a:pt x="7005" y="18247"/>
                    <a:pt x="6875" y="19183"/>
                  </a:cubicBezTo>
                  <a:cubicBezTo>
                    <a:pt x="6746" y="20120"/>
                    <a:pt x="7134" y="20619"/>
                    <a:pt x="7651" y="20931"/>
                  </a:cubicBezTo>
                  <a:cubicBezTo>
                    <a:pt x="8169" y="21243"/>
                    <a:pt x="8816" y="21368"/>
                    <a:pt x="9462" y="21431"/>
                  </a:cubicBezTo>
                  <a:cubicBezTo>
                    <a:pt x="10109" y="21493"/>
                    <a:pt x="10756" y="21493"/>
                    <a:pt x="11273" y="21243"/>
                  </a:cubicBezTo>
                  <a:cubicBezTo>
                    <a:pt x="11790" y="20994"/>
                    <a:pt x="12178" y="20494"/>
                    <a:pt x="12437" y="19932"/>
                  </a:cubicBezTo>
                  <a:cubicBezTo>
                    <a:pt x="12696" y="19370"/>
                    <a:pt x="12825" y="18746"/>
                    <a:pt x="13213" y="18559"/>
                  </a:cubicBezTo>
                  <a:cubicBezTo>
                    <a:pt x="13601" y="18372"/>
                    <a:pt x="14248" y="18621"/>
                    <a:pt x="14895" y="18496"/>
                  </a:cubicBezTo>
                  <a:cubicBezTo>
                    <a:pt x="15541" y="18372"/>
                    <a:pt x="16188" y="17872"/>
                    <a:pt x="17029" y="16062"/>
                  </a:cubicBezTo>
                  <a:cubicBezTo>
                    <a:pt x="17869" y="14251"/>
                    <a:pt x="18904" y="11130"/>
                    <a:pt x="19486" y="8508"/>
                  </a:cubicBezTo>
                  <a:cubicBezTo>
                    <a:pt x="20068" y="5886"/>
                    <a:pt x="20198" y="3764"/>
                    <a:pt x="20262" y="2328"/>
                  </a:cubicBezTo>
                  <a:cubicBezTo>
                    <a:pt x="20327" y="892"/>
                    <a:pt x="20327" y="143"/>
                    <a:pt x="20068" y="18"/>
                  </a:cubicBezTo>
                  <a:cubicBezTo>
                    <a:pt x="19810" y="-107"/>
                    <a:pt x="19292" y="392"/>
                    <a:pt x="18840" y="2515"/>
                  </a:cubicBezTo>
                  <a:cubicBezTo>
                    <a:pt x="18387" y="4638"/>
                    <a:pt x="17999" y="8383"/>
                    <a:pt x="18451" y="11692"/>
                  </a:cubicBezTo>
                  <a:cubicBezTo>
                    <a:pt x="18904" y="15001"/>
                    <a:pt x="20198" y="17872"/>
                    <a:pt x="21491" y="20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1" name="Line"/>
            <p:cNvSpPr/>
            <p:nvPr/>
          </p:nvSpPr>
          <p:spPr>
            <a:xfrm>
              <a:off x="2628410" y="3675915"/>
              <a:ext cx="256433" cy="378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445" fill="norm" stroke="1" extrusionOk="0">
                  <a:moveTo>
                    <a:pt x="9306" y="1384"/>
                  </a:moveTo>
                  <a:cubicBezTo>
                    <a:pt x="9131" y="664"/>
                    <a:pt x="8957" y="-56"/>
                    <a:pt x="8609" y="4"/>
                  </a:cubicBezTo>
                  <a:cubicBezTo>
                    <a:pt x="8260" y="64"/>
                    <a:pt x="7738" y="904"/>
                    <a:pt x="7477" y="3244"/>
                  </a:cubicBezTo>
                  <a:cubicBezTo>
                    <a:pt x="7215" y="5584"/>
                    <a:pt x="7215" y="9424"/>
                    <a:pt x="7564" y="12604"/>
                  </a:cubicBezTo>
                  <a:cubicBezTo>
                    <a:pt x="7912" y="15784"/>
                    <a:pt x="8609" y="18304"/>
                    <a:pt x="9393" y="19744"/>
                  </a:cubicBezTo>
                  <a:cubicBezTo>
                    <a:pt x="10177" y="21184"/>
                    <a:pt x="11048" y="21544"/>
                    <a:pt x="11483" y="21424"/>
                  </a:cubicBezTo>
                  <a:cubicBezTo>
                    <a:pt x="11919" y="21304"/>
                    <a:pt x="11919" y="20704"/>
                    <a:pt x="10873" y="19564"/>
                  </a:cubicBezTo>
                  <a:cubicBezTo>
                    <a:pt x="9828" y="18424"/>
                    <a:pt x="7738" y="16744"/>
                    <a:pt x="6344" y="15724"/>
                  </a:cubicBezTo>
                  <a:cubicBezTo>
                    <a:pt x="4951" y="14704"/>
                    <a:pt x="4254" y="14344"/>
                    <a:pt x="3122" y="14164"/>
                  </a:cubicBezTo>
                  <a:cubicBezTo>
                    <a:pt x="1990" y="13984"/>
                    <a:pt x="422" y="13984"/>
                    <a:pt x="73" y="14044"/>
                  </a:cubicBezTo>
                  <a:cubicBezTo>
                    <a:pt x="-275" y="14104"/>
                    <a:pt x="596" y="14224"/>
                    <a:pt x="3296" y="14224"/>
                  </a:cubicBezTo>
                  <a:cubicBezTo>
                    <a:pt x="5996" y="14224"/>
                    <a:pt x="10525" y="14104"/>
                    <a:pt x="13225" y="13984"/>
                  </a:cubicBezTo>
                  <a:cubicBezTo>
                    <a:pt x="15925" y="13864"/>
                    <a:pt x="16796" y="13744"/>
                    <a:pt x="18015" y="13384"/>
                  </a:cubicBezTo>
                  <a:cubicBezTo>
                    <a:pt x="19235" y="13024"/>
                    <a:pt x="20802" y="12424"/>
                    <a:pt x="21064" y="12064"/>
                  </a:cubicBezTo>
                  <a:cubicBezTo>
                    <a:pt x="21325" y="11704"/>
                    <a:pt x="20280" y="11584"/>
                    <a:pt x="18799" y="11764"/>
                  </a:cubicBezTo>
                  <a:cubicBezTo>
                    <a:pt x="17319" y="11944"/>
                    <a:pt x="15402" y="12424"/>
                    <a:pt x="14183" y="13204"/>
                  </a:cubicBezTo>
                  <a:cubicBezTo>
                    <a:pt x="12964" y="13984"/>
                    <a:pt x="12441" y="15064"/>
                    <a:pt x="12180" y="15904"/>
                  </a:cubicBezTo>
                  <a:cubicBezTo>
                    <a:pt x="11919" y="16744"/>
                    <a:pt x="11919" y="17344"/>
                    <a:pt x="12267" y="17824"/>
                  </a:cubicBezTo>
                  <a:cubicBezTo>
                    <a:pt x="12615" y="18304"/>
                    <a:pt x="13312" y="18664"/>
                    <a:pt x="14793" y="18424"/>
                  </a:cubicBezTo>
                  <a:cubicBezTo>
                    <a:pt x="16273" y="18184"/>
                    <a:pt x="18538" y="17344"/>
                    <a:pt x="20802" y="16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2" name="Line"/>
            <p:cNvSpPr/>
            <p:nvPr/>
          </p:nvSpPr>
          <p:spPr>
            <a:xfrm>
              <a:off x="2887530" y="3903518"/>
              <a:ext cx="1905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20" y="6171"/>
                    <a:pt x="11040" y="12343"/>
                    <a:pt x="14640" y="15943"/>
                  </a:cubicBezTo>
                  <a:cubicBezTo>
                    <a:pt x="18240" y="19543"/>
                    <a:pt x="19920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3" name="Line"/>
            <p:cNvSpPr/>
            <p:nvPr/>
          </p:nvSpPr>
          <p:spPr>
            <a:xfrm>
              <a:off x="2986452" y="3878118"/>
              <a:ext cx="53479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600" fill="norm" stroke="1" extrusionOk="0">
                  <a:moveTo>
                    <a:pt x="20989" y="0"/>
                  </a:moveTo>
                  <a:cubicBezTo>
                    <a:pt x="16835" y="514"/>
                    <a:pt x="12681" y="1029"/>
                    <a:pt x="8943" y="3857"/>
                  </a:cubicBezTo>
                  <a:cubicBezTo>
                    <a:pt x="5204" y="6686"/>
                    <a:pt x="1881" y="11829"/>
                    <a:pt x="635" y="15171"/>
                  </a:cubicBezTo>
                  <a:cubicBezTo>
                    <a:pt x="-611" y="18514"/>
                    <a:pt x="220" y="20057"/>
                    <a:pt x="10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4" name="Line"/>
            <p:cNvSpPr/>
            <p:nvPr/>
          </p:nvSpPr>
          <p:spPr>
            <a:xfrm>
              <a:off x="3084380" y="3811625"/>
              <a:ext cx="227318" cy="250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315" fill="norm" stroke="1" extrusionOk="0">
                  <a:moveTo>
                    <a:pt x="0" y="8355"/>
                  </a:moveTo>
                  <a:cubicBezTo>
                    <a:pt x="800" y="8895"/>
                    <a:pt x="1600" y="9435"/>
                    <a:pt x="2800" y="9345"/>
                  </a:cubicBezTo>
                  <a:cubicBezTo>
                    <a:pt x="4000" y="9255"/>
                    <a:pt x="5600" y="8535"/>
                    <a:pt x="6500" y="7725"/>
                  </a:cubicBezTo>
                  <a:cubicBezTo>
                    <a:pt x="7400" y="6915"/>
                    <a:pt x="7600" y="6015"/>
                    <a:pt x="7200" y="5655"/>
                  </a:cubicBezTo>
                  <a:cubicBezTo>
                    <a:pt x="6800" y="5295"/>
                    <a:pt x="5800" y="5475"/>
                    <a:pt x="4700" y="6465"/>
                  </a:cubicBezTo>
                  <a:cubicBezTo>
                    <a:pt x="3600" y="7455"/>
                    <a:pt x="2400" y="9255"/>
                    <a:pt x="1700" y="10605"/>
                  </a:cubicBezTo>
                  <a:cubicBezTo>
                    <a:pt x="1000" y="11955"/>
                    <a:pt x="800" y="12855"/>
                    <a:pt x="1100" y="13575"/>
                  </a:cubicBezTo>
                  <a:cubicBezTo>
                    <a:pt x="1400" y="14295"/>
                    <a:pt x="2200" y="14835"/>
                    <a:pt x="4300" y="14385"/>
                  </a:cubicBezTo>
                  <a:cubicBezTo>
                    <a:pt x="6400" y="13935"/>
                    <a:pt x="9800" y="12495"/>
                    <a:pt x="12500" y="10515"/>
                  </a:cubicBezTo>
                  <a:cubicBezTo>
                    <a:pt x="15200" y="8535"/>
                    <a:pt x="17200" y="6015"/>
                    <a:pt x="18300" y="4305"/>
                  </a:cubicBezTo>
                  <a:cubicBezTo>
                    <a:pt x="19400" y="2595"/>
                    <a:pt x="19600" y="1695"/>
                    <a:pt x="19300" y="975"/>
                  </a:cubicBezTo>
                  <a:cubicBezTo>
                    <a:pt x="19000" y="255"/>
                    <a:pt x="18200" y="-285"/>
                    <a:pt x="16800" y="165"/>
                  </a:cubicBezTo>
                  <a:cubicBezTo>
                    <a:pt x="15400" y="615"/>
                    <a:pt x="13400" y="2055"/>
                    <a:pt x="12400" y="3405"/>
                  </a:cubicBezTo>
                  <a:cubicBezTo>
                    <a:pt x="11400" y="4755"/>
                    <a:pt x="11400" y="6015"/>
                    <a:pt x="12500" y="7365"/>
                  </a:cubicBezTo>
                  <a:cubicBezTo>
                    <a:pt x="13600" y="8715"/>
                    <a:pt x="15800" y="10155"/>
                    <a:pt x="17500" y="11775"/>
                  </a:cubicBezTo>
                  <a:cubicBezTo>
                    <a:pt x="19200" y="13395"/>
                    <a:pt x="20400" y="15195"/>
                    <a:pt x="21000" y="16545"/>
                  </a:cubicBezTo>
                  <a:cubicBezTo>
                    <a:pt x="21600" y="17895"/>
                    <a:pt x="21600" y="18795"/>
                    <a:pt x="21200" y="19515"/>
                  </a:cubicBezTo>
                  <a:cubicBezTo>
                    <a:pt x="20800" y="20235"/>
                    <a:pt x="20000" y="20775"/>
                    <a:pt x="19200" y="21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5" name="Line"/>
            <p:cNvSpPr/>
            <p:nvPr/>
          </p:nvSpPr>
          <p:spPr>
            <a:xfrm>
              <a:off x="3733816" y="3834665"/>
              <a:ext cx="137965" cy="172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258" fill="norm" stroke="1" extrusionOk="0">
                  <a:moveTo>
                    <a:pt x="20349" y="3000"/>
                  </a:moveTo>
                  <a:cubicBezTo>
                    <a:pt x="18386" y="1438"/>
                    <a:pt x="16422" y="-123"/>
                    <a:pt x="13640" y="7"/>
                  </a:cubicBezTo>
                  <a:cubicBezTo>
                    <a:pt x="10858" y="137"/>
                    <a:pt x="7258" y="1959"/>
                    <a:pt x="4640" y="5212"/>
                  </a:cubicBezTo>
                  <a:cubicBezTo>
                    <a:pt x="2022" y="8465"/>
                    <a:pt x="386" y="13149"/>
                    <a:pt x="58" y="16142"/>
                  </a:cubicBezTo>
                  <a:cubicBezTo>
                    <a:pt x="-269" y="19135"/>
                    <a:pt x="713" y="20436"/>
                    <a:pt x="4476" y="20957"/>
                  </a:cubicBezTo>
                  <a:cubicBezTo>
                    <a:pt x="8240" y="21477"/>
                    <a:pt x="14786" y="21217"/>
                    <a:pt x="21331" y="20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6" name="Line"/>
            <p:cNvSpPr/>
            <p:nvPr/>
          </p:nvSpPr>
          <p:spPr>
            <a:xfrm>
              <a:off x="3944001" y="3859068"/>
              <a:ext cx="109103" cy="12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0944" fill="norm" stroke="1" extrusionOk="0">
                  <a:moveTo>
                    <a:pt x="15152" y="0"/>
                  </a:moveTo>
                  <a:cubicBezTo>
                    <a:pt x="11952" y="360"/>
                    <a:pt x="8752" y="720"/>
                    <a:pt x="5952" y="2340"/>
                  </a:cubicBezTo>
                  <a:cubicBezTo>
                    <a:pt x="3152" y="3960"/>
                    <a:pt x="752" y="6840"/>
                    <a:pt x="152" y="9900"/>
                  </a:cubicBezTo>
                  <a:cubicBezTo>
                    <a:pt x="-448" y="12960"/>
                    <a:pt x="752" y="16200"/>
                    <a:pt x="3352" y="18360"/>
                  </a:cubicBezTo>
                  <a:cubicBezTo>
                    <a:pt x="5952" y="20520"/>
                    <a:pt x="9952" y="21600"/>
                    <a:pt x="13752" y="20520"/>
                  </a:cubicBezTo>
                  <a:cubicBezTo>
                    <a:pt x="17552" y="19440"/>
                    <a:pt x="21152" y="16200"/>
                    <a:pt x="20552" y="12420"/>
                  </a:cubicBezTo>
                  <a:cubicBezTo>
                    <a:pt x="19952" y="8640"/>
                    <a:pt x="15152" y="4320"/>
                    <a:pt x="103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7" name="Line"/>
            <p:cNvSpPr/>
            <p:nvPr/>
          </p:nvSpPr>
          <p:spPr>
            <a:xfrm>
              <a:off x="4119430" y="3725718"/>
              <a:ext cx="190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123"/>
                    <a:pt x="4800" y="10246"/>
                    <a:pt x="8400" y="13846"/>
                  </a:cubicBezTo>
                  <a:cubicBezTo>
                    <a:pt x="12000" y="17446"/>
                    <a:pt x="16800" y="195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8" name="Line"/>
            <p:cNvSpPr/>
            <p:nvPr/>
          </p:nvSpPr>
          <p:spPr>
            <a:xfrm>
              <a:off x="4213457" y="3725718"/>
              <a:ext cx="13924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3877"/>
                    <a:pt x="1783" y="7754"/>
                    <a:pt x="240" y="11354"/>
                  </a:cubicBezTo>
                  <a:cubicBezTo>
                    <a:pt x="-1303" y="14954"/>
                    <a:pt x="4868" y="18277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9" name="Line"/>
            <p:cNvSpPr/>
            <p:nvPr/>
          </p:nvSpPr>
          <p:spPr>
            <a:xfrm>
              <a:off x="4268176" y="3824056"/>
              <a:ext cx="130655" cy="168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476" fill="norm" stroke="1" extrusionOk="0">
                  <a:moveTo>
                    <a:pt x="2649" y="11756"/>
                  </a:moveTo>
                  <a:cubicBezTo>
                    <a:pt x="6077" y="8786"/>
                    <a:pt x="9506" y="5816"/>
                    <a:pt x="11049" y="3656"/>
                  </a:cubicBezTo>
                  <a:cubicBezTo>
                    <a:pt x="12592" y="1496"/>
                    <a:pt x="12249" y="146"/>
                    <a:pt x="11049" y="11"/>
                  </a:cubicBezTo>
                  <a:cubicBezTo>
                    <a:pt x="9849" y="-124"/>
                    <a:pt x="7792" y="956"/>
                    <a:pt x="5734" y="3926"/>
                  </a:cubicBezTo>
                  <a:cubicBezTo>
                    <a:pt x="3677" y="6896"/>
                    <a:pt x="1620" y="11756"/>
                    <a:pt x="592" y="14861"/>
                  </a:cubicBezTo>
                  <a:cubicBezTo>
                    <a:pt x="-437" y="17966"/>
                    <a:pt x="-437" y="19316"/>
                    <a:pt x="3163" y="20126"/>
                  </a:cubicBezTo>
                  <a:cubicBezTo>
                    <a:pt x="6763" y="20936"/>
                    <a:pt x="13963" y="21206"/>
                    <a:pt x="21163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0" name="Line"/>
            <p:cNvSpPr/>
            <p:nvPr/>
          </p:nvSpPr>
          <p:spPr>
            <a:xfrm>
              <a:off x="4474523" y="3812340"/>
              <a:ext cx="121158" cy="147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0889" fill="norm" stroke="1" extrusionOk="0">
                  <a:moveTo>
                    <a:pt x="21317" y="1223"/>
                  </a:moveTo>
                  <a:cubicBezTo>
                    <a:pt x="19455" y="323"/>
                    <a:pt x="17593" y="-577"/>
                    <a:pt x="14241" y="473"/>
                  </a:cubicBezTo>
                  <a:cubicBezTo>
                    <a:pt x="10889" y="1523"/>
                    <a:pt x="6048" y="4523"/>
                    <a:pt x="3255" y="7823"/>
                  </a:cubicBezTo>
                  <a:cubicBezTo>
                    <a:pt x="462" y="11123"/>
                    <a:pt x="-283" y="14723"/>
                    <a:pt x="89" y="17123"/>
                  </a:cubicBezTo>
                  <a:cubicBezTo>
                    <a:pt x="462" y="19523"/>
                    <a:pt x="1951" y="20723"/>
                    <a:pt x="5117" y="20873"/>
                  </a:cubicBezTo>
                  <a:cubicBezTo>
                    <a:pt x="8283" y="21023"/>
                    <a:pt x="13124" y="20123"/>
                    <a:pt x="17965" y="19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1" name="Line"/>
            <p:cNvSpPr/>
            <p:nvPr/>
          </p:nvSpPr>
          <p:spPr>
            <a:xfrm>
              <a:off x="4668969" y="3617768"/>
              <a:ext cx="60062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1134" y="0"/>
                  </a:moveTo>
                  <a:cubicBezTo>
                    <a:pt x="15920" y="1616"/>
                    <a:pt x="10706" y="3233"/>
                    <a:pt x="6982" y="6098"/>
                  </a:cubicBezTo>
                  <a:cubicBezTo>
                    <a:pt x="3258" y="8963"/>
                    <a:pt x="1024" y="13078"/>
                    <a:pt x="279" y="15722"/>
                  </a:cubicBezTo>
                  <a:cubicBezTo>
                    <a:pt x="-466" y="18367"/>
                    <a:pt x="279" y="19543"/>
                    <a:pt x="2513" y="20278"/>
                  </a:cubicBezTo>
                  <a:cubicBezTo>
                    <a:pt x="4748" y="21012"/>
                    <a:pt x="8472" y="21306"/>
                    <a:pt x="121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2" name="Line"/>
            <p:cNvSpPr/>
            <p:nvPr/>
          </p:nvSpPr>
          <p:spPr>
            <a:xfrm>
              <a:off x="4621080" y="3567918"/>
              <a:ext cx="404990" cy="356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83" fill="norm" stroke="1" extrusionOk="0">
                  <a:moveTo>
                    <a:pt x="0" y="17477"/>
                  </a:moveTo>
                  <a:cubicBezTo>
                    <a:pt x="2700" y="16969"/>
                    <a:pt x="5400" y="16461"/>
                    <a:pt x="7369" y="15825"/>
                  </a:cubicBezTo>
                  <a:cubicBezTo>
                    <a:pt x="9337" y="15190"/>
                    <a:pt x="10575" y="14428"/>
                    <a:pt x="11363" y="13792"/>
                  </a:cubicBezTo>
                  <a:cubicBezTo>
                    <a:pt x="12150" y="13157"/>
                    <a:pt x="12488" y="12649"/>
                    <a:pt x="12262" y="12395"/>
                  </a:cubicBezTo>
                  <a:cubicBezTo>
                    <a:pt x="12038" y="12141"/>
                    <a:pt x="11250" y="12141"/>
                    <a:pt x="10181" y="12776"/>
                  </a:cubicBezTo>
                  <a:cubicBezTo>
                    <a:pt x="9112" y="13411"/>
                    <a:pt x="7762" y="14682"/>
                    <a:pt x="6975" y="15952"/>
                  </a:cubicBezTo>
                  <a:cubicBezTo>
                    <a:pt x="6188" y="17223"/>
                    <a:pt x="5962" y="18494"/>
                    <a:pt x="6019" y="19383"/>
                  </a:cubicBezTo>
                  <a:cubicBezTo>
                    <a:pt x="6075" y="20272"/>
                    <a:pt x="6412" y="20781"/>
                    <a:pt x="7256" y="20908"/>
                  </a:cubicBezTo>
                  <a:cubicBezTo>
                    <a:pt x="8100" y="21035"/>
                    <a:pt x="9450" y="20781"/>
                    <a:pt x="10856" y="20209"/>
                  </a:cubicBezTo>
                  <a:cubicBezTo>
                    <a:pt x="12262" y="19637"/>
                    <a:pt x="13725" y="18748"/>
                    <a:pt x="14681" y="17858"/>
                  </a:cubicBezTo>
                  <a:cubicBezTo>
                    <a:pt x="15637" y="16969"/>
                    <a:pt x="16088" y="16079"/>
                    <a:pt x="16031" y="15698"/>
                  </a:cubicBezTo>
                  <a:cubicBezTo>
                    <a:pt x="15975" y="15317"/>
                    <a:pt x="15413" y="15444"/>
                    <a:pt x="14850" y="15698"/>
                  </a:cubicBezTo>
                  <a:cubicBezTo>
                    <a:pt x="14287" y="15952"/>
                    <a:pt x="13725" y="16334"/>
                    <a:pt x="13331" y="16842"/>
                  </a:cubicBezTo>
                  <a:cubicBezTo>
                    <a:pt x="12937" y="17350"/>
                    <a:pt x="12713" y="17985"/>
                    <a:pt x="12600" y="18748"/>
                  </a:cubicBezTo>
                  <a:cubicBezTo>
                    <a:pt x="12488" y="19510"/>
                    <a:pt x="12488" y="20399"/>
                    <a:pt x="12769" y="20908"/>
                  </a:cubicBezTo>
                  <a:cubicBezTo>
                    <a:pt x="13050" y="21416"/>
                    <a:pt x="13612" y="21543"/>
                    <a:pt x="14456" y="21162"/>
                  </a:cubicBezTo>
                  <a:cubicBezTo>
                    <a:pt x="15300" y="20781"/>
                    <a:pt x="16425" y="19891"/>
                    <a:pt x="17662" y="17731"/>
                  </a:cubicBezTo>
                  <a:cubicBezTo>
                    <a:pt x="18900" y="15571"/>
                    <a:pt x="20250" y="12141"/>
                    <a:pt x="20925" y="9155"/>
                  </a:cubicBezTo>
                  <a:cubicBezTo>
                    <a:pt x="21600" y="6169"/>
                    <a:pt x="21600" y="3628"/>
                    <a:pt x="21431" y="2103"/>
                  </a:cubicBezTo>
                  <a:cubicBezTo>
                    <a:pt x="21262" y="578"/>
                    <a:pt x="20925" y="70"/>
                    <a:pt x="20475" y="7"/>
                  </a:cubicBezTo>
                  <a:cubicBezTo>
                    <a:pt x="20025" y="-57"/>
                    <a:pt x="19463" y="324"/>
                    <a:pt x="18956" y="2039"/>
                  </a:cubicBezTo>
                  <a:cubicBezTo>
                    <a:pt x="18450" y="3755"/>
                    <a:pt x="18000" y="6804"/>
                    <a:pt x="18056" y="10044"/>
                  </a:cubicBezTo>
                  <a:cubicBezTo>
                    <a:pt x="18113" y="13284"/>
                    <a:pt x="18675" y="16715"/>
                    <a:pt x="19238" y="20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3" name="Line"/>
            <p:cNvSpPr/>
            <p:nvPr/>
          </p:nvSpPr>
          <p:spPr>
            <a:xfrm>
              <a:off x="5471980" y="3778359"/>
              <a:ext cx="125821" cy="145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0859" fill="norm" stroke="1" extrusionOk="0">
                  <a:moveTo>
                    <a:pt x="12960" y="3386"/>
                  </a:moveTo>
                  <a:cubicBezTo>
                    <a:pt x="11880" y="2169"/>
                    <a:pt x="10800" y="952"/>
                    <a:pt x="9360" y="343"/>
                  </a:cubicBezTo>
                  <a:cubicBezTo>
                    <a:pt x="7920" y="-265"/>
                    <a:pt x="6120" y="-265"/>
                    <a:pt x="4140" y="2017"/>
                  </a:cubicBezTo>
                  <a:cubicBezTo>
                    <a:pt x="2160" y="4298"/>
                    <a:pt x="0" y="8862"/>
                    <a:pt x="0" y="12512"/>
                  </a:cubicBezTo>
                  <a:cubicBezTo>
                    <a:pt x="0" y="16163"/>
                    <a:pt x="2160" y="18901"/>
                    <a:pt x="5400" y="20118"/>
                  </a:cubicBezTo>
                  <a:cubicBezTo>
                    <a:pt x="8640" y="21335"/>
                    <a:pt x="12960" y="21031"/>
                    <a:pt x="15840" y="19358"/>
                  </a:cubicBezTo>
                  <a:cubicBezTo>
                    <a:pt x="18720" y="17684"/>
                    <a:pt x="20160" y="14642"/>
                    <a:pt x="20880" y="12208"/>
                  </a:cubicBezTo>
                  <a:cubicBezTo>
                    <a:pt x="21600" y="9774"/>
                    <a:pt x="21600" y="7949"/>
                    <a:pt x="20700" y="6580"/>
                  </a:cubicBezTo>
                  <a:cubicBezTo>
                    <a:pt x="19800" y="5211"/>
                    <a:pt x="18000" y="4298"/>
                    <a:pt x="16920" y="4146"/>
                  </a:cubicBezTo>
                  <a:cubicBezTo>
                    <a:pt x="15840" y="3994"/>
                    <a:pt x="15480" y="4603"/>
                    <a:pt x="15120" y="5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4" name="Line"/>
            <p:cNvSpPr/>
            <p:nvPr/>
          </p:nvSpPr>
          <p:spPr>
            <a:xfrm>
              <a:off x="5618030" y="3751502"/>
              <a:ext cx="222251" cy="133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0" fill="norm" stroke="1" extrusionOk="0">
                  <a:moveTo>
                    <a:pt x="0" y="4850"/>
                  </a:moveTo>
                  <a:cubicBezTo>
                    <a:pt x="823" y="3868"/>
                    <a:pt x="1646" y="2886"/>
                    <a:pt x="2263" y="3377"/>
                  </a:cubicBezTo>
                  <a:cubicBezTo>
                    <a:pt x="2880" y="3868"/>
                    <a:pt x="3291" y="5831"/>
                    <a:pt x="3497" y="8450"/>
                  </a:cubicBezTo>
                  <a:cubicBezTo>
                    <a:pt x="3703" y="11068"/>
                    <a:pt x="3703" y="14341"/>
                    <a:pt x="3703" y="16795"/>
                  </a:cubicBezTo>
                  <a:cubicBezTo>
                    <a:pt x="3703" y="19250"/>
                    <a:pt x="3703" y="20886"/>
                    <a:pt x="3600" y="20559"/>
                  </a:cubicBezTo>
                  <a:cubicBezTo>
                    <a:pt x="3497" y="20231"/>
                    <a:pt x="3291" y="17941"/>
                    <a:pt x="3600" y="14177"/>
                  </a:cubicBezTo>
                  <a:cubicBezTo>
                    <a:pt x="3909" y="10413"/>
                    <a:pt x="4731" y="5177"/>
                    <a:pt x="5760" y="2395"/>
                  </a:cubicBezTo>
                  <a:cubicBezTo>
                    <a:pt x="6789" y="-387"/>
                    <a:pt x="8023" y="-714"/>
                    <a:pt x="10389" y="1250"/>
                  </a:cubicBezTo>
                  <a:cubicBezTo>
                    <a:pt x="12754" y="3213"/>
                    <a:pt x="16251" y="7468"/>
                    <a:pt x="18309" y="10250"/>
                  </a:cubicBezTo>
                  <a:cubicBezTo>
                    <a:pt x="20366" y="13031"/>
                    <a:pt x="20983" y="14341"/>
                    <a:pt x="21600" y="156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5" name="Line"/>
            <p:cNvSpPr/>
            <p:nvPr/>
          </p:nvSpPr>
          <p:spPr>
            <a:xfrm>
              <a:off x="6166075" y="3632693"/>
              <a:ext cx="99656" cy="283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4" h="21432" fill="norm" stroke="1" extrusionOk="0">
                  <a:moveTo>
                    <a:pt x="20754" y="4632"/>
                  </a:moveTo>
                  <a:cubicBezTo>
                    <a:pt x="20754" y="3832"/>
                    <a:pt x="20754" y="3032"/>
                    <a:pt x="20754" y="2232"/>
                  </a:cubicBezTo>
                  <a:cubicBezTo>
                    <a:pt x="20754" y="1432"/>
                    <a:pt x="20754" y="632"/>
                    <a:pt x="19652" y="232"/>
                  </a:cubicBezTo>
                  <a:cubicBezTo>
                    <a:pt x="18550" y="-168"/>
                    <a:pt x="16346" y="-168"/>
                    <a:pt x="13040" y="1192"/>
                  </a:cubicBezTo>
                  <a:cubicBezTo>
                    <a:pt x="9734" y="2552"/>
                    <a:pt x="5325" y="5272"/>
                    <a:pt x="2681" y="8152"/>
                  </a:cubicBezTo>
                  <a:cubicBezTo>
                    <a:pt x="36" y="11032"/>
                    <a:pt x="-846" y="14072"/>
                    <a:pt x="917" y="16312"/>
                  </a:cubicBezTo>
                  <a:cubicBezTo>
                    <a:pt x="2681" y="18552"/>
                    <a:pt x="7089" y="19992"/>
                    <a:pt x="11497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6" name="Line"/>
            <p:cNvSpPr/>
            <p:nvPr/>
          </p:nvSpPr>
          <p:spPr>
            <a:xfrm>
              <a:off x="6332340" y="3694273"/>
              <a:ext cx="193741" cy="171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042" fill="norm" stroke="1" extrusionOk="0">
                  <a:moveTo>
                    <a:pt x="17078" y="10112"/>
                  </a:moveTo>
                  <a:cubicBezTo>
                    <a:pt x="14756" y="6729"/>
                    <a:pt x="12433" y="3346"/>
                    <a:pt x="10575" y="1524"/>
                  </a:cubicBezTo>
                  <a:cubicBezTo>
                    <a:pt x="8717" y="-298"/>
                    <a:pt x="7324" y="-558"/>
                    <a:pt x="5582" y="1134"/>
                  </a:cubicBezTo>
                  <a:cubicBezTo>
                    <a:pt x="3840" y="2825"/>
                    <a:pt x="1749" y="6469"/>
                    <a:pt x="704" y="9201"/>
                  </a:cubicBezTo>
                  <a:cubicBezTo>
                    <a:pt x="-341" y="11934"/>
                    <a:pt x="-341" y="13755"/>
                    <a:pt x="1517" y="15056"/>
                  </a:cubicBezTo>
                  <a:cubicBezTo>
                    <a:pt x="3375" y="16358"/>
                    <a:pt x="7091" y="17138"/>
                    <a:pt x="9414" y="17138"/>
                  </a:cubicBezTo>
                  <a:cubicBezTo>
                    <a:pt x="11736" y="17138"/>
                    <a:pt x="12665" y="16358"/>
                    <a:pt x="13594" y="15317"/>
                  </a:cubicBezTo>
                  <a:cubicBezTo>
                    <a:pt x="14524" y="14276"/>
                    <a:pt x="15453" y="12975"/>
                    <a:pt x="15917" y="12975"/>
                  </a:cubicBezTo>
                  <a:cubicBezTo>
                    <a:pt x="16382" y="12975"/>
                    <a:pt x="16382" y="14276"/>
                    <a:pt x="17194" y="15837"/>
                  </a:cubicBezTo>
                  <a:cubicBezTo>
                    <a:pt x="18007" y="17399"/>
                    <a:pt x="19633" y="19220"/>
                    <a:pt x="21259" y="21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7" name="Line"/>
            <p:cNvSpPr/>
            <p:nvPr/>
          </p:nvSpPr>
          <p:spPr>
            <a:xfrm>
              <a:off x="6608630" y="3878118"/>
              <a:ext cx="508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8" name="Line"/>
            <p:cNvSpPr/>
            <p:nvPr/>
          </p:nvSpPr>
          <p:spPr>
            <a:xfrm>
              <a:off x="6930172" y="3624118"/>
              <a:ext cx="163175" cy="26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418" fill="norm" stroke="1" extrusionOk="0">
                  <a:moveTo>
                    <a:pt x="4456" y="0"/>
                  </a:moveTo>
                  <a:cubicBezTo>
                    <a:pt x="3902" y="3037"/>
                    <a:pt x="3348" y="6075"/>
                    <a:pt x="2656" y="8437"/>
                  </a:cubicBezTo>
                  <a:cubicBezTo>
                    <a:pt x="1963" y="10800"/>
                    <a:pt x="1133" y="12487"/>
                    <a:pt x="579" y="13753"/>
                  </a:cubicBezTo>
                  <a:cubicBezTo>
                    <a:pt x="25" y="15019"/>
                    <a:pt x="-252" y="15862"/>
                    <a:pt x="302" y="16284"/>
                  </a:cubicBezTo>
                  <a:cubicBezTo>
                    <a:pt x="856" y="16706"/>
                    <a:pt x="2240" y="16706"/>
                    <a:pt x="3348" y="16284"/>
                  </a:cubicBezTo>
                  <a:cubicBezTo>
                    <a:pt x="4456" y="15862"/>
                    <a:pt x="5286" y="15019"/>
                    <a:pt x="6117" y="14259"/>
                  </a:cubicBezTo>
                  <a:cubicBezTo>
                    <a:pt x="6948" y="13500"/>
                    <a:pt x="7779" y="12825"/>
                    <a:pt x="8886" y="12403"/>
                  </a:cubicBezTo>
                  <a:cubicBezTo>
                    <a:pt x="9994" y="11981"/>
                    <a:pt x="11379" y="11812"/>
                    <a:pt x="13317" y="12572"/>
                  </a:cubicBezTo>
                  <a:cubicBezTo>
                    <a:pt x="15256" y="13331"/>
                    <a:pt x="17748" y="15019"/>
                    <a:pt x="19271" y="16284"/>
                  </a:cubicBezTo>
                  <a:cubicBezTo>
                    <a:pt x="20794" y="17550"/>
                    <a:pt x="21348" y="18394"/>
                    <a:pt x="21348" y="19237"/>
                  </a:cubicBezTo>
                  <a:cubicBezTo>
                    <a:pt x="21348" y="20081"/>
                    <a:pt x="20794" y="20925"/>
                    <a:pt x="18302" y="21262"/>
                  </a:cubicBezTo>
                  <a:cubicBezTo>
                    <a:pt x="15810" y="21600"/>
                    <a:pt x="11379" y="21431"/>
                    <a:pt x="8194" y="20334"/>
                  </a:cubicBezTo>
                  <a:cubicBezTo>
                    <a:pt x="5010" y="19237"/>
                    <a:pt x="3071" y="17212"/>
                    <a:pt x="1133" y="15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9" name="Line"/>
            <p:cNvSpPr/>
            <p:nvPr/>
          </p:nvSpPr>
          <p:spPr>
            <a:xfrm>
              <a:off x="7084880" y="3547918"/>
              <a:ext cx="180527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fill="norm" stroke="1" extrusionOk="0">
                  <a:moveTo>
                    <a:pt x="16386" y="0"/>
                  </a:moveTo>
                  <a:cubicBezTo>
                    <a:pt x="18372" y="1560"/>
                    <a:pt x="20359" y="3120"/>
                    <a:pt x="20979" y="5580"/>
                  </a:cubicBezTo>
                  <a:cubicBezTo>
                    <a:pt x="21600" y="8040"/>
                    <a:pt x="20855" y="11400"/>
                    <a:pt x="17131" y="14220"/>
                  </a:cubicBezTo>
                  <a:cubicBezTo>
                    <a:pt x="13407" y="17040"/>
                    <a:pt x="6703" y="193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0" name="Line"/>
            <p:cNvSpPr/>
            <p:nvPr/>
          </p:nvSpPr>
          <p:spPr>
            <a:xfrm>
              <a:off x="842830" y="2531918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1" name="Line"/>
            <p:cNvSpPr/>
            <p:nvPr/>
          </p:nvSpPr>
          <p:spPr>
            <a:xfrm>
              <a:off x="792030" y="2236368"/>
              <a:ext cx="7086601" cy="31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0" y="21546"/>
                  </a:moveTo>
                  <a:cubicBezTo>
                    <a:pt x="200" y="21401"/>
                    <a:pt x="400" y="21256"/>
                    <a:pt x="600" y="20894"/>
                  </a:cubicBezTo>
                  <a:cubicBezTo>
                    <a:pt x="800" y="20531"/>
                    <a:pt x="1000" y="19951"/>
                    <a:pt x="1181" y="19589"/>
                  </a:cubicBezTo>
                  <a:cubicBezTo>
                    <a:pt x="1361" y="19227"/>
                    <a:pt x="1523" y="19082"/>
                    <a:pt x="1619" y="19009"/>
                  </a:cubicBezTo>
                  <a:cubicBezTo>
                    <a:pt x="1716" y="18937"/>
                    <a:pt x="1748" y="18937"/>
                    <a:pt x="1755" y="18647"/>
                  </a:cubicBezTo>
                  <a:cubicBezTo>
                    <a:pt x="1761" y="18357"/>
                    <a:pt x="1742" y="17777"/>
                    <a:pt x="1739" y="17125"/>
                  </a:cubicBezTo>
                  <a:cubicBezTo>
                    <a:pt x="1735" y="16472"/>
                    <a:pt x="1748" y="15747"/>
                    <a:pt x="1771" y="15385"/>
                  </a:cubicBezTo>
                  <a:cubicBezTo>
                    <a:pt x="1794" y="15023"/>
                    <a:pt x="1826" y="15023"/>
                    <a:pt x="1926" y="14878"/>
                  </a:cubicBezTo>
                  <a:cubicBezTo>
                    <a:pt x="2026" y="14733"/>
                    <a:pt x="2194" y="14443"/>
                    <a:pt x="2352" y="14225"/>
                  </a:cubicBezTo>
                  <a:cubicBezTo>
                    <a:pt x="2510" y="14008"/>
                    <a:pt x="2658" y="13863"/>
                    <a:pt x="2800" y="13645"/>
                  </a:cubicBezTo>
                  <a:cubicBezTo>
                    <a:pt x="2942" y="13428"/>
                    <a:pt x="3077" y="13138"/>
                    <a:pt x="3216" y="12848"/>
                  </a:cubicBezTo>
                  <a:cubicBezTo>
                    <a:pt x="3355" y="12558"/>
                    <a:pt x="3497" y="12268"/>
                    <a:pt x="3665" y="12051"/>
                  </a:cubicBezTo>
                  <a:cubicBezTo>
                    <a:pt x="3832" y="11833"/>
                    <a:pt x="4026" y="11688"/>
                    <a:pt x="4203" y="11543"/>
                  </a:cubicBezTo>
                  <a:cubicBezTo>
                    <a:pt x="4381" y="11398"/>
                    <a:pt x="4542" y="11253"/>
                    <a:pt x="4710" y="11036"/>
                  </a:cubicBezTo>
                  <a:cubicBezTo>
                    <a:pt x="4877" y="10818"/>
                    <a:pt x="5052" y="10529"/>
                    <a:pt x="5203" y="10311"/>
                  </a:cubicBezTo>
                  <a:cubicBezTo>
                    <a:pt x="5355" y="10094"/>
                    <a:pt x="5484" y="9949"/>
                    <a:pt x="5626" y="9514"/>
                  </a:cubicBezTo>
                  <a:cubicBezTo>
                    <a:pt x="5768" y="9079"/>
                    <a:pt x="5923" y="8354"/>
                    <a:pt x="6097" y="7702"/>
                  </a:cubicBezTo>
                  <a:cubicBezTo>
                    <a:pt x="6271" y="7049"/>
                    <a:pt x="6465" y="6469"/>
                    <a:pt x="6661" y="6107"/>
                  </a:cubicBezTo>
                  <a:cubicBezTo>
                    <a:pt x="6858" y="5745"/>
                    <a:pt x="7058" y="5600"/>
                    <a:pt x="7297" y="5527"/>
                  </a:cubicBezTo>
                  <a:cubicBezTo>
                    <a:pt x="7535" y="5455"/>
                    <a:pt x="7813" y="5455"/>
                    <a:pt x="8068" y="5527"/>
                  </a:cubicBezTo>
                  <a:cubicBezTo>
                    <a:pt x="8323" y="5600"/>
                    <a:pt x="8555" y="5745"/>
                    <a:pt x="8797" y="5817"/>
                  </a:cubicBezTo>
                  <a:cubicBezTo>
                    <a:pt x="9039" y="5890"/>
                    <a:pt x="9290" y="5890"/>
                    <a:pt x="9513" y="5817"/>
                  </a:cubicBezTo>
                  <a:cubicBezTo>
                    <a:pt x="9735" y="5745"/>
                    <a:pt x="9929" y="5600"/>
                    <a:pt x="10139" y="5455"/>
                  </a:cubicBezTo>
                  <a:cubicBezTo>
                    <a:pt x="10348" y="5310"/>
                    <a:pt x="10574" y="5165"/>
                    <a:pt x="10797" y="5020"/>
                  </a:cubicBezTo>
                  <a:cubicBezTo>
                    <a:pt x="11019" y="4875"/>
                    <a:pt x="11239" y="4730"/>
                    <a:pt x="11465" y="4585"/>
                  </a:cubicBezTo>
                  <a:cubicBezTo>
                    <a:pt x="11690" y="4440"/>
                    <a:pt x="11923" y="4295"/>
                    <a:pt x="12158" y="4150"/>
                  </a:cubicBezTo>
                  <a:cubicBezTo>
                    <a:pt x="12394" y="4005"/>
                    <a:pt x="12632" y="3860"/>
                    <a:pt x="12881" y="3788"/>
                  </a:cubicBezTo>
                  <a:cubicBezTo>
                    <a:pt x="13129" y="3715"/>
                    <a:pt x="13387" y="3715"/>
                    <a:pt x="13658" y="3715"/>
                  </a:cubicBezTo>
                  <a:cubicBezTo>
                    <a:pt x="13929" y="3715"/>
                    <a:pt x="14213" y="3715"/>
                    <a:pt x="14481" y="3643"/>
                  </a:cubicBezTo>
                  <a:cubicBezTo>
                    <a:pt x="14748" y="3570"/>
                    <a:pt x="15000" y="3425"/>
                    <a:pt x="15245" y="3208"/>
                  </a:cubicBezTo>
                  <a:cubicBezTo>
                    <a:pt x="15490" y="2990"/>
                    <a:pt x="15729" y="2700"/>
                    <a:pt x="15971" y="2410"/>
                  </a:cubicBezTo>
                  <a:cubicBezTo>
                    <a:pt x="16213" y="2120"/>
                    <a:pt x="16458" y="1831"/>
                    <a:pt x="16694" y="1613"/>
                  </a:cubicBezTo>
                  <a:cubicBezTo>
                    <a:pt x="16929" y="1396"/>
                    <a:pt x="17155" y="1251"/>
                    <a:pt x="17406" y="1178"/>
                  </a:cubicBezTo>
                  <a:cubicBezTo>
                    <a:pt x="17658" y="1106"/>
                    <a:pt x="17935" y="1106"/>
                    <a:pt x="18190" y="1106"/>
                  </a:cubicBezTo>
                  <a:cubicBezTo>
                    <a:pt x="18445" y="1106"/>
                    <a:pt x="18677" y="1106"/>
                    <a:pt x="18932" y="1106"/>
                  </a:cubicBezTo>
                  <a:cubicBezTo>
                    <a:pt x="19187" y="1106"/>
                    <a:pt x="19465" y="1106"/>
                    <a:pt x="19687" y="961"/>
                  </a:cubicBezTo>
                  <a:cubicBezTo>
                    <a:pt x="19910" y="816"/>
                    <a:pt x="20077" y="526"/>
                    <a:pt x="20284" y="308"/>
                  </a:cubicBezTo>
                  <a:cubicBezTo>
                    <a:pt x="20490" y="91"/>
                    <a:pt x="20735" y="-54"/>
                    <a:pt x="20935" y="18"/>
                  </a:cubicBezTo>
                  <a:cubicBezTo>
                    <a:pt x="21135" y="91"/>
                    <a:pt x="21290" y="381"/>
                    <a:pt x="21384" y="526"/>
                  </a:cubicBezTo>
                  <a:cubicBezTo>
                    <a:pt x="21477" y="671"/>
                    <a:pt x="21510" y="671"/>
                    <a:pt x="21535" y="961"/>
                  </a:cubicBezTo>
                  <a:cubicBezTo>
                    <a:pt x="21561" y="1251"/>
                    <a:pt x="21581" y="1831"/>
                    <a:pt x="21600" y="2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2" name="Line"/>
            <p:cNvSpPr/>
            <p:nvPr/>
          </p:nvSpPr>
          <p:spPr>
            <a:xfrm>
              <a:off x="7675430" y="2112818"/>
              <a:ext cx="25316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6962" y="0"/>
                  </a:moveTo>
                  <a:cubicBezTo>
                    <a:pt x="10532" y="3200"/>
                    <a:pt x="14102" y="6400"/>
                    <a:pt x="16423" y="8640"/>
                  </a:cubicBezTo>
                  <a:cubicBezTo>
                    <a:pt x="18744" y="10880"/>
                    <a:pt x="19815" y="12160"/>
                    <a:pt x="20529" y="13360"/>
                  </a:cubicBezTo>
                  <a:cubicBezTo>
                    <a:pt x="21243" y="14560"/>
                    <a:pt x="21600" y="15680"/>
                    <a:pt x="21154" y="16480"/>
                  </a:cubicBezTo>
                  <a:cubicBezTo>
                    <a:pt x="20707" y="17280"/>
                    <a:pt x="19458" y="17760"/>
                    <a:pt x="17316" y="18080"/>
                  </a:cubicBezTo>
                  <a:cubicBezTo>
                    <a:pt x="15174" y="18400"/>
                    <a:pt x="12139" y="18560"/>
                    <a:pt x="9104" y="19120"/>
                  </a:cubicBezTo>
                  <a:cubicBezTo>
                    <a:pt x="6069" y="19680"/>
                    <a:pt x="3035" y="206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30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723769" y="1341205"/>
              <a:ext cx="534103" cy="453569"/>
            </a:xfrm>
            <a:prstGeom prst="rect">
              <a:avLst/>
            </a:prstGeom>
            <a:effectLst/>
          </p:spPr>
        </p:pic>
        <p:pic>
          <p:nvPicPr>
            <p:cNvPr id="430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934887" y="1063115"/>
              <a:ext cx="642097" cy="534860"/>
            </a:xfrm>
            <a:prstGeom prst="rect">
              <a:avLst/>
            </a:prstGeom>
            <a:effectLst/>
          </p:spPr>
        </p:pic>
        <p:pic>
          <p:nvPicPr>
            <p:cNvPr id="4307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043230" y="4716318"/>
              <a:ext cx="127001" cy="38101"/>
            </a:xfrm>
            <a:prstGeom prst="rect">
              <a:avLst/>
            </a:prstGeom>
            <a:effectLst/>
          </p:spPr>
        </p:pic>
        <p:pic>
          <p:nvPicPr>
            <p:cNvPr id="430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106730" y="4824268"/>
              <a:ext cx="311151" cy="69851"/>
            </a:xfrm>
            <a:prstGeom prst="rect">
              <a:avLst/>
            </a:prstGeom>
            <a:effectLst/>
          </p:spPr>
        </p:pic>
        <p:pic>
          <p:nvPicPr>
            <p:cNvPr id="4311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132130" y="4925868"/>
              <a:ext cx="234951" cy="44451"/>
            </a:xfrm>
            <a:prstGeom prst="rect">
              <a:avLst/>
            </a:prstGeom>
            <a:effectLst/>
          </p:spPr>
        </p:pic>
        <p:pic>
          <p:nvPicPr>
            <p:cNvPr id="431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024180" y="4729018"/>
              <a:ext cx="234951" cy="44451"/>
            </a:xfrm>
            <a:prstGeom prst="rect">
              <a:avLst/>
            </a:prstGeom>
            <a:effectLst/>
          </p:spPr>
        </p:pic>
        <p:pic>
          <p:nvPicPr>
            <p:cNvPr id="431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944930" y="4506874"/>
              <a:ext cx="285287" cy="641500"/>
            </a:xfrm>
            <a:prstGeom prst="rect">
              <a:avLst/>
            </a:prstGeom>
            <a:effectLst/>
          </p:spPr>
        </p:pic>
        <p:pic>
          <p:nvPicPr>
            <p:cNvPr id="431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103680" y="4805218"/>
              <a:ext cx="285751" cy="350763"/>
            </a:xfrm>
            <a:prstGeom prst="rect">
              <a:avLst/>
            </a:prstGeom>
            <a:effectLst/>
          </p:spPr>
        </p:pic>
        <p:pic>
          <p:nvPicPr>
            <p:cNvPr id="431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584040" y="4667230"/>
              <a:ext cx="275291" cy="449139"/>
            </a:xfrm>
            <a:prstGeom prst="rect">
              <a:avLst/>
            </a:prstGeom>
            <a:effectLst/>
          </p:spPr>
        </p:pic>
        <p:pic>
          <p:nvPicPr>
            <p:cNvPr id="432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897430" y="4709968"/>
              <a:ext cx="241301" cy="431801"/>
            </a:xfrm>
            <a:prstGeom prst="rect">
              <a:avLst/>
            </a:prstGeom>
            <a:effectLst/>
          </p:spPr>
        </p:pic>
        <p:pic>
          <p:nvPicPr>
            <p:cNvPr id="432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804839" y="4716318"/>
              <a:ext cx="397392" cy="476251"/>
            </a:xfrm>
            <a:prstGeom prst="rect">
              <a:avLst/>
            </a:prstGeom>
            <a:effectLst/>
          </p:spPr>
        </p:pic>
        <p:pic>
          <p:nvPicPr>
            <p:cNvPr id="432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304970" y="4764362"/>
              <a:ext cx="290961" cy="316024"/>
            </a:xfrm>
            <a:prstGeom prst="rect">
              <a:avLst/>
            </a:prstGeom>
            <a:effectLst/>
          </p:spPr>
        </p:pic>
        <p:pic>
          <p:nvPicPr>
            <p:cNvPr id="432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335580" y="4957618"/>
              <a:ext cx="298451" cy="50801"/>
            </a:xfrm>
            <a:prstGeom prst="rect">
              <a:avLst/>
            </a:prstGeom>
            <a:effectLst/>
          </p:spPr>
        </p:pic>
        <p:pic>
          <p:nvPicPr>
            <p:cNvPr id="432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762317" y="4701786"/>
              <a:ext cx="233664" cy="388237"/>
            </a:xfrm>
            <a:prstGeom prst="rect">
              <a:avLst/>
            </a:prstGeom>
            <a:effectLst/>
          </p:spPr>
        </p:pic>
        <p:pic>
          <p:nvPicPr>
            <p:cNvPr id="4331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948620" y="4862872"/>
              <a:ext cx="269611" cy="192178"/>
            </a:xfrm>
            <a:prstGeom prst="rect">
              <a:avLst/>
            </a:prstGeom>
            <a:effectLst/>
          </p:spPr>
        </p:pic>
        <p:pic>
          <p:nvPicPr>
            <p:cNvPr id="433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281730" y="5021118"/>
              <a:ext cx="115550" cy="184151"/>
            </a:xfrm>
            <a:prstGeom prst="rect">
              <a:avLst/>
            </a:prstGeom>
            <a:effectLst/>
          </p:spPr>
        </p:pic>
        <p:pic>
          <p:nvPicPr>
            <p:cNvPr id="433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587472" y="4716318"/>
              <a:ext cx="239313" cy="398598"/>
            </a:xfrm>
            <a:prstGeom prst="rect">
              <a:avLst/>
            </a:prstGeom>
            <a:effectLst/>
          </p:spPr>
        </p:pic>
        <p:pic>
          <p:nvPicPr>
            <p:cNvPr id="433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929430" y="4675701"/>
              <a:ext cx="123094" cy="491468"/>
            </a:xfrm>
            <a:prstGeom prst="rect">
              <a:avLst/>
            </a:prstGeom>
            <a:effectLst/>
          </p:spPr>
        </p:pic>
        <p:pic>
          <p:nvPicPr>
            <p:cNvPr id="433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050080" y="4646468"/>
              <a:ext cx="264918" cy="628651"/>
            </a:xfrm>
            <a:prstGeom prst="rect">
              <a:avLst/>
            </a:prstGeom>
            <a:effectLst/>
          </p:spPr>
        </p:pic>
        <p:sp>
          <p:nvSpPr>
            <p:cNvPr id="4341" name="Line"/>
            <p:cNvSpPr/>
            <p:nvPr/>
          </p:nvSpPr>
          <p:spPr>
            <a:xfrm>
              <a:off x="715830" y="5500934"/>
              <a:ext cx="165101" cy="544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21600" y="4595"/>
                  </a:moveTo>
                  <a:cubicBezTo>
                    <a:pt x="21323" y="3598"/>
                    <a:pt x="21046" y="2602"/>
                    <a:pt x="20215" y="1771"/>
                  </a:cubicBezTo>
                  <a:cubicBezTo>
                    <a:pt x="19385" y="940"/>
                    <a:pt x="18000" y="275"/>
                    <a:pt x="15785" y="68"/>
                  </a:cubicBezTo>
                  <a:cubicBezTo>
                    <a:pt x="13569" y="-140"/>
                    <a:pt x="10523" y="109"/>
                    <a:pt x="8031" y="1106"/>
                  </a:cubicBezTo>
                  <a:cubicBezTo>
                    <a:pt x="5538" y="2103"/>
                    <a:pt x="3600" y="3848"/>
                    <a:pt x="2492" y="5925"/>
                  </a:cubicBezTo>
                  <a:cubicBezTo>
                    <a:pt x="1385" y="8002"/>
                    <a:pt x="1108" y="10411"/>
                    <a:pt x="1662" y="12862"/>
                  </a:cubicBezTo>
                  <a:cubicBezTo>
                    <a:pt x="2215" y="15312"/>
                    <a:pt x="3600" y="17805"/>
                    <a:pt x="4292" y="19300"/>
                  </a:cubicBezTo>
                  <a:cubicBezTo>
                    <a:pt x="4985" y="20795"/>
                    <a:pt x="4985" y="21294"/>
                    <a:pt x="4154" y="21377"/>
                  </a:cubicBezTo>
                  <a:cubicBezTo>
                    <a:pt x="3323" y="21460"/>
                    <a:pt x="1662" y="21128"/>
                    <a:pt x="0" y="207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2" name="Line"/>
            <p:cNvSpPr/>
            <p:nvPr/>
          </p:nvSpPr>
          <p:spPr>
            <a:xfrm>
              <a:off x="582480" y="5814868"/>
              <a:ext cx="273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51" y="16320"/>
                    <a:pt x="7702" y="11040"/>
                    <a:pt x="11302" y="7440"/>
                  </a:cubicBezTo>
                  <a:cubicBezTo>
                    <a:pt x="14902" y="3840"/>
                    <a:pt x="18251" y="19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3" name="Line"/>
            <p:cNvSpPr/>
            <p:nvPr/>
          </p:nvSpPr>
          <p:spPr>
            <a:xfrm>
              <a:off x="1027509" y="5556810"/>
              <a:ext cx="177272" cy="421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381" fill="norm" stroke="1" extrusionOk="0">
                  <a:moveTo>
                    <a:pt x="21282" y="3753"/>
                  </a:moveTo>
                  <a:cubicBezTo>
                    <a:pt x="20520" y="3215"/>
                    <a:pt x="19757" y="2678"/>
                    <a:pt x="19122" y="2033"/>
                  </a:cubicBezTo>
                  <a:cubicBezTo>
                    <a:pt x="18487" y="1388"/>
                    <a:pt x="17978" y="636"/>
                    <a:pt x="17089" y="260"/>
                  </a:cubicBezTo>
                  <a:cubicBezTo>
                    <a:pt x="16200" y="-116"/>
                    <a:pt x="14929" y="-116"/>
                    <a:pt x="13404" y="475"/>
                  </a:cubicBezTo>
                  <a:cubicBezTo>
                    <a:pt x="11880" y="1066"/>
                    <a:pt x="10101" y="2248"/>
                    <a:pt x="7941" y="4344"/>
                  </a:cubicBezTo>
                  <a:cubicBezTo>
                    <a:pt x="5781" y="6439"/>
                    <a:pt x="3240" y="9448"/>
                    <a:pt x="1715" y="11920"/>
                  </a:cubicBezTo>
                  <a:cubicBezTo>
                    <a:pt x="190" y="14391"/>
                    <a:pt x="-318" y="16326"/>
                    <a:pt x="190" y="17830"/>
                  </a:cubicBezTo>
                  <a:cubicBezTo>
                    <a:pt x="698" y="19335"/>
                    <a:pt x="2223" y="20409"/>
                    <a:pt x="4764" y="20947"/>
                  </a:cubicBezTo>
                  <a:cubicBezTo>
                    <a:pt x="7306" y="21484"/>
                    <a:pt x="10863" y="21484"/>
                    <a:pt x="13150" y="21162"/>
                  </a:cubicBezTo>
                  <a:cubicBezTo>
                    <a:pt x="15437" y="20839"/>
                    <a:pt x="16454" y="20194"/>
                    <a:pt x="17470" y="19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4" name="Line"/>
            <p:cNvSpPr/>
            <p:nvPr/>
          </p:nvSpPr>
          <p:spPr>
            <a:xfrm>
              <a:off x="1173972" y="5708629"/>
              <a:ext cx="322909" cy="221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121" fill="norm" stroke="1" extrusionOk="0">
                  <a:moveTo>
                    <a:pt x="784" y="7104"/>
                  </a:moveTo>
                  <a:cubicBezTo>
                    <a:pt x="361" y="5489"/>
                    <a:pt x="-63" y="3874"/>
                    <a:pt x="8" y="2663"/>
                  </a:cubicBezTo>
                  <a:cubicBezTo>
                    <a:pt x="78" y="1452"/>
                    <a:pt x="643" y="644"/>
                    <a:pt x="2266" y="443"/>
                  </a:cubicBezTo>
                  <a:cubicBezTo>
                    <a:pt x="3890" y="241"/>
                    <a:pt x="6572" y="644"/>
                    <a:pt x="8266" y="2764"/>
                  </a:cubicBezTo>
                  <a:cubicBezTo>
                    <a:pt x="9961" y="4884"/>
                    <a:pt x="10666" y="8719"/>
                    <a:pt x="10243" y="12050"/>
                  </a:cubicBezTo>
                  <a:cubicBezTo>
                    <a:pt x="9819" y="15381"/>
                    <a:pt x="8266" y="18207"/>
                    <a:pt x="7137" y="19721"/>
                  </a:cubicBezTo>
                  <a:cubicBezTo>
                    <a:pt x="6008" y="21235"/>
                    <a:pt x="5302" y="21437"/>
                    <a:pt x="4878" y="20730"/>
                  </a:cubicBezTo>
                  <a:cubicBezTo>
                    <a:pt x="4455" y="20024"/>
                    <a:pt x="4313" y="18409"/>
                    <a:pt x="5231" y="15684"/>
                  </a:cubicBezTo>
                  <a:cubicBezTo>
                    <a:pt x="6149" y="12958"/>
                    <a:pt x="8125" y="9123"/>
                    <a:pt x="9678" y="6499"/>
                  </a:cubicBezTo>
                  <a:cubicBezTo>
                    <a:pt x="11231" y="3874"/>
                    <a:pt x="12361" y="2461"/>
                    <a:pt x="13208" y="1452"/>
                  </a:cubicBezTo>
                  <a:cubicBezTo>
                    <a:pt x="14055" y="443"/>
                    <a:pt x="14619" y="-163"/>
                    <a:pt x="14761" y="39"/>
                  </a:cubicBezTo>
                  <a:cubicBezTo>
                    <a:pt x="14902" y="241"/>
                    <a:pt x="14619" y="1250"/>
                    <a:pt x="14055" y="3067"/>
                  </a:cubicBezTo>
                  <a:cubicBezTo>
                    <a:pt x="13490" y="4884"/>
                    <a:pt x="12643" y="7508"/>
                    <a:pt x="12219" y="9527"/>
                  </a:cubicBezTo>
                  <a:cubicBezTo>
                    <a:pt x="11796" y="11545"/>
                    <a:pt x="11796" y="12958"/>
                    <a:pt x="13066" y="14069"/>
                  </a:cubicBezTo>
                  <a:cubicBezTo>
                    <a:pt x="14337" y="15179"/>
                    <a:pt x="16878" y="15987"/>
                    <a:pt x="18502" y="16188"/>
                  </a:cubicBezTo>
                  <a:cubicBezTo>
                    <a:pt x="20125" y="16390"/>
                    <a:pt x="20831" y="15987"/>
                    <a:pt x="21537" y="15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5" name="Line"/>
            <p:cNvSpPr/>
            <p:nvPr/>
          </p:nvSpPr>
          <p:spPr>
            <a:xfrm>
              <a:off x="1484180" y="5567218"/>
              <a:ext cx="203919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0" y="0"/>
                  </a:moveTo>
                  <a:cubicBezTo>
                    <a:pt x="4188" y="441"/>
                    <a:pt x="8376" y="882"/>
                    <a:pt x="11902" y="2424"/>
                  </a:cubicBezTo>
                  <a:cubicBezTo>
                    <a:pt x="15429" y="3967"/>
                    <a:pt x="18294" y="6612"/>
                    <a:pt x="19837" y="9331"/>
                  </a:cubicBezTo>
                  <a:cubicBezTo>
                    <a:pt x="21380" y="12049"/>
                    <a:pt x="21600" y="14841"/>
                    <a:pt x="20718" y="16751"/>
                  </a:cubicBezTo>
                  <a:cubicBezTo>
                    <a:pt x="19837" y="18661"/>
                    <a:pt x="17853" y="19690"/>
                    <a:pt x="15980" y="20351"/>
                  </a:cubicBezTo>
                  <a:cubicBezTo>
                    <a:pt x="14106" y="21012"/>
                    <a:pt x="12343" y="21306"/>
                    <a:pt x="105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6" name="Line"/>
            <p:cNvSpPr/>
            <p:nvPr/>
          </p:nvSpPr>
          <p:spPr>
            <a:xfrm>
              <a:off x="2030280" y="5586268"/>
              <a:ext cx="264458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0" y="0"/>
                  </a:moveTo>
                  <a:cubicBezTo>
                    <a:pt x="2743" y="1229"/>
                    <a:pt x="5486" y="2459"/>
                    <a:pt x="8400" y="3424"/>
                  </a:cubicBezTo>
                  <a:cubicBezTo>
                    <a:pt x="11314" y="4390"/>
                    <a:pt x="14400" y="5093"/>
                    <a:pt x="16629" y="5971"/>
                  </a:cubicBezTo>
                  <a:cubicBezTo>
                    <a:pt x="18857" y="6849"/>
                    <a:pt x="20229" y="7902"/>
                    <a:pt x="20914" y="8956"/>
                  </a:cubicBezTo>
                  <a:cubicBezTo>
                    <a:pt x="21600" y="10010"/>
                    <a:pt x="21600" y="11063"/>
                    <a:pt x="20829" y="12205"/>
                  </a:cubicBezTo>
                  <a:cubicBezTo>
                    <a:pt x="20057" y="13346"/>
                    <a:pt x="18514" y="14576"/>
                    <a:pt x="16029" y="15629"/>
                  </a:cubicBezTo>
                  <a:cubicBezTo>
                    <a:pt x="13543" y="16683"/>
                    <a:pt x="10114" y="17561"/>
                    <a:pt x="7714" y="18527"/>
                  </a:cubicBezTo>
                  <a:cubicBezTo>
                    <a:pt x="5314" y="19493"/>
                    <a:pt x="3943" y="20546"/>
                    <a:pt x="25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7" name="Line"/>
            <p:cNvSpPr/>
            <p:nvPr/>
          </p:nvSpPr>
          <p:spPr>
            <a:xfrm>
              <a:off x="2042980" y="5840268"/>
              <a:ext cx="3683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21" y="1152"/>
                    <a:pt x="15641" y="2304"/>
                    <a:pt x="12476" y="4752"/>
                  </a:cubicBezTo>
                  <a:cubicBezTo>
                    <a:pt x="9310" y="7200"/>
                    <a:pt x="5959" y="10944"/>
                    <a:pt x="3848" y="13968"/>
                  </a:cubicBezTo>
                  <a:cubicBezTo>
                    <a:pt x="1738" y="16992"/>
                    <a:pt x="869" y="192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8" name="Line"/>
            <p:cNvSpPr/>
            <p:nvPr/>
          </p:nvSpPr>
          <p:spPr>
            <a:xfrm>
              <a:off x="2586084" y="5634253"/>
              <a:ext cx="272418" cy="310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0962" fill="norm" stroke="1" extrusionOk="0">
                  <a:moveTo>
                    <a:pt x="13768" y="2765"/>
                  </a:moveTo>
                  <a:cubicBezTo>
                    <a:pt x="13446" y="1621"/>
                    <a:pt x="13123" y="476"/>
                    <a:pt x="11914" y="119"/>
                  </a:cubicBezTo>
                  <a:cubicBezTo>
                    <a:pt x="10705" y="-239"/>
                    <a:pt x="8610" y="190"/>
                    <a:pt x="6514" y="1692"/>
                  </a:cubicBezTo>
                  <a:cubicBezTo>
                    <a:pt x="4419" y="3194"/>
                    <a:pt x="2323" y="5769"/>
                    <a:pt x="1114" y="7986"/>
                  </a:cubicBezTo>
                  <a:cubicBezTo>
                    <a:pt x="-95" y="10203"/>
                    <a:pt x="-417" y="12063"/>
                    <a:pt x="631" y="14137"/>
                  </a:cubicBezTo>
                  <a:cubicBezTo>
                    <a:pt x="1679" y="16211"/>
                    <a:pt x="4096" y="18500"/>
                    <a:pt x="6273" y="19787"/>
                  </a:cubicBezTo>
                  <a:cubicBezTo>
                    <a:pt x="8449" y="21075"/>
                    <a:pt x="10383" y="21361"/>
                    <a:pt x="12720" y="20360"/>
                  </a:cubicBezTo>
                  <a:cubicBezTo>
                    <a:pt x="15058" y="19358"/>
                    <a:pt x="17798" y="17070"/>
                    <a:pt x="19329" y="14495"/>
                  </a:cubicBezTo>
                  <a:cubicBezTo>
                    <a:pt x="20861" y="11920"/>
                    <a:pt x="21183" y="9059"/>
                    <a:pt x="20135" y="6842"/>
                  </a:cubicBezTo>
                  <a:cubicBezTo>
                    <a:pt x="19087" y="4625"/>
                    <a:pt x="16670" y="3051"/>
                    <a:pt x="14655" y="2121"/>
                  </a:cubicBezTo>
                  <a:cubicBezTo>
                    <a:pt x="12640" y="1191"/>
                    <a:pt x="11028" y="905"/>
                    <a:pt x="9416" y="6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9" name="Line"/>
            <p:cNvSpPr/>
            <p:nvPr/>
          </p:nvSpPr>
          <p:spPr>
            <a:xfrm>
              <a:off x="3890830" y="5986318"/>
              <a:ext cx="1016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0" name="Line"/>
            <p:cNvSpPr/>
            <p:nvPr/>
          </p:nvSpPr>
          <p:spPr>
            <a:xfrm>
              <a:off x="4424230" y="5559572"/>
              <a:ext cx="120651" cy="45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21600" y="3034"/>
                  </a:moveTo>
                  <a:cubicBezTo>
                    <a:pt x="21600" y="2538"/>
                    <a:pt x="21600" y="2043"/>
                    <a:pt x="21221" y="1498"/>
                  </a:cubicBezTo>
                  <a:cubicBezTo>
                    <a:pt x="20842" y="953"/>
                    <a:pt x="20084" y="358"/>
                    <a:pt x="18758" y="111"/>
                  </a:cubicBezTo>
                  <a:cubicBezTo>
                    <a:pt x="17432" y="-137"/>
                    <a:pt x="15537" y="-38"/>
                    <a:pt x="13074" y="1151"/>
                  </a:cubicBezTo>
                  <a:cubicBezTo>
                    <a:pt x="10611" y="2340"/>
                    <a:pt x="7579" y="4619"/>
                    <a:pt x="5874" y="7542"/>
                  </a:cubicBezTo>
                  <a:cubicBezTo>
                    <a:pt x="4168" y="10465"/>
                    <a:pt x="3789" y="14032"/>
                    <a:pt x="3600" y="16360"/>
                  </a:cubicBezTo>
                  <a:cubicBezTo>
                    <a:pt x="3411" y="18689"/>
                    <a:pt x="3411" y="19779"/>
                    <a:pt x="2842" y="20423"/>
                  </a:cubicBezTo>
                  <a:cubicBezTo>
                    <a:pt x="2274" y="21067"/>
                    <a:pt x="1137" y="21265"/>
                    <a:pt x="0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1" name="Line"/>
            <p:cNvSpPr/>
            <p:nvPr/>
          </p:nvSpPr>
          <p:spPr>
            <a:xfrm>
              <a:off x="4297230" y="5852968"/>
              <a:ext cx="2159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277"/>
                    <a:pt x="0" y="14954"/>
                    <a:pt x="1271" y="11908"/>
                  </a:cubicBezTo>
                  <a:cubicBezTo>
                    <a:pt x="2541" y="8862"/>
                    <a:pt x="5082" y="6092"/>
                    <a:pt x="8682" y="4154"/>
                  </a:cubicBezTo>
                  <a:cubicBezTo>
                    <a:pt x="12282" y="2215"/>
                    <a:pt x="16941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2" name="Line"/>
            <p:cNvSpPr/>
            <p:nvPr/>
          </p:nvSpPr>
          <p:spPr>
            <a:xfrm>
              <a:off x="4651698" y="5630223"/>
              <a:ext cx="153533" cy="32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326" fill="norm" stroke="1" extrusionOk="0">
                  <a:moveTo>
                    <a:pt x="21462" y="1279"/>
                  </a:moveTo>
                  <a:cubicBezTo>
                    <a:pt x="20574" y="725"/>
                    <a:pt x="19687" y="171"/>
                    <a:pt x="18503" y="32"/>
                  </a:cubicBezTo>
                  <a:cubicBezTo>
                    <a:pt x="17320" y="-106"/>
                    <a:pt x="15840" y="171"/>
                    <a:pt x="13325" y="1417"/>
                  </a:cubicBezTo>
                  <a:cubicBezTo>
                    <a:pt x="10810" y="2663"/>
                    <a:pt x="7259" y="4879"/>
                    <a:pt x="4596" y="7579"/>
                  </a:cubicBezTo>
                  <a:cubicBezTo>
                    <a:pt x="1933" y="10279"/>
                    <a:pt x="158" y="13463"/>
                    <a:pt x="10" y="15886"/>
                  </a:cubicBezTo>
                  <a:cubicBezTo>
                    <a:pt x="-138" y="18309"/>
                    <a:pt x="1341" y="19971"/>
                    <a:pt x="2821" y="20732"/>
                  </a:cubicBezTo>
                  <a:cubicBezTo>
                    <a:pt x="4300" y="21494"/>
                    <a:pt x="5780" y="21356"/>
                    <a:pt x="7259" y="21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3" name="Line"/>
            <p:cNvSpPr/>
            <p:nvPr/>
          </p:nvSpPr>
          <p:spPr>
            <a:xfrm>
              <a:off x="4735380" y="5759392"/>
              <a:ext cx="254001" cy="194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6" fill="norm" stroke="1" extrusionOk="0">
                  <a:moveTo>
                    <a:pt x="0" y="3913"/>
                  </a:moveTo>
                  <a:cubicBezTo>
                    <a:pt x="0" y="2776"/>
                    <a:pt x="0" y="1639"/>
                    <a:pt x="540" y="844"/>
                  </a:cubicBezTo>
                  <a:cubicBezTo>
                    <a:pt x="1080" y="48"/>
                    <a:pt x="2160" y="-407"/>
                    <a:pt x="3960" y="502"/>
                  </a:cubicBezTo>
                  <a:cubicBezTo>
                    <a:pt x="5760" y="1412"/>
                    <a:pt x="8280" y="3686"/>
                    <a:pt x="9270" y="6869"/>
                  </a:cubicBezTo>
                  <a:cubicBezTo>
                    <a:pt x="10260" y="10052"/>
                    <a:pt x="9720" y="14145"/>
                    <a:pt x="9090" y="16532"/>
                  </a:cubicBezTo>
                  <a:cubicBezTo>
                    <a:pt x="8460" y="18919"/>
                    <a:pt x="7740" y="19601"/>
                    <a:pt x="6930" y="20170"/>
                  </a:cubicBezTo>
                  <a:cubicBezTo>
                    <a:pt x="6120" y="20738"/>
                    <a:pt x="5220" y="21193"/>
                    <a:pt x="4680" y="20625"/>
                  </a:cubicBezTo>
                  <a:cubicBezTo>
                    <a:pt x="4140" y="20056"/>
                    <a:pt x="3960" y="18465"/>
                    <a:pt x="4770" y="15850"/>
                  </a:cubicBezTo>
                  <a:cubicBezTo>
                    <a:pt x="5580" y="13235"/>
                    <a:pt x="7380" y="9597"/>
                    <a:pt x="8640" y="7324"/>
                  </a:cubicBezTo>
                  <a:cubicBezTo>
                    <a:pt x="9900" y="5050"/>
                    <a:pt x="10620" y="4140"/>
                    <a:pt x="11430" y="3345"/>
                  </a:cubicBezTo>
                  <a:cubicBezTo>
                    <a:pt x="12240" y="2549"/>
                    <a:pt x="13140" y="1867"/>
                    <a:pt x="13500" y="2549"/>
                  </a:cubicBezTo>
                  <a:cubicBezTo>
                    <a:pt x="13860" y="3231"/>
                    <a:pt x="13680" y="5277"/>
                    <a:pt x="13950" y="7551"/>
                  </a:cubicBezTo>
                  <a:cubicBezTo>
                    <a:pt x="14220" y="9825"/>
                    <a:pt x="14940" y="12326"/>
                    <a:pt x="16290" y="14031"/>
                  </a:cubicBezTo>
                  <a:cubicBezTo>
                    <a:pt x="17640" y="15736"/>
                    <a:pt x="19620" y="16646"/>
                    <a:pt x="21600" y="17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4" name="Line"/>
            <p:cNvSpPr/>
            <p:nvPr/>
          </p:nvSpPr>
          <p:spPr>
            <a:xfrm>
              <a:off x="5059230" y="5706918"/>
              <a:ext cx="119062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3" h="21600" fill="norm" stroke="1" extrusionOk="0">
                  <a:moveTo>
                    <a:pt x="0" y="0"/>
                  </a:moveTo>
                  <a:cubicBezTo>
                    <a:pt x="6956" y="2240"/>
                    <a:pt x="13912" y="4480"/>
                    <a:pt x="17573" y="6960"/>
                  </a:cubicBezTo>
                  <a:cubicBezTo>
                    <a:pt x="21234" y="9440"/>
                    <a:pt x="21600" y="12160"/>
                    <a:pt x="18488" y="14640"/>
                  </a:cubicBezTo>
                  <a:cubicBezTo>
                    <a:pt x="15376" y="17120"/>
                    <a:pt x="8786" y="19360"/>
                    <a:pt x="21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5" name="Line"/>
            <p:cNvSpPr/>
            <p:nvPr/>
          </p:nvSpPr>
          <p:spPr>
            <a:xfrm>
              <a:off x="5497380" y="5725968"/>
              <a:ext cx="29502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0" y="0"/>
                  </a:moveTo>
                  <a:cubicBezTo>
                    <a:pt x="2604" y="939"/>
                    <a:pt x="5209" y="1878"/>
                    <a:pt x="8196" y="3287"/>
                  </a:cubicBezTo>
                  <a:cubicBezTo>
                    <a:pt x="11183" y="4696"/>
                    <a:pt x="14553" y="6574"/>
                    <a:pt x="17004" y="8061"/>
                  </a:cubicBezTo>
                  <a:cubicBezTo>
                    <a:pt x="19455" y="9548"/>
                    <a:pt x="20987" y="10643"/>
                    <a:pt x="21294" y="11426"/>
                  </a:cubicBezTo>
                  <a:cubicBezTo>
                    <a:pt x="21600" y="12209"/>
                    <a:pt x="20681" y="12678"/>
                    <a:pt x="18843" y="13539"/>
                  </a:cubicBezTo>
                  <a:cubicBezTo>
                    <a:pt x="17004" y="14400"/>
                    <a:pt x="14247" y="15652"/>
                    <a:pt x="12102" y="16748"/>
                  </a:cubicBezTo>
                  <a:cubicBezTo>
                    <a:pt x="9957" y="17843"/>
                    <a:pt x="8426" y="18783"/>
                    <a:pt x="7430" y="19565"/>
                  </a:cubicBezTo>
                  <a:cubicBezTo>
                    <a:pt x="6434" y="20348"/>
                    <a:pt x="5974" y="20974"/>
                    <a:pt x="6357" y="21287"/>
                  </a:cubicBezTo>
                  <a:cubicBezTo>
                    <a:pt x="6740" y="21600"/>
                    <a:pt x="7966" y="21600"/>
                    <a:pt x="91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6" name="Line"/>
            <p:cNvSpPr/>
            <p:nvPr/>
          </p:nvSpPr>
          <p:spPr>
            <a:xfrm>
              <a:off x="6068880" y="5713268"/>
              <a:ext cx="19614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3750"/>
                    <a:pt x="17280" y="7500"/>
                    <a:pt x="19440" y="11100"/>
                  </a:cubicBezTo>
                  <a:cubicBezTo>
                    <a:pt x="21600" y="14700"/>
                    <a:pt x="17280" y="18150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7" name="Line"/>
            <p:cNvSpPr/>
            <p:nvPr/>
          </p:nvSpPr>
          <p:spPr>
            <a:xfrm>
              <a:off x="5560880" y="7796068"/>
              <a:ext cx="3530601" cy="16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0" y="21039"/>
                  </a:moveTo>
                  <a:cubicBezTo>
                    <a:pt x="427" y="21319"/>
                    <a:pt x="855" y="21600"/>
                    <a:pt x="1301" y="21460"/>
                  </a:cubicBezTo>
                  <a:cubicBezTo>
                    <a:pt x="1748" y="21319"/>
                    <a:pt x="2214" y="20758"/>
                    <a:pt x="2713" y="20197"/>
                  </a:cubicBezTo>
                  <a:cubicBezTo>
                    <a:pt x="3212" y="19636"/>
                    <a:pt x="3742" y="19075"/>
                    <a:pt x="4286" y="18374"/>
                  </a:cubicBezTo>
                  <a:cubicBezTo>
                    <a:pt x="4830" y="17673"/>
                    <a:pt x="5387" y="16831"/>
                    <a:pt x="5886" y="16130"/>
                  </a:cubicBezTo>
                  <a:cubicBezTo>
                    <a:pt x="6384" y="15429"/>
                    <a:pt x="6824" y="14868"/>
                    <a:pt x="7304" y="14306"/>
                  </a:cubicBezTo>
                  <a:cubicBezTo>
                    <a:pt x="7783" y="13745"/>
                    <a:pt x="8301" y="13184"/>
                    <a:pt x="8825" y="12623"/>
                  </a:cubicBezTo>
                  <a:cubicBezTo>
                    <a:pt x="9350" y="12062"/>
                    <a:pt x="9881" y="11501"/>
                    <a:pt x="10418" y="10940"/>
                  </a:cubicBezTo>
                  <a:cubicBezTo>
                    <a:pt x="10955" y="10379"/>
                    <a:pt x="11499" y="9818"/>
                    <a:pt x="12037" y="9117"/>
                  </a:cubicBezTo>
                  <a:cubicBezTo>
                    <a:pt x="12574" y="8416"/>
                    <a:pt x="13105" y="7574"/>
                    <a:pt x="13629" y="7013"/>
                  </a:cubicBezTo>
                  <a:cubicBezTo>
                    <a:pt x="14154" y="6452"/>
                    <a:pt x="14672" y="6171"/>
                    <a:pt x="15183" y="5751"/>
                  </a:cubicBezTo>
                  <a:cubicBezTo>
                    <a:pt x="15695" y="5330"/>
                    <a:pt x="16200" y="4769"/>
                    <a:pt x="16679" y="4488"/>
                  </a:cubicBezTo>
                  <a:cubicBezTo>
                    <a:pt x="17158" y="4208"/>
                    <a:pt x="17612" y="4208"/>
                    <a:pt x="18110" y="4068"/>
                  </a:cubicBezTo>
                  <a:cubicBezTo>
                    <a:pt x="18609" y="3927"/>
                    <a:pt x="19153" y="3647"/>
                    <a:pt x="19658" y="3226"/>
                  </a:cubicBezTo>
                  <a:cubicBezTo>
                    <a:pt x="20163" y="2805"/>
                    <a:pt x="20629" y="2244"/>
                    <a:pt x="20946" y="1683"/>
                  </a:cubicBezTo>
                  <a:cubicBezTo>
                    <a:pt x="21263" y="1122"/>
                    <a:pt x="21432" y="56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8" name="Line"/>
            <p:cNvSpPr/>
            <p:nvPr/>
          </p:nvSpPr>
          <p:spPr>
            <a:xfrm>
              <a:off x="5535480" y="7906912"/>
              <a:ext cx="1289051" cy="47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21255"/>
                  </a:moveTo>
                  <a:cubicBezTo>
                    <a:pt x="887" y="21255"/>
                    <a:pt x="1773" y="21255"/>
                    <a:pt x="2571" y="20785"/>
                  </a:cubicBezTo>
                  <a:cubicBezTo>
                    <a:pt x="3369" y="20316"/>
                    <a:pt x="4079" y="19377"/>
                    <a:pt x="4912" y="18438"/>
                  </a:cubicBezTo>
                  <a:cubicBezTo>
                    <a:pt x="5746" y="17498"/>
                    <a:pt x="6703" y="16559"/>
                    <a:pt x="7555" y="15151"/>
                  </a:cubicBezTo>
                  <a:cubicBezTo>
                    <a:pt x="8406" y="13742"/>
                    <a:pt x="9151" y="11864"/>
                    <a:pt x="10055" y="10925"/>
                  </a:cubicBezTo>
                  <a:cubicBezTo>
                    <a:pt x="10960" y="9985"/>
                    <a:pt x="12024" y="9985"/>
                    <a:pt x="12946" y="9046"/>
                  </a:cubicBezTo>
                  <a:cubicBezTo>
                    <a:pt x="13868" y="8107"/>
                    <a:pt x="14648" y="6229"/>
                    <a:pt x="15482" y="5290"/>
                  </a:cubicBezTo>
                  <a:cubicBezTo>
                    <a:pt x="16315" y="4351"/>
                    <a:pt x="17202" y="4351"/>
                    <a:pt x="18035" y="3412"/>
                  </a:cubicBezTo>
                  <a:cubicBezTo>
                    <a:pt x="18869" y="2472"/>
                    <a:pt x="19649" y="594"/>
                    <a:pt x="20234" y="125"/>
                  </a:cubicBezTo>
                  <a:cubicBezTo>
                    <a:pt x="20820" y="-345"/>
                    <a:pt x="21210" y="594"/>
                    <a:pt x="21600" y="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9" name="Line"/>
            <p:cNvSpPr/>
            <p:nvPr/>
          </p:nvSpPr>
          <p:spPr>
            <a:xfrm>
              <a:off x="6830880" y="6538768"/>
              <a:ext cx="37738" cy="1411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0" y="0"/>
                  </a:moveTo>
                  <a:cubicBezTo>
                    <a:pt x="2400" y="745"/>
                    <a:pt x="4800" y="1490"/>
                    <a:pt x="6600" y="2202"/>
                  </a:cubicBezTo>
                  <a:cubicBezTo>
                    <a:pt x="8400" y="2915"/>
                    <a:pt x="9600" y="3595"/>
                    <a:pt x="11400" y="4275"/>
                  </a:cubicBezTo>
                  <a:cubicBezTo>
                    <a:pt x="13200" y="4955"/>
                    <a:pt x="15600" y="5635"/>
                    <a:pt x="17400" y="6444"/>
                  </a:cubicBezTo>
                  <a:cubicBezTo>
                    <a:pt x="19200" y="7254"/>
                    <a:pt x="20400" y="8193"/>
                    <a:pt x="21000" y="9262"/>
                  </a:cubicBezTo>
                  <a:cubicBezTo>
                    <a:pt x="21600" y="10330"/>
                    <a:pt x="21600" y="11529"/>
                    <a:pt x="20400" y="12500"/>
                  </a:cubicBezTo>
                  <a:cubicBezTo>
                    <a:pt x="19200" y="13472"/>
                    <a:pt x="16800" y="14216"/>
                    <a:pt x="15000" y="14994"/>
                  </a:cubicBezTo>
                  <a:cubicBezTo>
                    <a:pt x="13200" y="15771"/>
                    <a:pt x="12000" y="16581"/>
                    <a:pt x="10800" y="17390"/>
                  </a:cubicBezTo>
                  <a:cubicBezTo>
                    <a:pt x="9600" y="18200"/>
                    <a:pt x="8400" y="19009"/>
                    <a:pt x="8400" y="19657"/>
                  </a:cubicBezTo>
                  <a:cubicBezTo>
                    <a:pt x="8400" y="20305"/>
                    <a:pt x="9600" y="20790"/>
                    <a:pt x="10200" y="21114"/>
                  </a:cubicBezTo>
                  <a:cubicBezTo>
                    <a:pt x="10800" y="21438"/>
                    <a:pt x="10800" y="21600"/>
                    <a:pt x="11400" y="21600"/>
                  </a:cubicBezTo>
                  <a:cubicBezTo>
                    <a:pt x="12000" y="21600"/>
                    <a:pt x="13200" y="21438"/>
                    <a:pt x="14400" y="21260"/>
                  </a:cubicBezTo>
                  <a:cubicBezTo>
                    <a:pt x="15600" y="21082"/>
                    <a:pt x="16800" y="20888"/>
                    <a:pt x="18000" y="20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0" name="Line"/>
            <p:cNvSpPr/>
            <p:nvPr/>
          </p:nvSpPr>
          <p:spPr>
            <a:xfrm>
              <a:off x="6792780" y="6593547"/>
              <a:ext cx="292101" cy="1343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fill="norm" stroke="1" extrusionOk="0">
                  <a:moveTo>
                    <a:pt x="0" y="38"/>
                  </a:moveTo>
                  <a:cubicBezTo>
                    <a:pt x="3130" y="106"/>
                    <a:pt x="6261" y="173"/>
                    <a:pt x="8687" y="173"/>
                  </a:cubicBezTo>
                  <a:cubicBezTo>
                    <a:pt x="11113" y="173"/>
                    <a:pt x="12835" y="106"/>
                    <a:pt x="14087" y="55"/>
                  </a:cubicBezTo>
                  <a:cubicBezTo>
                    <a:pt x="15339" y="4"/>
                    <a:pt x="16122" y="-30"/>
                    <a:pt x="16591" y="38"/>
                  </a:cubicBezTo>
                  <a:cubicBezTo>
                    <a:pt x="17061" y="106"/>
                    <a:pt x="17217" y="275"/>
                    <a:pt x="17296" y="886"/>
                  </a:cubicBezTo>
                  <a:cubicBezTo>
                    <a:pt x="17374" y="1496"/>
                    <a:pt x="17374" y="2547"/>
                    <a:pt x="17452" y="3446"/>
                  </a:cubicBezTo>
                  <a:cubicBezTo>
                    <a:pt x="17530" y="4344"/>
                    <a:pt x="17687" y="5090"/>
                    <a:pt x="18000" y="5751"/>
                  </a:cubicBezTo>
                  <a:cubicBezTo>
                    <a:pt x="18313" y="6413"/>
                    <a:pt x="18783" y="6989"/>
                    <a:pt x="19252" y="7667"/>
                  </a:cubicBezTo>
                  <a:cubicBezTo>
                    <a:pt x="19722" y="8346"/>
                    <a:pt x="20191" y="9125"/>
                    <a:pt x="20504" y="10075"/>
                  </a:cubicBezTo>
                  <a:cubicBezTo>
                    <a:pt x="20817" y="11024"/>
                    <a:pt x="20974" y="12143"/>
                    <a:pt x="20974" y="13144"/>
                  </a:cubicBezTo>
                  <a:cubicBezTo>
                    <a:pt x="20974" y="14144"/>
                    <a:pt x="20817" y="15026"/>
                    <a:pt x="20661" y="15805"/>
                  </a:cubicBezTo>
                  <a:cubicBezTo>
                    <a:pt x="20504" y="16585"/>
                    <a:pt x="20348" y="17264"/>
                    <a:pt x="20191" y="18027"/>
                  </a:cubicBezTo>
                  <a:cubicBezTo>
                    <a:pt x="20035" y="18789"/>
                    <a:pt x="19878" y="19637"/>
                    <a:pt x="19722" y="20146"/>
                  </a:cubicBezTo>
                  <a:cubicBezTo>
                    <a:pt x="19565" y="20654"/>
                    <a:pt x="19409" y="20824"/>
                    <a:pt x="19409" y="21027"/>
                  </a:cubicBezTo>
                  <a:cubicBezTo>
                    <a:pt x="19409" y="21231"/>
                    <a:pt x="19565" y="21468"/>
                    <a:pt x="19957" y="21519"/>
                  </a:cubicBezTo>
                  <a:cubicBezTo>
                    <a:pt x="20348" y="21570"/>
                    <a:pt x="20974" y="21434"/>
                    <a:pt x="21600" y="21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1" name="Line"/>
            <p:cNvSpPr/>
            <p:nvPr/>
          </p:nvSpPr>
          <p:spPr>
            <a:xfrm>
              <a:off x="6468930" y="8164368"/>
              <a:ext cx="2286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00" y="18514"/>
                    <a:pt x="12400" y="15429"/>
                    <a:pt x="16000" y="11829"/>
                  </a:cubicBezTo>
                  <a:cubicBezTo>
                    <a:pt x="19600" y="8229"/>
                    <a:pt x="20600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2" name="Line"/>
            <p:cNvSpPr/>
            <p:nvPr/>
          </p:nvSpPr>
          <p:spPr>
            <a:xfrm>
              <a:off x="6653080" y="8107218"/>
              <a:ext cx="70937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0" y="0"/>
                  </a:moveTo>
                  <a:cubicBezTo>
                    <a:pt x="6789" y="3927"/>
                    <a:pt x="13577" y="7855"/>
                    <a:pt x="17280" y="10800"/>
                  </a:cubicBezTo>
                  <a:cubicBezTo>
                    <a:pt x="20983" y="13745"/>
                    <a:pt x="21600" y="15709"/>
                    <a:pt x="19440" y="17345"/>
                  </a:cubicBezTo>
                  <a:cubicBezTo>
                    <a:pt x="17280" y="18982"/>
                    <a:pt x="12343" y="20291"/>
                    <a:pt x="74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3" name="Line"/>
            <p:cNvSpPr/>
            <p:nvPr/>
          </p:nvSpPr>
          <p:spPr>
            <a:xfrm>
              <a:off x="7122980" y="8138968"/>
              <a:ext cx="323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18" y="15600"/>
                    <a:pt x="9035" y="9600"/>
                    <a:pt x="12635" y="6000"/>
                  </a:cubicBezTo>
                  <a:cubicBezTo>
                    <a:pt x="16235" y="2400"/>
                    <a:pt x="18918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4" name="Line"/>
            <p:cNvSpPr/>
            <p:nvPr/>
          </p:nvSpPr>
          <p:spPr>
            <a:xfrm>
              <a:off x="7119738" y="8069118"/>
              <a:ext cx="161993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600" fill="norm" stroke="1" extrusionOk="0">
                  <a:moveTo>
                    <a:pt x="11224" y="0"/>
                  </a:moveTo>
                  <a:cubicBezTo>
                    <a:pt x="7347" y="3744"/>
                    <a:pt x="3470" y="7488"/>
                    <a:pt x="1531" y="10224"/>
                  </a:cubicBezTo>
                  <a:cubicBezTo>
                    <a:pt x="-407" y="12960"/>
                    <a:pt x="-407" y="14688"/>
                    <a:pt x="978" y="16128"/>
                  </a:cubicBezTo>
                  <a:cubicBezTo>
                    <a:pt x="2362" y="17568"/>
                    <a:pt x="5131" y="18720"/>
                    <a:pt x="8731" y="19584"/>
                  </a:cubicBezTo>
                  <a:cubicBezTo>
                    <a:pt x="12331" y="20448"/>
                    <a:pt x="16762" y="21024"/>
                    <a:pt x="211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5" name="Line"/>
            <p:cNvSpPr/>
            <p:nvPr/>
          </p:nvSpPr>
          <p:spPr>
            <a:xfrm>
              <a:off x="6775846" y="8276466"/>
              <a:ext cx="71199" cy="129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0670" fill="norm" stroke="1" extrusionOk="0">
                  <a:moveTo>
                    <a:pt x="12343" y="2376"/>
                  </a:moveTo>
                  <a:cubicBezTo>
                    <a:pt x="9257" y="3051"/>
                    <a:pt x="6171" y="3726"/>
                    <a:pt x="4320" y="4907"/>
                  </a:cubicBezTo>
                  <a:cubicBezTo>
                    <a:pt x="2469" y="6088"/>
                    <a:pt x="1851" y="7776"/>
                    <a:pt x="1234" y="9632"/>
                  </a:cubicBezTo>
                  <a:cubicBezTo>
                    <a:pt x="617" y="11489"/>
                    <a:pt x="0" y="13514"/>
                    <a:pt x="0" y="15370"/>
                  </a:cubicBezTo>
                  <a:cubicBezTo>
                    <a:pt x="0" y="17226"/>
                    <a:pt x="617" y="18913"/>
                    <a:pt x="2469" y="19926"/>
                  </a:cubicBezTo>
                  <a:cubicBezTo>
                    <a:pt x="4320" y="20938"/>
                    <a:pt x="7406" y="21276"/>
                    <a:pt x="11109" y="18576"/>
                  </a:cubicBezTo>
                  <a:cubicBezTo>
                    <a:pt x="14811" y="15876"/>
                    <a:pt x="19131" y="10138"/>
                    <a:pt x="20366" y="6426"/>
                  </a:cubicBezTo>
                  <a:cubicBezTo>
                    <a:pt x="21600" y="2713"/>
                    <a:pt x="19749" y="1026"/>
                    <a:pt x="17280" y="351"/>
                  </a:cubicBezTo>
                  <a:cubicBezTo>
                    <a:pt x="14811" y="-324"/>
                    <a:pt x="11726" y="14"/>
                    <a:pt x="9874" y="1026"/>
                  </a:cubicBezTo>
                  <a:cubicBezTo>
                    <a:pt x="8023" y="2039"/>
                    <a:pt x="7406" y="3726"/>
                    <a:pt x="6789" y="5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6" name="Line"/>
            <p:cNvSpPr/>
            <p:nvPr/>
          </p:nvSpPr>
          <p:spPr>
            <a:xfrm>
              <a:off x="6856280" y="8361218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7" name="Line"/>
            <p:cNvSpPr/>
            <p:nvPr/>
          </p:nvSpPr>
          <p:spPr>
            <a:xfrm>
              <a:off x="6938830" y="8279609"/>
              <a:ext cx="165101" cy="149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4" fill="norm" stroke="1" extrusionOk="0">
                  <a:moveTo>
                    <a:pt x="0" y="6167"/>
                  </a:moveTo>
                  <a:cubicBezTo>
                    <a:pt x="0" y="4667"/>
                    <a:pt x="0" y="3167"/>
                    <a:pt x="692" y="2117"/>
                  </a:cubicBezTo>
                  <a:cubicBezTo>
                    <a:pt x="1385" y="1067"/>
                    <a:pt x="2769" y="467"/>
                    <a:pt x="4292" y="167"/>
                  </a:cubicBezTo>
                  <a:cubicBezTo>
                    <a:pt x="5815" y="-133"/>
                    <a:pt x="7477" y="-133"/>
                    <a:pt x="8308" y="1067"/>
                  </a:cubicBezTo>
                  <a:cubicBezTo>
                    <a:pt x="9138" y="2267"/>
                    <a:pt x="9138" y="4667"/>
                    <a:pt x="7892" y="7217"/>
                  </a:cubicBezTo>
                  <a:cubicBezTo>
                    <a:pt x="6646" y="9767"/>
                    <a:pt x="4154" y="12467"/>
                    <a:pt x="2492" y="14867"/>
                  </a:cubicBezTo>
                  <a:cubicBezTo>
                    <a:pt x="831" y="17267"/>
                    <a:pt x="0" y="19367"/>
                    <a:pt x="554" y="20417"/>
                  </a:cubicBezTo>
                  <a:cubicBezTo>
                    <a:pt x="1108" y="21467"/>
                    <a:pt x="3046" y="21467"/>
                    <a:pt x="6785" y="20417"/>
                  </a:cubicBezTo>
                  <a:cubicBezTo>
                    <a:pt x="10523" y="19367"/>
                    <a:pt x="16062" y="17267"/>
                    <a:pt x="21600" y="15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8" name="Line"/>
            <p:cNvSpPr/>
            <p:nvPr/>
          </p:nvSpPr>
          <p:spPr>
            <a:xfrm>
              <a:off x="7142030" y="6275019"/>
              <a:ext cx="178496" cy="36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551" fill="norm" stroke="1" extrusionOk="0">
                  <a:moveTo>
                    <a:pt x="20344" y="575"/>
                  </a:moveTo>
                  <a:cubicBezTo>
                    <a:pt x="16074" y="326"/>
                    <a:pt x="11805" y="76"/>
                    <a:pt x="8665" y="13"/>
                  </a:cubicBezTo>
                  <a:cubicBezTo>
                    <a:pt x="5526" y="-49"/>
                    <a:pt x="3516" y="76"/>
                    <a:pt x="2386" y="1137"/>
                  </a:cubicBezTo>
                  <a:cubicBezTo>
                    <a:pt x="1256" y="2198"/>
                    <a:pt x="1005" y="4196"/>
                    <a:pt x="1005" y="5507"/>
                  </a:cubicBezTo>
                  <a:cubicBezTo>
                    <a:pt x="1005" y="6818"/>
                    <a:pt x="1256" y="7442"/>
                    <a:pt x="1507" y="8067"/>
                  </a:cubicBezTo>
                  <a:cubicBezTo>
                    <a:pt x="1758" y="8691"/>
                    <a:pt x="2009" y="9315"/>
                    <a:pt x="3391" y="9627"/>
                  </a:cubicBezTo>
                  <a:cubicBezTo>
                    <a:pt x="4772" y="9939"/>
                    <a:pt x="7284" y="9939"/>
                    <a:pt x="10047" y="10439"/>
                  </a:cubicBezTo>
                  <a:cubicBezTo>
                    <a:pt x="12809" y="10938"/>
                    <a:pt x="15823" y="11937"/>
                    <a:pt x="17707" y="12749"/>
                  </a:cubicBezTo>
                  <a:cubicBezTo>
                    <a:pt x="19591" y="13560"/>
                    <a:pt x="20344" y="14185"/>
                    <a:pt x="20847" y="14809"/>
                  </a:cubicBezTo>
                  <a:cubicBezTo>
                    <a:pt x="21349" y="15433"/>
                    <a:pt x="21600" y="16057"/>
                    <a:pt x="19214" y="16869"/>
                  </a:cubicBezTo>
                  <a:cubicBezTo>
                    <a:pt x="16828" y="17680"/>
                    <a:pt x="11805" y="18679"/>
                    <a:pt x="8665" y="19179"/>
                  </a:cubicBezTo>
                  <a:cubicBezTo>
                    <a:pt x="5526" y="19678"/>
                    <a:pt x="4270" y="19678"/>
                    <a:pt x="3140" y="19990"/>
                  </a:cubicBezTo>
                  <a:cubicBezTo>
                    <a:pt x="2009" y="20302"/>
                    <a:pt x="1005" y="20927"/>
                    <a:pt x="0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9" name="Line"/>
            <p:cNvSpPr/>
            <p:nvPr/>
          </p:nvSpPr>
          <p:spPr>
            <a:xfrm>
              <a:off x="7027730" y="7789718"/>
              <a:ext cx="21018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" y="20700"/>
                    <a:pt x="870" y="19800"/>
                    <a:pt x="1392" y="19125"/>
                  </a:cubicBezTo>
                  <a:cubicBezTo>
                    <a:pt x="1914" y="18450"/>
                    <a:pt x="2523" y="18000"/>
                    <a:pt x="3111" y="17100"/>
                  </a:cubicBezTo>
                  <a:cubicBezTo>
                    <a:pt x="3698" y="16200"/>
                    <a:pt x="4263" y="14850"/>
                    <a:pt x="4818" y="13725"/>
                  </a:cubicBezTo>
                  <a:cubicBezTo>
                    <a:pt x="5373" y="12600"/>
                    <a:pt x="5917" y="11700"/>
                    <a:pt x="6634" y="11250"/>
                  </a:cubicBezTo>
                  <a:cubicBezTo>
                    <a:pt x="7352" y="10800"/>
                    <a:pt x="8244" y="10800"/>
                    <a:pt x="9060" y="10800"/>
                  </a:cubicBezTo>
                  <a:cubicBezTo>
                    <a:pt x="9876" y="10800"/>
                    <a:pt x="10615" y="10800"/>
                    <a:pt x="11333" y="10575"/>
                  </a:cubicBezTo>
                  <a:cubicBezTo>
                    <a:pt x="12051" y="10350"/>
                    <a:pt x="12747" y="9900"/>
                    <a:pt x="13312" y="9450"/>
                  </a:cubicBezTo>
                  <a:cubicBezTo>
                    <a:pt x="13878" y="9000"/>
                    <a:pt x="14313" y="8550"/>
                    <a:pt x="14813" y="8100"/>
                  </a:cubicBezTo>
                  <a:cubicBezTo>
                    <a:pt x="15314" y="7650"/>
                    <a:pt x="15879" y="7200"/>
                    <a:pt x="16477" y="6750"/>
                  </a:cubicBezTo>
                  <a:cubicBezTo>
                    <a:pt x="17076" y="6300"/>
                    <a:pt x="17706" y="5850"/>
                    <a:pt x="18283" y="5175"/>
                  </a:cubicBezTo>
                  <a:cubicBezTo>
                    <a:pt x="18859" y="4500"/>
                    <a:pt x="19381" y="3600"/>
                    <a:pt x="19925" y="2700"/>
                  </a:cubicBezTo>
                  <a:cubicBezTo>
                    <a:pt x="20469" y="1800"/>
                    <a:pt x="21034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0" name="Line"/>
            <p:cNvSpPr/>
            <p:nvPr/>
          </p:nvSpPr>
          <p:spPr>
            <a:xfrm>
              <a:off x="5510080" y="7910368"/>
              <a:ext cx="13081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14" y="20945"/>
                    <a:pt x="2027" y="20291"/>
                    <a:pt x="3146" y="19636"/>
                  </a:cubicBezTo>
                  <a:cubicBezTo>
                    <a:pt x="4264" y="18982"/>
                    <a:pt x="5487" y="18327"/>
                    <a:pt x="6623" y="17345"/>
                  </a:cubicBezTo>
                  <a:cubicBezTo>
                    <a:pt x="7759" y="16364"/>
                    <a:pt x="8808" y="15055"/>
                    <a:pt x="10031" y="14073"/>
                  </a:cubicBezTo>
                  <a:cubicBezTo>
                    <a:pt x="11254" y="13091"/>
                    <a:pt x="12652" y="12436"/>
                    <a:pt x="13911" y="12109"/>
                  </a:cubicBezTo>
                  <a:cubicBezTo>
                    <a:pt x="15169" y="11782"/>
                    <a:pt x="16287" y="11782"/>
                    <a:pt x="17249" y="11127"/>
                  </a:cubicBezTo>
                  <a:cubicBezTo>
                    <a:pt x="18210" y="10473"/>
                    <a:pt x="19014" y="9164"/>
                    <a:pt x="19713" y="7200"/>
                  </a:cubicBezTo>
                  <a:cubicBezTo>
                    <a:pt x="20412" y="5236"/>
                    <a:pt x="21006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1" name="Line"/>
            <p:cNvSpPr/>
            <p:nvPr/>
          </p:nvSpPr>
          <p:spPr>
            <a:xfrm>
              <a:off x="6951530" y="7815118"/>
              <a:ext cx="2057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3" y="19705"/>
                    <a:pt x="667" y="17811"/>
                    <a:pt x="1222" y="16295"/>
                  </a:cubicBezTo>
                  <a:cubicBezTo>
                    <a:pt x="1778" y="14779"/>
                    <a:pt x="2556" y="13642"/>
                    <a:pt x="3322" y="12884"/>
                  </a:cubicBezTo>
                  <a:cubicBezTo>
                    <a:pt x="4089" y="12126"/>
                    <a:pt x="4844" y="11747"/>
                    <a:pt x="5544" y="11179"/>
                  </a:cubicBezTo>
                  <a:cubicBezTo>
                    <a:pt x="6244" y="10611"/>
                    <a:pt x="6889" y="9853"/>
                    <a:pt x="7600" y="9095"/>
                  </a:cubicBezTo>
                  <a:cubicBezTo>
                    <a:pt x="8311" y="8337"/>
                    <a:pt x="9089" y="7579"/>
                    <a:pt x="9811" y="6821"/>
                  </a:cubicBezTo>
                  <a:cubicBezTo>
                    <a:pt x="10533" y="6063"/>
                    <a:pt x="11200" y="5305"/>
                    <a:pt x="11944" y="4547"/>
                  </a:cubicBezTo>
                  <a:cubicBezTo>
                    <a:pt x="12689" y="3789"/>
                    <a:pt x="13511" y="3032"/>
                    <a:pt x="14322" y="2842"/>
                  </a:cubicBezTo>
                  <a:cubicBezTo>
                    <a:pt x="15133" y="2653"/>
                    <a:pt x="15933" y="3032"/>
                    <a:pt x="16689" y="3411"/>
                  </a:cubicBezTo>
                  <a:cubicBezTo>
                    <a:pt x="17444" y="3789"/>
                    <a:pt x="18156" y="4168"/>
                    <a:pt x="18844" y="4168"/>
                  </a:cubicBezTo>
                  <a:cubicBezTo>
                    <a:pt x="19533" y="4168"/>
                    <a:pt x="20200" y="3789"/>
                    <a:pt x="20589" y="3411"/>
                  </a:cubicBezTo>
                  <a:cubicBezTo>
                    <a:pt x="20978" y="3032"/>
                    <a:pt x="21089" y="2653"/>
                    <a:pt x="21200" y="2274"/>
                  </a:cubicBezTo>
                  <a:cubicBezTo>
                    <a:pt x="21311" y="1895"/>
                    <a:pt x="21422" y="1516"/>
                    <a:pt x="21489" y="1137"/>
                  </a:cubicBezTo>
                  <a:cubicBezTo>
                    <a:pt x="21556" y="758"/>
                    <a:pt x="21578" y="37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372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835025" y="6758142"/>
              <a:ext cx="373806" cy="495090"/>
            </a:xfrm>
            <a:prstGeom prst="rect">
              <a:avLst/>
            </a:prstGeom>
            <a:effectLst/>
          </p:spPr>
        </p:pic>
        <p:pic>
          <p:nvPicPr>
            <p:cNvPr id="4374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186786" y="6836135"/>
              <a:ext cx="390345" cy="390703"/>
            </a:xfrm>
            <a:prstGeom prst="rect">
              <a:avLst/>
            </a:prstGeom>
            <a:effectLst/>
          </p:spPr>
        </p:pic>
        <p:pic>
          <p:nvPicPr>
            <p:cNvPr id="4376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519980" y="6867760"/>
              <a:ext cx="282283" cy="483809"/>
            </a:xfrm>
            <a:prstGeom prst="rect">
              <a:avLst/>
            </a:prstGeom>
            <a:effectLst/>
          </p:spPr>
        </p:pic>
        <p:pic>
          <p:nvPicPr>
            <p:cNvPr id="4378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873900" y="7102788"/>
              <a:ext cx="184170" cy="628458"/>
            </a:xfrm>
            <a:prstGeom prst="rect">
              <a:avLst/>
            </a:prstGeom>
            <a:effectLst/>
          </p:spPr>
        </p:pic>
        <p:pic>
          <p:nvPicPr>
            <p:cNvPr id="4380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208080" y="7158075"/>
              <a:ext cx="139701" cy="460194"/>
            </a:xfrm>
            <a:prstGeom prst="rect">
              <a:avLst/>
            </a:prstGeom>
            <a:effectLst/>
          </p:spPr>
        </p:pic>
        <p:pic>
          <p:nvPicPr>
            <p:cNvPr id="4382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150930" y="7396018"/>
              <a:ext cx="209551" cy="139701"/>
            </a:xfrm>
            <a:prstGeom prst="rect">
              <a:avLst/>
            </a:prstGeom>
            <a:effectLst/>
          </p:spPr>
        </p:pic>
        <p:pic>
          <p:nvPicPr>
            <p:cNvPr id="4384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383300" y="7192818"/>
              <a:ext cx="174031" cy="377913"/>
            </a:xfrm>
            <a:prstGeom prst="rect">
              <a:avLst/>
            </a:prstGeom>
            <a:effectLst/>
          </p:spPr>
        </p:pic>
        <p:pic>
          <p:nvPicPr>
            <p:cNvPr id="4386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512880" y="7346956"/>
              <a:ext cx="247651" cy="213003"/>
            </a:xfrm>
            <a:prstGeom prst="rect">
              <a:avLst/>
            </a:prstGeom>
            <a:effectLst/>
          </p:spPr>
        </p:pic>
        <p:pic>
          <p:nvPicPr>
            <p:cNvPr id="4388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766880" y="7192818"/>
              <a:ext cx="97832" cy="387351"/>
            </a:xfrm>
            <a:prstGeom prst="rect">
              <a:avLst/>
            </a:prstGeom>
            <a:effectLst/>
          </p:spPr>
        </p:pic>
        <p:pic>
          <p:nvPicPr>
            <p:cNvPr id="4390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946234" y="7076401"/>
              <a:ext cx="430247" cy="452512"/>
            </a:xfrm>
            <a:prstGeom prst="rect">
              <a:avLst/>
            </a:prstGeom>
            <a:effectLst/>
          </p:spPr>
        </p:pic>
        <p:pic>
          <p:nvPicPr>
            <p:cNvPr id="4392" name="Line Line" descr="Line 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439980" y="7288068"/>
              <a:ext cx="184151" cy="25401"/>
            </a:xfrm>
            <a:prstGeom prst="rect">
              <a:avLst/>
            </a:prstGeom>
            <a:effectLst/>
          </p:spPr>
        </p:pic>
        <p:pic>
          <p:nvPicPr>
            <p:cNvPr id="4394" name="Line Line" descr="Line 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420930" y="7427768"/>
              <a:ext cx="101601" cy="50801"/>
            </a:xfrm>
            <a:prstGeom prst="rect">
              <a:avLst/>
            </a:prstGeom>
            <a:effectLst/>
          </p:spPr>
        </p:pic>
        <p:pic>
          <p:nvPicPr>
            <p:cNvPr id="4396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897958" y="7192255"/>
              <a:ext cx="258565" cy="344015"/>
            </a:xfrm>
            <a:prstGeom prst="rect">
              <a:avLst/>
            </a:prstGeom>
            <a:effectLst/>
          </p:spPr>
        </p:pic>
        <p:pic>
          <p:nvPicPr>
            <p:cNvPr id="4398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195630" y="7459518"/>
              <a:ext cx="31751" cy="50801"/>
            </a:xfrm>
            <a:prstGeom prst="rect">
              <a:avLst/>
            </a:prstGeom>
            <a:effectLst/>
          </p:spPr>
        </p:pic>
        <p:pic>
          <p:nvPicPr>
            <p:cNvPr id="4400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455980" y="7237268"/>
              <a:ext cx="190501" cy="222251"/>
            </a:xfrm>
            <a:prstGeom prst="rect">
              <a:avLst/>
            </a:prstGeom>
            <a:effectLst/>
          </p:spPr>
        </p:pic>
        <p:pic>
          <p:nvPicPr>
            <p:cNvPr id="4402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477923" y="7211868"/>
              <a:ext cx="187608" cy="241301"/>
            </a:xfrm>
            <a:prstGeom prst="rect">
              <a:avLst/>
            </a:prstGeom>
            <a:effectLst/>
          </p:spPr>
        </p:pic>
        <p:pic>
          <p:nvPicPr>
            <p:cNvPr id="4404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748018" y="7178381"/>
              <a:ext cx="176822" cy="223194"/>
            </a:xfrm>
            <a:prstGeom prst="rect">
              <a:avLst/>
            </a:prstGeom>
            <a:effectLst/>
          </p:spPr>
        </p:pic>
        <p:pic>
          <p:nvPicPr>
            <p:cNvPr id="4406" name="Line Line" descr="Line 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963980" y="7326168"/>
              <a:ext cx="69851" cy="50801"/>
            </a:xfrm>
            <a:prstGeom prst="rect">
              <a:avLst/>
            </a:prstGeom>
            <a:effectLst/>
          </p:spPr>
        </p:pic>
        <p:pic>
          <p:nvPicPr>
            <p:cNvPr id="4408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135430" y="7135668"/>
              <a:ext cx="292101" cy="250095"/>
            </a:xfrm>
            <a:prstGeom prst="rect">
              <a:avLst/>
            </a:prstGeom>
            <a:effectLst/>
          </p:spPr>
        </p:pic>
        <p:pic>
          <p:nvPicPr>
            <p:cNvPr id="4410" name="Line Line" descr="Line 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814630" y="7948468"/>
              <a:ext cx="209551" cy="38101"/>
            </a:xfrm>
            <a:prstGeom prst="rect">
              <a:avLst/>
            </a:prstGeom>
            <a:effectLst/>
          </p:spPr>
        </p:pic>
        <p:pic>
          <p:nvPicPr>
            <p:cNvPr id="4412" name="Line Line" descr="Line 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903530" y="7992918"/>
              <a:ext cx="228601" cy="69851"/>
            </a:xfrm>
            <a:prstGeom prst="rect">
              <a:avLst/>
            </a:prstGeom>
            <a:effectLst/>
          </p:spPr>
        </p:pic>
        <p:pic>
          <p:nvPicPr>
            <p:cNvPr id="4414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417880" y="7764318"/>
              <a:ext cx="44451" cy="285751"/>
            </a:xfrm>
            <a:prstGeom prst="rect">
              <a:avLst/>
            </a:prstGeom>
            <a:effectLst/>
          </p:spPr>
        </p:pic>
        <p:pic>
          <p:nvPicPr>
            <p:cNvPr id="4416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182930" y="8189768"/>
              <a:ext cx="387351" cy="88901"/>
            </a:xfrm>
            <a:prstGeom prst="rect">
              <a:avLst/>
            </a:prstGeom>
            <a:effectLst/>
          </p:spPr>
        </p:pic>
        <p:pic>
          <p:nvPicPr>
            <p:cNvPr id="4418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208330" y="8272318"/>
              <a:ext cx="323851" cy="571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4" name="Drawing"/>
          <p:cNvGrpSpPr/>
          <p:nvPr/>
        </p:nvGrpSpPr>
        <p:grpSpPr>
          <a:xfrm>
            <a:off x="1060450" y="1680472"/>
            <a:ext cx="9747251" cy="7598959"/>
            <a:chOff x="0" y="0"/>
            <a:chExt cx="9747250" cy="7598958"/>
          </a:xfrm>
        </p:grpSpPr>
        <p:sp>
          <p:nvSpPr>
            <p:cNvPr id="4422" name="Line"/>
            <p:cNvSpPr/>
            <p:nvPr/>
          </p:nvSpPr>
          <p:spPr>
            <a:xfrm>
              <a:off x="0" y="462939"/>
              <a:ext cx="368300" cy="626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fill="norm" stroke="1" extrusionOk="0">
                  <a:moveTo>
                    <a:pt x="0" y="1399"/>
                  </a:moveTo>
                  <a:cubicBezTo>
                    <a:pt x="1490" y="3422"/>
                    <a:pt x="2979" y="5445"/>
                    <a:pt x="4655" y="7576"/>
                  </a:cubicBezTo>
                  <a:cubicBezTo>
                    <a:pt x="6331" y="9707"/>
                    <a:pt x="8193" y="11946"/>
                    <a:pt x="10055" y="14041"/>
                  </a:cubicBezTo>
                  <a:cubicBezTo>
                    <a:pt x="11917" y="16136"/>
                    <a:pt x="13779" y="18087"/>
                    <a:pt x="14897" y="19206"/>
                  </a:cubicBezTo>
                  <a:cubicBezTo>
                    <a:pt x="16014" y="20326"/>
                    <a:pt x="16386" y="20615"/>
                    <a:pt x="16883" y="20904"/>
                  </a:cubicBezTo>
                  <a:cubicBezTo>
                    <a:pt x="17379" y="21193"/>
                    <a:pt x="18000" y="21482"/>
                    <a:pt x="18372" y="21374"/>
                  </a:cubicBezTo>
                  <a:cubicBezTo>
                    <a:pt x="18745" y="21265"/>
                    <a:pt x="18869" y="20760"/>
                    <a:pt x="18683" y="19315"/>
                  </a:cubicBezTo>
                  <a:cubicBezTo>
                    <a:pt x="18497" y="17870"/>
                    <a:pt x="18000" y="15486"/>
                    <a:pt x="17628" y="12885"/>
                  </a:cubicBezTo>
                  <a:cubicBezTo>
                    <a:pt x="17255" y="10285"/>
                    <a:pt x="17007" y="7467"/>
                    <a:pt x="16883" y="5517"/>
                  </a:cubicBezTo>
                  <a:cubicBezTo>
                    <a:pt x="16759" y="3566"/>
                    <a:pt x="16759" y="2483"/>
                    <a:pt x="16945" y="1652"/>
                  </a:cubicBezTo>
                  <a:cubicBezTo>
                    <a:pt x="17131" y="821"/>
                    <a:pt x="17503" y="243"/>
                    <a:pt x="17938" y="63"/>
                  </a:cubicBezTo>
                  <a:cubicBezTo>
                    <a:pt x="18372" y="-118"/>
                    <a:pt x="18869" y="99"/>
                    <a:pt x="19490" y="641"/>
                  </a:cubicBezTo>
                  <a:cubicBezTo>
                    <a:pt x="20110" y="1182"/>
                    <a:pt x="20855" y="2049"/>
                    <a:pt x="21600" y="2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3" name="Line"/>
            <p:cNvSpPr/>
            <p:nvPr/>
          </p:nvSpPr>
          <p:spPr>
            <a:xfrm>
              <a:off x="491146" y="424467"/>
              <a:ext cx="315304" cy="578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301" fill="norm" stroke="1" extrusionOk="0">
                  <a:moveTo>
                    <a:pt x="8059" y="14858"/>
                  </a:moveTo>
                  <a:cubicBezTo>
                    <a:pt x="7627" y="14234"/>
                    <a:pt x="7195" y="13610"/>
                    <a:pt x="6331" y="13103"/>
                  </a:cubicBezTo>
                  <a:cubicBezTo>
                    <a:pt x="5467" y="12596"/>
                    <a:pt x="4171" y="12207"/>
                    <a:pt x="3019" y="12752"/>
                  </a:cubicBezTo>
                  <a:cubicBezTo>
                    <a:pt x="1867" y="13298"/>
                    <a:pt x="859" y="14780"/>
                    <a:pt x="355" y="16222"/>
                  </a:cubicBezTo>
                  <a:cubicBezTo>
                    <a:pt x="-149" y="17665"/>
                    <a:pt x="-149" y="19069"/>
                    <a:pt x="571" y="20043"/>
                  </a:cubicBezTo>
                  <a:cubicBezTo>
                    <a:pt x="1291" y="21018"/>
                    <a:pt x="2731" y="21564"/>
                    <a:pt x="4099" y="21174"/>
                  </a:cubicBezTo>
                  <a:cubicBezTo>
                    <a:pt x="5467" y="20784"/>
                    <a:pt x="6763" y="19459"/>
                    <a:pt x="7267" y="18250"/>
                  </a:cubicBezTo>
                  <a:cubicBezTo>
                    <a:pt x="7771" y="17041"/>
                    <a:pt x="7483" y="15950"/>
                    <a:pt x="7123" y="15209"/>
                  </a:cubicBezTo>
                  <a:cubicBezTo>
                    <a:pt x="6763" y="14468"/>
                    <a:pt x="6331" y="14078"/>
                    <a:pt x="6043" y="14078"/>
                  </a:cubicBezTo>
                  <a:cubicBezTo>
                    <a:pt x="5755" y="14078"/>
                    <a:pt x="5611" y="14468"/>
                    <a:pt x="5827" y="15131"/>
                  </a:cubicBezTo>
                  <a:cubicBezTo>
                    <a:pt x="6043" y="15794"/>
                    <a:pt x="6619" y="16729"/>
                    <a:pt x="7555" y="17431"/>
                  </a:cubicBezTo>
                  <a:cubicBezTo>
                    <a:pt x="8491" y="18133"/>
                    <a:pt x="9787" y="18601"/>
                    <a:pt x="10723" y="18718"/>
                  </a:cubicBezTo>
                  <a:cubicBezTo>
                    <a:pt x="11659" y="18835"/>
                    <a:pt x="12235" y="18601"/>
                    <a:pt x="12955" y="17470"/>
                  </a:cubicBezTo>
                  <a:cubicBezTo>
                    <a:pt x="13675" y="16339"/>
                    <a:pt x="14539" y="14312"/>
                    <a:pt x="14971" y="11817"/>
                  </a:cubicBezTo>
                  <a:cubicBezTo>
                    <a:pt x="15403" y="9321"/>
                    <a:pt x="15403" y="6358"/>
                    <a:pt x="15259" y="4448"/>
                  </a:cubicBezTo>
                  <a:cubicBezTo>
                    <a:pt x="15115" y="2537"/>
                    <a:pt x="14827" y="1680"/>
                    <a:pt x="14539" y="1056"/>
                  </a:cubicBezTo>
                  <a:cubicBezTo>
                    <a:pt x="14251" y="432"/>
                    <a:pt x="13963" y="42"/>
                    <a:pt x="13603" y="3"/>
                  </a:cubicBezTo>
                  <a:cubicBezTo>
                    <a:pt x="13243" y="-36"/>
                    <a:pt x="12811" y="276"/>
                    <a:pt x="12883" y="1524"/>
                  </a:cubicBezTo>
                  <a:cubicBezTo>
                    <a:pt x="12955" y="2771"/>
                    <a:pt x="13531" y="4955"/>
                    <a:pt x="14467" y="7528"/>
                  </a:cubicBezTo>
                  <a:cubicBezTo>
                    <a:pt x="15403" y="10101"/>
                    <a:pt x="16699" y="13064"/>
                    <a:pt x="17491" y="14858"/>
                  </a:cubicBezTo>
                  <a:cubicBezTo>
                    <a:pt x="18283" y="16651"/>
                    <a:pt x="18571" y="17275"/>
                    <a:pt x="18931" y="17743"/>
                  </a:cubicBezTo>
                  <a:cubicBezTo>
                    <a:pt x="19291" y="18211"/>
                    <a:pt x="19723" y="18523"/>
                    <a:pt x="20155" y="18445"/>
                  </a:cubicBezTo>
                  <a:cubicBezTo>
                    <a:pt x="20587" y="18367"/>
                    <a:pt x="21019" y="17899"/>
                    <a:pt x="21451" y="17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4" name="Line"/>
            <p:cNvSpPr/>
            <p:nvPr/>
          </p:nvSpPr>
          <p:spPr>
            <a:xfrm>
              <a:off x="825500" y="675377"/>
              <a:ext cx="317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5" name="Line"/>
            <p:cNvSpPr/>
            <p:nvPr/>
          </p:nvSpPr>
          <p:spPr>
            <a:xfrm>
              <a:off x="839901" y="569129"/>
              <a:ext cx="23700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0153" fill="norm" stroke="1" extrusionOk="0">
                  <a:moveTo>
                    <a:pt x="9353" y="20153"/>
                  </a:moveTo>
                  <a:cubicBezTo>
                    <a:pt x="3953" y="11153"/>
                    <a:pt x="-1447" y="2153"/>
                    <a:pt x="353" y="353"/>
                  </a:cubicBezTo>
                  <a:cubicBezTo>
                    <a:pt x="2153" y="-1447"/>
                    <a:pt x="11153" y="3953"/>
                    <a:pt x="20153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6" name="Line"/>
            <p:cNvSpPr/>
            <p:nvPr/>
          </p:nvSpPr>
          <p:spPr>
            <a:xfrm>
              <a:off x="968695" y="264744"/>
              <a:ext cx="180655" cy="609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529" fill="norm" stroke="1" extrusionOk="0">
                  <a:moveTo>
                    <a:pt x="16162" y="13603"/>
                  </a:moveTo>
                  <a:cubicBezTo>
                    <a:pt x="13148" y="13453"/>
                    <a:pt x="10134" y="13304"/>
                    <a:pt x="7496" y="13678"/>
                  </a:cubicBezTo>
                  <a:cubicBezTo>
                    <a:pt x="4859" y="14051"/>
                    <a:pt x="2599" y="14948"/>
                    <a:pt x="1343" y="15994"/>
                  </a:cubicBezTo>
                  <a:cubicBezTo>
                    <a:pt x="87" y="17041"/>
                    <a:pt x="-164" y="18237"/>
                    <a:pt x="87" y="19059"/>
                  </a:cubicBezTo>
                  <a:cubicBezTo>
                    <a:pt x="338" y="19881"/>
                    <a:pt x="1092" y="20329"/>
                    <a:pt x="1845" y="20703"/>
                  </a:cubicBezTo>
                  <a:cubicBezTo>
                    <a:pt x="2599" y="21077"/>
                    <a:pt x="3352" y="21376"/>
                    <a:pt x="4357" y="21488"/>
                  </a:cubicBezTo>
                  <a:cubicBezTo>
                    <a:pt x="5362" y="21600"/>
                    <a:pt x="6617" y="21525"/>
                    <a:pt x="8250" y="20740"/>
                  </a:cubicBezTo>
                  <a:cubicBezTo>
                    <a:pt x="9883" y="19956"/>
                    <a:pt x="11892" y="18461"/>
                    <a:pt x="12896" y="16443"/>
                  </a:cubicBezTo>
                  <a:cubicBezTo>
                    <a:pt x="13901" y="14425"/>
                    <a:pt x="13901" y="11884"/>
                    <a:pt x="13273" y="9417"/>
                  </a:cubicBezTo>
                  <a:cubicBezTo>
                    <a:pt x="12645" y="6951"/>
                    <a:pt x="11389" y="4559"/>
                    <a:pt x="10385" y="3102"/>
                  </a:cubicBezTo>
                  <a:cubicBezTo>
                    <a:pt x="9380" y="1644"/>
                    <a:pt x="8627" y="1121"/>
                    <a:pt x="7748" y="710"/>
                  </a:cubicBezTo>
                  <a:cubicBezTo>
                    <a:pt x="6869" y="299"/>
                    <a:pt x="5864" y="0"/>
                    <a:pt x="4985" y="0"/>
                  </a:cubicBezTo>
                  <a:cubicBezTo>
                    <a:pt x="4106" y="0"/>
                    <a:pt x="3352" y="299"/>
                    <a:pt x="3227" y="1308"/>
                  </a:cubicBezTo>
                  <a:cubicBezTo>
                    <a:pt x="3101" y="2317"/>
                    <a:pt x="3603" y="4036"/>
                    <a:pt x="5236" y="6203"/>
                  </a:cubicBezTo>
                  <a:cubicBezTo>
                    <a:pt x="6869" y="8371"/>
                    <a:pt x="9631" y="10987"/>
                    <a:pt x="12143" y="13080"/>
                  </a:cubicBezTo>
                  <a:cubicBezTo>
                    <a:pt x="14655" y="15172"/>
                    <a:pt x="16915" y="16742"/>
                    <a:pt x="18422" y="17601"/>
                  </a:cubicBezTo>
                  <a:cubicBezTo>
                    <a:pt x="19929" y="18461"/>
                    <a:pt x="20683" y="18610"/>
                    <a:pt x="21436" y="18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7" name="Line"/>
            <p:cNvSpPr/>
            <p:nvPr/>
          </p:nvSpPr>
          <p:spPr>
            <a:xfrm>
              <a:off x="1200150" y="643627"/>
              <a:ext cx="508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8" name="Line"/>
            <p:cNvSpPr/>
            <p:nvPr/>
          </p:nvSpPr>
          <p:spPr>
            <a:xfrm>
              <a:off x="1206500" y="472177"/>
              <a:ext cx="63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9" name="Line"/>
            <p:cNvSpPr/>
            <p:nvPr/>
          </p:nvSpPr>
          <p:spPr>
            <a:xfrm>
              <a:off x="1252904" y="183200"/>
              <a:ext cx="471977" cy="701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489" fill="norm" stroke="1" extrusionOk="0">
                  <a:moveTo>
                    <a:pt x="3367" y="1072"/>
                  </a:moveTo>
                  <a:cubicBezTo>
                    <a:pt x="3655" y="553"/>
                    <a:pt x="3943" y="34"/>
                    <a:pt x="4087" y="1"/>
                  </a:cubicBezTo>
                  <a:cubicBezTo>
                    <a:pt x="4231" y="-31"/>
                    <a:pt x="4231" y="423"/>
                    <a:pt x="4135" y="1883"/>
                  </a:cubicBezTo>
                  <a:cubicBezTo>
                    <a:pt x="4039" y="3342"/>
                    <a:pt x="3847" y="5807"/>
                    <a:pt x="3943" y="8239"/>
                  </a:cubicBezTo>
                  <a:cubicBezTo>
                    <a:pt x="4039" y="10672"/>
                    <a:pt x="4423" y="13072"/>
                    <a:pt x="5047" y="14564"/>
                  </a:cubicBezTo>
                  <a:cubicBezTo>
                    <a:pt x="5671" y="16055"/>
                    <a:pt x="6535" y="16639"/>
                    <a:pt x="7207" y="16866"/>
                  </a:cubicBezTo>
                  <a:cubicBezTo>
                    <a:pt x="7879" y="17093"/>
                    <a:pt x="8359" y="16964"/>
                    <a:pt x="8695" y="16542"/>
                  </a:cubicBezTo>
                  <a:cubicBezTo>
                    <a:pt x="9031" y="16120"/>
                    <a:pt x="9223" y="15407"/>
                    <a:pt x="8455" y="14272"/>
                  </a:cubicBezTo>
                  <a:cubicBezTo>
                    <a:pt x="7687" y="13137"/>
                    <a:pt x="5959" y="11580"/>
                    <a:pt x="4615" y="10769"/>
                  </a:cubicBezTo>
                  <a:cubicBezTo>
                    <a:pt x="3271" y="9958"/>
                    <a:pt x="2311" y="9893"/>
                    <a:pt x="1591" y="9991"/>
                  </a:cubicBezTo>
                  <a:cubicBezTo>
                    <a:pt x="871" y="10088"/>
                    <a:pt x="391" y="10347"/>
                    <a:pt x="151" y="10639"/>
                  </a:cubicBezTo>
                  <a:cubicBezTo>
                    <a:pt x="-89" y="10931"/>
                    <a:pt x="-89" y="11255"/>
                    <a:pt x="487" y="11612"/>
                  </a:cubicBezTo>
                  <a:cubicBezTo>
                    <a:pt x="1063" y="11969"/>
                    <a:pt x="2215" y="12358"/>
                    <a:pt x="3559" y="12423"/>
                  </a:cubicBezTo>
                  <a:cubicBezTo>
                    <a:pt x="4903" y="12488"/>
                    <a:pt x="6439" y="12228"/>
                    <a:pt x="7591" y="11807"/>
                  </a:cubicBezTo>
                  <a:cubicBezTo>
                    <a:pt x="8743" y="11385"/>
                    <a:pt x="9511" y="10801"/>
                    <a:pt x="9991" y="10347"/>
                  </a:cubicBezTo>
                  <a:cubicBezTo>
                    <a:pt x="10471" y="9893"/>
                    <a:pt x="10663" y="9569"/>
                    <a:pt x="10759" y="9569"/>
                  </a:cubicBezTo>
                  <a:cubicBezTo>
                    <a:pt x="10855" y="9569"/>
                    <a:pt x="10855" y="9893"/>
                    <a:pt x="10903" y="10218"/>
                  </a:cubicBezTo>
                  <a:cubicBezTo>
                    <a:pt x="10951" y="10542"/>
                    <a:pt x="11047" y="10866"/>
                    <a:pt x="11335" y="11093"/>
                  </a:cubicBezTo>
                  <a:cubicBezTo>
                    <a:pt x="11623" y="11320"/>
                    <a:pt x="12103" y="11450"/>
                    <a:pt x="12535" y="11385"/>
                  </a:cubicBezTo>
                  <a:cubicBezTo>
                    <a:pt x="12967" y="11320"/>
                    <a:pt x="13351" y="11061"/>
                    <a:pt x="13783" y="10704"/>
                  </a:cubicBezTo>
                  <a:cubicBezTo>
                    <a:pt x="14215" y="10347"/>
                    <a:pt x="14695" y="9893"/>
                    <a:pt x="15079" y="9893"/>
                  </a:cubicBezTo>
                  <a:cubicBezTo>
                    <a:pt x="15463" y="9893"/>
                    <a:pt x="15751" y="10347"/>
                    <a:pt x="16519" y="11353"/>
                  </a:cubicBezTo>
                  <a:cubicBezTo>
                    <a:pt x="17287" y="12358"/>
                    <a:pt x="18535" y="13915"/>
                    <a:pt x="19447" y="15439"/>
                  </a:cubicBezTo>
                  <a:cubicBezTo>
                    <a:pt x="20359" y="16964"/>
                    <a:pt x="20935" y="18455"/>
                    <a:pt x="21223" y="19364"/>
                  </a:cubicBezTo>
                  <a:cubicBezTo>
                    <a:pt x="21511" y="20272"/>
                    <a:pt x="21511" y="20596"/>
                    <a:pt x="20839" y="20920"/>
                  </a:cubicBezTo>
                  <a:cubicBezTo>
                    <a:pt x="20167" y="21245"/>
                    <a:pt x="18823" y="21569"/>
                    <a:pt x="17527" y="21472"/>
                  </a:cubicBezTo>
                  <a:cubicBezTo>
                    <a:pt x="16231" y="21374"/>
                    <a:pt x="14983" y="20855"/>
                    <a:pt x="13735" y="20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0" name="Line"/>
            <p:cNvSpPr/>
            <p:nvPr/>
          </p:nvSpPr>
          <p:spPr>
            <a:xfrm>
              <a:off x="450850" y="973827"/>
              <a:ext cx="1123950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05" y="19881"/>
                    <a:pt x="3010" y="18161"/>
                    <a:pt x="4414" y="16603"/>
                  </a:cubicBezTo>
                  <a:cubicBezTo>
                    <a:pt x="5817" y="15045"/>
                    <a:pt x="7119" y="13648"/>
                    <a:pt x="8420" y="12251"/>
                  </a:cubicBezTo>
                  <a:cubicBezTo>
                    <a:pt x="9722" y="10854"/>
                    <a:pt x="11024" y="9457"/>
                    <a:pt x="12549" y="7952"/>
                  </a:cubicBezTo>
                  <a:cubicBezTo>
                    <a:pt x="14075" y="6448"/>
                    <a:pt x="15824" y="4836"/>
                    <a:pt x="17369" y="3493"/>
                  </a:cubicBezTo>
                  <a:cubicBezTo>
                    <a:pt x="18915" y="2149"/>
                    <a:pt x="20258" y="107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1" name="Line"/>
            <p:cNvSpPr/>
            <p:nvPr/>
          </p:nvSpPr>
          <p:spPr>
            <a:xfrm>
              <a:off x="711200" y="1056377"/>
              <a:ext cx="88265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58" y="20106"/>
                    <a:pt x="3315" y="18611"/>
                    <a:pt x="5076" y="16845"/>
                  </a:cubicBezTo>
                  <a:cubicBezTo>
                    <a:pt x="6837" y="15079"/>
                    <a:pt x="8702" y="13042"/>
                    <a:pt x="10593" y="11004"/>
                  </a:cubicBezTo>
                  <a:cubicBezTo>
                    <a:pt x="12483" y="8966"/>
                    <a:pt x="14400" y="6928"/>
                    <a:pt x="16239" y="5094"/>
                  </a:cubicBezTo>
                  <a:cubicBezTo>
                    <a:pt x="18078" y="3260"/>
                    <a:pt x="19839" y="163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2" name="Line"/>
            <p:cNvSpPr/>
            <p:nvPr/>
          </p:nvSpPr>
          <p:spPr>
            <a:xfrm>
              <a:off x="1987550" y="567427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3" name="Line"/>
            <p:cNvSpPr/>
            <p:nvPr/>
          </p:nvSpPr>
          <p:spPr>
            <a:xfrm>
              <a:off x="2051049" y="745227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4" name="Line"/>
            <p:cNvSpPr/>
            <p:nvPr/>
          </p:nvSpPr>
          <p:spPr>
            <a:xfrm>
              <a:off x="3521811" y="240314"/>
              <a:ext cx="192940" cy="856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527" fill="norm" stroke="1" extrusionOk="0">
                  <a:moveTo>
                    <a:pt x="21401" y="2157"/>
                  </a:moveTo>
                  <a:cubicBezTo>
                    <a:pt x="20227" y="1572"/>
                    <a:pt x="19053" y="987"/>
                    <a:pt x="17410" y="588"/>
                  </a:cubicBezTo>
                  <a:cubicBezTo>
                    <a:pt x="15766" y="189"/>
                    <a:pt x="13653" y="-24"/>
                    <a:pt x="11188" y="3"/>
                  </a:cubicBezTo>
                  <a:cubicBezTo>
                    <a:pt x="8723" y="29"/>
                    <a:pt x="5905" y="295"/>
                    <a:pt x="3792" y="907"/>
                  </a:cubicBezTo>
                  <a:cubicBezTo>
                    <a:pt x="1679" y="1519"/>
                    <a:pt x="271" y="2476"/>
                    <a:pt x="36" y="3567"/>
                  </a:cubicBezTo>
                  <a:cubicBezTo>
                    <a:pt x="-199" y="4658"/>
                    <a:pt x="740" y="5881"/>
                    <a:pt x="2384" y="7132"/>
                  </a:cubicBezTo>
                  <a:cubicBezTo>
                    <a:pt x="4027" y="8382"/>
                    <a:pt x="6375" y="9659"/>
                    <a:pt x="9075" y="11175"/>
                  </a:cubicBezTo>
                  <a:cubicBezTo>
                    <a:pt x="11775" y="12691"/>
                    <a:pt x="14827" y="14447"/>
                    <a:pt x="16705" y="15750"/>
                  </a:cubicBezTo>
                  <a:cubicBezTo>
                    <a:pt x="18584" y="17054"/>
                    <a:pt x="19288" y="17905"/>
                    <a:pt x="19288" y="18676"/>
                  </a:cubicBezTo>
                  <a:cubicBezTo>
                    <a:pt x="19288" y="19448"/>
                    <a:pt x="18584" y="20140"/>
                    <a:pt x="17527" y="20618"/>
                  </a:cubicBezTo>
                  <a:cubicBezTo>
                    <a:pt x="16471" y="21097"/>
                    <a:pt x="15062" y="21363"/>
                    <a:pt x="13771" y="21470"/>
                  </a:cubicBezTo>
                  <a:cubicBezTo>
                    <a:pt x="12479" y="21576"/>
                    <a:pt x="11305" y="21523"/>
                    <a:pt x="10249" y="21416"/>
                  </a:cubicBezTo>
                  <a:cubicBezTo>
                    <a:pt x="9192" y="21310"/>
                    <a:pt x="8253" y="21150"/>
                    <a:pt x="7901" y="20938"/>
                  </a:cubicBezTo>
                  <a:cubicBezTo>
                    <a:pt x="7549" y="20725"/>
                    <a:pt x="7784" y="20459"/>
                    <a:pt x="8018" y="20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5" name="Line"/>
            <p:cNvSpPr/>
            <p:nvPr/>
          </p:nvSpPr>
          <p:spPr>
            <a:xfrm>
              <a:off x="4014903" y="343061"/>
              <a:ext cx="87198" cy="57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522" fill="norm" stroke="1" extrusionOk="0">
                  <a:moveTo>
                    <a:pt x="21186" y="1985"/>
                  </a:moveTo>
                  <a:cubicBezTo>
                    <a:pt x="19643" y="1588"/>
                    <a:pt x="18100" y="1191"/>
                    <a:pt x="16043" y="794"/>
                  </a:cubicBezTo>
                  <a:cubicBezTo>
                    <a:pt x="13986" y="397"/>
                    <a:pt x="11415" y="0"/>
                    <a:pt x="9100" y="0"/>
                  </a:cubicBezTo>
                  <a:cubicBezTo>
                    <a:pt x="6786" y="0"/>
                    <a:pt x="4729" y="397"/>
                    <a:pt x="2929" y="1906"/>
                  </a:cubicBezTo>
                  <a:cubicBezTo>
                    <a:pt x="1129" y="3415"/>
                    <a:pt x="-414" y="6035"/>
                    <a:pt x="100" y="8537"/>
                  </a:cubicBezTo>
                  <a:cubicBezTo>
                    <a:pt x="615" y="11038"/>
                    <a:pt x="3186" y="13421"/>
                    <a:pt x="4986" y="15406"/>
                  </a:cubicBezTo>
                  <a:cubicBezTo>
                    <a:pt x="6786" y="17391"/>
                    <a:pt x="7815" y="18979"/>
                    <a:pt x="8329" y="19972"/>
                  </a:cubicBezTo>
                  <a:cubicBezTo>
                    <a:pt x="8843" y="20965"/>
                    <a:pt x="8843" y="21362"/>
                    <a:pt x="8072" y="21481"/>
                  </a:cubicBezTo>
                  <a:cubicBezTo>
                    <a:pt x="7300" y="21600"/>
                    <a:pt x="5757" y="21441"/>
                    <a:pt x="4215" y="21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6" name="Line"/>
            <p:cNvSpPr/>
            <p:nvPr/>
          </p:nvSpPr>
          <p:spPr>
            <a:xfrm>
              <a:off x="3911600" y="681727"/>
              <a:ext cx="1714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33" y="16062"/>
                    <a:pt x="4267" y="10523"/>
                    <a:pt x="7867" y="6923"/>
                  </a:cubicBezTo>
                  <a:cubicBezTo>
                    <a:pt x="11467" y="3323"/>
                    <a:pt x="16533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7" name="Line"/>
            <p:cNvSpPr/>
            <p:nvPr/>
          </p:nvSpPr>
          <p:spPr>
            <a:xfrm>
              <a:off x="4226225" y="372465"/>
              <a:ext cx="187026" cy="541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345" fill="norm" stroke="1" extrusionOk="0">
                  <a:moveTo>
                    <a:pt x="21206" y="1177"/>
                  </a:moveTo>
                  <a:cubicBezTo>
                    <a:pt x="20006" y="760"/>
                    <a:pt x="18806" y="343"/>
                    <a:pt x="17606" y="134"/>
                  </a:cubicBezTo>
                  <a:cubicBezTo>
                    <a:pt x="16406" y="-74"/>
                    <a:pt x="15206" y="-74"/>
                    <a:pt x="14006" y="385"/>
                  </a:cubicBezTo>
                  <a:cubicBezTo>
                    <a:pt x="12806" y="843"/>
                    <a:pt x="11606" y="1761"/>
                    <a:pt x="9446" y="3762"/>
                  </a:cubicBezTo>
                  <a:cubicBezTo>
                    <a:pt x="7286" y="5764"/>
                    <a:pt x="4166" y="8850"/>
                    <a:pt x="2246" y="11435"/>
                  </a:cubicBezTo>
                  <a:cubicBezTo>
                    <a:pt x="326" y="14020"/>
                    <a:pt x="-394" y="16105"/>
                    <a:pt x="206" y="17731"/>
                  </a:cubicBezTo>
                  <a:cubicBezTo>
                    <a:pt x="806" y="19358"/>
                    <a:pt x="2726" y="20525"/>
                    <a:pt x="4886" y="21026"/>
                  </a:cubicBezTo>
                  <a:cubicBezTo>
                    <a:pt x="7046" y="21526"/>
                    <a:pt x="9446" y="21359"/>
                    <a:pt x="11006" y="21067"/>
                  </a:cubicBezTo>
                  <a:cubicBezTo>
                    <a:pt x="12566" y="20775"/>
                    <a:pt x="13286" y="20358"/>
                    <a:pt x="14006" y="199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8" name="Line"/>
            <p:cNvSpPr/>
            <p:nvPr/>
          </p:nvSpPr>
          <p:spPr>
            <a:xfrm>
              <a:off x="4400549" y="607864"/>
              <a:ext cx="247651" cy="21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1" fill="norm" stroke="1" extrusionOk="0">
                  <a:moveTo>
                    <a:pt x="0" y="2285"/>
                  </a:moveTo>
                  <a:cubicBezTo>
                    <a:pt x="554" y="1446"/>
                    <a:pt x="1108" y="607"/>
                    <a:pt x="1846" y="817"/>
                  </a:cubicBezTo>
                  <a:cubicBezTo>
                    <a:pt x="2585" y="1026"/>
                    <a:pt x="3508" y="2285"/>
                    <a:pt x="4154" y="5325"/>
                  </a:cubicBezTo>
                  <a:cubicBezTo>
                    <a:pt x="4800" y="8366"/>
                    <a:pt x="5169" y="13189"/>
                    <a:pt x="5077" y="16020"/>
                  </a:cubicBezTo>
                  <a:cubicBezTo>
                    <a:pt x="4985" y="18851"/>
                    <a:pt x="4431" y="19690"/>
                    <a:pt x="3600" y="20319"/>
                  </a:cubicBezTo>
                  <a:cubicBezTo>
                    <a:pt x="2769" y="20949"/>
                    <a:pt x="1662" y="21368"/>
                    <a:pt x="1108" y="21053"/>
                  </a:cubicBezTo>
                  <a:cubicBezTo>
                    <a:pt x="554" y="20739"/>
                    <a:pt x="554" y="19690"/>
                    <a:pt x="1477" y="16650"/>
                  </a:cubicBezTo>
                  <a:cubicBezTo>
                    <a:pt x="2400" y="13609"/>
                    <a:pt x="4246" y="8576"/>
                    <a:pt x="5538" y="5640"/>
                  </a:cubicBezTo>
                  <a:cubicBezTo>
                    <a:pt x="6831" y="2704"/>
                    <a:pt x="7569" y="1865"/>
                    <a:pt x="8308" y="1131"/>
                  </a:cubicBezTo>
                  <a:cubicBezTo>
                    <a:pt x="9046" y="397"/>
                    <a:pt x="9785" y="-232"/>
                    <a:pt x="10246" y="83"/>
                  </a:cubicBezTo>
                  <a:cubicBezTo>
                    <a:pt x="10708" y="397"/>
                    <a:pt x="10892" y="1655"/>
                    <a:pt x="10985" y="4067"/>
                  </a:cubicBezTo>
                  <a:cubicBezTo>
                    <a:pt x="11077" y="6479"/>
                    <a:pt x="11077" y="10044"/>
                    <a:pt x="12462" y="12770"/>
                  </a:cubicBezTo>
                  <a:cubicBezTo>
                    <a:pt x="13846" y="15496"/>
                    <a:pt x="16615" y="17384"/>
                    <a:pt x="18369" y="18222"/>
                  </a:cubicBezTo>
                  <a:cubicBezTo>
                    <a:pt x="20123" y="19061"/>
                    <a:pt x="20862" y="18851"/>
                    <a:pt x="21600" y="18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9" name="Line"/>
            <p:cNvSpPr/>
            <p:nvPr/>
          </p:nvSpPr>
          <p:spPr>
            <a:xfrm>
              <a:off x="4749799" y="389627"/>
              <a:ext cx="104512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600" fill="norm" stroke="1" extrusionOk="0">
                  <a:moveTo>
                    <a:pt x="0" y="0"/>
                  </a:moveTo>
                  <a:cubicBezTo>
                    <a:pt x="1694" y="1141"/>
                    <a:pt x="3388" y="2283"/>
                    <a:pt x="6988" y="4302"/>
                  </a:cubicBezTo>
                  <a:cubicBezTo>
                    <a:pt x="10588" y="6322"/>
                    <a:pt x="16094" y="9220"/>
                    <a:pt x="18847" y="11766"/>
                  </a:cubicBezTo>
                  <a:cubicBezTo>
                    <a:pt x="21600" y="14312"/>
                    <a:pt x="21600" y="16507"/>
                    <a:pt x="18847" y="18088"/>
                  </a:cubicBezTo>
                  <a:cubicBezTo>
                    <a:pt x="16094" y="19668"/>
                    <a:pt x="10588" y="20634"/>
                    <a:pt x="50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0" name="Line"/>
            <p:cNvSpPr/>
            <p:nvPr/>
          </p:nvSpPr>
          <p:spPr>
            <a:xfrm>
              <a:off x="5148827" y="322863"/>
              <a:ext cx="451873" cy="535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521" fill="norm" stroke="1" extrusionOk="0">
                  <a:moveTo>
                    <a:pt x="7248" y="14673"/>
                  </a:moveTo>
                  <a:cubicBezTo>
                    <a:pt x="6848" y="13567"/>
                    <a:pt x="6448" y="12462"/>
                    <a:pt x="5848" y="11611"/>
                  </a:cubicBezTo>
                  <a:cubicBezTo>
                    <a:pt x="5248" y="10761"/>
                    <a:pt x="4448" y="10166"/>
                    <a:pt x="3498" y="10463"/>
                  </a:cubicBezTo>
                  <a:cubicBezTo>
                    <a:pt x="2548" y="10761"/>
                    <a:pt x="1448" y="11952"/>
                    <a:pt x="748" y="13695"/>
                  </a:cubicBezTo>
                  <a:cubicBezTo>
                    <a:pt x="48" y="15438"/>
                    <a:pt x="-252" y="17734"/>
                    <a:pt x="248" y="19222"/>
                  </a:cubicBezTo>
                  <a:cubicBezTo>
                    <a:pt x="748" y="20711"/>
                    <a:pt x="2048" y="21391"/>
                    <a:pt x="3248" y="21263"/>
                  </a:cubicBezTo>
                  <a:cubicBezTo>
                    <a:pt x="4448" y="21136"/>
                    <a:pt x="5548" y="20200"/>
                    <a:pt x="6548" y="18372"/>
                  </a:cubicBezTo>
                  <a:cubicBezTo>
                    <a:pt x="7548" y="16544"/>
                    <a:pt x="8448" y="13822"/>
                    <a:pt x="8998" y="10931"/>
                  </a:cubicBezTo>
                  <a:cubicBezTo>
                    <a:pt x="9548" y="8040"/>
                    <a:pt x="9748" y="4978"/>
                    <a:pt x="9848" y="3235"/>
                  </a:cubicBezTo>
                  <a:cubicBezTo>
                    <a:pt x="9948" y="1492"/>
                    <a:pt x="9948" y="1067"/>
                    <a:pt x="9798" y="684"/>
                  </a:cubicBezTo>
                  <a:cubicBezTo>
                    <a:pt x="9648" y="301"/>
                    <a:pt x="9348" y="-39"/>
                    <a:pt x="9048" y="4"/>
                  </a:cubicBezTo>
                  <a:cubicBezTo>
                    <a:pt x="8748" y="46"/>
                    <a:pt x="8448" y="471"/>
                    <a:pt x="8148" y="2257"/>
                  </a:cubicBezTo>
                  <a:cubicBezTo>
                    <a:pt x="7848" y="4043"/>
                    <a:pt x="7548" y="7189"/>
                    <a:pt x="7448" y="10251"/>
                  </a:cubicBezTo>
                  <a:cubicBezTo>
                    <a:pt x="7348" y="13312"/>
                    <a:pt x="7448" y="16289"/>
                    <a:pt x="7498" y="17989"/>
                  </a:cubicBezTo>
                  <a:cubicBezTo>
                    <a:pt x="7548" y="19690"/>
                    <a:pt x="7548" y="20115"/>
                    <a:pt x="7648" y="20583"/>
                  </a:cubicBezTo>
                  <a:cubicBezTo>
                    <a:pt x="7748" y="21051"/>
                    <a:pt x="7948" y="21561"/>
                    <a:pt x="8198" y="21518"/>
                  </a:cubicBezTo>
                  <a:cubicBezTo>
                    <a:pt x="8448" y="21476"/>
                    <a:pt x="8748" y="20881"/>
                    <a:pt x="9148" y="19222"/>
                  </a:cubicBezTo>
                  <a:cubicBezTo>
                    <a:pt x="9548" y="17564"/>
                    <a:pt x="10048" y="14843"/>
                    <a:pt x="10448" y="13142"/>
                  </a:cubicBezTo>
                  <a:cubicBezTo>
                    <a:pt x="10848" y="11441"/>
                    <a:pt x="11148" y="10761"/>
                    <a:pt x="11548" y="10421"/>
                  </a:cubicBezTo>
                  <a:cubicBezTo>
                    <a:pt x="11948" y="10081"/>
                    <a:pt x="12448" y="10081"/>
                    <a:pt x="12848" y="10251"/>
                  </a:cubicBezTo>
                  <a:cubicBezTo>
                    <a:pt x="13248" y="10421"/>
                    <a:pt x="13548" y="10761"/>
                    <a:pt x="14048" y="11739"/>
                  </a:cubicBezTo>
                  <a:cubicBezTo>
                    <a:pt x="14548" y="12717"/>
                    <a:pt x="15248" y="14333"/>
                    <a:pt x="15498" y="15651"/>
                  </a:cubicBezTo>
                  <a:cubicBezTo>
                    <a:pt x="15748" y="16969"/>
                    <a:pt x="15548" y="17989"/>
                    <a:pt x="15248" y="18670"/>
                  </a:cubicBezTo>
                  <a:cubicBezTo>
                    <a:pt x="14948" y="19350"/>
                    <a:pt x="14548" y="19690"/>
                    <a:pt x="14348" y="19605"/>
                  </a:cubicBezTo>
                  <a:cubicBezTo>
                    <a:pt x="14148" y="19520"/>
                    <a:pt x="14148" y="19010"/>
                    <a:pt x="14548" y="17734"/>
                  </a:cubicBezTo>
                  <a:cubicBezTo>
                    <a:pt x="14948" y="16459"/>
                    <a:pt x="15748" y="14418"/>
                    <a:pt x="16398" y="13100"/>
                  </a:cubicBezTo>
                  <a:cubicBezTo>
                    <a:pt x="17048" y="11781"/>
                    <a:pt x="17548" y="11186"/>
                    <a:pt x="17998" y="10718"/>
                  </a:cubicBezTo>
                  <a:cubicBezTo>
                    <a:pt x="18448" y="10251"/>
                    <a:pt x="18848" y="9911"/>
                    <a:pt x="18948" y="9996"/>
                  </a:cubicBezTo>
                  <a:cubicBezTo>
                    <a:pt x="19048" y="10081"/>
                    <a:pt x="18848" y="10591"/>
                    <a:pt x="18698" y="11824"/>
                  </a:cubicBezTo>
                  <a:cubicBezTo>
                    <a:pt x="18548" y="13057"/>
                    <a:pt x="18448" y="15013"/>
                    <a:pt x="18898" y="16246"/>
                  </a:cubicBezTo>
                  <a:cubicBezTo>
                    <a:pt x="19348" y="17479"/>
                    <a:pt x="20348" y="17989"/>
                    <a:pt x="21348" y="18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1" name="Line"/>
            <p:cNvSpPr/>
            <p:nvPr/>
          </p:nvSpPr>
          <p:spPr>
            <a:xfrm>
              <a:off x="6089650" y="611877"/>
              <a:ext cx="1143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2" name="Line"/>
            <p:cNvSpPr/>
            <p:nvPr/>
          </p:nvSpPr>
          <p:spPr>
            <a:xfrm>
              <a:off x="6096000" y="726177"/>
              <a:ext cx="2222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3" name="Line"/>
            <p:cNvSpPr/>
            <p:nvPr/>
          </p:nvSpPr>
          <p:spPr>
            <a:xfrm>
              <a:off x="6642100" y="459477"/>
              <a:ext cx="635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895"/>
                    <a:pt x="0" y="7790"/>
                    <a:pt x="3600" y="11390"/>
                  </a:cubicBezTo>
                  <a:cubicBezTo>
                    <a:pt x="7200" y="14990"/>
                    <a:pt x="14400" y="1829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4" name="Line"/>
            <p:cNvSpPr/>
            <p:nvPr/>
          </p:nvSpPr>
          <p:spPr>
            <a:xfrm>
              <a:off x="3276600" y="1361177"/>
              <a:ext cx="1841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28" y="15840"/>
                    <a:pt x="6455" y="10080"/>
                    <a:pt x="10055" y="6480"/>
                  </a:cubicBezTo>
                  <a:cubicBezTo>
                    <a:pt x="13655" y="2880"/>
                    <a:pt x="17628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5" name="Line"/>
            <p:cNvSpPr/>
            <p:nvPr/>
          </p:nvSpPr>
          <p:spPr>
            <a:xfrm>
              <a:off x="3531544" y="1294233"/>
              <a:ext cx="261818" cy="109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041" fill="norm" stroke="1" extrusionOk="0">
                  <a:moveTo>
                    <a:pt x="10809" y="664"/>
                  </a:moveTo>
                  <a:cubicBezTo>
                    <a:pt x="9254" y="6369"/>
                    <a:pt x="7699" y="12075"/>
                    <a:pt x="6057" y="15743"/>
                  </a:cubicBezTo>
                  <a:cubicBezTo>
                    <a:pt x="4416" y="19411"/>
                    <a:pt x="2688" y="21041"/>
                    <a:pt x="1565" y="21041"/>
                  </a:cubicBezTo>
                  <a:cubicBezTo>
                    <a:pt x="441" y="21041"/>
                    <a:pt x="-77" y="19411"/>
                    <a:pt x="9" y="16762"/>
                  </a:cubicBezTo>
                  <a:cubicBezTo>
                    <a:pt x="96" y="14113"/>
                    <a:pt x="787" y="10445"/>
                    <a:pt x="1478" y="7796"/>
                  </a:cubicBezTo>
                  <a:cubicBezTo>
                    <a:pt x="2169" y="5147"/>
                    <a:pt x="2861" y="3516"/>
                    <a:pt x="4070" y="2701"/>
                  </a:cubicBezTo>
                  <a:cubicBezTo>
                    <a:pt x="5280" y="1886"/>
                    <a:pt x="7008" y="1886"/>
                    <a:pt x="8390" y="3924"/>
                  </a:cubicBezTo>
                  <a:cubicBezTo>
                    <a:pt x="9773" y="5962"/>
                    <a:pt x="10809" y="10037"/>
                    <a:pt x="12105" y="13298"/>
                  </a:cubicBezTo>
                  <a:cubicBezTo>
                    <a:pt x="13401" y="16558"/>
                    <a:pt x="14957" y="19003"/>
                    <a:pt x="16512" y="19207"/>
                  </a:cubicBezTo>
                  <a:cubicBezTo>
                    <a:pt x="18067" y="19411"/>
                    <a:pt x="19622" y="17373"/>
                    <a:pt x="20486" y="15335"/>
                  </a:cubicBezTo>
                  <a:cubicBezTo>
                    <a:pt x="21350" y="13298"/>
                    <a:pt x="21523" y="11260"/>
                    <a:pt x="21264" y="8611"/>
                  </a:cubicBezTo>
                  <a:cubicBezTo>
                    <a:pt x="21005" y="5962"/>
                    <a:pt x="20313" y="2701"/>
                    <a:pt x="18240" y="1071"/>
                  </a:cubicBezTo>
                  <a:cubicBezTo>
                    <a:pt x="16166" y="-559"/>
                    <a:pt x="12710" y="-559"/>
                    <a:pt x="10291" y="2701"/>
                  </a:cubicBezTo>
                  <a:cubicBezTo>
                    <a:pt x="7872" y="5962"/>
                    <a:pt x="6489" y="12483"/>
                    <a:pt x="5107" y="19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6" name="Line"/>
            <p:cNvSpPr/>
            <p:nvPr/>
          </p:nvSpPr>
          <p:spPr>
            <a:xfrm>
              <a:off x="3282450" y="0"/>
              <a:ext cx="286785" cy="14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015" fill="norm" stroke="1" extrusionOk="0">
                  <a:moveTo>
                    <a:pt x="12335" y="6716"/>
                  </a:moveTo>
                  <a:cubicBezTo>
                    <a:pt x="10444" y="10671"/>
                    <a:pt x="8552" y="14626"/>
                    <a:pt x="6738" y="17212"/>
                  </a:cubicBezTo>
                  <a:cubicBezTo>
                    <a:pt x="4925" y="19798"/>
                    <a:pt x="3191" y="21015"/>
                    <a:pt x="2008" y="21015"/>
                  </a:cubicBezTo>
                  <a:cubicBezTo>
                    <a:pt x="826" y="21015"/>
                    <a:pt x="195" y="19798"/>
                    <a:pt x="38" y="17669"/>
                  </a:cubicBezTo>
                  <a:cubicBezTo>
                    <a:pt x="-120" y="15539"/>
                    <a:pt x="195" y="12497"/>
                    <a:pt x="1535" y="10215"/>
                  </a:cubicBezTo>
                  <a:cubicBezTo>
                    <a:pt x="2876" y="7933"/>
                    <a:pt x="5241" y="6412"/>
                    <a:pt x="7684" y="7021"/>
                  </a:cubicBezTo>
                  <a:cubicBezTo>
                    <a:pt x="10128" y="7629"/>
                    <a:pt x="12651" y="10367"/>
                    <a:pt x="14306" y="12040"/>
                  </a:cubicBezTo>
                  <a:cubicBezTo>
                    <a:pt x="15962" y="13714"/>
                    <a:pt x="16750" y="14322"/>
                    <a:pt x="17696" y="13561"/>
                  </a:cubicBezTo>
                  <a:cubicBezTo>
                    <a:pt x="18642" y="12801"/>
                    <a:pt x="19746" y="10671"/>
                    <a:pt x="20455" y="8846"/>
                  </a:cubicBezTo>
                  <a:cubicBezTo>
                    <a:pt x="21165" y="7021"/>
                    <a:pt x="21480" y="5500"/>
                    <a:pt x="21322" y="4283"/>
                  </a:cubicBezTo>
                  <a:cubicBezTo>
                    <a:pt x="21165" y="3066"/>
                    <a:pt x="20534" y="2153"/>
                    <a:pt x="19115" y="1240"/>
                  </a:cubicBezTo>
                  <a:cubicBezTo>
                    <a:pt x="17696" y="328"/>
                    <a:pt x="15489" y="-585"/>
                    <a:pt x="13912" y="480"/>
                  </a:cubicBezTo>
                  <a:cubicBezTo>
                    <a:pt x="12335" y="1545"/>
                    <a:pt x="11389" y="4587"/>
                    <a:pt x="10916" y="6869"/>
                  </a:cubicBezTo>
                  <a:cubicBezTo>
                    <a:pt x="10444" y="9150"/>
                    <a:pt x="10444" y="10671"/>
                    <a:pt x="10444" y="12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7" name="Line"/>
            <p:cNvSpPr/>
            <p:nvPr/>
          </p:nvSpPr>
          <p:spPr>
            <a:xfrm>
              <a:off x="2774950" y="726177"/>
              <a:ext cx="4445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5143"/>
                    <a:pt x="10286" y="10286"/>
                    <a:pt x="12857" y="13371"/>
                  </a:cubicBezTo>
                  <a:cubicBezTo>
                    <a:pt x="15429" y="16457"/>
                    <a:pt x="15429" y="17486"/>
                    <a:pt x="15943" y="18514"/>
                  </a:cubicBezTo>
                  <a:cubicBezTo>
                    <a:pt x="16457" y="19543"/>
                    <a:pt x="17486" y="20571"/>
                    <a:pt x="18514" y="21086"/>
                  </a:cubicBezTo>
                  <a:cubicBezTo>
                    <a:pt x="19543" y="21600"/>
                    <a:pt x="20571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8" name="Line"/>
            <p:cNvSpPr/>
            <p:nvPr/>
          </p:nvSpPr>
          <p:spPr>
            <a:xfrm>
              <a:off x="2736850" y="592827"/>
              <a:ext cx="508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9" name="Line"/>
            <p:cNvSpPr/>
            <p:nvPr/>
          </p:nvSpPr>
          <p:spPr>
            <a:xfrm>
              <a:off x="2594545" y="736151"/>
              <a:ext cx="193105" cy="292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0997" fill="norm" stroke="1" extrusionOk="0">
                  <a:moveTo>
                    <a:pt x="5860" y="5672"/>
                  </a:moveTo>
                  <a:cubicBezTo>
                    <a:pt x="5628" y="4760"/>
                    <a:pt x="5395" y="3847"/>
                    <a:pt x="5047" y="2782"/>
                  </a:cubicBezTo>
                  <a:cubicBezTo>
                    <a:pt x="4699" y="1717"/>
                    <a:pt x="4234" y="501"/>
                    <a:pt x="3537" y="120"/>
                  </a:cubicBezTo>
                  <a:cubicBezTo>
                    <a:pt x="2841" y="-260"/>
                    <a:pt x="1912" y="196"/>
                    <a:pt x="1099" y="2478"/>
                  </a:cubicBezTo>
                  <a:cubicBezTo>
                    <a:pt x="286" y="4760"/>
                    <a:pt x="-411" y="8867"/>
                    <a:pt x="286" y="12365"/>
                  </a:cubicBezTo>
                  <a:cubicBezTo>
                    <a:pt x="983" y="15864"/>
                    <a:pt x="3073" y="18754"/>
                    <a:pt x="6789" y="20047"/>
                  </a:cubicBezTo>
                  <a:cubicBezTo>
                    <a:pt x="10505" y="21340"/>
                    <a:pt x="15847" y="21036"/>
                    <a:pt x="21189" y="20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0" name="Line"/>
            <p:cNvSpPr/>
            <p:nvPr/>
          </p:nvSpPr>
          <p:spPr>
            <a:xfrm>
              <a:off x="2952750" y="637277"/>
              <a:ext cx="116249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600" fill="norm" stroke="1" extrusionOk="0">
                  <a:moveTo>
                    <a:pt x="0" y="0"/>
                  </a:moveTo>
                  <a:cubicBezTo>
                    <a:pt x="4926" y="443"/>
                    <a:pt x="9853" y="886"/>
                    <a:pt x="14021" y="2382"/>
                  </a:cubicBezTo>
                  <a:cubicBezTo>
                    <a:pt x="18189" y="3877"/>
                    <a:pt x="21600" y="6425"/>
                    <a:pt x="20653" y="9415"/>
                  </a:cubicBezTo>
                  <a:cubicBezTo>
                    <a:pt x="19705" y="12406"/>
                    <a:pt x="14400" y="15840"/>
                    <a:pt x="10232" y="17945"/>
                  </a:cubicBezTo>
                  <a:cubicBezTo>
                    <a:pt x="6063" y="20049"/>
                    <a:pt x="3032" y="208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1" name="Line"/>
            <p:cNvSpPr/>
            <p:nvPr/>
          </p:nvSpPr>
          <p:spPr>
            <a:xfrm>
              <a:off x="4425950" y="1894577"/>
              <a:ext cx="133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2" name="Line"/>
            <p:cNvSpPr/>
            <p:nvPr/>
          </p:nvSpPr>
          <p:spPr>
            <a:xfrm>
              <a:off x="4502150" y="1951727"/>
              <a:ext cx="1270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3" name="Line"/>
            <p:cNvSpPr/>
            <p:nvPr/>
          </p:nvSpPr>
          <p:spPr>
            <a:xfrm>
              <a:off x="5054600" y="1587227"/>
              <a:ext cx="131902" cy="598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504" fill="norm" stroke="1" extrusionOk="0">
                  <a:moveTo>
                    <a:pt x="0" y="8078"/>
                  </a:moveTo>
                  <a:cubicBezTo>
                    <a:pt x="2400" y="10132"/>
                    <a:pt x="4800" y="12185"/>
                    <a:pt x="6686" y="14239"/>
                  </a:cubicBezTo>
                  <a:cubicBezTo>
                    <a:pt x="8571" y="16292"/>
                    <a:pt x="9943" y="18346"/>
                    <a:pt x="10971" y="19639"/>
                  </a:cubicBezTo>
                  <a:cubicBezTo>
                    <a:pt x="12000" y="20932"/>
                    <a:pt x="12686" y="21464"/>
                    <a:pt x="13029" y="21502"/>
                  </a:cubicBezTo>
                  <a:cubicBezTo>
                    <a:pt x="13371" y="21540"/>
                    <a:pt x="13371" y="21084"/>
                    <a:pt x="12514" y="19563"/>
                  </a:cubicBezTo>
                  <a:cubicBezTo>
                    <a:pt x="11657" y="18041"/>
                    <a:pt x="9943" y="15455"/>
                    <a:pt x="8571" y="12870"/>
                  </a:cubicBezTo>
                  <a:cubicBezTo>
                    <a:pt x="7200" y="10284"/>
                    <a:pt x="6171" y="7698"/>
                    <a:pt x="6343" y="5720"/>
                  </a:cubicBezTo>
                  <a:cubicBezTo>
                    <a:pt x="6514" y="3743"/>
                    <a:pt x="7886" y="2374"/>
                    <a:pt x="9086" y="1537"/>
                  </a:cubicBezTo>
                  <a:cubicBezTo>
                    <a:pt x="10286" y="701"/>
                    <a:pt x="11314" y="396"/>
                    <a:pt x="12857" y="206"/>
                  </a:cubicBezTo>
                  <a:cubicBezTo>
                    <a:pt x="14400" y="16"/>
                    <a:pt x="16457" y="-60"/>
                    <a:pt x="18000" y="54"/>
                  </a:cubicBezTo>
                  <a:cubicBezTo>
                    <a:pt x="19543" y="168"/>
                    <a:pt x="20571" y="472"/>
                    <a:pt x="21086" y="1613"/>
                  </a:cubicBezTo>
                  <a:cubicBezTo>
                    <a:pt x="21600" y="2754"/>
                    <a:pt x="21600" y="4732"/>
                    <a:pt x="19371" y="6557"/>
                  </a:cubicBezTo>
                  <a:cubicBezTo>
                    <a:pt x="17143" y="8382"/>
                    <a:pt x="12686" y="10055"/>
                    <a:pt x="8229" y="11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4" name="Line"/>
            <p:cNvSpPr/>
            <p:nvPr/>
          </p:nvSpPr>
          <p:spPr>
            <a:xfrm>
              <a:off x="5181599" y="1837427"/>
              <a:ext cx="165101" cy="25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0" y="10092"/>
                  </a:moveTo>
                  <a:cubicBezTo>
                    <a:pt x="277" y="9030"/>
                    <a:pt x="554" y="7967"/>
                    <a:pt x="1523" y="7348"/>
                  </a:cubicBezTo>
                  <a:cubicBezTo>
                    <a:pt x="2492" y="6728"/>
                    <a:pt x="4154" y="6551"/>
                    <a:pt x="6369" y="7525"/>
                  </a:cubicBezTo>
                  <a:cubicBezTo>
                    <a:pt x="8585" y="8498"/>
                    <a:pt x="11354" y="10623"/>
                    <a:pt x="13154" y="12748"/>
                  </a:cubicBezTo>
                  <a:cubicBezTo>
                    <a:pt x="14954" y="14872"/>
                    <a:pt x="15785" y="16997"/>
                    <a:pt x="16062" y="18502"/>
                  </a:cubicBezTo>
                  <a:cubicBezTo>
                    <a:pt x="16338" y="20007"/>
                    <a:pt x="16062" y="20892"/>
                    <a:pt x="15231" y="21246"/>
                  </a:cubicBezTo>
                  <a:cubicBezTo>
                    <a:pt x="14400" y="21600"/>
                    <a:pt x="13015" y="21423"/>
                    <a:pt x="11354" y="20095"/>
                  </a:cubicBezTo>
                  <a:cubicBezTo>
                    <a:pt x="9692" y="18767"/>
                    <a:pt x="7754" y="16289"/>
                    <a:pt x="7754" y="13456"/>
                  </a:cubicBezTo>
                  <a:cubicBezTo>
                    <a:pt x="7754" y="10623"/>
                    <a:pt x="9692" y="7436"/>
                    <a:pt x="12323" y="5134"/>
                  </a:cubicBezTo>
                  <a:cubicBezTo>
                    <a:pt x="14954" y="2833"/>
                    <a:pt x="18277" y="14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5" name="Line"/>
            <p:cNvSpPr/>
            <p:nvPr/>
          </p:nvSpPr>
          <p:spPr>
            <a:xfrm>
              <a:off x="5488770" y="1626431"/>
              <a:ext cx="162731" cy="41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456" fill="norm" stroke="1" extrusionOk="0">
                  <a:moveTo>
                    <a:pt x="19379" y="3365"/>
                  </a:moveTo>
                  <a:cubicBezTo>
                    <a:pt x="19106" y="2816"/>
                    <a:pt x="18833" y="2268"/>
                    <a:pt x="18286" y="1665"/>
                  </a:cubicBezTo>
                  <a:cubicBezTo>
                    <a:pt x="17739" y="1062"/>
                    <a:pt x="16919" y="404"/>
                    <a:pt x="15688" y="130"/>
                  </a:cubicBezTo>
                  <a:cubicBezTo>
                    <a:pt x="14458" y="-144"/>
                    <a:pt x="12817" y="-34"/>
                    <a:pt x="10493" y="952"/>
                  </a:cubicBezTo>
                  <a:cubicBezTo>
                    <a:pt x="8169" y="1939"/>
                    <a:pt x="5162" y="3803"/>
                    <a:pt x="2974" y="6435"/>
                  </a:cubicBezTo>
                  <a:cubicBezTo>
                    <a:pt x="787" y="9066"/>
                    <a:pt x="-580" y="12465"/>
                    <a:pt x="240" y="14987"/>
                  </a:cubicBezTo>
                  <a:cubicBezTo>
                    <a:pt x="1061" y="17509"/>
                    <a:pt x="4068" y="19153"/>
                    <a:pt x="7896" y="20085"/>
                  </a:cubicBezTo>
                  <a:cubicBezTo>
                    <a:pt x="11724" y="21017"/>
                    <a:pt x="16372" y="21237"/>
                    <a:pt x="21020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6" name="Line"/>
            <p:cNvSpPr/>
            <p:nvPr/>
          </p:nvSpPr>
          <p:spPr>
            <a:xfrm>
              <a:off x="5824411" y="1700815"/>
              <a:ext cx="271590" cy="26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523" fill="norm" stroke="1" extrusionOk="0">
                  <a:moveTo>
                    <a:pt x="384" y="1779"/>
                  </a:moveTo>
                  <a:cubicBezTo>
                    <a:pt x="51" y="935"/>
                    <a:pt x="-281" y="92"/>
                    <a:pt x="384" y="7"/>
                  </a:cubicBezTo>
                  <a:cubicBezTo>
                    <a:pt x="1048" y="-77"/>
                    <a:pt x="2710" y="598"/>
                    <a:pt x="5368" y="2454"/>
                  </a:cubicBezTo>
                  <a:cubicBezTo>
                    <a:pt x="8027" y="4310"/>
                    <a:pt x="11682" y="7348"/>
                    <a:pt x="14507" y="10723"/>
                  </a:cubicBezTo>
                  <a:cubicBezTo>
                    <a:pt x="17331" y="14098"/>
                    <a:pt x="19325" y="17811"/>
                    <a:pt x="21319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7" name="Line"/>
            <p:cNvSpPr/>
            <p:nvPr/>
          </p:nvSpPr>
          <p:spPr>
            <a:xfrm>
              <a:off x="5944394" y="1678677"/>
              <a:ext cx="138907" cy="342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71" fill="norm" stroke="1" extrusionOk="0">
                  <a:moveTo>
                    <a:pt x="21477" y="0"/>
                  </a:moveTo>
                  <a:cubicBezTo>
                    <a:pt x="18204" y="1855"/>
                    <a:pt x="14932" y="3710"/>
                    <a:pt x="11659" y="6427"/>
                  </a:cubicBezTo>
                  <a:cubicBezTo>
                    <a:pt x="8386" y="9144"/>
                    <a:pt x="5113" y="12721"/>
                    <a:pt x="3150" y="15107"/>
                  </a:cubicBezTo>
                  <a:cubicBezTo>
                    <a:pt x="1186" y="17492"/>
                    <a:pt x="532" y="18685"/>
                    <a:pt x="204" y="19612"/>
                  </a:cubicBezTo>
                  <a:cubicBezTo>
                    <a:pt x="-123" y="20540"/>
                    <a:pt x="-123" y="21202"/>
                    <a:pt x="695" y="21401"/>
                  </a:cubicBezTo>
                  <a:cubicBezTo>
                    <a:pt x="1513" y="21600"/>
                    <a:pt x="3150" y="21335"/>
                    <a:pt x="4786" y="21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8" name="Line"/>
            <p:cNvSpPr/>
            <p:nvPr/>
          </p:nvSpPr>
          <p:spPr>
            <a:xfrm>
              <a:off x="6294665" y="1611005"/>
              <a:ext cx="233136" cy="282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364" fill="norm" stroke="1" extrusionOk="0">
                  <a:moveTo>
                    <a:pt x="17930" y="2235"/>
                  </a:moveTo>
                  <a:cubicBezTo>
                    <a:pt x="17736" y="1435"/>
                    <a:pt x="17541" y="635"/>
                    <a:pt x="16957" y="235"/>
                  </a:cubicBezTo>
                  <a:cubicBezTo>
                    <a:pt x="16374" y="-165"/>
                    <a:pt x="15401" y="-165"/>
                    <a:pt x="13455" y="1115"/>
                  </a:cubicBezTo>
                  <a:cubicBezTo>
                    <a:pt x="11509" y="2395"/>
                    <a:pt x="8590" y="4955"/>
                    <a:pt x="6157" y="7915"/>
                  </a:cubicBezTo>
                  <a:cubicBezTo>
                    <a:pt x="3725" y="10875"/>
                    <a:pt x="1779" y="14235"/>
                    <a:pt x="806" y="16315"/>
                  </a:cubicBezTo>
                  <a:cubicBezTo>
                    <a:pt x="-167" y="18395"/>
                    <a:pt x="-167" y="19195"/>
                    <a:pt x="319" y="19915"/>
                  </a:cubicBezTo>
                  <a:cubicBezTo>
                    <a:pt x="806" y="20635"/>
                    <a:pt x="1779" y="21275"/>
                    <a:pt x="5379" y="21355"/>
                  </a:cubicBezTo>
                  <a:cubicBezTo>
                    <a:pt x="8979" y="21435"/>
                    <a:pt x="15206" y="20955"/>
                    <a:pt x="21433" y="20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9" name="Line"/>
            <p:cNvSpPr/>
            <p:nvPr/>
          </p:nvSpPr>
          <p:spPr>
            <a:xfrm>
              <a:off x="6315805" y="1767577"/>
              <a:ext cx="243745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215" y="21600"/>
                  </a:moveTo>
                  <a:cubicBezTo>
                    <a:pt x="29" y="18600"/>
                    <a:pt x="-157" y="15600"/>
                    <a:pt x="215" y="13200"/>
                  </a:cubicBezTo>
                  <a:cubicBezTo>
                    <a:pt x="588" y="10800"/>
                    <a:pt x="1519" y="9000"/>
                    <a:pt x="5150" y="6900"/>
                  </a:cubicBezTo>
                  <a:cubicBezTo>
                    <a:pt x="8781" y="4800"/>
                    <a:pt x="15112" y="2400"/>
                    <a:pt x="214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0" name="Line"/>
            <p:cNvSpPr/>
            <p:nvPr/>
          </p:nvSpPr>
          <p:spPr>
            <a:xfrm>
              <a:off x="6875339" y="1518678"/>
              <a:ext cx="116011" cy="36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427" fill="norm" stroke="1" extrusionOk="0">
                  <a:moveTo>
                    <a:pt x="21140" y="2282"/>
                  </a:moveTo>
                  <a:cubicBezTo>
                    <a:pt x="20369" y="1545"/>
                    <a:pt x="19597" y="809"/>
                    <a:pt x="18054" y="379"/>
                  </a:cubicBezTo>
                  <a:cubicBezTo>
                    <a:pt x="16511" y="-50"/>
                    <a:pt x="14197" y="-173"/>
                    <a:pt x="12076" y="318"/>
                  </a:cubicBezTo>
                  <a:cubicBezTo>
                    <a:pt x="9954" y="809"/>
                    <a:pt x="8026" y="1913"/>
                    <a:pt x="5711" y="4429"/>
                  </a:cubicBezTo>
                  <a:cubicBezTo>
                    <a:pt x="3397" y="6945"/>
                    <a:pt x="697" y="10872"/>
                    <a:pt x="119" y="13634"/>
                  </a:cubicBezTo>
                  <a:cubicBezTo>
                    <a:pt x="-460" y="16395"/>
                    <a:pt x="1083" y="17991"/>
                    <a:pt x="4554" y="19095"/>
                  </a:cubicBezTo>
                  <a:cubicBezTo>
                    <a:pt x="8026" y="20200"/>
                    <a:pt x="13426" y="20813"/>
                    <a:pt x="18826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1" name="Line"/>
            <p:cNvSpPr/>
            <p:nvPr/>
          </p:nvSpPr>
          <p:spPr>
            <a:xfrm>
              <a:off x="7067550" y="1723127"/>
              <a:ext cx="1460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2" name="Line"/>
            <p:cNvSpPr/>
            <p:nvPr/>
          </p:nvSpPr>
          <p:spPr>
            <a:xfrm>
              <a:off x="7310456" y="1596127"/>
              <a:ext cx="232334" cy="162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297" fill="norm" stroke="1" extrusionOk="0">
                  <a:moveTo>
                    <a:pt x="12582" y="0"/>
                  </a:moveTo>
                  <a:cubicBezTo>
                    <a:pt x="12004" y="4985"/>
                    <a:pt x="11425" y="9969"/>
                    <a:pt x="10268" y="13708"/>
                  </a:cubicBezTo>
                  <a:cubicBezTo>
                    <a:pt x="9111" y="17446"/>
                    <a:pt x="7375" y="19938"/>
                    <a:pt x="5640" y="20769"/>
                  </a:cubicBezTo>
                  <a:cubicBezTo>
                    <a:pt x="3904" y="21600"/>
                    <a:pt x="2168" y="20769"/>
                    <a:pt x="1107" y="18831"/>
                  </a:cubicBezTo>
                  <a:cubicBezTo>
                    <a:pt x="47" y="16892"/>
                    <a:pt x="-339" y="13846"/>
                    <a:pt x="336" y="11492"/>
                  </a:cubicBezTo>
                  <a:cubicBezTo>
                    <a:pt x="1011" y="9138"/>
                    <a:pt x="2747" y="7477"/>
                    <a:pt x="4386" y="7338"/>
                  </a:cubicBezTo>
                  <a:cubicBezTo>
                    <a:pt x="6025" y="7200"/>
                    <a:pt x="7568" y="8585"/>
                    <a:pt x="9593" y="11215"/>
                  </a:cubicBezTo>
                  <a:cubicBezTo>
                    <a:pt x="11618" y="13846"/>
                    <a:pt x="14125" y="17723"/>
                    <a:pt x="15957" y="19662"/>
                  </a:cubicBezTo>
                  <a:cubicBezTo>
                    <a:pt x="17790" y="21600"/>
                    <a:pt x="18947" y="21600"/>
                    <a:pt x="19718" y="20769"/>
                  </a:cubicBezTo>
                  <a:cubicBezTo>
                    <a:pt x="20490" y="19938"/>
                    <a:pt x="20875" y="18277"/>
                    <a:pt x="21068" y="15785"/>
                  </a:cubicBezTo>
                  <a:cubicBezTo>
                    <a:pt x="21261" y="13292"/>
                    <a:pt x="21261" y="9969"/>
                    <a:pt x="20297" y="7615"/>
                  </a:cubicBezTo>
                  <a:cubicBezTo>
                    <a:pt x="19332" y="5262"/>
                    <a:pt x="17404" y="3877"/>
                    <a:pt x="16054" y="3738"/>
                  </a:cubicBezTo>
                  <a:cubicBezTo>
                    <a:pt x="14704" y="3600"/>
                    <a:pt x="13932" y="4708"/>
                    <a:pt x="13643" y="5954"/>
                  </a:cubicBezTo>
                  <a:cubicBezTo>
                    <a:pt x="13354" y="7200"/>
                    <a:pt x="13547" y="8585"/>
                    <a:pt x="13740" y="9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3" name="Line"/>
            <p:cNvSpPr/>
            <p:nvPr/>
          </p:nvSpPr>
          <p:spPr>
            <a:xfrm>
              <a:off x="7581900" y="1799327"/>
              <a:ext cx="317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500"/>
                    <a:pt x="21600" y="9000"/>
                    <a:pt x="18000" y="12600"/>
                  </a:cubicBezTo>
                  <a:cubicBezTo>
                    <a:pt x="14400" y="16200"/>
                    <a:pt x="7200" y="18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4" name="Line"/>
            <p:cNvSpPr/>
            <p:nvPr/>
          </p:nvSpPr>
          <p:spPr>
            <a:xfrm>
              <a:off x="7927171" y="1603657"/>
              <a:ext cx="260191" cy="134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0870" fill="norm" stroke="1" extrusionOk="0">
                  <a:moveTo>
                    <a:pt x="12151" y="6691"/>
                  </a:moveTo>
                  <a:cubicBezTo>
                    <a:pt x="10094" y="11600"/>
                    <a:pt x="8037" y="16509"/>
                    <a:pt x="6151" y="18963"/>
                  </a:cubicBezTo>
                  <a:cubicBezTo>
                    <a:pt x="4265" y="21418"/>
                    <a:pt x="2551" y="21418"/>
                    <a:pt x="1437" y="19454"/>
                  </a:cubicBezTo>
                  <a:cubicBezTo>
                    <a:pt x="322" y="17491"/>
                    <a:pt x="-192" y="13563"/>
                    <a:pt x="65" y="9963"/>
                  </a:cubicBezTo>
                  <a:cubicBezTo>
                    <a:pt x="322" y="6363"/>
                    <a:pt x="1351" y="3091"/>
                    <a:pt x="2979" y="1618"/>
                  </a:cubicBezTo>
                  <a:cubicBezTo>
                    <a:pt x="4608" y="145"/>
                    <a:pt x="6837" y="473"/>
                    <a:pt x="9065" y="2927"/>
                  </a:cubicBezTo>
                  <a:cubicBezTo>
                    <a:pt x="11294" y="5382"/>
                    <a:pt x="13522" y="9963"/>
                    <a:pt x="14979" y="12909"/>
                  </a:cubicBezTo>
                  <a:cubicBezTo>
                    <a:pt x="16437" y="15854"/>
                    <a:pt x="17122" y="17163"/>
                    <a:pt x="17894" y="17982"/>
                  </a:cubicBezTo>
                  <a:cubicBezTo>
                    <a:pt x="18665" y="18800"/>
                    <a:pt x="19522" y="19127"/>
                    <a:pt x="20208" y="16836"/>
                  </a:cubicBezTo>
                  <a:cubicBezTo>
                    <a:pt x="20894" y="14545"/>
                    <a:pt x="21408" y="9636"/>
                    <a:pt x="20808" y="6363"/>
                  </a:cubicBezTo>
                  <a:cubicBezTo>
                    <a:pt x="20208" y="3091"/>
                    <a:pt x="18494" y="1454"/>
                    <a:pt x="17122" y="636"/>
                  </a:cubicBezTo>
                  <a:cubicBezTo>
                    <a:pt x="15751" y="-182"/>
                    <a:pt x="14722" y="-182"/>
                    <a:pt x="13779" y="473"/>
                  </a:cubicBezTo>
                  <a:cubicBezTo>
                    <a:pt x="12837" y="1127"/>
                    <a:pt x="11979" y="2436"/>
                    <a:pt x="11808" y="3745"/>
                  </a:cubicBezTo>
                  <a:cubicBezTo>
                    <a:pt x="11637" y="5054"/>
                    <a:pt x="12151" y="6363"/>
                    <a:pt x="12665" y="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5" name="Line"/>
            <p:cNvSpPr/>
            <p:nvPr/>
          </p:nvSpPr>
          <p:spPr>
            <a:xfrm>
              <a:off x="8261350" y="1481827"/>
              <a:ext cx="83682" cy="35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95" fill="norm" stroke="1" extrusionOk="0">
                  <a:moveTo>
                    <a:pt x="0" y="0"/>
                  </a:moveTo>
                  <a:cubicBezTo>
                    <a:pt x="4860" y="1157"/>
                    <a:pt x="9720" y="2314"/>
                    <a:pt x="13770" y="4821"/>
                  </a:cubicBezTo>
                  <a:cubicBezTo>
                    <a:pt x="17820" y="7329"/>
                    <a:pt x="21060" y="11186"/>
                    <a:pt x="21330" y="14079"/>
                  </a:cubicBezTo>
                  <a:cubicBezTo>
                    <a:pt x="21600" y="16971"/>
                    <a:pt x="18900" y="18900"/>
                    <a:pt x="16200" y="20057"/>
                  </a:cubicBezTo>
                  <a:cubicBezTo>
                    <a:pt x="13500" y="21214"/>
                    <a:pt x="10800" y="21600"/>
                    <a:pt x="8910" y="21471"/>
                  </a:cubicBezTo>
                  <a:cubicBezTo>
                    <a:pt x="7020" y="21343"/>
                    <a:pt x="5940" y="20700"/>
                    <a:pt x="4860" y="20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6" name="Line"/>
            <p:cNvSpPr/>
            <p:nvPr/>
          </p:nvSpPr>
          <p:spPr>
            <a:xfrm>
              <a:off x="8407400" y="1386577"/>
              <a:ext cx="141962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0" y="0"/>
                  </a:moveTo>
                  <a:cubicBezTo>
                    <a:pt x="4383" y="1054"/>
                    <a:pt x="8765" y="2107"/>
                    <a:pt x="12678" y="3995"/>
                  </a:cubicBezTo>
                  <a:cubicBezTo>
                    <a:pt x="16591" y="5883"/>
                    <a:pt x="20035" y="8605"/>
                    <a:pt x="20817" y="11151"/>
                  </a:cubicBezTo>
                  <a:cubicBezTo>
                    <a:pt x="21600" y="13698"/>
                    <a:pt x="19722" y="16068"/>
                    <a:pt x="16748" y="17780"/>
                  </a:cubicBezTo>
                  <a:cubicBezTo>
                    <a:pt x="13774" y="19493"/>
                    <a:pt x="9704" y="20546"/>
                    <a:pt x="56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7" name="Line"/>
            <p:cNvSpPr/>
            <p:nvPr/>
          </p:nvSpPr>
          <p:spPr>
            <a:xfrm>
              <a:off x="2876550" y="3278877"/>
              <a:ext cx="2540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929"/>
                    <a:pt x="7200" y="11859"/>
                    <a:pt x="10800" y="15459"/>
                  </a:cubicBezTo>
                  <a:cubicBezTo>
                    <a:pt x="14400" y="19059"/>
                    <a:pt x="18000" y="203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8" name="Line"/>
            <p:cNvSpPr/>
            <p:nvPr/>
          </p:nvSpPr>
          <p:spPr>
            <a:xfrm>
              <a:off x="2889250" y="3151877"/>
              <a:ext cx="13927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3" h="21600" fill="norm" stroke="1" extrusionOk="0">
                  <a:moveTo>
                    <a:pt x="18514" y="0"/>
                  </a:moveTo>
                  <a:cubicBezTo>
                    <a:pt x="15429" y="7200"/>
                    <a:pt x="12343" y="14400"/>
                    <a:pt x="13886" y="12960"/>
                  </a:cubicBezTo>
                  <a:cubicBezTo>
                    <a:pt x="15429" y="11520"/>
                    <a:pt x="21600" y="1440"/>
                    <a:pt x="20057" y="1440"/>
                  </a:cubicBezTo>
                  <a:cubicBezTo>
                    <a:pt x="18514" y="1440"/>
                    <a:pt x="9257" y="115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9" name="Line"/>
            <p:cNvSpPr/>
            <p:nvPr/>
          </p:nvSpPr>
          <p:spPr>
            <a:xfrm>
              <a:off x="3035300" y="3297927"/>
              <a:ext cx="40217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0" y="0"/>
                  </a:moveTo>
                  <a:cubicBezTo>
                    <a:pt x="7560" y="5867"/>
                    <a:pt x="15120" y="11733"/>
                    <a:pt x="18360" y="15333"/>
                  </a:cubicBezTo>
                  <a:cubicBezTo>
                    <a:pt x="21600" y="18933"/>
                    <a:pt x="20520" y="20267"/>
                    <a:pt x="194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0" name="Line"/>
            <p:cNvSpPr/>
            <p:nvPr/>
          </p:nvSpPr>
          <p:spPr>
            <a:xfrm>
              <a:off x="3067050" y="3158227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1" name="Line"/>
            <p:cNvSpPr/>
            <p:nvPr/>
          </p:nvSpPr>
          <p:spPr>
            <a:xfrm>
              <a:off x="3168650" y="3125272"/>
              <a:ext cx="145496" cy="388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549" fill="norm" stroke="1" extrusionOk="0">
                  <a:moveTo>
                    <a:pt x="0" y="771"/>
                  </a:moveTo>
                  <a:cubicBezTo>
                    <a:pt x="1217" y="419"/>
                    <a:pt x="2434" y="66"/>
                    <a:pt x="4563" y="8"/>
                  </a:cubicBezTo>
                  <a:cubicBezTo>
                    <a:pt x="6693" y="-51"/>
                    <a:pt x="9735" y="184"/>
                    <a:pt x="12930" y="1475"/>
                  </a:cubicBezTo>
                  <a:cubicBezTo>
                    <a:pt x="16124" y="2766"/>
                    <a:pt x="19470" y="5114"/>
                    <a:pt x="20535" y="7990"/>
                  </a:cubicBezTo>
                  <a:cubicBezTo>
                    <a:pt x="21600" y="10866"/>
                    <a:pt x="20383" y="14271"/>
                    <a:pt x="17189" y="16619"/>
                  </a:cubicBezTo>
                  <a:cubicBezTo>
                    <a:pt x="13994" y="18966"/>
                    <a:pt x="8823" y="20258"/>
                    <a:pt x="3651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2" name="Line"/>
            <p:cNvSpPr/>
            <p:nvPr/>
          </p:nvSpPr>
          <p:spPr>
            <a:xfrm>
              <a:off x="2720212" y="3164577"/>
              <a:ext cx="130938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600" fill="norm" stroke="1" extrusionOk="0">
                  <a:moveTo>
                    <a:pt x="17095" y="0"/>
                  </a:moveTo>
                  <a:cubicBezTo>
                    <a:pt x="12980" y="147"/>
                    <a:pt x="8866" y="294"/>
                    <a:pt x="5780" y="1837"/>
                  </a:cubicBezTo>
                  <a:cubicBezTo>
                    <a:pt x="2695" y="3380"/>
                    <a:pt x="638" y="6318"/>
                    <a:pt x="123" y="9110"/>
                  </a:cubicBezTo>
                  <a:cubicBezTo>
                    <a:pt x="-391" y="11902"/>
                    <a:pt x="638" y="14547"/>
                    <a:pt x="4409" y="16604"/>
                  </a:cubicBezTo>
                  <a:cubicBezTo>
                    <a:pt x="8180" y="18661"/>
                    <a:pt x="14695" y="20131"/>
                    <a:pt x="212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3" name="Line"/>
            <p:cNvSpPr/>
            <p:nvPr/>
          </p:nvSpPr>
          <p:spPr>
            <a:xfrm>
              <a:off x="3766276" y="3083474"/>
              <a:ext cx="246924" cy="467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490" fill="norm" stroke="1" extrusionOk="0">
                  <a:moveTo>
                    <a:pt x="21537" y="1393"/>
                  </a:moveTo>
                  <a:cubicBezTo>
                    <a:pt x="20983" y="907"/>
                    <a:pt x="20429" y="420"/>
                    <a:pt x="18491" y="177"/>
                  </a:cubicBezTo>
                  <a:cubicBezTo>
                    <a:pt x="16552" y="-66"/>
                    <a:pt x="13229" y="-66"/>
                    <a:pt x="10645" y="226"/>
                  </a:cubicBezTo>
                  <a:cubicBezTo>
                    <a:pt x="8060" y="518"/>
                    <a:pt x="6214" y="1102"/>
                    <a:pt x="4737" y="2026"/>
                  </a:cubicBezTo>
                  <a:cubicBezTo>
                    <a:pt x="3260" y="2950"/>
                    <a:pt x="2152" y="4215"/>
                    <a:pt x="1414" y="6502"/>
                  </a:cubicBezTo>
                  <a:cubicBezTo>
                    <a:pt x="675" y="8788"/>
                    <a:pt x="306" y="12096"/>
                    <a:pt x="122" y="14626"/>
                  </a:cubicBezTo>
                  <a:cubicBezTo>
                    <a:pt x="-63" y="17156"/>
                    <a:pt x="-63" y="18907"/>
                    <a:pt x="306" y="19977"/>
                  </a:cubicBezTo>
                  <a:cubicBezTo>
                    <a:pt x="675" y="21048"/>
                    <a:pt x="1414" y="21437"/>
                    <a:pt x="3537" y="21485"/>
                  </a:cubicBezTo>
                  <a:cubicBezTo>
                    <a:pt x="5660" y="21534"/>
                    <a:pt x="9168" y="21242"/>
                    <a:pt x="11660" y="20853"/>
                  </a:cubicBezTo>
                  <a:cubicBezTo>
                    <a:pt x="14152" y="20464"/>
                    <a:pt x="15629" y="19977"/>
                    <a:pt x="17106" y="19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4" name="Line"/>
            <p:cNvSpPr/>
            <p:nvPr/>
          </p:nvSpPr>
          <p:spPr>
            <a:xfrm>
              <a:off x="3797300" y="3355077"/>
              <a:ext cx="1714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3" y="17600"/>
                    <a:pt x="1067" y="13600"/>
                    <a:pt x="4667" y="10000"/>
                  </a:cubicBezTo>
                  <a:cubicBezTo>
                    <a:pt x="8267" y="6400"/>
                    <a:pt x="14933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5" name="Line"/>
            <p:cNvSpPr/>
            <p:nvPr/>
          </p:nvSpPr>
          <p:spPr>
            <a:xfrm>
              <a:off x="4100019" y="3081049"/>
              <a:ext cx="294182" cy="458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48" fill="norm" stroke="1" extrusionOk="0">
                  <a:moveTo>
                    <a:pt x="21443" y="2127"/>
                  </a:moveTo>
                  <a:cubicBezTo>
                    <a:pt x="18820" y="1433"/>
                    <a:pt x="16197" y="740"/>
                    <a:pt x="13960" y="343"/>
                  </a:cubicBezTo>
                  <a:cubicBezTo>
                    <a:pt x="11723" y="-53"/>
                    <a:pt x="9872" y="-152"/>
                    <a:pt x="8174" y="294"/>
                  </a:cubicBezTo>
                  <a:cubicBezTo>
                    <a:pt x="6477" y="740"/>
                    <a:pt x="4934" y="1731"/>
                    <a:pt x="4163" y="3118"/>
                  </a:cubicBezTo>
                  <a:cubicBezTo>
                    <a:pt x="3392" y="4505"/>
                    <a:pt x="3392" y="6288"/>
                    <a:pt x="3083" y="8567"/>
                  </a:cubicBezTo>
                  <a:cubicBezTo>
                    <a:pt x="2774" y="10846"/>
                    <a:pt x="2157" y="13620"/>
                    <a:pt x="1617" y="15503"/>
                  </a:cubicBezTo>
                  <a:cubicBezTo>
                    <a:pt x="1077" y="17386"/>
                    <a:pt x="614" y="18376"/>
                    <a:pt x="306" y="19219"/>
                  </a:cubicBezTo>
                  <a:cubicBezTo>
                    <a:pt x="-3" y="20061"/>
                    <a:pt x="-157" y="20754"/>
                    <a:pt x="229" y="21101"/>
                  </a:cubicBezTo>
                  <a:cubicBezTo>
                    <a:pt x="614" y="21448"/>
                    <a:pt x="1540" y="21448"/>
                    <a:pt x="3623" y="21448"/>
                  </a:cubicBezTo>
                  <a:cubicBezTo>
                    <a:pt x="5706" y="21448"/>
                    <a:pt x="8946" y="21448"/>
                    <a:pt x="12186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6" name="Line"/>
            <p:cNvSpPr/>
            <p:nvPr/>
          </p:nvSpPr>
          <p:spPr>
            <a:xfrm>
              <a:off x="4368800" y="3220530"/>
              <a:ext cx="234950" cy="267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0" y="2627"/>
                  </a:moveTo>
                  <a:cubicBezTo>
                    <a:pt x="0" y="1783"/>
                    <a:pt x="0" y="939"/>
                    <a:pt x="486" y="433"/>
                  </a:cubicBezTo>
                  <a:cubicBezTo>
                    <a:pt x="973" y="-73"/>
                    <a:pt x="1946" y="-242"/>
                    <a:pt x="3211" y="517"/>
                  </a:cubicBezTo>
                  <a:cubicBezTo>
                    <a:pt x="4476" y="1277"/>
                    <a:pt x="6032" y="2964"/>
                    <a:pt x="8465" y="5749"/>
                  </a:cubicBezTo>
                  <a:cubicBezTo>
                    <a:pt x="10897" y="8533"/>
                    <a:pt x="14205" y="12414"/>
                    <a:pt x="16541" y="15199"/>
                  </a:cubicBezTo>
                  <a:cubicBezTo>
                    <a:pt x="18876" y="17983"/>
                    <a:pt x="20238" y="19670"/>
                    <a:pt x="21600" y="2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7" name="Line"/>
            <p:cNvSpPr/>
            <p:nvPr/>
          </p:nvSpPr>
          <p:spPr>
            <a:xfrm>
              <a:off x="4451350" y="3272527"/>
              <a:ext cx="16510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08" y="818"/>
                    <a:pt x="16615" y="1636"/>
                    <a:pt x="13154" y="3927"/>
                  </a:cubicBezTo>
                  <a:cubicBezTo>
                    <a:pt x="9692" y="6218"/>
                    <a:pt x="5262" y="9982"/>
                    <a:pt x="2908" y="13173"/>
                  </a:cubicBezTo>
                  <a:cubicBezTo>
                    <a:pt x="554" y="16364"/>
                    <a:pt x="277" y="189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8" name="Line"/>
            <p:cNvSpPr/>
            <p:nvPr/>
          </p:nvSpPr>
          <p:spPr>
            <a:xfrm>
              <a:off x="4679950" y="3114504"/>
              <a:ext cx="188802" cy="466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31" fill="norm" stroke="1" extrusionOk="0">
                  <a:moveTo>
                    <a:pt x="0" y="2018"/>
                  </a:moveTo>
                  <a:cubicBezTo>
                    <a:pt x="240" y="1530"/>
                    <a:pt x="480" y="1041"/>
                    <a:pt x="1920" y="699"/>
                  </a:cubicBezTo>
                  <a:cubicBezTo>
                    <a:pt x="3360" y="357"/>
                    <a:pt x="6000" y="161"/>
                    <a:pt x="8520" y="64"/>
                  </a:cubicBezTo>
                  <a:cubicBezTo>
                    <a:pt x="11040" y="-34"/>
                    <a:pt x="13440" y="-34"/>
                    <a:pt x="15000" y="161"/>
                  </a:cubicBezTo>
                  <a:cubicBezTo>
                    <a:pt x="16560" y="357"/>
                    <a:pt x="17280" y="748"/>
                    <a:pt x="17760" y="2263"/>
                  </a:cubicBezTo>
                  <a:cubicBezTo>
                    <a:pt x="18240" y="3778"/>
                    <a:pt x="18480" y="6417"/>
                    <a:pt x="18600" y="9104"/>
                  </a:cubicBezTo>
                  <a:cubicBezTo>
                    <a:pt x="18720" y="11792"/>
                    <a:pt x="18720" y="14529"/>
                    <a:pt x="18960" y="16142"/>
                  </a:cubicBezTo>
                  <a:cubicBezTo>
                    <a:pt x="19200" y="17754"/>
                    <a:pt x="19680" y="18243"/>
                    <a:pt x="20280" y="18878"/>
                  </a:cubicBezTo>
                  <a:cubicBezTo>
                    <a:pt x="20880" y="19514"/>
                    <a:pt x="21600" y="20295"/>
                    <a:pt x="21360" y="20784"/>
                  </a:cubicBezTo>
                  <a:cubicBezTo>
                    <a:pt x="21120" y="21273"/>
                    <a:pt x="19920" y="21468"/>
                    <a:pt x="16200" y="21517"/>
                  </a:cubicBezTo>
                  <a:cubicBezTo>
                    <a:pt x="12480" y="21566"/>
                    <a:pt x="6240" y="21468"/>
                    <a:pt x="0" y="21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9" name="Line"/>
            <p:cNvSpPr/>
            <p:nvPr/>
          </p:nvSpPr>
          <p:spPr>
            <a:xfrm>
              <a:off x="5333999" y="3304277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4400"/>
                    <a:pt x="1600" y="7200"/>
                    <a:pt x="5200" y="3600"/>
                  </a:cubicBezTo>
                  <a:cubicBezTo>
                    <a:pt x="8800" y="0"/>
                    <a:pt x="15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0" name="Line"/>
            <p:cNvSpPr/>
            <p:nvPr/>
          </p:nvSpPr>
          <p:spPr>
            <a:xfrm>
              <a:off x="5372100" y="3424927"/>
              <a:ext cx="1968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9" y="14400"/>
                    <a:pt x="6039" y="7200"/>
                    <a:pt x="9639" y="3600"/>
                  </a:cubicBezTo>
                  <a:cubicBezTo>
                    <a:pt x="13239" y="0"/>
                    <a:pt x="1741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1" name="Line"/>
            <p:cNvSpPr/>
            <p:nvPr/>
          </p:nvSpPr>
          <p:spPr>
            <a:xfrm>
              <a:off x="6032046" y="3061611"/>
              <a:ext cx="164000" cy="731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516" fill="norm" stroke="1" extrusionOk="0">
                  <a:moveTo>
                    <a:pt x="20308" y="974"/>
                  </a:moveTo>
                  <a:cubicBezTo>
                    <a:pt x="18148" y="601"/>
                    <a:pt x="15988" y="227"/>
                    <a:pt x="13558" y="72"/>
                  </a:cubicBezTo>
                  <a:cubicBezTo>
                    <a:pt x="11128" y="-84"/>
                    <a:pt x="8428" y="-22"/>
                    <a:pt x="5863" y="632"/>
                  </a:cubicBezTo>
                  <a:cubicBezTo>
                    <a:pt x="3298" y="1285"/>
                    <a:pt x="868" y="2530"/>
                    <a:pt x="193" y="3900"/>
                  </a:cubicBezTo>
                  <a:cubicBezTo>
                    <a:pt x="-482" y="5269"/>
                    <a:pt x="598" y="6763"/>
                    <a:pt x="3703" y="8600"/>
                  </a:cubicBezTo>
                  <a:cubicBezTo>
                    <a:pt x="6808" y="10436"/>
                    <a:pt x="11938" y="12615"/>
                    <a:pt x="15178" y="14544"/>
                  </a:cubicBezTo>
                  <a:cubicBezTo>
                    <a:pt x="18418" y="16474"/>
                    <a:pt x="19768" y="18155"/>
                    <a:pt x="20443" y="19151"/>
                  </a:cubicBezTo>
                  <a:cubicBezTo>
                    <a:pt x="21118" y="20147"/>
                    <a:pt x="21118" y="20458"/>
                    <a:pt x="20173" y="20800"/>
                  </a:cubicBezTo>
                  <a:cubicBezTo>
                    <a:pt x="19228" y="21143"/>
                    <a:pt x="17338" y="21516"/>
                    <a:pt x="15178" y="21516"/>
                  </a:cubicBezTo>
                  <a:cubicBezTo>
                    <a:pt x="13018" y="21516"/>
                    <a:pt x="10588" y="21143"/>
                    <a:pt x="8158" y="20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2" name="Line"/>
            <p:cNvSpPr/>
            <p:nvPr/>
          </p:nvSpPr>
          <p:spPr>
            <a:xfrm>
              <a:off x="5822950" y="4047227"/>
              <a:ext cx="2222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69" y="18327"/>
                    <a:pt x="4937" y="15055"/>
                    <a:pt x="8537" y="11455"/>
                  </a:cubicBezTo>
                  <a:cubicBezTo>
                    <a:pt x="12137" y="7855"/>
                    <a:pt x="16869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3" name="Line"/>
            <p:cNvSpPr/>
            <p:nvPr/>
          </p:nvSpPr>
          <p:spPr>
            <a:xfrm>
              <a:off x="6091838" y="3981570"/>
              <a:ext cx="237790" cy="15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0944" fill="norm" stroke="1" extrusionOk="0">
                  <a:moveTo>
                    <a:pt x="9385" y="3800"/>
                  </a:moveTo>
                  <a:cubicBezTo>
                    <a:pt x="9009" y="7595"/>
                    <a:pt x="8634" y="11390"/>
                    <a:pt x="7695" y="14309"/>
                  </a:cubicBezTo>
                  <a:cubicBezTo>
                    <a:pt x="6755" y="17228"/>
                    <a:pt x="5253" y="19271"/>
                    <a:pt x="3938" y="20292"/>
                  </a:cubicBezTo>
                  <a:cubicBezTo>
                    <a:pt x="2623" y="21314"/>
                    <a:pt x="1496" y="21314"/>
                    <a:pt x="745" y="18979"/>
                  </a:cubicBezTo>
                  <a:cubicBezTo>
                    <a:pt x="-6" y="16644"/>
                    <a:pt x="-382" y="11973"/>
                    <a:pt x="557" y="8617"/>
                  </a:cubicBezTo>
                  <a:cubicBezTo>
                    <a:pt x="1496" y="5260"/>
                    <a:pt x="3750" y="3217"/>
                    <a:pt x="5347" y="2195"/>
                  </a:cubicBezTo>
                  <a:cubicBezTo>
                    <a:pt x="6943" y="1173"/>
                    <a:pt x="7882" y="1173"/>
                    <a:pt x="8915" y="2779"/>
                  </a:cubicBezTo>
                  <a:cubicBezTo>
                    <a:pt x="9948" y="4384"/>
                    <a:pt x="11075" y="7595"/>
                    <a:pt x="11827" y="9930"/>
                  </a:cubicBezTo>
                  <a:cubicBezTo>
                    <a:pt x="12578" y="12265"/>
                    <a:pt x="12954" y="13725"/>
                    <a:pt x="13517" y="15038"/>
                  </a:cubicBezTo>
                  <a:cubicBezTo>
                    <a:pt x="14081" y="16352"/>
                    <a:pt x="14832" y="17519"/>
                    <a:pt x="15677" y="17373"/>
                  </a:cubicBezTo>
                  <a:cubicBezTo>
                    <a:pt x="16522" y="17228"/>
                    <a:pt x="17461" y="15768"/>
                    <a:pt x="18401" y="13579"/>
                  </a:cubicBezTo>
                  <a:cubicBezTo>
                    <a:pt x="19340" y="11390"/>
                    <a:pt x="20279" y="8471"/>
                    <a:pt x="20748" y="6136"/>
                  </a:cubicBezTo>
                  <a:cubicBezTo>
                    <a:pt x="21218" y="3800"/>
                    <a:pt x="21218" y="2049"/>
                    <a:pt x="20748" y="1028"/>
                  </a:cubicBezTo>
                  <a:cubicBezTo>
                    <a:pt x="20279" y="6"/>
                    <a:pt x="19340" y="-286"/>
                    <a:pt x="17274" y="298"/>
                  </a:cubicBezTo>
                  <a:cubicBezTo>
                    <a:pt x="15208" y="882"/>
                    <a:pt x="12015" y="2341"/>
                    <a:pt x="8821" y="3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4" name="Line"/>
            <p:cNvSpPr/>
            <p:nvPr/>
          </p:nvSpPr>
          <p:spPr>
            <a:xfrm>
              <a:off x="5887896" y="2807237"/>
              <a:ext cx="212338" cy="88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0626" fill="norm" stroke="1" extrusionOk="0">
                  <a:moveTo>
                    <a:pt x="13969" y="1877"/>
                  </a:moveTo>
                  <a:cubicBezTo>
                    <a:pt x="12044" y="5804"/>
                    <a:pt x="10119" y="9731"/>
                    <a:pt x="8302" y="12186"/>
                  </a:cubicBezTo>
                  <a:cubicBezTo>
                    <a:pt x="6484" y="14640"/>
                    <a:pt x="4773" y="15622"/>
                    <a:pt x="3383" y="15867"/>
                  </a:cubicBezTo>
                  <a:cubicBezTo>
                    <a:pt x="1993" y="16113"/>
                    <a:pt x="923" y="15622"/>
                    <a:pt x="389" y="14149"/>
                  </a:cubicBezTo>
                  <a:cubicBezTo>
                    <a:pt x="-146" y="12677"/>
                    <a:pt x="-146" y="10222"/>
                    <a:pt x="496" y="8013"/>
                  </a:cubicBezTo>
                  <a:cubicBezTo>
                    <a:pt x="1137" y="5804"/>
                    <a:pt x="2420" y="3840"/>
                    <a:pt x="4238" y="2367"/>
                  </a:cubicBezTo>
                  <a:cubicBezTo>
                    <a:pt x="6056" y="895"/>
                    <a:pt x="8408" y="-87"/>
                    <a:pt x="10226" y="1386"/>
                  </a:cubicBezTo>
                  <a:cubicBezTo>
                    <a:pt x="12044" y="2858"/>
                    <a:pt x="13327" y="6786"/>
                    <a:pt x="14290" y="9977"/>
                  </a:cubicBezTo>
                  <a:cubicBezTo>
                    <a:pt x="15252" y="13167"/>
                    <a:pt x="15894" y="15622"/>
                    <a:pt x="16642" y="17586"/>
                  </a:cubicBezTo>
                  <a:cubicBezTo>
                    <a:pt x="17391" y="19549"/>
                    <a:pt x="18246" y="21022"/>
                    <a:pt x="18995" y="20531"/>
                  </a:cubicBezTo>
                  <a:cubicBezTo>
                    <a:pt x="19743" y="20040"/>
                    <a:pt x="20385" y="17586"/>
                    <a:pt x="20812" y="15131"/>
                  </a:cubicBezTo>
                  <a:cubicBezTo>
                    <a:pt x="21240" y="12677"/>
                    <a:pt x="21454" y="10222"/>
                    <a:pt x="21454" y="7277"/>
                  </a:cubicBezTo>
                  <a:cubicBezTo>
                    <a:pt x="21454" y="4331"/>
                    <a:pt x="21240" y="895"/>
                    <a:pt x="19422" y="158"/>
                  </a:cubicBezTo>
                  <a:cubicBezTo>
                    <a:pt x="17604" y="-578"/>
                    <a:pt x="14183" y="1386"/>
                    <a:pt x="10761" y="3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5" name="Line"/>
            <p:cNvSpPr/>
            <p:nvPr/>
          </p:nvSpPr>
          <p:spPr>
            <a:xfrm>
              <a:off x="7099300" y="3016546"/>
              <a:ext cx="139700" cy="516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21600" y="2992"/>
                  </a:moveTo>
                  <a:cubicBezTo>
                    <a:pt x="19309" y="2022"/>
                    <a:pt x="17018" y="1052"/>
                    <a:pt x="15055" y="523"/>
                  </a:cubicBezTo>
                  <a:cubicBezTo>
                    <a:pt x="13091" y="-6"/>
                    <a:pt x="11455" y="-94"/>
                    <a:pt x="10145" y="82"/>
                  </a:cubicBezTo>
                  <a:cubicBezTo>
                    <a:pt x="8836" y="259"/>
                    <a:pt x="7855" y="699"/>
                    <a:pt x="6382" y="2330"/>
                  </a:cubicBezTo>
                  <a:cubicBezTo>
                    <a:pt x="4909" y="3962"/>
                    <a:pt x="2945" y="6783"/>
                    <a:pt x="1964" y="9780"/>
                  </a:cubicBezTo>
                  <a:cubicBezTo>
                    <a:pt x="982" y="12778"/>
                    <a:pt x="982" y="15952"/>
                    <a:pt x="818" y="17935"/>
                  </a:cubicBezTo>
                  <a:cubicBezTo>
                    <a:pt x="655" y="19919"/>
                    <a:pt x="327" y="20713"/>
                    <a:pt x="0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6" name="Line"/>
            <p:cNvSpPr/>
            <p:nvPr/>
          </p:nvSpPr>
          <p:spPr>
            <a:xfrm>
              <a:off x="6991350" y="3348727"/>
              <a:ext cx="2032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25" y="15840"/>
                    <a:pt x="9450" y="10080"/>
                    <a:pt x="13050" y="6480"/>
                  </a:cubicBezTo>
                  <a:cubicBezTo>
                    <a:pt x="16650" y="2880"/>
                    <a:pt x="1912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7" name="Line"/>
            <p:cNvSpPr/>
            <p:nvPr/>
          </p:nvSpPr>
          <p:spPr>
            <a:xfrm>
              <a:off x="7381738" y="3105225"/>
              <a:ext cx="149363" cy="389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488" fill="norm" stroke="1" extrusionOk="0">
                  <a:moveTo>
                    <a:pt x="21169" y="1873"/>
                  </a:moveTo>
                  <a:cubicBezTo>
                    <a:pt x="20269" y="1289"/>
                    <a:pt x="19369" y="705"/>
                    <a:pt x="18169" y="355"/>
                  </a:cubicBezTo>
                  <a:cubicBezTo>
                    <a:pt x="16969" y="5"/>
                    <a:pt x="15469" y="-112"/>
                    <a:pt x="14119" y="122"/>
                  </a:cubicBezTo>
                  <a:cubicBezTo>
                    <a:pt x="12769" y="355"/>
                    <a:pt x="11569" y="939"/>
                    <a:pt x="9169" y="3099"/>
                  </a:cubicBezTo>
                  <a:cubicBezTo>
                    <a:pt x="6769" y="5259"/>
                    <a:pt x="3169" y="8995"/>
                    <a:pt x="1369" y="11856"/>
                  </a:cubicBezTo>
                  <a:cubicBezTo>
                    <a:pt x="-431" y="14716"/>
                    <a:pt x="-431" y="16701"/>
                    <a:pt x="1219" y="18160"/>
                  </a:cubicBezTo>
                  <a:cubicBezTo>
                    <a:pt x="2869" y="19620"/>
                    <a:pt x="6169" y="20554"/>
                    <a:pt x="9469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8" name="Line"/>
            <p:cNvSpPr/>
            <p:nvPr/>
          </p:nvSpPr>
          <p:spPr>
            <a:xfrm>
              <a:off x="7543800" y="3250213"/>
              <a:ext cx="177800" cy="175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7" fill="norm" stroke="1" extrusionOk="0">
                  <a:moveTo>
                    <a:pt x="0" y="1939"/>
                  </a:moveTo>
                  <a:cubicBezTo>
                    <a:pt x="1029" y="911"/>
                    <a:pt x="2057" y="-118"/>
                    <a:pt x="3214" y="11"/>
                  </a:cubicBezTo>
                  <a:cubicBezTo>
                    <a:pt x="4371" y="139"/>
                    <a:pt x="5657" y="1425"/>
                    <a:pt x="6686" y="3482"/>
                  </a:cubicBezTo>
                  <a:cubicBezTo>
                    <a:pt x="7714" y="5539"/>
                    <a:pt x="8486" y="8368"/>
                    <a:pt x="8486" y="11068"/>
                  </a:cubicBezTo>
                  <a:cubicBezTo>
                    <a:pt x="8486" y="13768"/>
                    <a:pt x="7714" y="16339"/>
                    <a:pt x="6686" y="18139"/>
                  </a:cubicBezTo>
                  <a:cubicBezTo>
                    <a:pt x="5657" y="19939"/>
                    <a:pt x="4371" y="20968"/>
                    <a:pt x="3086" y="21225"/>
                  </a:cubicBezTo>
                  <a:cubicBezTo>
                    <a:pt x="1800" y="21482"/>
                    <a:pt x="514" y="20968"/>
                    <a:pt x="386" y="19168"/>
                  </a:cubicBezTo>
                  <a:cubicBezTo>
                    <a:pt x="257" y="17368"/>
                    <a:pt x="1286" y="14282"/>
                    <a:pt x="3214" y="11453"/>
                  </a:cubicBezTo>
                  <a:cubicBezTo>
                    <a:pt x="5143" y="8625"/>
                    <a:pt x="7971" y="6053"/>
                    <a:pt x="10029" y="4511"/>
                  </a:cubicBezTo>
                  <a:cubicBezTo>
                    <a:pt x="12086" y="2968"/>
                    <a:pt x="13371" y="2453"/>
                    <a:pt x="14014" y="2839"/>
                  </a:cubicBezTo>
                  <a:cubicBezTo>
                    <a:pt x="14657" y="3225"/>
                    <a:pt x="14657" y="4511"/>
                    <a:pt x="14786" y="6439"/>
                  </a:cubicBezTo>
                  <a:cubicBezTo>
                    <a:pt x="14914" y="8368"/>
                    <a:pt x="15171" y="10939"/>
                    <a:pt x="16329" y="13125"/>
                  </a:cubicBezTo>
                  <a:cubicBezTo>
                    <a:pt x="17486" y="15311"/>
                    <a:pt x="19543" y="17111"/>
                    <a:pt x="21600" y="18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9" name="Line"/>
            <p:cNvSpPr/>
            <p:nvPr/>
          </p:nvSpPr>
          <p:spPr>
            <a:xfrm>
              <a:off x="7772400" y="3120127"/>
              <a:ext cx="118240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3" h="21600" fill="norm" stroke="1" extrusionOk="0">
                  <a:moveTo>
                    <a:pt x="0" y="0"/>
                  </a:moveTo>
                  <a:cubicBezTo>
                    <a:pt x="5959" y="2674"/>
                    <a:pt x="11917" y="5349"/>
                    <a:pt x="15828" y="8229"/>
                  </a:cubicBezTo>
                  <a:cubicBezTo>
                    <a:pt x="19738" y="11109"/>
                    <a:pt x="21600" y="14194"/>
                    <a:pt x="20483" y="16457"/>
                  </a:cubicBezTo>
                  <a:cubicBezTo>
                    <a:pt x="19366" y="18720"/>
                    <a:pt x="15269" y="20160"/>
                    <a:pt x="111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0" name="Line"/>
            <p:cNvSpPr/>
            <p:nvPr/>
          </p:nvSpPr>
          <p:spPr>
            <a:xfrm>
              <a:off x="8222052" y="2982171"/>
              <a:ext cx="471098" cy="566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21" fill="norm" stroke="1" extrusionOk="0">
                  <a:moveTo>
                    <a:pt x="8444" y="12654"/>
                  </a:moveTo>
                  <a:cubicBezTo>
                    <a:pt x="8251" y="12254"/>
                    <a:pt x="8058" y="11854"/>
                    <a:pt x="7625" y="11574"/>
                  </a:cubicBezTo>
                  <a:cubicBezTo>
                    <a:pt x="7191" y="11294"/>
                    <a:pt x="6516" y="11134"/>
                    <a:pt x="5696" y="11254"/>
                  </a:cubicBezTo>
                  <a:cubicBezTo>
                    <a:pt x="4876" y="11374"/>
                    <a:pt x="3912" y="11774"/>
                    <a:pt x="2899" y="12814"/>
                  </a:cubicBezTo>
                  <a:cubicBezTo>
                    <a:pt x="1887" y="13854"/>
                    <a:pt x="826" y="15534"/>
                    <a:pt x="344" y="17014"/>
                  </a:cubicBezTo>
                  <a:cubicBezTo>
                    <a:pt x="-138" y="18494"/>
                    <a:pt x="-42" y="19774"/>
                    <a:pt x="199" y="20534"/>
                  </a:cubicBezTo>
                  <a:cubicBezTo>
                    <a:pt x="441" y="21294"/>
                    <a:pt x="826" y="21534"/>
                    <a:pt x="1791" y="21374"/>
                  </a:cubicBezTo>
                  <a:cubicBezTo>
                    <a:pt x="2755" y="21214"/>
                    <a:pt x="4298" y="20654"/>
                    <a:pt x="5696" y="19214"/>
                  </a:cubicBezTo>
                  <a:cubicBezTo>
                    <a:pt x="7094" y="17774"/>
                    <a:pt x="8348" y="15454"/>
                    <a:pt x="9119" y="12814"/>
                  </a:cubicBezTo>
                  <a:cubicBezTo>
                    <a:pt x="9891" y="10174"/>
                    <a:pt x="10180" y="7214"/>
                    <a:pt x="10325" y="5174"/>
                  </a:cubicBezTo>
                  <a:cubicBezTo>
                    <a:pt x="10469" y="3134"/>
                    <a:pt x="10469" y="2014"/>
                    <a:pt x="10325" y="1254"/>
                  </a:cubicBezTo>
                  <a:cubicBezTo>
                    <a:pt x="10180" y="494"/>
                    <a:pt x="9891" y="94"/>
                    <a:pt x="9553" y="14"/>
                  </a:cubicBezTo>
                  <a:cubicBezTo>
                    <a:pt x="9216" y="-66"/>
                    <a:pt x="8830" y="174"/>
                    <a:pt x="8444" y="1254"/>
                  </a:cubicBezTo>
                  <a:cubicBezTo>
                    <a:pt x="8058" y="2334"/>
                    <a:pt x="7673" y="4254"/>
                    <a:pt x="7625" y="6574"/>
                  </a:cubicBezTo>
                  <a:cubicBezTo>
                    <a:pt x="7576" y="8894"/>
                    <a:pt x="7866" y="11614"/>
                    <a:pt x="8058" y="13214"/>
                  </a:cubicBezTo>
                  <a:cubicBezTo>
                    <a:pt x="8251" y="14814"/>
                    <a:pt x="8348" y="15294"/>
                    <a:pt x="8444" y="15894"/>
                  </a:cubicBezTo>
                  <a:cubicBezTo>
                    <a:pt x="8541" y="16494"/>
                    <a:pt x="8637" y="17214"/>
                    <a:pt x="8733" y="17214"/>
                  </a:cubicBezTo>
                  <a:cubicBezTo>
                    <a:pt x="8830" y="17214"/>
                    <a:pt x="8926" y="16494"/>
                    <a:pt x="9312" y="15414"/>
                  </a:cubicBezTo>
                  <a:cubicBezTo>
                    <a:pt x="9698" y="14334"/>
                    <a:pt x="10373" y="12894"/>
                    <a:pt x="11000" y="12054"/>
                  </a:cubicBezTo>
                  <a:cubicBezTo>
                    <a:pt x="11626" y="11214"/>
                    <a:pt x="12205" y="10974"/>
                    <a:pt x="12687" y="11134"/>
                  </a:cubicBezTo>
                  <a:cubicBezTo>
                    <a:pt x="13169" y="11294"/>
                    <a:pt x="13555" y="11854"/>
                    <a:pt x="13844" y="12854"/>
                  </a:cubicBezTo>
                  <a:cubicBezTo>
                    <a:pt x="14133" y="13854"/>
                    <a:pt x="14326" y="15294"/>
                    <a:pt x="14182" y="16454"/>
                  </a:cubicBezTo>
                  <a:cubicBezTo>
                    <a:pt x="14037" y="17614"/>
                    <a:pt x="13555" y="18494"/>
                    <a:pt x="13121" y="19054"/>
                  </a:cubicBezTo>
                  <a:cubicBezTo>
                    <a:pt x="12687" y="19614"/>
                    <a:pt x="12301" y="19854"/>
                    <a:pt x="12108" y="19694"/>
                  </a:cubicBezTo>
                  <a:cubicBezTo>
                    <a:pt x="11916" y="19534"/>
                    <a:pt x="11916" y="18974"/>
                    <a:pt x="12591" y="17814"/>
                  </a:cubicBezTo>
                  <a:cubicBezTo>
                    <a:pt x="13266" y="16654"/>
                    <a:pt x="14616" y="14894"/>
                    <a:pt x="15483" y="13854"/>
                  </a:cubicBezTo>
                  <a:cubicBezTo>
                    <a:pt x="16351" y="12814"/>
                    <a:pt x="16737" y="12494"/>
                    <a:pt x="17316" y="12094"/>
                  </a:cubicBezTo>
                  <a:cubicBezTo>
                    <a:pt x="17894" y="11694"/>
                    <a:pt x="18666" y="11214"/>
                    <a:pt x="18810" y="11134"/>
                  </a:cubicBezTo>
                  <a:cubicBezTo>
                    <a:pt x="18955" y="11054"/>
                    <a:pt x="18473" y="11374"/>
                    <a:pt x="18039" y="11934"/>
                  </a:cubicBezTo>
                  <a:cubicBezTo>
                    <a:pt x="17605" y="12494"/>
                    <a:pt x="17219" y="13294"/>
                    <a:pt x="17798" y="14374"/>
                  </a:cubicBezTo>
                  <a:cubicBezTo>
                    <a:pt x="18376" y="15454"/>
                    <a:pt x="19919" y="16814"/>
                    <a:pt x="21462" y="18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1" name="Line"/>
            <p:cNvSpPr/>
            <p:nvPr/>
          </p:nvSpPr>
          <p:spPr>
            <a:xfrm>
              <a:off x="6476436" y="3293152"/>
              <a:ext cx="305364" cy="24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282" fill="norm" stroke="1" extrusionOk="0">
                  <a:moveTo>
                    <a:pt x="487" y="4257"/>
                  </a:moveTo>
                  <a:cubicBezTo>
                    <a:pt x="189" y="3342"/>
                    <a:pt x="-109" y="2427"/>
                    <a:pt x="40" y="1695"/>
                  </a:cubicBezTo>
                  <a:cubicBezTo>
                    <a:pt x="189" y="962"/>
                    <a:pt x="785" y="413"/>
                    <a:pt x="1455" y="139"/>
                  </a:cubicBezTo>
                  <a:cubicBezTo>
                    <a:pt x="2125" y="-136"/>
                    <a:pt x="2870" y="-136"/>
                    <a:pt x="4062" y="1420"/>
                  </a:cubicBezTo>
                  <a:cubicBezTo>
                    <a:pt x="5254" y="2976"/>
                    <a:pt x="6892" y="6088"/>
                    <a:pt x="7339" y="9108"/>
                  </a:cubicBezTo>
                  <a:cubicBezTo>
                    <a:pt x="7786" y="12128"/>
                    <a:pt x="7041" y="15057"/>
                    <a:pt x="6371" y="16979"/>
                  </a:cubicBezTo>
                  <a:cubicBezTo>
                    <a:pt x="5701" y="18901"/>
                    <a:pt x="5105" y="19817"/>
                    <a:pt x="4434" y="20457"/>
                  </a:cubicBezTo>
                  <a:cubicBezTo>
                    <a:pt x="3764" y="21098"/>
                    <a:pt x="3019" y="21464"/>
                    <a:pt x="2647" y="21189"/>
                  </a:cubicBezTo>
                  <a:cubicBezTo>
                    <a:pt x="2274" y="20915"/>
                    <a:pt x="2274" y="20000"/>
                    <a:pt x="3168" y="18444"/>
                  </a:cubicBezTo>
                  <a:cubicBezTo>
                    <a:pt x="4062" y="16888"/>
                    <a:pt x="5850" y="14691"/>
                    <a:pt x="7637" y="12311"/>
                  </a:cubicBezTo>
                  <a:cubicBezTo>
                    <a:pt x="9425" y="9932"/>
                    <a:pt x="11212" y="7369"/>
                    <a:pt x="12330" y="5630"/>
                  </a:cubicBezTo>
                  <a:cubicBezTo>
                    <a:pt x="13447" y="3891"/>
                    <a:pt x="13894" y="2976"/>
                    <a:pt x="13894" y="2152"/>
                  </a:cubicBezTo>
                  <a:cubicBezTo>
                    <a:pt x="13894" y="1328"/>
                    <a:pt x="13447" y="596"/>
                    <a:pt x="12851" y="688"/>
                  </a:cubicBezTo>
                  <a:cubicBezTo>
                    <a:pt x="12255" y="779"/>
                    <a:pt x="11510" y="1695"/>
                    <a:pt x="10989" y="3708"/>
                  </a:cubicBezTo>
                  <a:cubicBezTo>
                    <a:pt x="10468" y="5722"/>
                    <a:pt x="10170" y="8833"/>
                    <a:pt x="10468" y="11305"/>
                  </a:cubicBezTo>
                  <a:cubicBezTo>
                    <a:pt x="10765" y="13776"/>
                    <a:pt x="11659" y="15606"/>
                    <a:pt x="13596" y="16796"/>
                  </a:cubicBezTo>
                  <a:cubicBezTo>
                    <a:pt x="15532" y="17986"/>
                    <a:pt x="18512" y="18535"/>
                    <a:pt x="21491" y="19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2" name="Line"/>
            <p:cNvSpPr/>
            <p:nvPr/>
          </p:nvSpPr>
          <p:spPr>
            <a:xfrm>
              <a:off x="2901950" y="4688577"/>
              <a:ext cx="190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152"/>
                    <a:pt x="14400" y="2304"/>
                    <a:pt x="18000" y="5904"/>
                  </a:cubicBezTo>
                  <a:cubicBezTo>
                    <a:pt x="21600" y="9504"/>
                    <a:pt x="21600" y="1555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3" name="Line"/>
            <p:cNvSpPr/>
            <p:nvPr/>
          </p:nvSpPr>
          <p:spPr>
            <a:xfrm>
              <a:off x="2940050" y="4586977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4" name="Line"/>
            <p:cNvSpPr/>
            <p:nvPr/>
          </p:nvSpPr>
          <p:spPr>
            <a:xfrm>
              <a:off x="3060700" y="4726677"/>
              <a:ext cx="63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5" name="Line"/>
            <p:cNvSpPr/>
            <p:nvPr/>
          </p:nvSpPr>
          <p:spPr>
            <a:xfrm>
              <a:off x="3067050" y="4599677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6" name="Line"/>
            <p:cNvSpPr/>
            <p:nvPr/>
          </p:nvSpPr>
          <p:spPr>
            <a:xfrm>
              <a:off x="3187700" y="4650477"/>
              <a:ext cx="40217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0" y="0"/>
                  </a:moveTo>
                  <a:cubicBezTo>
                    <a:pt x="7560" y="5400"/>
                    <a:pt x="15120" y="10800"/>
                    <a:pt x="18360" y="14400"/>
                  </a:cubicBezTo>
                  <a:cubicBezTo>
                    <a:pt x="21600" y="18000"/>
                    <a:pt x="20520" y="19800"/>
                    <a:pt x="194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7" name="Line"/>
            <p:cNvSpPr/>
            <p:nvPr/>
          </p:nvSpPr>
          <p:spPr>
            <a:xfrm>
              <a:off x="3206750" y="4574277"/>
              <a:ext cx="1" cy="31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8" name="Line"/>
            <p:cNvSpPr/>
            <p:nvPr/>
          </p:nvSpPr>
          <p:spPr>
            <a:xfrm>
              <a:off x="3225800" y="4536177"/>
              <a:ext cx="209562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8341" y="0"/>
                  </a:moveTo>
                  <a:cubicBezTo>
                    <a:pt x="11762" y="969"/>
                    <a:pt x="15184" y="1938"/>
                    <a:pt x="17644" y="3531"/>
                  </a:cubicBezTo>
                  <a:cubicBezTo>
                    <a:pt x="20103" y="5123"/>
                    <a:pt x="21600" y="7338"/>
                    <a:pt x="21065" y="9692"/>
                  </a:cubicBezTo>
                  <a:cubicBezTo>
                    <a:pt x="20531" y="12046"/>
                    <a:pt x="17964" y="14538"/>
                    <a:pt x="14115" y="16546"/>
                  </a:cubicBezTo>
                  <a:cubicBezTo>
                    <a:pt x="10265" y="18554"/>
                    <a:pt x="5133" y="200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9" name="Line"/>
            <p:cNvSpPr/>
            <p:nvPr/>
          </p:nvSpPr>
          <p:spPr>
            <a:xfrm>
              <a:off x="2600322" y="4645070"/>
              <a:ext cx="130178" cy="29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7" h="21532" fill="norm" stroke="1" extrusionOk="0">
                  <a:moveTo>
                    <a:pt x="11465" y="851"/>
                  </a:moveTo>
                  <a:cubicBezTo>
                    <a:pt x="10135" y="392"/>
                    <a:pt x="8806" y="-68"/>
                    <a:pt x="7477" y="9"/>
                  </a:cubicBezTo>
                  <a:cubicBezTo>
                    <a:pt x="6148" y="85"/>
                    <a:pt x="4819" y="698"/>
                    <a:pt x="2991" y="2766"/>
                  </a:cubicBezTo>
                  <a:cubicBezTo>
                    <a:pt x="1163" y="4834"/>
                    <a:pt x="-1163" y="8358"/>
                    <a:pt x="665" y="11575"/>
                  </a:cubicBezTo>
                  <a:cubicBezTo>
                    <a:pt x="2492" y="14792"/>
                    <a:pt x="8474" y="17702"/>
                    <a:pt x="12462" y="19311"/>
                  </a:cubicBezTo>
                  <a:cubicBezTo>
                    <a:pt x="16449" y="20919"/>
                    <a:pt x="18443" y="21226"/>
                    <a:pt x="20437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0" name="Line"/>
            <p:cNvSpPr/>
            <p:nvPr/>
          </p:nvSpPr>
          <p:spPr>
            <a:xfrm>
              <a:off x="3876415" y="4532913"/>
              <a:ext cx="365385" cy="49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58" fill="norm" stroke="1" extrusionOk="0">
                  <a:moveTo>
                    <a:pt x="21553" y="700"/>
                  </a:moveTo>
                  <a:cubicBezTo>
                    <a:pt x="19555" y="329"/>
                    <a:pt x="17558" y="-42"/>
                    <a:pt x="15435" y="4"/>
                  </a:cubicBezTo>
                  <a:cubicBezTo>
                    <a:pt x="13313" y="51"/>
                    <a:pt x="11065" y="514"/>
                    <a:pt x="8818" y="1905"/>
                  </a:cubicBezTo>
                  <a:cubicBezTo>
                    <a:pt x="6570" y="3295"/>
                    <a:pt x="4323" y="5613"/>
                    <a:pt x="2887" y="8162"/>
                  </a:cubicBezTo>
                  <a:cubicBezTo>
                    <a:pt x="1451" y="10712"/>
                    <a:pt x="827" y="13493"/>
                    <a:pt x="452" y="15347"/>
                  </a:cubicBezTo>
                  <a:cubicBezTo>
                    <a:pt x="78" y="17201"/>
                    <a:pt x="-47" y="18128"/>
                    <a:pt x="15" y="18870"/>
                  </a:cubicBezTo>
                  <a:cubicBezTo>
                    <a:pt x="78" y="19611"/>
                    <a:pt x="328" y="20167"/>
                    <a:pt x="1264" y="20585"/>
                  </a:cubicBezTo>
                  <a:cubicBezTo>
                    <a:pt x="2200" y="21002"/>
                    <a:pt x="3824" y="21280"/>
                    <a:pt x="6445" y="21419"/>
                  </a:cubicBezTo>
                  <a:cubicBezTo>
                    <a:pt x="9067" y="21558"/>
                    <a:pt x="12688" y="21558"/>
                    <a:pt x="16309" y="21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1" name="Line"/>
            <p:cNvSpPr/>
            <p:nvPr/>
          </p:nvSpPr>
          <p:spPr>
            <a:xfrm>
              <a:off x="3937000" y="4815577"/>
              <a:ext cx="1841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2" name="Line"/>
            <p:cNvSpPr/>
            <p:nvPr/>
          </p:nvSpPr>
          <p:spPr>
            <a:xfrm>
              <a:off x="4395289" y="4561014"/>
              <a:ext cx="373561" cy="45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26" fill="norm" stroke="1" extrusionOk="0">
                  <a:moveTo>
                    <a:pt x="21537" y="328"/>
                  </a:moveTo>
                  <a:cubicBezTo>
                    <a:pt x="17754" y="127"/>
                    <a:pt x="13971" y="-74"/>
                    <a:pt x="11103" y="26"/>
                  </a:cubicBezTo>
                  <a:cubicBezTo>
                    <a:pt x="8235" y="127"/>
                    <a:pt x="6283" y="529"/>
                    <a:pt x="5062" y="931"/>
                  </a:cubicBezTo>
                  <a:cubicBezTo>
                    <a:pt x="3842" y="1333"/>
                    <a:pt x="3354" y="1734"/>
                    <a:pt x="3049" y="3040"/>
                  </a:cubicBezTo>
                  <a:cubicBezTo>
                    <a:pt x="2744" y="4346"/>
                    <a:pt x="2622" y="6557"/>
                    <a:pt x="2317" y="8918"/>
                  </a:cubicBezTo>
                  <a:cubicBezTo>
                    <a:pt x="2012" y="11279"/>
                    <a:pt x="1523" y="13790"/>
                    <a:pt x="1096" y="15448"/>
                  </a:cubicBezTo>
                  <a:cubicBezTo>
                    <a:pt x="669" y="17106"/>
                    <a:pt x="303" y="17909"/>
                    <a:pt x="120" y="18713"/>
                  </a:cubicBezTo>
                  <a:cubicBezTo>
                    <a:pt x="-63" y="19517"/>
                    <a:pt x="-63" y="20320"/>
                    <a:pt x="303" y="20823"/>
                  </a:cubicBezTo>
                  <a:cubicBezTo>
                    <a:pt x="669" y="21325"/>
                    <a:pt x="1401" y="21526"/>
                    <a:pt x="3293" y="21526"/>
                  </a:cubicBezTo>
                  <a:cubicBezTo>
                    <a:pt x="5184" y="21526"/>
                    <a:pt x="8235" y="21325"/>
                    <a:pt x="11286" y="21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3" name="Line"/>
            <p:cNvSpPr/>
            <p:nvPr/>
          </p:nvSpPr>
          <p:spPr>
            <a:xfrm>
              <a:off x="4762499" y="4675877"/>
              <a:ext cx="40005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00" y="621"/>
                    <a:pt x="3200" y="1241"/>
                    <a:pt x="5200" y="3103"/>
                  </a:cubicBezTo>
                  <a:cubicBezTo>
                    <a:pt x="7200" y="4966"/>
                    <a:pt x="9600" y="8069"/>
                    <a:pt x="12171" y="11172"/>
                  </a:cubicBezTo>
                  <a:cubicBezTo>
                    <a:pt x="14743" y="14276"/>
                    <a:pt x="17486" y="17379"/>
                    <a:pt x="19086" y="19117"/>
                  </a:cubicBezTo>
                  <a:cubicBezTo>
                    <a:pt x="20686" y="20855"/>
                    <a:pt x="21143" y="2122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4" name="Line"/>
            <p:cNvSpPr/>
            <p:nvPr/>
          </p:nvSpPr>
          <p:spPr>
            <a:xfrm>
              <a:off x="4883150" y="4675877"/>
              <a:ext cx="15875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44" y="2812"/>
                    <a:pt x="14688" y="5625"/>
                    <a:pt x="11088" y="8606"/>
                  </a:cubicBezTo>
                  <a:cubicBezTo>
                    <a:pt x="7488" y="11587"/>
                    <a:pt x="3744" y="14738"/>
                    <a:pt x="1872" y="16931"/>
                  </a:cubicBezTo>
                  <a:cubicBezTo>
                    <a:pt x="0" y="19125"/>
                    <a:pt x="0" y="203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5" name="Line"/>
            <p:cNvSpPr/>
            <p:nvPr/>
          </p:nvSpPr>
          <p:spPr>
            <a:xfrm>
              <a:off x="5175250" y="4510777"/>
              <a:ext cx="254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829"/>
                    <a:pt x="3600" y="11657"/>
                    <a:pt x="7200" y="15257"/>
                  </a:cubicBezTo>
                  <a:cubicBezTo>
                    <a:pt x="10800" y="18857"/>
                    <a:pt x="16200" y="202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6" name="Line"/>
            <p:cNvSpPr/>
            <p:nvPr/>
          </p:nvSpPr>
          <p:spPr>
            <a:xfrm>
              <a:off x="5137150" y="4412498"/>
              <a:ext cx="38100" cy="2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42" fill="norm" stroke="1" extrusionOk="0">
                  <a:moveTo>
                    <a:pt x="21600" y="9442"/>
                  </a:moveTo>
                  <a:cubicBezTo>
                    <a:pt x="18000" y="14525"/>
                    <a:pt x="14400" y="19607"/>
                    <a:pt x="13800" y="17066"/>
                  </a:cubicBezTo>
                  <a:cubicBezTo>
                    <a:pt x="13200" y="14525"/>
                    <a:pt x="15600" y="4360"/>
                    <a:pt x="13800" y="1183"/>
                  </a:cubicBezTo>
                  <a:cubicBezTo>
                    <a:pt x="12000" y="-1993"/>
                    <a:pt x="6000" y="1819"/>
                    <a:pt x="0" y="5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7" name="Line"/>
            <p:cNvSpPr/>
            <p:nvPr/>
          </p:nvSpPr>
          <p:spPr>
            <a:xfrm>
              <a:off x="5283200" y="4442204"/>
              <a:ext cx="246368" cy="63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29" fill="norm" stroke="1" extrusionOk="0">
                  <a:moveTo>
                    <a:pt x="2769" y="2990"/>
                  </a:moveTo>
                  <a:cubicBezTo>
                    <a:pt x="2954" y="2629"/>
                    <a:pt x="3138" y="2268"/>
                    <a:pt x="4615" y="1762"/>
                  </a:cubicBezTo>
                  <a:cubicBezTo>
                    <a:pt x="6092" y="1256"/>
                    <a:pt x="8862" y="606"/>
                    <a:pt x="10800" y="281"/>
                  </a:cubicBezTo>
                  <a:cubicBezTo>
                    <a:pt x="12738" y="-44"/>
                    <a:pt x="13846" y="-44"/>
                    <a:pt x="14769" y="64"/>
                  </a:cubicBezTo>
                  <a:cubicBezTo>
                    <a:pt x="15692" y="173"/>
                    <a:pt x="16431" y="389"/>
                    <a:pt x="17077" y="1437"/>
                  </a:cubicBezTo>
                  <a:cubicBezTo>
                    <a:pt x="17723" y="2484"/>
                    <a:pt x="18277" y="4363"/>
                    <a:pt x="18369" y="6385"/>
                  </a:cubicBezTo>
                  <a:cubicBezTo>
                    <a:pt x="18462" y="8408"/>
                    <a:pt x="18092" y="10575"/>
                    <a:pt x="18185" y="12598"/>
                  </a:cubicBezTo>
                  <a:cubicBezTo>
                    <a:pt x="18277" y="14621"/>
                    <a:pt x="18831" y="16499"/>
                    <a:pt x="19477" y="17763"/>
                  </a:cubicBezTo>
                  <a:cubicBezTo>
                    <a:pt x="20123" y="19028"/>
                    <a:pt x="20862" y="19678"/>
                    <a:pt x="21231" y="20183"/>
                  </a:cubicBezTo>
                  <a:cubicBezTo>
                    <a:pt x="21600" y="20689"/>
                    <a:pt x="21600" y="21050"/>
                    <a:pt x="21046" y="21267"/>
                  </a:cubicBezTo>
                  <a:cubicBezTo>
                    <a:pt x="20492" y="21484"/>
                    <a:pt x="19385" y="21556"/>
                    <a:pt x="16338" y="21520"/>
                  </a:cubicBezTo>
                  <a:cubicBezTo>
                    <a:pt x="13292" y="21484"/>
                    <a:pt x="8308" y="21339"/>
                    <a:pt x="5262" y="21195"/>
                  </a:cubicBezTo>
                  <a:cubicBezTo>
                    <a:pt x="2215" y="21050"/>
                    <a:pt x="1108" y="20906"/>
                    <a:pt x="0" y="20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8" name="Line"/>
            <p:cNvSpPr/>
            <p:nvPr/>
          </p:nvSpPr>
          <p:spPr>
            <a:xfrm>
              <a:off x="6203950" y="4758427"/>
              <a:ext cx="1905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9" name="Line"/>
            <p:cNvSpPr/>
            <p:nvPr/>
          </p:nvSpPr>
          <p:spPr>
            <a:xfrm>
              <a:off x="6216650" y="4961627"/>
              <a:ext cx="1524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0" name="Line"/>
            <p:cNvSpPr/>
            <p:nvPr/>
          </p:nvSpPr>
          <p:spPr>
            <a:xfrm>
              <a:off x="7131050" y="4579497"/>
              <a:ext cx="171450" cy="540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1" fill="norm" stroke="1" extrusionOk="0">
                  <a:moveTo>
                    <a:pt x="21600" y="1058"/>
                  </a:moveTo>
                  <a:cubicBezTo>
                    <a:pt x="20533" y="552"/>
                    <a:pt x="19467" y="45"/>
                    <a:pt x="16667" y="3"/>
                  </a:cubicBezTo>
                  <a:cubicBezTo>
                    <a:pt x="13867" y="-39"/>
                    <a:pt x="9333" y="383"/>
                    <a:pt x="6800" y="1395"/>
                  </a:cubicBezTo>
                  <a:cubicBezTo>
                    <a:pt x="4267" y="2408"/>
                    <a:pt x="3733" y="4011"/>
                    <a:pt x="4667" y="5952"/>
                  </a:cubicBezTo>
                  <a:cubicBezTo>
                    <a:pt x="5600" y="7892"/>
                    <a:pt x="8000" y="10170"/>
                    <a:pt x="10400" y="12195"/>
                  </a:cubicBezTo>
                  <a:cubicBezTo>
                    <a:pt x="12800" y="14220"/>
                    <a:pt x="15200" y="15992"/>
                    <a:pt x="16400" y="17173"/>
                  </a:cubicBezTo>
                  <a:cubicBezTo>
                    <a:pt x="17600" y="18355"/>
                    <a:pt x="17600" y="18945"/>
                    <a:pt x="17067" y="19367"/>
                  </a:cubicBezTo>
                  <a:cubicBezTo>
                    <a:pt x="16533" y="19789"/>
                    <a:pt x="15467" y="20042"/>
                    <a:pt x="13600" y="20211"/>
                  </a:cubicBezTo>
                  <a:cubicBezTo>
                    <a:pt x="11733" y="20380"/>
                    <a:pt x="9067" y="20464"/>
                    <a:pt x="7067" y="20506"/>
                  </a:cubicBezTo>
                  <a:cubicBezTo>
                    <a:pt x="5067" y="20549"/>
                    <a:pt x="3733" y="20549"/>
                    <a:pt x="2667" y="20717"/>
                  </a:cubicBezTo>
                  <a:cubicBezTo>
                    <a:pt x="1600" y="20886"/>
                    <a:pt x="800" y="21223"/>
                    <a:pt x="0" y="2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1" name="Line"/>
            <p:cNvSpPr/>
            <p:nvPr/>
          </p:nvSpPr>
          <p:spPr>
            <a:xfrm>
              <a:off x="6934199" y="5272777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2" name="Line"/>
            <p:cNvSpPr/>
            <p:nvPr/>
          </p:nvSpPr>
          <p:spPr>
            <a:xfrm>
              <a:off x="7140315" y="5232415"/>
              <a:ext cx="182052" cy="8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0714" fill="norm" stroke="1" extrusionOk="0">
                  <a:moveTo>
                    <a:pt x="12916" y="564"/>
                  </a:moveTo>
                  <a:cubicBezTo>
                    <a:pt x="11198" y="4251"/>
                    <a:pt x="9480" y="7939"/>
                    <a:pt x="8007" y="11364"/>
                  </a:cubicBezTo>
                  <a:cubicBezTo>
                    <a:pt x="6534" y="14788"/>
                    <a:pt x="5307" y="17949"/>
                    <a:pt x="4080" y="19530"/>
                  </a:cubicBezTo>
                  <a:cubicBezTo>
                    <a:pt x="2852" y="21110"/>
                    <a:pt x="1625" y="21110"/>
                    <a:pt x="889" y="19530"/>
                  </a:cubicBezTo>
                  <a:cubicBezTo>
                    <a:pt x="152" y="17949"/>
                    <a:pt x="-93" y="14788"/>
                    <a:pt x="30" y="11890"/>
                  </a:cubicBezTo>
                  <a:cubicBezTo>
                    <a:pt x="152" y="8993"/>
                    <a:pt x="643" y="6359"/>
                    <a:pt x="2116" y="4515"/>
                  </a:cubicBezTo>
                  <a:cubicBezTo>
                    <a:pt x="3589" y="2671"/>
                    <a:pt x="6043" y="1617"/>
                    <a:pt x="7639" y="2408"/>
                  </a:cubicBezTo>
                  <a:cubicBezTo>
                    <a:pt x="9234" y="3198"/>
                    <a:pt x="9971" y="5832"/>
                    <a:pt x="11443" y="8993"/>
                  </a:cubicBezTo>
                  <a:cubicBezTo>
                    <a:pt x="12916" y="12154"/>
                    <a:pt x="15125" y="15842"/>
                    <a:pt x="16843" y="17159"/>
                  </a:cubicBezTo>
                  <a:cubicBezTo>
                    <a:pt x="18562" y="18476"/>
                    <a:pt x="19789" y="17422"/>
                    <a:pt x="20525" y="15578"/>
                  </a:cubicBezTo>
                  <a:cubicBezTo>
                    <a:pt x="21262" y="13734"/>
                    <a:pt x="21507" y="11100"/>
                    <a:pt x="20034" y="8203"/>
                  </a:cubicBezTo>
                  <a:cubicBezTo>
                    <a:pt x="18562" y="5305"/>
                    <a:pt x="15371" y="2144"/>
                    <a:pt x="13162" y="827"/>
                  </a:cubicBezTo>
                  <a:cubicBezTo>
                    <a:pt x="10952" y="-490"/>
                    <a:pt x="9725" y="37"/>
                    <a:pt x="8498" y="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3" name="Line"/>
            <p:cNvSpPr/>
            <p:nvPr/>
          </p:nvSpPr>
          <p:spPr>
            <a:xfrm>
              <a:off x="7009049" y="4391050"/>
              <a:ext cx="211833" cy="76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0542" fill="norm" stroke="1" extrusionOk="0">
                  <a:moveTo>
                    <a:pt x="12716" y="8279"/>
                  </a:moveTo>
                  <a:cubicBezTo>
                    <a:pt x="10829" y="11121"/>
                    <a:pt x="8941" y="13963"/>
                    <a:pt x="7368" y="15952"/>
                  </a:cubicBezTo>
                  <a:cubicBezTo>
                    <a:pt x="5796" y="17942"/>
                    <a:pt x="4537" y="19079"/>
                    <a:pt x="3384" y="19647"/>
                  </a:cubicBezTo>
                  <a:cubicBezTo>
                    <a:pt x="2231" y="20216"/>
                    <a:pt x="1182" y="20216"/>
                    <a:pt x="553" y="18510"/>
                  </a:cubicBezTo>
                  <a:cubicBezTo>
                    <a:pt x="-76" y="16805"/>
                    <a:pt x="-286" y="13395"/>
                    <a:pt x="553" y="9700"/>
                  </a:cubicBezTo>
                  <a:cubicBezTo>
                    <a:pt x="1392" y="6005"/>
                    <a:pt x="3279" y="2026"/>
                    <a:pt x="5166" y="605"/>
                  </a:cubicBezTo>
                  <a:cubicBezTo>
                    <a:pt x="7054" y="-816"/>
                    <a:pt x="8941" y="321"/>
                    <a:pt x="10619" y="3447"/>
                  </a:cubicBezTo>
                  <a:cubicBezTo>
                    <a:pt x="12297" y="6573"/>
                    <a:pt x="13764" y="11689"/>
                    <a:pt x="14918" y="15100"/>
                  </a:cubicBezTo>
                  <a:cubicBezTo>
                    <a:pt x="16071" y="18510"/>
                    <a:pt x="16910" y="20216"/>
                    <a:pt x="17854" y="20500"/>
                  </a:cubicBezTo>
                  <a:cubicBezTo>
                    <a:pt x="18797" y="20784"/>
                    <a:pt x="19846" y="19647"/>
                    <a:pt x="20475" y="16805"/>
                  </a:cubicBezTo>
                  <a:cubicBezTo>
                    <a:pt x="21104" y="13963"/>
                    <a:pt x="21314" y="9416"/>
                    <a:pt x="20161" y="6289"/>
                  </a:cubicBezTo>
                  <a:cubicBezTo>
                    <a:pt x="19007" y="3163"/>
                    <a:pt x="16491" y="1458"/>
                    <a:pt x="14184" y="2595"/>
                  </a:cubicBezTo>
                  <a:cubicBezTo>
                    <a:pt x="11877" y="3731"/>
                    <a:pt x="9780" y="7710"/>
                    <a:pt x="7683" y="116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4" name="Line"/>
            <p:cNvSpPr/>
            <p:nvPr/>
          </p:nvSpPr>
          <p:spPr>
            <a:xfrm>
              <a:off x="7394324" y="4713502"/>
              <a:ext cx="244726" cy="205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205" fill="norm" stroke="1" extrusionOk="0">
                  <a:moveTo>
                    <a:pt x="1960" y="2013"/>
                  </a:moveTo>
                  <a:cubicBezTo>
                    <a:pt x="2883" y="1140"/>
                    <a:pt x="3807" y="267"/>
                    <a:pt x="4730" y="49"/>
                  </a:cubicBezTo>
                  <a:cubicBezTo>
                    <a:pt x="5653" y="-169"/>
                    <a:pt x="6576" y="267"/>
                    <a:pt x="7314" y="2886"/>
                  </a:cubicBezTo>
                  <a:cubicBezTo>
                    <a:pt x="8053" y="5504"/>
                    <a:pt x="8607" y="10304"/>
                    <a:pt x="7960" y="13686"/>
                  </a:cubicBezTo>
                  <a:cubicBezTo>
                    <a:pt x="7314" y="17067"/>
                    <a:pt x="5468" y="19031"/>
                    <a:pt x="3899" y="20122"/>
                  </a:cubicBezTo>
                  <a:cubicBezTo>
                    <a:pt x="2330" y="21213"/>
                    <a:pt x="1037" y="21431"/>
                    <a:pt x="391" y="20995"/>
                  </a:cubicBezTo>
                  <a:cubicBezTo>
                    <a:pt x="-255" y="20558"/>
                    <a:pt x="-255" y="19467"/>
                    <a:pt x="1591" y="17613"/>
                  </a:cubicBezTo>
                  <a:cubicBezTo>
                    <a:pt x="3437" y="15758"/>
                    <a:pt x="7130" y="13140"/>
                    <a:pt x="10360" y="10849"/>
                  </a:cubicBezTo>
                  <a:cubicBezTo>
                    <a:pt x="13591" y="8558"/>
                    <a:pt x="16360" y="6595"/>
                    <a:pt x="18207" y="5176"/>
                  </a:cubicBezTo>
                  <a:cubicBezTo>
                    <a:pt x="20053" y="3758"/>
                    <a:pt x="20976" y="2886"/>
                    <a:pt x="20883" y="2558"/>
                  </a:cubicBezTo>
                  <a:cubicBezTo>
                    <a:pt x="20791" y="2231"/>
                    <a:pt x="19683" y="2449"/>
                    <a:pt x="18299" y="3322"/>
                  </a:cubicBezTo>
                  <a:cubicBezTo>
                    <a:pt x="16914" y="4195"/>
                    <a:pt x="15253" y="5722"/>
                    <a:pt x="13960" y="7249"/>
                  </a:cubicBezTo>
                  <a:cubicBezTo>
                    <a:pt x="12668" y="8776"/>
                    <a:pt x="11745" y="10304"/>
                    <a:pt x="11745" y="12158"/>
                  </a:cubicBezTo>
                  <a:cubicBezTo>
                    <a:pt x="11745" y="14013"/>
                    <a:pt x="12668" y="16195"/>
                    <a:pt x="14422" y="17176"/>
                  </a:cubicBezTo>
                  <a:cubicBezTo>
                    <a:pt x="16176" y="18158"/>
                    <a:pt x="18760" y="17940"/>
                    <a:pt x="21345" y="17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5" name="Line"/>
            <p:cNvSpPr/>
            <p:nvPr/>
          </p:nvSpPr>
          <p:spPr>
            <a:xfrm>
              <a:off x="7747000" y="4529827"/>
              <a:ext cx="254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6" name="Line"/>
            <p:cNvSpPr/>
            <p:nvPr/>
          </p:nvSpPr>
          <p:spPr>
            <a:xfrm>
              <a:off x="7715250" y="4447277"/>
              <a:ext cx="77695" cy="13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4" h="20299" fill="norm" stroke="1" extrusionOk="0">
                  <a:moveTo>
                    <a:pt x="6821" y="0"/>
                  </a:moveTo>
                  <a:cubicBezTo>
                    <a:pt x="9095" y="9257"/>
                    <a:pt x="11368" y="18514"/>
                    <a:pt x="14495" y="20057"/>
                  </a:cubicBezTo>
                  <a:cubicBezTo>
                    <a:pt x="17621" y="21600"/>
                    <a:pt x="21600" y="15429"/>
                    <a:pt x="20747" y="10800"/>
                  </a:cubicBezTo>
                  <a:cubicBezTo>
                    <a:pt x="19895" y="6171"/>
                    <a:pt x="14211" y="3086"/>
                    <a:pt x="9947" y="3086"/>
                  </a:cubicBezTo>
                  <a:cubicBezTo>
                    <a:pt x="5684" y="3086"/>
                    <a:pt x="2842" y="6171"/>
                    <a:pt x="0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7" name="Line"/>
            <p:cNvSpPr/>
            <p:nvPr/>
          </p:nvSpPr>
          <p:spPr>
            <a:xfrm>
              <a:off x="7981949" y="4847327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8" name="Line"/>
            <p:cNvSpPr/>
            <p:nvPr/>
          </p:nvSpPr>
          <p:spPr>
            <a:xfrm>
              <a:off x="8261350" y="4533267"/>
              <a:ext cx="171450" cy="472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21600" y="1579"/>
                  </a:moveTo>
                  <a:cubicBezTo>
                    <a:pt x="20533" y="1097"/>
                    <a:pt x="19467" y="615"/>
                    <a:pt x="18133" y="326"/>
                  </a:cubicBezTo>
                  <a:cubicBezTo>
                    <a:pt x="16800" y="36"/>
                    <a:pt x="15200" y="-60"/>
                    <a:pt x="13867" y="36"/>
                  </a:cubicBezTo>
                  <a:cubicBezTo>
                    <a:pt x="12533" y="133"/>
                    <a:pt x="11467" y="422"/>
                    <a:pt x="10000" y="1772"/>
                  </a:cubicBezTo>
                  <a:cubicBezTo>
                    <a:pt x="8533" y="3122"/>
                    <a:pt x="6667" y="5533"/>
                    <a:pt x="5333" y="8522"/>
                  </a:cubicBezTo>
                  <a:cubicBezTo>
                    <a:pt x="4000" y="11511"/>
                    <a:pt x="3200" y="15079"/>
                    <a:pt x="2400" y="17345"/>
                  </a:cubicBezTo>
                  <a:cubicBezTo>
                    <a:pt x="1600" y="19611"/>
                    <a:pt x="800" y="20576"/>
                    <a:pt x="0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9" name="Line"/>
            <p:cNvSpPr/>
            <p:nvPr/>
          </p:nvSpPr>
          <p:spPr>
            <a:xfrm>
              <a:off x="8204200" y="4790177"/>
              <a:ext cx="2032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169"/>
                    <a:pt x="0" y="12738"/>
                    <a:pt x="2138" y="9415"/>
                  </a:cubicBezTo>
                  <a:cubicBezTo>
                    <a:pt x="4275" y="6092"/>
                    <a:pt x="8550" y="3877"/>
                    <a:pt x="12150" y="2492"/>
                  </a:cubicBezTo>
                  <a:cubicBezTo>
                    <a:pt x="15750" y="1108"/>
                    <a:pt x="18675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0" name="Line"/>
            <p:cNvSpPr/>
            <p:nvPr/>
          </p:nvSpPr>
          <p:spPr>
            <a:xfrm>
              <a:off x="8485154" y="4594653"/>
              <a:ext cx="277847" cy="352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42" fill="norm" stroke="1" extrusionOk="0">
                  <a:moveTo>
                    <a:pt x="13135" y="1076"/>
                  </a:moveTo>
                  <a:cubicBezTo>
                    <a:pt x="12480" y="690"/>
                    <a:pt x="11825" y="305"/>
                    <a:pt x="11007" y="112"/>
                  </a:cubicBezTo>
                  <a:cubicBezTo>
                    <a:pt x="10189" y="-81"/>
                    <a:pt x="9207" y="-81"/>
                    <a:pt x="7898" y="562"/>
                  </a:cubicBezTo>
                  <a:cubicBezTo>
                    <a:pt x="6589" y="1205"/>
                    <a:pt x="4953" y="2490"/>
                    <a:pt x="3562" y="4805"/>
                  </a:cubicBezTo>
                  <a:cubicBezTo>
                    <a:pt x="2171" y="7119"/>
                    <a:pt x="1025" y="10462"/>
                    <a:pt x="453" y="13162"/>
                  </a:cubicBezTo>
                  <a:cubicBezTo>
                    <a:pt x="-120" y="15862"/>
                    <a:pt x="-120" y="17919"/>
                    <a:pt x="289" y="19269"/>
                  </a:cubicBezTo>
                  <a:cubicBezTo>
                    <a:pt x="698" y="20619"/>
                    <a:pt x="1516" y="21262"/>
                    <a:pt x="2171" y="21262"/>
                  </a:cubicBezTo>
                  <a:cubicBezTo>
                    <a:pt x="2825" y="21262"/>
                    <a:pt x="3316" y="20619"/>
                    <a:pt x="3889" y="19205"/>
                  </a:cubicBezTo>
                  <a:cubicBezTo>
                    <a:pt x="4462" y="17790"/>
                    <a:pt x="5116" y="15605"/>
                    <a:pt x="5607" y="14126"/>
                  </a:cubicBezTo>
                  <a:cubicBezTo>
                    <a:pt x="6098" y="12648"/>
                    <a:pt x="6425" y="11876"/>
                    <a:pt x="6998" y="11426"/>
                  </a:cubicBezTo>
                  <a:cubicBezTo>
                    <a:pt x="7571" y="10976"/>
                    <a:pt x="8389" y="10848"/>
                    <a:pt x="9044" y="11040"/>
                  </a:cubicBezTo>
                  <a:cubicBezTo>
                    <a:pt x="9698" y="11233"/>
                    <a:pt x="10189" y="11748"/>
                    <a:pt x="10598" y="12712"/>
                  </a:cubicBezTo>
                  <a:cubicBezTo>
                    <a:pt x="11007" y="13676"/>
                    <a:pt x="11335" y="15090"/>
                    <a:pt x="11253" y="16376"/>
                  </a:cubicBezTo>
                  <a:cubicBezTo>
                    <a:pt x="11171" y="17662"/>
                    <a:pt x="10680" y="18819"/>
                    <a:pt x="10025" y="19655"/>
                  </a:cubicBezTo>
                  <a:cubicBezTo>
                    <a:pt x="9371" y="20490"/>
                    <a:pt x="8553" y="21005"/>
                    <a:pt x="7653" y="21262"/>
                  </a:cubicBezTo>
                  <a:cubicBezTo>
                    <a:pt x="6753" y="21519"/>
                    <a:pt x="5771" y="21519"/>
                    <a:pt x="5362" y="21133"/>
                  </a:cubicBezTo>
                  <a:cubicBezTo>
                    <a:pt x="4953" y="20748"/>
                    <a:pt x="5116" y="19976"/>
                    <a:pt x="6507" y="18626"/>
                  </a:cubicBezTo>
                  <a:cubicBezTo>
                    <a:pt x="7898" y="17276"/>
                    <a:pt x="10516" y="15348"/>
                    <a:pt x="12644" y="13869"/>
                  </a:cubicBezTo>
                  <a:cubicBezTo>
                    <a:pt x="14771" y="12390"/>
                    <a:pt x="16407" y="11362"/>
                    <a:pt x="17225" y="11169"/>
                  </a:cubicBezTo>
                  <a:cubicBezTo>
                    <a:pt x="18044" y="10976"/>
                    <a:pt x="18044" y="11619"/>
                    <a:pt x="18044" y="12583"/>
                  </a:cubicBezTo>
                  <a:cubicBezTo>
                    <a:pt x="18044" y="13548"/>
                    <a:pt x="18044" y="14833"/>
                    <a:pt x="18616" y="16055"/>
                  </a:cubicBezTo>
                  <a:cubicBezTo>
                    <a:pt x="19189" y="17276"/>
                    <a:pt x="20335" y="18433"/>
                    <a:pt x="21480" y="19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1" name="Line"/>
            <p:cNvSpPr/>
            <p:nvPr/>
          </p:nvSpPr>
          <p:spPr>
            <a:xfrm>
              <a:off x="8826499" y="4650477"/>
              <a:ext cx="84478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6322" y="0"/>
                  </a:moveTo>
                  <a:cubicBezTo>
                    <a:pt x="8956" y="0"/>
                    <a:pt x="11590" y="0"/>
                    <a:pt x="14224" y="695"/>
                  </a:cubicBezTo>
                  <a:cubicBezTo>
                    <a:pt x="16859" y="1389"/>
                    <a:pt x="19493" y="2779"/>
                    <a:pt x="20546" y="5305"/>
                  </a:cubicBezTo>
                  <a:cubicBezTo>
                    <a:pt x="21600" y="7832"/>
                    <a:pt x="21073" y="11495"/>
                    <a:pt x="17385" y="14400"/>
                  </a:cubicBezTo>
                  <a:cubicBezTo>
                    <a:pt x="13698" y="17305"/>
                    <a:pt x="6849" y="194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2" name="Line"/>
            <p:cNvSpPr/>
            <p:nvPr/>
          </p:nvSpPr>
          <p:spPr>
            <a:xfrm>
              <a:off x="9132310" y="4515410"/>
              <a:ext cx="424441" cy="479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385" fill="norm" stroke="1" extrusionOk="0">
                  <a:moveTo>
                    <a:pt x="8009" y="14791"/>
                  </a:moveTo>
                  <a:cubicBezTo>
                    <a:pt x="6934" y="14697"/>
                    <a:pt x="5859" y="14602"/>
                    <a:pt x="4624" y="15168"/>
                  </a:cubicBezTo>
                  <a:cubicBezTo>
                    <a:pt x="3388" y="15734"/>
                    <a:pt x="1991" y="16960"/>
                    <a:pt x="1185" y="17904"/>
                  </a:cubicBezTo>
                  <a:cubicBezTo>
                    <a:pt x="379" y="18847"/>
                    <a:pt x="164" y="19507"/>
                    <a:pt x="56" y="20073"/>
                  </a:cubicBezTo>
                  <a:cubicBezTo>
                    <a:pt x="-51" y="20639"/>
                    <a:pt x="-51" y="21111"/>
                    <a:pt x="486" y="21299"/>
                  </a:cubicBezTo>
                  <a:cubicBezTo>
                    <a:pt x="1024" y="21488"/>
                    <a:pt x="2098" y="21394"/>
                    <a:pt x="3227" y="20733"/>
                  </a:cubicBezTo>
                  <a:cubicBezTo>
                    <a:pt x="4355" y="20073"/>
                    <a:pt x="5537" y="18847"/>
                    <a:pt x="6880" y="16536"/>
                  </a:cubicBezTo>
                  <a:cubicBezTo>
                    <a:pt x="8224" y="14225"/>
                    <a:pt x="9728" y="10829"/>
                    <a:pt x="10588" y="8141"/>
                  </a:cubicBezTo>
                  <a:cubicBezTo>
                    <a:pt x="11448" y="5453"/>
                    <a:pt x="11662" y="3472"/>
                    <a:pt x="11662" y="2246"/>
                  </a:cubicBezTo>
                  <a:cubicBezTo>
                    <a:pt x="11662" y="1020"/>
                    <a:pt x="11448" y="548"/>
                    <a:pt x="11071" y="265"/>
                  </a:cubicBezTo>
                  <a:cubicBezTo>
                    <a:pt x="10695" y="-18"/>
                    <a:pt x="10158" y="-112"/>
                    <a:pt x="9728" y="171"/>
                  </a:cubicBezTo>
                  <a:cubicBezTo>
                    <a:pt x="9298" y="454"/>
                    <a:pt x="8976" y="1114"/>
                    <a:pt x="8439" y="3048"/>
                  </a:cubicBezTo>
                  <a:cubicBezTo>
                    <a:pt x="7901" y="4981"/>
                    <a:pt x="7149" y="8188"/>
                    <a:pt x="6719" y="10735"/>
                  </a:cubicBezTo>
                  <a:cubicBezTo>
                    <a:pt x="6289" y="13282"/>
                    <a:pt x="6182" y="15168"/>
                    <a:pt x="6182" y="16395"/>
                  </a:cubicBezTo>
                  <a:cubicBezTo>
                    <a:pt x="6182" y="17621"/>
                    <a:pt x="6289" y="18187"/>
                    <a:pt x="6558" y="18328"/>
                  </a:cubicBezTo>
                  <a:cubicBezTo>
                    <a:pt x="6827" y="18470"/>
                    <a:pt x="7256" y="18187"/>
                    <a:pt x="8009" y="17243"/>
                  </a:cubicBezTo>
                  <a:cubicBezTo>
                    <a:pt x="8761" y="16300"/>
                    <a:pt x="9836" y="14697"/>
                    <a:pt x="10588" y="13706"/>
                  </a:cubicBezTo>
                  <a:cubicBezTo>
                    <a:pt x="11340" y="12716"/>
                    <a:pt x="11770" y="12339"/>
                    <a:pt x="12146" y="12386"/>
                  </a:cubicBezTo>
                  <a:cubicBezTo>
                    <a:pt x="12522" y="12433"/>
                    <a:pt x="12845" y="12905"/>
                    <a:pt x="13059" y="13942"/>
                  </a:cubicBezTo>
                  <a:cubicBezTo>
                    <a:pt x="13274" y="14980"/>
                    <a:pt x="13382" y="16583"/>
                    <a:pt x="13274" y="17668"/>
                  </a:cubicBezTo>
                  <a:cubicBezTo>
                    <a:pt x="13167" y="18753"/>
                    <a:pt x="12845" y="19319"/>
                    <a:pt x="12415" y="19743"/>
                  </a:cubicBezTo>
                  <a:cubicBezTo>
                    <a:pt x="11985" y="20167"/>
                    <a:pt x="11448" y="20450"/>
                    <a:pt x="11071" y="20356"/>
                  </a:cubicBezTo>
                  <a:cubicBezTo>
                    <a:pt x="10695" y="20262"/>
                    <a:pt x="10480" y="19790"/>
                    <a:pt x="10964" y="18800"/>
                  </a:cubicBezTo>
                  <a:cubicBezTo>
                    <a:pt x="11448" y="17809"/>
                    <a:pt x="12630" y="16300"/>
                    <a:pt x="13704" y="15168"/>
                  </a:cubicBezTo>
                  <a:cubicBezTo>
                    <a:pt x="14779" y="14036"/>
                    <a:pt x="15746" y="13282"/>
                    <a:pt x="16445" y="12763"/>
                  </a:cubicBezTo>
                  <a:cubicBezTo>
                    <a:pt x="17143" y="12244"/>
                    <a:pt x="17573" y="11961"/>
                    <a:pt x="17519" y="11914"/>
                  </a:cubicBezTo>
                  <a:cubicBezTo>
                    <a:pt x="17465" y="11867"/>
                    <a:pt x="16928" y="12056"/>
                    <a:pt x="16498" y="12763"/>
                  </a:cubicBezTo>
                  <a:cubicBezTo>
                    <a:pt x="16068" y="13471"/>
                    <a:pt x="15746" y="14697"/>
                    <a:pt x="16606" y="16064"/>
                  </a:cubicBezTo>
                  <a:cubicBezTo>
                    <a:pt x="17465" y="17432"/>
                    <a:pt x="19507" y="18941"/>
                    <a:pt x="21549" y="20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3" name="Line"/>
            <p:cNvSpPr/>
            <p:nvPr/>
          </p:nvSpPr>
          <p:spPr>
            <a:xfrm>
              <a:off x="2654300" y="5952227"/>
              <a:ext cx="635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4" name="Line"/>
            <p:cNvSpPr/>
            <p:nvPr/>
          </p:nvSpPr>
          <p:spPr>
            <a:xfrm>
              <a:off x="2622550" y="5882377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5" name="Line"/>
            <p:cNvSpPr/>
            <p:nvPr/>
          </p:nvSpPr>
          <p:spPr>
            <a:xfrm>
              <a:off x="2749550" y="5876027"/>
              <a:ext cx="107950" cy="179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0" y="0"/>
                  </a:moveTo>
                  <a:cubicBezTo>
                    <a:pt x="2541" y="6028"/>
                    <a:pt x="5082" y="12056"/>
                    <a:pt x="6988" y="15698"/>
                  </a:cubicBezTo>
                  <a:cubicBezTo>
                    <a:pt x="8894" y="19340"/>
                    <a:pt x="10165" y="20595"/>
                    <a:pt x="11859" y="21098"/>
                  </a:cubicBezTo>
                  <a:cubicBezTo>
                    <a:pt x="13553" y="21600"/>
                    <a:pt x="15671" y="21349"/>
                    <a:pt x="16941" y="20344"/>
                  </a:cubicBezTo>
                  <a:cubicBezTo>
                    <a:pt x="18212" y="19340"/>
                    <a:pt x="18635" y="17581"/>
                    <a:pt x="19271" y="14567"/>
                  </a:cubicBezTo>
                  <a:cubicBezTo>
                    <a:pt x="19906" y="11553"/>
                    <a:pt x="20753" y="7284"/>
                    <a:pt x="21600" y="3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6" name="Line"/>
            <p:cNvSpPr/>
            <p:nvPr/>
          </p:nvSpPr>
          <p:spPr>
            <a:xfrm>
              <a:off x="2851149" y="5778782"/>
              <a:ext cx="186696" cy="31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450" fill="norm" stroke="1" extrusionOk="0">
                  <a:moveTo>
                    <a:pt x="10681" y="134"/>
                  </a:moveTo>
                  <a:cubicBezTo>
                    <a:pt x="12343" y="-8"/>
                    <a:pt x="14004" y="-150"/>
                    <a:pt x="15666" y="347"/>
                  </a:cubicBezTo>
                  <a:cubicBezTo>
                    <a:pt x="17327" y="845"/>
                    <a:pt x="18989" y="1982"/>
                    <a:pt x="20057" y="3829"/>
                  </a:cubicBezTo>
                  <a:cubicBezTo>
                    <a:pt x="21125" y="5676"/>
                    <a:pt x="21600" y="8234"/>
                    <a:pt x="19226" y="11076"/>
                  </a:cubicBezTo>
                  <a:cubicBezTo>
                    <a:pt x="16853" y="13918"/>
                    <a:pt x="11631" y="17045"/>
                    <a:pt x="7952" y="18821"/>
                  </a:cubicBezTo>
                  <a:cubicBezTo>
                    <a:pt x="4273" y="20597"/>
                    <a:pt x="2136" y="21024"/>
                    <a:pt x="0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7" name="Line"/>
            <p:cNvSpPr/>
            <p:nvPr/>
          </p:nvSpPr>
          <p:spPr>
            <a:xfrm>
              <a:off x="2408697" y="5811324"/>
              <a:ext cx="201153" cy="280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530" fill="norm" stroke="1" extrusionOk="0">
                  <a:moveTo>
                    <a:pt x="13011" y="1067"/>
                  </a:moveTo>
                  <a:cubicBezTo>
                    <a:pt x="12130" y="580"/>
                    <a:pt x="11248" y="92"/>
                    <a:pt x="10256" y="11"/>
                  </a:cubicBezTo>
                  <a:cubicBezTo>
                    <a:pt x="9264" y="-70"/>
                    <a:pt x="8162" y="255"/>
                    <a:pt x="6399" y="2285"/>
                  </a:cubicBezTo>
                  <a:cubicBezTo>
                    <a:pt x="4636" y="4315"/>
                    <a:pt x="2211" y="8050"/>
                    <a:pt x="889" y="10811"/>
                  </a:cubicBezTo>
                  <a:cubicBezTo>
                    <a:pt x="-434" y="13572"/>
                    <a:pt x="-654" y="15359"/>
                    <a:pt x="2873" y="16983"/>
                  </a:cubicBezTo>
                  <a:cubicBezTo>
                    <a:pt x="6399" y="18607"/>
                    <a:pt x="13673" y="20068"/>
                    <a:pt x="20946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8" name="Line"/>
            <p:cNvSpPr/>
            <p:nvPr/>
          </p:nvSpPr>
          <p:spPr>
            <a:xfrm>
              <a:off x="3636287" y="5693057"/>
              <a:ext cx="268964" cy="45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23" fill="norm" stroke="1" extrusionOk="0">
                  <a:moveTo>
                    <a:pt x="21443" y="1144"/>
                  </a:moveTo>
                  <a:cubicBezTo>
                    <a:pt x="20937" y="744"/>
                    <a:pt x="20431" y="344"/>
                    <a:pt x="19334" y="144"/>
                  </a:cubicBezTo>
                  <a:cubicBezTo>
                    <a:pt x="18237" y="-56"/>
                    <a:pt x="16549" y="-56"/>
                    <a:pt x="14355" y="194"/>
                  </a:cubicBezTo>
                  <a:cubicBezTo>
                    <a:pt x="12162" y="444"/>
                    <a:pt x="9462" y="944"/>
                    <a:pt x="7690" y="1294"/>
                  </a:cubicBezTo>
                  <a:cubicBezTo>
                    <a:pt x="5918" y="1644"/>
                    <a:pt x="5074" y="1844"/>
                    <a:pt x="4230" y="2994"/>
                  </a:cubicBezTo>
                  <a:cubicBezTo>
                    <a:pt x="3387" y="4144"/>
                    <a:pt x="2543" y="6244"/>
                    <a:pt x="1952" y="8444"/>
                  </a:cubicBezTo>
                  <a:cubicBezTo>
                    <a:pt x="1362" y="10644"/>
                    <a:pt x="1024" y="12944"/>
                    <a:pt x="771" y="14644"/>
                  </a:cubicBezTo>
                  <a:cubicBezTo>
                    <a:pt x="518" y="16344"/>
                    <a:pt x="349" y="17444"/>
                    <a:pt x="180" y="18544"/>
                  </a:cubicBezTo>
                  <a:cubicBezTo>
                    <a:pt x="12" y="19644"/>
                    <a:pt x="-157" y="20744"/>
                    <a:pt x="265" y="21144"/>
                  </a:cubicBezTo>
                  <a:cubicBezTo>
                    <a:pt x="687" y="21544"/>
                    <a:pt x="1699" y="21244"/>
                    <a:pt x="4484" y="20544"/>
                  </a:cubicBezTo>
                  <a:cubicBezTo>
                    <a:pt x="7268" y="19844"/>
                    <a:pt x="11824" y="18744"/>
                    <a:pt x="16381" y="17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9" name="Line"/>
            <p:cNvSpPr/>
            <p:nvPr/>
          </p:nvSpPr>
          <p:spPr>
            <a:xfrm>
              <a:off x="3581400" y="5914127"/>
              <a:ext cx="1778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0" name="Line"/>
            <p:cNvSpPr/>
            <p:nvPr/>
          </p:nvSpPr>
          <p:spPr>
            <a:xfrm>
              <a:off x="4032250" y="5653221"/>
              <a:ext cx="279400" cy="505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21600" y="834"/>
                  </a:moveTo>
                  <a:cubicBezTo>
                    <a:pt x="21109" y="474"/>
                    <a:pt x="20618" y="114"/>
                    <a:pt x="19309" y="24"/>
                  </a:cubicBezTo>
                  <a:cubicBezTo>
                    <a:pt x="18000" y="-66"/>
                    <a:pt x="15873" y="114"/>
                    <a:pt x="13664" y="339"/>
                  </a:cubicBezTo>
                  <a:cubicBezTo>
                    <a:pt x="11455" y="564"/>
                    <a:pt x="9164" y="834"/>
                    <a:pt x="7527" y="1374"/>
                  </a:cubicBezTo>
                  <a:cubicBezTo>
                    <a:pt x="5891" y="1914"/>
                    <a:pt x="4909" y="2724"/>
                    <a:pt x="4009" y="4659"/>
                  </a:cubicBezTo>
                  <a:cubicBezTo>
                    <a:pt x="3109" y="6594"/>
                    <a:pt x="2291" y="9654"/>
                    <a:pt x="1636" y="12174"/>
                  </a:cubicBezTo>
                  <a:cubicBezTo>
                    <a:pt x="982" y="14694"/>
                    <a:pt x="491" y="16674"/>
                    <a:pt x="245" y="17889"/>
                  </a:cubicBezTo>
                  <a:cubicBezTo>
                    <a:pt x="0" y="19104"/>
                    <a:pt x="0" y="19554"/>
                    <a:pt x="0" y="20004"/>
                  </a:cubicBezTo>
                  <a:cubicBezTo>
                    <a:pt x="0" y="20454"/>
                    <a:pt x="0" y="20904"/>
                    <a:pt x="409" y="21174"/>
                  </a:cubicBezTo>
                  <a:cubicBezTo>
                    <a:pt x="818" y="21444"/>
                    <a:pt x="1636" y="21534"/>
                    <a:pt x="2945" y="21444"/>
                  </a:cubicBezTo>
                  <a:cubicBezTo>
                    <a:pt x="4255" y="21354"/>
                    <a:pt x="6055" y="21084"/>
                    <a:pt x="9245" y="20544"/>
                  </a:cubicBezTo>
                  <a:cubicBezTo>
                    <a:pt x="12436" y="20004"/>
                    <a:pt x="17018" y="19194"/>
                    <a:pt x="21600" y="18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1" name="Line"/>
            <p:cNvSpPr/>
            <p:nvPr/>
          </p:nvSpPr>
          <p:spPr>
            <a:xfrm>
              <a:off x="4425450" y="5818305"/>
              <a:ext cx="206135" cy="55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264" fill="norm" stroke="1" extrusionOk="0">
                  <a:moveTo>
                    <a:pt x="17547" y="2458"/>
                  </a:moveTo>
                  <a:cubicBezTo>
                    <a:pt x="17331" y="1727"/>
                    <a:pt x="17115" y="996"/>
                    <a:pt x="16035" y="509"/>
                  </a:cubicBezTo>
                  <a:cubicBezTo>
                    <a:pt x="14955" y="22"/>
                    <a:pt x="13011" y="-222"/>
                    <a:pt x="10203" y="265"/>
                  </a:cubicBezTo>
                  <a:cubicBezTo>
                    <a:pt x="7395" y="752"/>
                    <a:pt x="3723" y="1970"/>
                    <a:pt x="1779" y="3026"/>
                  </a:cubicBezTo>
                  <a:cubicBezTo>
                    <a:pt x="-165" y="4082"/>
                    <a:pt x="-381" y="4975"/>
                    <a:pt x="483" y="5625"/>
                  </a:cubicBezTo>
                  <a:cubicBezTo>
                    <a:pt x="1347" y="6274"/>
                    <a:pt x="3291" y="6680"/>
                    <a:pt x="4911" y="6883"/>
                  </a:cubicBezTo>
                  <a:cubicBezTo>
                    <a:pt x="6531" y="7086"/>
                    <a:pt x="7827" y="7086"/>
                    <a:pt x="9447" y="6477"/>
                  </a:cubicBezTo>
                  <a:cubicBezTo>
                    <a:pt x="11067" y="5868"/>
                    <a:pt x="13011" y="4650"/>
                    <a:pt x="14199" y="3798"/>
                  </a:cubicBezTo>
                  <a:cubicBezTo>
                    <a:pt x="15387" y="2945"/>
                    <a:pt x="15819" y="2458"/>
                    <a:pt x="15711" y="2417"/>
                  </a:cubicBezTo>
                  <a:cubicBezTo>
                    <a:pt x="15603" y="2376"/>
                    <a:pt x="14955" y="2783"/>
                    <a:pt x="14847" y="3676"/>
                  </a:cubicBezTo>
                  <a:cubicBezTo>
                    <a:pt x="14739" y="4569"/>
                    <a:pt x="15171" y="5949"/>
                    <a:pt x="16251" y="7898"/>
                  </a:cubicBezTo>
                  <a:cubicBezTo>
                    <a:pt x="17331" y="9847"/>
                    <a:pt x="19059" y="12364"/>
                    <a:pt x="20031" y="14435"/>
                  </a:cubicBezTo>
                  <a:cubicBezTo>
                    <a:pt x="21003" y="16506"/>
                    <a:pt x="21219" y="18130"/>
                    <a:pt x="20895" y="19186"/>
                  </a:cubicBezTo>
                  <a:cubicBezTo>
                    <a:pt x="20571" y="20241"/>
                    <a:pt x="19707" y="20728"/>
                    <a:pt x="18195" y="21013"/>
                  </a:cubicBezTo>
                  <a:cubicBezTo>
                    <a:pt x="16683" y="21297"/>
                    <a:pt x="14523" y="21378"/>
                    <a:pt x="12471" y="21053"/>
                  </a:cubicBezTo>
                  <a:cubicBezTo>
                    <a:pt x="10419" y="20728"/>
                    <a:pt x="8475" y="19998"/>
                    <a:pt x="7287" y="19064"/>
                  </a:cubicBezTo>
                  <a:cubicBezTo>
                    <a:pt x="6099" y="18130"/>
                    <a:pt x="5667" y="16993"/>
                    <a:pt x="6423" y="16059"/>
                  </a:cubicBezTo>
                  <a:cubicBezTo>
                    <a:pt x="7179" y="15125"/>
                    <a:pt x="9123" y="14395"/>
                    <a:pt x="11067" y="13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2" name="Line"/>
            <p:cNvSpPr/>
            <p:nvPr/>
          </p:nvSpPr>
          <p:spPr>
            <a:xfrm>
              <a:off x="4738383" y="5673770"/>
              <a:ext cx="138417" cy="361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544" fill="norm" stroke="1" extrusionOk="0">
                  <a:moveTo>
                    <a:pt x="21082" y="702"/>
                  </a:moveTo>
                  <a:cubicBezTo>
                    <a:pt x="19148" y="323"/>
                    <a:pt x="17213" y="-56"/>
                    <a:pt x="14795" y="7"/>
                  </a:cubicBezTo>
                  <a:cubicBezTo>
                    <a:pt x="12378" y="70"/>
                    <a:pt x="9476" y="576"/>
                    <a:pt x="6736" y="2091"/>
                  </a:cubicBezTo>
                  <a:cubicBezTo>
                    <a:pt x="3995" y="3607"/>
                    <a:pt x="1416" y="6133"/>
                    <a:pt x="449" y="9039"/>
                  </a:cubicBezTo>
                  <a:cubicBezTo>
                    <a:pt x="-518" y="11944"/>
                    <a:pt x="127" y="15228"/>
                    <a:pt x="1900" y="17376"/>
                  </a:cubicBezTo>
                  <a:cubicBezTo>
                    <a:pt x="3673" y="19523"/>
                    <a:pt x="6575" y="20533"/>
                    <a:pt x="9637" y="21039"/>
                  </a:cubicBezTo>
                  <a:cubicBezTo>
                    <a:pt x="12700" y="21544"/>
                    <a:pt x="15924" y="21544"/>
                    <a:pt x="19148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3" name="Line"/>
            <p:cNvSpPr/>
            <p:nvPr/>
          </p:nvSpPr>
          <p:spPr>
            <a:xfrm>
              <a:off x="4933950" y="5736327"/>
              <a:ext cx="19685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23" y="720"/>
                    <a:pt x="4645" y="1440"/>
                    <a:pt x="7665" y="3870"/>
                  </a:cubicBezTo>
                  <a:cubicBezTo>
                    <a:pt x="10684" y="6300"/>
                    <a:pt x="14400" y="10440"/>
                    <a:pt x="16839" y="13680"/>
                  </a:cubicBezTo>
                  <a:cubicBezTo>
                    <a:pt x="19277" y="16920"/>
                    <a:pt x="20439" y="192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4" name="Line"/>
            <p:cNvSpPr/>
            <p:nvPr/>
          </p:nvSpPr>
          <p:spPr>
            <a:xfrm>
              <a:off x="4962287" y="5742677"/>
              <a:ext cx="162163" cy="313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77" fill="norm" stroke="1" extrusionOk="0">
                  <a:moveTo>
                    <a:pt x="21491" y="0"/>
                  </a:moveTo>
                  <a:cubicBezTo>
                    <a:pt x="17564" y="2174"/>
                    <a:pt x="13636" y="4349"/>
                    <a:pt x="10130" y="7103"/>
                  </a:cubicBezTo>
                  <a:cubicBezTo>
                    <a:pt x="6623" y="9858"/>
                    <a:pt x="3538" y="13192"/>
                    <a:pt x="1855" y="15366"/>
                  </a:cubicBezTo>
                  <a:cubicBezTo>
                    <a:pt x="172" y="17541"/>
                    <a:pt x="-109" y="18556"/>
                    <a:pt x="31" y="19426"/>
                  </a:cubicBezTo>
                  <a:cubicBezTo>
                    <a:pt x="172" y="20295"/>
                    <a:pt x="733" y="21020"/>
                    <a:pt x="1714" y="21310"/>
                  </a:cubicBezTo>
                  <a:cubicBezTo>
                    <a:pt x="2696" y="21600"/>
                    <a:pt x="4099" y="21455"/>
                    <a:pt x="5501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5" name="Line"/>
            <p:cNvSpPr/>
            <p:nvPr/>
          </p:nvSpPr>
          <p:spPr>
            <a:xfrm>
              <a:off x="5194300" y="5704577"/>
              <a:ext cx="108683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0" y="0"/>
                  </a:moveTo>
                  <a:cubicBezTo>
                    <a:pt x="2038" y="0"/>
                    <a:pt x="4075" y="0"/>
                    <a:pt x="6725" y="494"/>
                  </a:cubicBezTo>
                  <a:cubicBezTo>
                    <a:pt x="9374" y="988"/>
                    <a:pt x="12634" y="1976"/>
                    <a:pt x="15691" y="4306"/>
                  </a:cubicBezTo>
                  <a:cubicBezTo>
                    <a:pt x="18747" y="6635"/>
                    <a:pt x="21600" y="10306"/>
                    <a:pt x="20785" y="13412"/>
                  </a:cubicBezTo>
                  <a:cubicBezTo>
                    <a:pt x="19970" y="16518"/>
                    <a:pt x="15487" y="19059"/>
                    <a:pt x="110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6" name="Line"/>
            <p:cNvSpPr/>
            <p:nvPr/>
          </p:nvSpPr>
          <p:spPr>
            <a:xfrm>
              <a:off x="5384800" y="5566432"/>
              <a:ext cx="227278" cy="563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41" fill="norm" stroke="1" extrusionOk="0">
                  <a:moveTo>
                    <a:pt x="0" y="1640"/>
                  </a:moveTo>
                  <a:cubicBezTo>
                    <a:pt x="3800" y="1074"/>
                    <a:pt x="7600" y="507"/>
                    <a:pt x="10100" y="224"/>
                  </a:cubicBezTo>
                  <a:cubicBezTo>
                    <a:pt x="12600" y="-59"/>
                    <a:pt x="13800" y="-59"/>
                    <a:pt x="14700" y="143"/>
                  </a:cubicBezTo>
                  <a:cubicBezTo>
                    <a:pt x="15600" y="345"/>
                    <a:pt x="16200" y="750"/>
                    <a:pt x="16700" y="1842"/>
                  </a:cubicBezTo>
                  <a:cubicBezTo>
                    <a:pt x="17200" y="2934"/>
                    <a:pt x="17600" y="4714"/>
                    <a:pt x="17900" y="6858"/>
                  </a:cubicBezTo>
                  <a:cubicBezTo>
                    <a:pt x="18200" y="9002"/>
                    <a:pt x="18400" y="11510"/>
                    <a:pt x="19000" y="13653"/>
                  </a:cubicBezTo>
                  <a:cubicBezTo>
                    <a:pt x="19600" y="15797"/>
                    <a:pt x="20600" y="17577"/>
                    <a:pt x="21100" y="18710"/>
                  </a:cubicBezTo>
                  <a:cubicBezTo>
                    <a:pt x="21600" y="19842"/>
                    <a:pt x="21600" y="20328"/>
                    <a:pt x="21100" y="20570"/>
                  </a:cubicBezTo>
                  <a:cubicBezTo>
                    <a:pt x="20600" y="20813"/>
                    <a:pt x="19600" y="20813"/>
                    <a:pt x="16300" y="20934"/>
                  </a:cubicBezTo>
                  <a:cubicBezTo>
                    <a:pt x="13000" y="21056"/>
                    <a:pt x="7400" y="21298"/>
                    <a:pt x="1800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7" name="Line"/>
            <p:cNvSpPr/>
            <p:nvPr/>
          </p:nvSpPr>
          <p:spPr>
            <a:xfrm>
              <a:off x="6267450" y="6001805"/>
              <a:ext cx="18415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469" y="4868"/>
                    <a:pt x="8938" y="-1303"/>
                    <a:pt x="12538" y="240"/>
                  </a:cubicBezTo>
                  <a:cubicBezTo>
                    <a:pt x="16138" y="1783"/>
                    <a:pt x="18869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8" name="Line"/>
            <p:cNvSpPr/>
            <p:nvPr/>
          </p:nvSpPr>
          <p:spPr>
            <a:xfrm>
              <a:off x="6305550" y="6149077"/>
              <a:ext cx="1587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9" name="Line"/>
            <p:cNvSpPr/>
            <p:nvPr/>
          </p:nvSpPr>
          <p:spPr>
            <a:xfrm>
              <a:off x="7260516" y="5853749"/>
              <a:ext cx="123011" cy="473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1" h="21554" fill="norm" stroke="1" extrusionOk="0">
                  <a:moveTo>
                    <a:pt x="17941" y="2750"/>
                  </a:moveTo>
                  <a:cubicBezTo>
                    <a:pt x="17941" y="2268"/>
                    <a:pt x="17941" y="1786"/>
                    <a:pt x="16321" y="1208"/>
                  </a:cubicBezTo>
                  <a:cubicBezTo>
                    <a:pt x="14701" y="629"/>
                    <a:pt x="11461" y="-46"/>
                    <a:pt x="8401" y="2"/>
                  </a:cubicBezTo>
                  <a:cubicBezTo>
                    <a:pt x="5341" y="50"/>
                    <a:pt x="2461" y="822"/>
                    <a:pt x="1021" y="1834"/>
                  </a:cubicBezTo>
                  <a:cubicBezTo>
                    <a:pt x="-419" y="2847"/>
                    <a:pt x="-419" y="4100"/>
                    <a:pt x="1561" y="6077"/>
                  </a:cubicBezTo>
                  <a:cubicBezTo>
                    <a:pt x="3541" y="8054"/>
                    <a:pt x="7501" y="10754"/>
                    <a:pt x="11101" y="12972"/>
                  </a:cubicBezTo>
                  <a:cubicBezTo>
                    <a:pt x="14701" y="15190"/>
                    <a:pt x="17941" y="16925"/>
                    <a:pt x="19561" y="18179"/>
                  </a:cubicBezTo>
                  <a:cubicBezTo>
                    <a:pt x="21181" y="19433"/>
                    <a:pt x="21181" y="20204"/>
                    <a:pt x="20461" y="20734"/>
                  </a:cubicBezTo>
                  <a:cubicBezTo>
                    <a:pt x="19741" y="21265"/>
                    <a:pt x="18301" y="21554"/>
                    <a:pt x="16141" y="21554"/>
                  </a:cubicBezTo>
                  <a:cubicBezTo>
                    <a:pt x="13981" y="21554"/>
                    <a:pt x="11101" y="21265"/>
                    <a:pt x="8221" y="20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0" name="Line"/>
            <p:cNvSpPr/>
            <p:nvPr/>
          </p:nvSpPr>
          <p:spPr>
            <a:xfrm>
              <a:off x="7099300" y="6441177"/>
              <a:ext cx="1651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1" name="Line"/>
            <p:cNvSpPr/>
            <p:nvPr/>
          </p:nvSpPr>
          <p:spPr>
            <a:xfrm>
              <a:off x="7262877" y="6415777"/>
              <a:ext cx="188063" cy="82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062" fill="norm" stroke="1" extrusionOk="0">
                  <a:moveTo>
                    <a:pt x="13700" y="0"/>
                  </a:moveTo>
                  <a:cubicBezTo>
                    <a:pt x="12514" y="4860"/>
                    <a:pt x="11327" y="9720"/>
                    <a:pt x="9665" y="13500"/>
                  </a:cubicBezTo>
                  <a:cubicBezTo>
                    <a:pt x="8004" y="17280"/>
                    <a:pt x="5867" y="19980"/>
                    <a:pt x="4206" y="20790"/>
                  </a:cubicBezTo>
                  <a:cubicBezTo>
                    <a:pt x="2544" y="21600"/>
                    <a:pt x="1358" y="20520"/>
                    <a:pt x="645" y="18630"/>
                  </a:cubicBezTo>
                  <a:cubicBezTo>
                    <a:pt x="-67" y="16740"/>
                    <a:pt x="-304" y="14040"/>
                    <a:pt x="527" y="11070"/>
                  </a:cubicBezTo>
                  <a:cubicBezTo>
                    <a:pt x="1358" y="8100"/>
                    <a:pt x="3256" y="4860"/>
                    <a:pt x="4799" y="3510"/>
                  </a:cubicBezTo>
                  <a:cubicBezTo>
                    <a:pt x="6342" y="2160"/>
                    <a:pt x="7529" y="2700"/>
                    <a:pt x="8953" y="5670"/>
                  </a:cubicBezTo>
                  <a:cubicBezTo>
                    <a:pt x="10377" y="8640"/>
                    <a:pt x="12039" y="14040"/>
                    <a:pt x="14056" y="16200"/>
                  </a:cubicBezTo>
                  <a:cubicBezTo>
                    <a:pt x="16074" y="18360"/>
                    <a:pt x="18448" y="17280"/>
                    <a:pt x="19753" y="14850"/>
                  </a:cubicBezTo>
                  <a:cubicBezTo>
                    <a:pt x="21059" y="12420"/>
                    <a:pt x="21296" y="8640"/>
                    <a:pt x="20940" y="5670"/>
                  </a:cubicBezTo>
                  <a:cubicBezTo>
                    <a:pt x="20584" y="2700"/>
                    <a:pt x="19634" y="540"/>
                    <a:pt x="17498" y="540"/>
                  </a:cubicBezTo>
                  <a:cubicBezTo>
                    <a:pt x="15362" y="540"/>
                    <a:pt x="12039" y="2700"/>
                    <a:pt x="8716" y="4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2" name="Line"/>
            <p:cNvSpPr/>
            <p:nvPr/>
          </p:nvSpPr>
          <p:spPr>
            <a:xfrm>
              <a:off x="7153899" y="5709210"/>
              <a:ext cx="172993" cy="91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0669" fill="norm" stroke="1" extrusionOk="0">
                  <a:moveTo>
                    <a:pt x="7340" y="13349"/>
                  </a:moveTo>
                  <a:cubicBezTo>
                    <a:pt x="6039" y="14309"/>
                    <a:pt x="4738" y="15269"/>
                    <a:pt x="3566" y="16469"/>
                  </a:cubicBezTo>
                  <a:cubicBezTo>
                    <a:pt x="2395" y="17669"/>
                    <a:pt x="1354" y="19109"/>
                    <a:pt x="704" y="18629"/>
                  </a:cubicBezTo>
                  <a:cubicBezTo>
                    <a:pt x="53" y="18149"/>
                    <a:pt x="-207" y="15749"/>
                    <a:pt x="183" y="13349"/>
                  </a:cubicBezTo>
                  <a:cubicBezTo>
                    <a:pt x="574" y="10949"/>
                    <a:pt x="1615" y="8549"/>
                    <a:pt x="2786" y="7109"/>
                  </a:cubicBezTo>
                  <a:cubicBezTo>
                    <a:pt x="3957" y="5669"/>
                    <a:pt x="5258" y="5189"/>
                    <a:pt x="6950" y="6869"/>
                  </a:cubicBezTo>
                  <a:cubicBezTo>
                    <a:pt x="8641" y="8549"/>
                    <a:pt x="10723" y="12389"/>
                    <a:pt x="12154" y="15269"/>
                  </a:cubicBezTo>
                  <a:cubicBezTo>
                    <a:pt x="13586" y="18149"/>
                    <a:pt x="14366" y="20069"/>
                    <a:pt x="15407" y="20549"/>
                  </a:cubicBezTo>
                  <a:cubicBezTo>
                    <a:pt x="16448" y="21029"/>
                    <a:pt x="17750" y="20069"/>
                    <a:pt x="18791" y="17669"/>
                  </a:cubicBezTo>
                  <a:cubicBezTo>
                    <a:pt x="19832" y="15269"/>
                    <a:pt x="20612" y="11429"/>
                    <a:pt x="21003" y="8309"/>
                  </a:cubicBezTo>
                  <a:cubicBezTo>
                    <a:pt x="21393" y="5189"/>
                    <a:pt x="21393" y="2789"/>
                    <a:pt x="20742" y="1349"/>
                  </a:cubicBezTo>
                  <a:cubicBezTo>
                    <a:pt x="20092" y="-91"/>
                    <a:pt x="18791" y="-571"/>
                    <a:pt x="16058" y="869"/>
                  </a:cubicBezTo>
                  <a:cubicBezTo>
                    <a:pt x="13326" y="2309"/>
                    <a:pt x="9162" y="5669"/>
                    <a:pt x="4998" y="9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3" name="Line"/>
            <p:cNvSpPr/>
            <p:nvPr/>
          </p:nvSpPr>
          <p:spPr>
            <a:xfrm>
              <a:off x="7639050" y="5984924"/>
              <a:ext cx="228600" cy="137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fill="norm" stroke="1" extrusionOk="0">
                  <a:moveTo>
                    <a:pt x="0" y="5745"/>
                  </a:moveTo>
                  <a:cubicBezTo>
                    <a:pt x="1800" y="3781"/>
                    <a:pt x="3600" y="1818"/>
                    <a:pt x="5300" y="836"/>
                  </a:cubicBezTo>
                  <a:cubicBezTo>
                    <a:pt x="7000" y="-146"/>
                    <a:pt x="8600" y="-146"/>
                    <a:pt x="9500" y="1654"/>
                  </a:cubicBezTo>
                  <a:cubicBezTo>
                    <a:pt x="10400" y="3454"/>
                    <a:pt x="10600" y="7054"/>
                    <a:pt x="10400" y="10327"/>
                  </a:cubicBezTo>
                  <a:cubicBezTo>
                    <a:pt x="10200" y="13599"/>
                    <a:pt x="9600" y="16545"/>
                    <a:pt x="8800" y="18345"/>
                  </a:cubicBezTo>
                  <a:cubicBezTo>
                    <a:pt x="8000" y="20145"/>
                    <a:pt x="7000" y="20799"/>
                    <a:pt x="6000" y="21127"/>
                  </a:cubicBezTo>
                  <a:cubicBezTo>
                    <a:pt x="5000" y="21454"/>
                    <a:pt x="4000" y="21454"/>
                    <a:pt x="3400" y="20472"/>
                  </a:cubicBezTo>
                  <a:cubicBezTo>
                    <a:pt x="2800" y="19490"/>
                    <a:pt x="2600" y="17527"/>
                    <a:pt x="4100" y="14254"/>
                  </a:cubicBezTo>
                  <a:cubicBezTo>
                    <a:pt x="5600" y="10981"/>
                    <a:pt x="8800" y="6399"/>
                    <a:pt x="11200" y="3618"/>
                  </a:cubicBezTo>
                  <a:cubicBezTo>
                    <a:pt x="13600" y="836"/>
                    <a:pt x="15200" y="-146"/>
                    <a:pt x="15600" y="18"/>
                  </a:cubicBezTo>
                  <a:cubicBezTo>
                    <a:pt x="16000" y="181"/>
                    <a:pt x="15200" y="1490"/>
                    <a:pt x="14500" y="2799"/>
                  </a:cubicBezTo>
                  <a:cubicBezTo>
                    <a:pt x="13800" y="4109"/>
                    <a:pt x="13200" y="5418"/>
                    <a:pt x="13100" y="7709"/>
                  </a:cubicBezTo>
                  <a:cubicBezTo>
                    <a:pt x="13000" y="9999"/>
                    <a:pt x="13400" y="13272"/>
                    <a:pt x="14900" y="15236"/>
                  </a:cubicBezTo>
                  <a:cubicBezTo>
                    <a:pt x="16400" y="17199"/>
                    <a:pt x="19000" y="17854"/>
                    <a:pt x="21600" y="18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4" name="Line"/>
            <p:cNvSpPr/>
            <p:nvPr/>
          </p:nvSpPr>
          <p:spPr>
            <a:xfrm>
              <a:off x="8312150" y="5851872"/>
              <a:ext cx="120650" cy="290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21600" y="375"/>
                  </a:moveTo>
                  <a:cubicBezTo>
                    <a:pt x="17432" y="64"/>
                    <a:pt x="13263" y="-247"/>
                    <a:pt x="10042" y="297"/>
                  </a:cubicBezTo>
                  <a:cubicBezTo>
                    <a:pt x="6821" y="841"/>
                    <a:pt x="4547" y="2239"/>
                    <a:pt x="3789" y="5036"/>
                  </a:cubicBezTo>
                  <a:cubicBezTo>
                    <a:pt x="3032" y="7834"/>
                    <a:pt x="3789" y="12029"/>
                    <a:pt x="3411" y="14982"/>
                  </a:cubicBezTo>
                  <a:cubicBezTo>
                    <a:pt x="3032" y="17934"/>
                    <a:pt x="1516" y="19644"/>
                    <a:pt x="0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5" name="Line"/>
            <p:cNvSpPr/>
            <p:nvPr/>
          </p:nvSpPr>
          <p:spPr>
            <a:xfrm>
              <a:off x="8210550" y="6015727"/>
              <a:ext cx="2032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6800"/>
                    <a:pt x="5400" y="12000"/>
                    <a:pt x="9000" y="8400"/>
                  </a:cubicBezTo>
                  <a:cubicBezTo>
                    <a:pt x="12600" y="4800"/>
                    <a:pt x="171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6" name="Line"/>
            <p:cNvSpPr/>
            <p:nvPr/>
          </p:nvSpPr>
          <p:spPr>
            <a:xfrm>
              <a:off x="8478339" y="5831577"/>
              <a:ext cx="297361" cy="26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32" fill="norm" stroke="1" extrusionOk="0">
                  <a:moveTo>
                    <a:pt x="7274" y="0"/>
                  </a:moveTo>
                  <a:cubicBezTo>
                    <a:pt x="5742" y="850"/>
                    <a:pt x="4210" y="1701"/>
                    <a:pt x="2985" y="3912"/>
                  </a:cubicBezTo>
                  <a:cubicBezTo>
                    <a:pt x="1759" y="6123"/>
                    <a:pt x="840" y="9694"/>
                    <a:pt x="381" y="12416"/>
                  </a:cubicBezTo>
                  <a:cubicBezTo>
                    <a:pt x="-79" y="15137"/>
                    <a:pt x="-79" y="17008"/>
                    <a:pt x="151" y="18283"/>
                  </a:cubicBezTo>
                  <a:cubicBezTo>
                    <a:pt x="381" y="19559"/>
                    <a:pt x="840" y="20239"/>
                    <a:pt x="1606" y="20750"/>
                  </a:cubicBezTo>
                  <a:cubicBezTo>
                    <a:pt x="2372" y="21260"/>
                    <a:pt x="3444" y="21600"/>
                    <a:pt x="4210" y="21345"/>
                  </a:cubicBezTo>
                  <a:cubicBezTo>
                    <a:pt x="4976" y="21090"/>
                    <a:pt x="5436" y="20239"/>
                    <a:pt x="5972" y="18879"/>
                  </a:cubicBezTo>
                  <a:cubicBezTo>
                    <a:pt x="6508" y="17518"/>
                    <a:pt x="7121" y="15647"/>
                    <a:pt x="8117" y="14202"/>
                  </a:cubicBezTo>
                  <a:cubicBezTo>
                    <a:pt x="9112" y="12756"/>
                    <a:pt x="10491" y="11735"/>
                    <a:pt x="11564" y="11310"/>
                  </a:cubicBezTo>
                  <a:cubicBezTo>
                    <a:pt x="12636" y="10885"/>
                    <a:pt x="13402" y="11055"/>
                    <a:pt x="14015" y="12246"/>
                  </a:cubicBezTo>
                  <a:cubicBezTo>
                    <a:pt x="14627" y="13436"/>
                    <a:pt x="15087" y="15647"/>
                    <a:pt x="15010" y="17093"/>
                  </a:cubicBezTo>
                  <a:cubicBezTo>
                    <a:pt x="14934" y="18539"/>
                    <a:pt x="14321" y="19219"/>
                    <a:pt x="13632" y="19814"/>
                  </a:cubicBezTo>
                  <a:cubicBezTo>
                    <a:pt x="12942" y="20409"/>
                    <a:pt x="12176" y="20920"/>
                    <a:pt x="11564" y="20835"/>
                  </a:cubicBezTo>
                  <a:cubicBezTo>
                    <a:pt x="10951" y="20750"/>
                    <a:pt x="10491" y="20069"/>
                    <a:pt x="10491" y="19219"/>
                  </a:cubicBezTo>
                  <a:cubicBezTo>
                    <a:pt x="10491" y="18369"/>
                    <a:pt x="10951" y="17348"/>
                    <a:pt x="11870" y="16243"/>
                  </a:cubicBezTo>
                  <a:cubicBezTo>
                    <a:pt x="12789" y="15137"/>
                    <a:pt x="14168" y="13946"/>
                    <a:pt x="15470" y="12926"/>
                  </a:cubicBezTo>
                  <a:cubicBezTo>
                    <a:pt x="16772" y="11906"/>
                    <a:pt x="17998" y="11055"/>
                    <a:pt x="18457" y="11055"/>
                  </a:cubicBezTo>
                  <a:cubicBezTo>
                    <a:pt x="18917" y="11055"/>
                    <a:pt x="18610" y="11906"/>
                    <a:pt x="18457" y="12756"/>
                  </a:cubicBezTo>
                  <a:cubicBezTo>
                    <a:pt x="18304" y="13606"/>
                    <a:pt x="18304" y="14457"/>
                    <a:pt x="18840" y="15477"/>
                  </a:cubicBezTo>
                  <a:cubicBezTo>
                    <a:pt x="19376" y="16498"/>
                    <a:pt x="20449" y="17688"/>
                    <a:pt x="21521" y="18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7" name="Line"/>
            <p:cNvSpPr/>
            <p:nvPr/>
          </p:nvSpPr>
          <p:spPr>
            <a:xfrm>
              <a:off x="8851899" y="5825227"/>
              <a:ext cx="109813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4" h="21600" fill="norm" stroke="1" extrusionOk="0">
                  <a:moveTo>
                    <a:pt x="0" y="0"/>
                  </a:moveTo>
                  <a:cubicBezTo>
                    <a:pt x="6676" y="3900"/>
                    <a:pt x="13353" y="7800"/>
                    <a:pt x="17084" y="10650"/>
                  </a:cubicBezTo>
                  <a:cubicBezTo>
                    <a:pt x="20815" y="13500"/>
                    <a:pt x="21600" y="15300"/>
                    <a:pt x="18262" y="16950"/>
                  </a:cubicBezTo>
                  <a:cubicBezTo>
                    <a:pt x="14924" y="18600"/>
                    <a:pt x="7462" y="20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8" name="Line"/>
            <p:cNvSpPr/>
            <p:nvPr/>
          </p:nvSpPr>
          <p:spPr>
            <a:xfrm>
              <a:off x="9137649" y="6047477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9" name="Line"/>
            <p:cNvSpPr/>
            <p:nvPr/>
          </p:nvSpPr>
          <p:spPr>
            <a:xfrm>
              <a:off x="9357567" y="5730101"/>
              <a:ext cx="389684" cy="422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331" fill="norm" stroke="1" extrusionOk="0">
                  <a:moveTo>
                    <a:pt x="8535" y="15392"/>
                  </a:moveTo>
                  <a:cubicBezTo>
                    <a:pt x="7251" y="15178"/>
                    <a:pt x="5966" y="14964"/>
                    <a:pt x="4565" y="15499"/>
                  </a:cubicBezTo>
                  <a:cubicBezTo>
                    <a:pt x="3164" y="16034"/>
                    <a:pt x="1646" y="17317"/>
                    <a:pt x="829" y="18333"/>
                  </a:cubicBezTo>
                  <a:cubicBezTo>
                    <a:pt x="12" y="19348"/>
                    <a:pt x="-105" y="20097"/>
                    <a:pt x="70" y="20632"/>
                  </a:cubicBezTo>
                  <a:cubicBezTo>
                    <a:pt x="245" y="21166"/>
                    <a:pt x="712" y="21487"/>
                    <a:pt x="1880" y="21220"/>
                  </a:cubicBezTo>
                  <a:cubicBezTo>
                    <a:pt x="3047" y="20952"/>
                    <a:pt x="4916" y="20097"/>
                    <a:pt x="6317" y="17958"/>
                  </a:cubicBezTo>
                  <a:cubicBezTo>
                    <a:pt x="7718" y="15820"/>
                    <a:pt x="8652" y="12398"/>
                    <a:pt x="9177" y="9404"/>
                  </a:cubicBezTo>
                  <a:cubicBezTo>
                    <a:pt x="9703" y="6410"/>
                    <a:pt x="9819" y="3843"/>
                    <a:pt x="9878" y="2293"/>
                  </a:cubicBezTo>
                  <a:cubicBezTo>
                    <a:pt x="9936" y="742"/>
                    <a:pt x="9936" y="208"/>
                    <a:pt x="9644" y="47"/>
                  </a:cubicBezTo>
                  <a:cubicBezTo>
                    <a:pt x="9352" y="-113"/>
                    <a:pt x="8769" y="101"/>
                    <a:pt x="8068" y="1224"/>
                  </a:cubicBezTo>
                  <a:cubicBezTo>
                    <a:pt x="7367" y="2346"/>
                    <a:pt x="6550" y="4378"/>
                    <a:pt x="6083" y="6998"/>
                  </a:cubicBezTo>
                  <a:cubicBezTo>
                    <a:pt x="5616" y="9618"/>
                    <a:pt x="5499" y="12826"/>
                    <a:pt x="5499" y="14697"/>
                  </a:cubicBezTo>
                  <a:cubicBezTo>
                    <a:pt x="5499" y="16568"/>
                    <a:pt x="5616" y="17103"/>
                    <a:pt x="5966" y="17317"/>
                  </a:cubicBezTo>
                  <a:cubicBezTo>
                    <a:pt x="6317" y="17531"/>
                    <a:pt x="6900" y="17424"/>
                    <a:pt x="7834" y="16782"/>
                  </a:cubicBezTo>
                  <a:cubicBezTo>
                    <a:pt x="8769" y="16140"/>
                    <a:pt x="10053" y="14964"/>
                    <a:pt x="11104" y="14323"/>
                  </a:cubicBezTo>
                  <a:cubicBezTo>
                    <a:pt x="12154" y="13681"/>
                    <a:pt x="12972" y="13574"/>
                    <a:pt x="13439" y="13788"/>
                  </a:cubicBezTo>
                  <a:cubicBezTo>
                    <a:pt x="13906" y="14002"/>
                    <a:pt x="14023" y="14537"/>
                    <a:pt x="13906" y="15445"/>
                  </a:cubicBezTo>
                  <a:cubicBezTo>
                    <a:pt x="13789" y="16354"/>
                    <a:pt x="13439" y="17637"/>
                    <a:pt x="13147" y="18546"/>
                  </a:cubicBezTo>
                  <a:cubicBezTo>
                    <a:pt x="12855" y="19455"/>
                    <a:pt x="12621" y="19990"/>
                    <a:pt x="12271" y="20471"/>
                  </a:cubicBezTo>
                  <a:cubicBezTo>
                    <a:pt x="11921" y="20952"/>
                    <a:pt x="11454" y="21380"/>
                    <a:pt x="11337" y="21327"/>
                  </a:cubicBezTo>
                  <a:cubicBezTo>
                    <a:pt x="11220" y="21273"/>
                    <a:pt x="11454" y="20738"/>
                    <a:pt x="12738" y="19509"/>
                  </a:cubicBezTo>
                  <a:cubicBezTo>
                    <a:pt x="14023" y="18279"/>
                    <a:pt x="16358" y="16354"/>
                    <a:pt x="17700" y="15125"/>
                  </a:cubicBezTo>
                  <a:cubicBezTo>
                    <a:pt x="19043" y="13895"/>
                    <a:pt x="19393" y="13360"/>
                    <a:pt x="19218" y="13093"/>
                  </a:cubicBezTo>
                  <a:cubicBezTo>
                    <a:pt x="19043" y="12826"/>
                    <a:pt x="18343" y="12826"/>
                    <a:pt x="17525" y="13414"/>
                  </a:cubicBezTo>
                  <a:cubicBezTo>
                    <a:pt x="16708" y="14002"/>
                    <a:pt x="15774" y="15178"/>
                    <a:pt x="15365" y="16034"/>
                  </a:cubicBezTo>
                  <a:cubicBezTo>
                    <a:pt x="14957" y="16889"/>
                    <a:pt x="15073" y="17424"/>
                    <a:pt x="16183" y="18172"/>
                  </a:cubicBezTo>
                  <a:cubicBezTo>
                    <a:pt x="17292" y="18921"/>
                    <a:pt x="19393" y="19883"/>
                    <a:pt x="21495" y="20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0" name="Line"/>
            <p:cNvSpPr/>
            <p:nvPr/>
          </p:nvSpPr>
          <p:spPr>
            <a:xfrm>
              <a:off x="7391400" y="5988125"/>
              <a:ext cx="120117" cy="29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384" fill="norm" stroke="1" extrusionOk="0">
                  <a:moveTo>
                    <a:pt x="18189" y="1984"/>
                  </a:moveTo>
                  <a:cubicBezTo>
                    <a:pt x="17811" y="1223"/>
                    <a:pt x="17432" y="462"/>
                    <a:pt x="16295" y="158"/>
                  </a:cubicBezTo>
                  <a:cubicBezTo>
                    <a:pt x="15158" y="-146"/>
                    <a:pt x="13263" y="6"/>
                    <a:pt x="10800" y="462"/>
                  </a:cubicBezTo>
                  <a:cubicBezTo>
                    <a:pt x="8337" y="919"/>
                    <a:pt x="5305" y="1679"/>
                    <a:pt x="3221" y="2364"/>
                  </a:cubicBezTo>
                  <a:cubicBezTo>
                    <a:pt x="1137" y="3048"/>
                    <a:pt x="0" y="3657"/>
                    <a:pt x="0" y="4265"/>
                  </a:cubicBezTo>
                  <a:cubicBezTo>
                    <a:pt x="0" y="4874"/>
                    <a:pt x="1137" y="5482"/>
                    <a:pt x="2653" y="5710"/>
                  </a:cubicBezTo>
                  <a:cubicBezTo>
                    <a:pt x="4168" y="5939"/>
                    <a:pt x="6063" y="5786"/>
                    <a:pt x="7579" y="5406"/>
                  </a:cubicBezTo>
                  <a:cubicBezTo>
                    <a:pt x="9095" y="5026"/>
                    <a:pt x="10232" y="4417"/>
                    <a:pt x="11179" y="3733"/>
                  </a:cubicBezTo>
                  <a:cubicBezTo>
                    <a:pt x="12126" y="3048"/>
                    <a:pt x="12884" y="2288"/>
                    <a:pt x="13453" y="2592"/>
                  </a:cubicBezTo>
                  <a:cubicBezTo>
                    <a:pt x="14021" y="2896"/>
                    <a:pt x="14400" y="4265"/>
                    <a:pt x="15726" y="6623"/>
                  </a:cubicBezTo>
                  <a:cubicBezTo>
                    <a:pt x="17053" y="8981"/>
                    <a:pt x="19326" y="12327"/>
                    <a:pt x="20463" y="14381"/>
                  </a:cubicBezTo>
                  <a:cubicBezTo>
                    <a:pt x="21600" y="16434"/>
                    <a:pt x="21600" y="17195"/>
                    <a:pt x="21411" y="17955"/>
                  </a:cubicBezTo>
                  <a:cubicBezTo>
                    <a:pt x="21221" y="18716"/>
                    <a:pt x="20842" y="19477"/>
                    <a:pt x="19705" y="20161"/>
                  </a:cubicBezTo>
                  <a:cubicBezTo>
                    <a:pt x="18568" y="20846"/>
                    <a:pt x="16674" y="21454"/>
                    <a:pt x="15158" y="21378"/>
                  </a:cubicBezTo>
                  <a:cubicBezTo>
                    <a:pt x="13642" y="21302"/>
                    <a:pt x="12505" y="20541"/>
                    <a:pt x="11747" y="19781"/>
                  </a:cubicBezTo>
                  <a:cubicBezTo>
                    <a:pt x="10989" y="19020"/>
                    <a:pt x="10611" y="18260"/>
                    <a:pt x="10989" y="17575"/>
                  </a:cubicBezTo>
                  <a:cubicBezTo>
                    <a:pt x="11368" y="16891"/>
                    <a:pt x="12505" y="16282"/>
                    <a:pt x="13642" y="15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1" name="Line"/>
            <p:cNvSpPr/>
            <p:nvPr/>
          </p:nvSpPr>
          <p:spPr>
            <a:xfrm>
              <a:off x="7524482" y="5928901"/>
              <a:ext cx="95519" cy="290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47" fill="norm" stroke="1" extrusionOk="0">
                  <a:moveTo>
                    <a:pt x="16964" y="2195"/>
                  </a:moveTo>
                  <a:cubicBezTo>
                    <a:pt x="16494" y="1412"/>
                    <a:pt x="16025" y="630"/>
                    <a:pt x="14381" y="238"/>
                  </a:cubicBezTo>
                  <a:cubicBezTo>
                    <a:pt x="12738" y="-153"/>
                    <a:pt x="9920" y="-153"/>
                    <a:pt x="6868" y="943"/>
                  </a:cubicBezTo>
                  <a:cubicBezTo>
                    <a:pt x="3816" y="2038"/>
                    <a:pt x="529" y="4230"/>
                    <a:pt x="60" y="6812"/>
                  </a:cubicBezTo>
                  <a:cubicBezTo>
                    <a:pt x="-410" y="9395"/>
                    <a:pt x="1938" y="12369"/>
                    <a:pt x="5929" y="14873"/>
                  </a:cubicBezTo>
                  <a:cubicBezTo>
                    <a:pt x="9920" y="17377"/>
                    <a:pt x="15555" y="19412"/>
                    <a:pt x="21190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2" name="Line"/>
            <p:cNvSpPr/>
            <p:nvPr/>
          </p:nvSpPr>
          <p:spPr>
            <a:xfrm>
              <a:off x="7797800" y="5914127"/>
              <a:ext cx="123462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4" h="21600" fill="norm" stroke="1" extrusionOk="0">
                  <a:moveTo>
                    <a:pt x="8498" y="0"/>
                  </a:moveTo>
                  <a:cubicBezTo>
                    <a:pt x="10269" y="0"/>
                    <a:pt x="12039" y="0"/>
                    <a:pt x="13987" y="692"/>
                  </a:cubicBezTo>
                  <a:cubicBezTo>
                    <a:pt x="15934" y="1385"/>
                    <a:pt x="18059" y="2769"/>
                    <a:pt x="19475" y="4985"/>
                  </a:cubicBezTo>
                  <a:cubicBezTo>
                    <a:pt x="20892" y="7200"/>
                    <a:pt x="21600" y="10246"/>
                    <a:pt x="18236" y="13154"/>
                  </a:cubicBezTo>
                  <a:cubicBezTo>
                    <a:pt x="14872" y="16062"/>
                    <a:pt x="7436" y="188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3" name="Line"/>
            <p:cNvSpPr/>
            <p:nvPr/>
          </p:nvSpPr>
          <p:spPr>
            <a:xfrm>
              <a:off x="2520950" y="7114277"/>
              <a:ext cx="190500" cy="209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4536"/>
                  </a:moveTo>
                  <a:cubicBezTo>
                    <a:pt x="240" y="3240"/>
                    <a:pt x="480" y="1944"/>
                    <a:pt x="840" y="1836"/>
                  </a:cubicBezTo>
                  <a:cubicBezTo>
                    <a:pt x="1200" y="1728"/>
                    <a:pt x="1680" y="2808"/>
                    <a:pt x="3720" y="5832"/>
                  </a:cubicBezTo>
                  <a:cubicBezTo>
                    <a:pt x="5760" y="8856"/>
                    <a:pt x="9360" y="13824"/>
                    <a:pt x="11520" y="16848"/>
                  </a:cubicBezTo>
                  <a:cubicBezTo>
                    <a:pt x="13680" y="19872"/>
                    <a:pt x="14400" y="20952"/>
                    <a:pt x="15360" y="21276"/>
                  </a:cubicBezTo>
                  <a:cubicBezTo>
                    <a:pt x="16320" y="21600"/>
                    <a:pt x="17520" y="21168"/>
                    <a:pt x="18360" y="18684"/>
                  </a:cubicBezTo>
                  <a:cubicBezTo>
                    <a:pt x="19200" y="16200"/>
                    <a:pt x="19680" y="11664"/>
                    <a:pt x="19800" y="8856"/>
                  </a:cubicBezTo>
                  <a:cubicBezTo>
                    <a:pt x="19920" y="6048"/>
                    <a:pt x="19680" y="4968"/>
                    <a:pt x="19920" y="3780"/>
                  </a:cubicBezTo>
                  <a:cubicBezTo>
                    <a:pt x="20160" y="2592"/>
                    <a:pt x="20880" y="129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4" name="Line"/>
            <p:cNvSpPr/>
            <p:nvPr/>
          </p:nvSpPr>
          <p:spPr>
            <a:xfrm>
              <a:off x="2724150" y="7059352"/>
              <a:ext cx="126556" cy="270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9" h="21424" fill="norm" stroke="1" extrusionOk="0">
                  <a:moveTo>
                    <a:pt x="0" y="2336"/>
                  </a:moveTo>
                  <a:cubicBezTo>
                    <a:pt x="686" y="1498"/>
                    <a:pt x="1371" y="661"/>
                    <a:pt x="4286" y="243"/>
                  </a:cubicBezTo>
                  <a:cubicBezTo>
                    <a:pt x="7200" y="-176"/>
                    <a:pt x="12343" y="-176"/>
                    <a:pt x="15943" y="1247"/>
                  </a:cubicBezTo>
                  <a:cubicBezTo>
                    <a:pt x="19543" y="2671"/>
                    <a:pt x="21600" y="5517"/>
                    <a:pt x="19886" y="8866"/>
                  </a:cubicBezTo>
                  <a:cubicBezTo>
                    <a:pt x="18171" y="12215"/>
                    <a:pt x="12686" y="16066"/>
                    <a:pt x="8914" y="18243"/>
                  </a:cubicBezTo>
                  <a:cubicBezTo>
                    <a:pt x="5143" y="20419"/>
                    <a:pt x="3086" y="20922"/>
                    <a:pt x="1029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5" name="Line"/>
            <p:cNvSpPr/>
            <p:nvPr/>
          </p:nvSpPr>
          <p:spPr>
            <a:xfrm>
              <a:off x="2349983" y="7030505"/>
              <a:ext cx="164618" cy="293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534" fill="norm" stroke="1" extrusionOk="0">
                  <a:moveTo>
                    <a:pt x="11421" y="556"/>
                  </a:moveTo>
                  <a:cubicBezTo>
                    <a:pt x="9507" y="245"/>
                    <a:pt x="7593" y="-66"/>
                    <a:pt x="6089" y="12"/>
                  </a:cubicBezTo>
                  <a:cubicBezTo>
                    <a:pt x="4586" y="89"/>
                    <a:pt x="3492" y="556"/>
                    <a:pt x="2261" y="2032"/>
                  </a:cubicBezTo>
                  <a:cubicBezTo>
                    <a:pt x="1031" y="3508"/>
                    <a:pt x="-336" y="5994"/>
                    <a:pt x="74" y="8947"/>
                  </a:cubicBezTo>
                  <a:cubicBezTo>
                    <a:pt x="484" y="11899"/>
                    <a:pt x="2672" y="15318"/>
                    <a:pt x="6499" y="17494"/>
                  </a:cubicBezTo>
                  <a:cubicBezTo>
                    <a:pt x="10327" y="19669"/>
                    <a:pt x="15796" y="20602"/>
                    <a:pt x="21264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6" name="Line"/>
            <p:cNvSpPr/>
            <p:nvPr/>
          </p:nvSpPr>
          <p:spPr>
            <a:xfrm>
              <a:off x="3506289" y="7008095"/>
              <a:ext cx="61941" cy="41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269" fill="norm" stroke="1" extrusionOk="0">
                  <a:moveTo>
                    <a:pt x="19069" y="882"/>
                  </a:moveTo>
                  <a:cubicBezTo>
                    <a:pt x="19789" y="342"/>
                    <a:pt x="20509" y="-198"/>
                    <a:pt x="20869" y="72"/>
                  </a:cubicBezTo>
                  <a:cubicBezTo>
                    <a:pt x="21229" y="342"/>
                    <a:pt x="21229" y="1422"/>
                    <a:pt x="19789" y="3582"/>
                  </a:cubicBezTo>
                  <a:cubicBezTo>
                    <a:pt x="18349" y="5742"/>
                    <a:pt x="15469" y="8982"/>
                    <a:pt x="11869" y="11790"/>
                  </a:cubicBezTo>
                  <a:cubicBezTo>
                    <a:pt x="8269" y="14598"/>
                    <a:pt x="3949" y="16974"/>
                    <a:pt x="1789" y="18594"/>
                  </a:cubicBezTo>
                  <a:cubicBezTo>
                    <a:pt x="-371" y="20214"/>
                    <a:pt x="-371" y="21078"/>
                    <a:pt x="709" y="21240"/>
                  </a:cubicBezTo>
                  <a:cubicBezTo>
                    <a:pt x="1789" y="21402"/>
                    <a:pt x="3949" y="20862"/>
                    <a:pt x="5749" y="20322"/>
                  </a:cubicBezTo>
                  <a:cubicBezTo>
                    <a:pt x="7549" y="19782"/>
                    <a:pt x="8989" y="19242"/>
                    <a:pt x="10429" y="18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7" name="Line"/>
            <p:cNvSpPr/>
            <p:nvPr/>
          </p:nvSpPr>
          <p:spPr>
            <a:xfrm>
              <a:off x="3524250" y="6980927"/>
              <a:ext cx="2286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029"/>
                    <a:pt x="0" y="16457"/>
                    <a:pt x="300" y="14143"/>
                  </a:cubicBezTo>
                  <a:cubicBezTo>
                    <a:pt x="600" y="11829"/>
                    <a:pt x="1200" y="9771"/>
                    <a:pt x="4800" y="7457"/>
                  </a:cubicBezTo>
                  <a:cubicBezTo>
                    <a:pt x="8400" y="5143"/>
                    <a:pt x="15000" y="2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8" name="Line"/>
            <p:cNvSpPr/>
            <p:nvPr/>
          </p:nvSpPr>
          <p:spPr>
            <a:xfrm>
              <a:off x="3524250" y="7215877"/>
              <a:ext cx="1714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9" name="Line"/>
            <p:cNvSpPr/>
            <p:nvPr/>
          </p:nvSpPr>
          <p:spPr>
            <a:xfrm>
              <a:off x="3851738" y="7009892"/>
              <a:ext cx="161462" cy="38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377" fill="norm" stroke="1" extrusionOk="0">
                  <a:moveTo>
                    <a:pt x="20293" y="859"/>
                  </a:moveTo>
                  <a:cubicBezTo>
                    <a:pt x="19186" y="507"/>
                    <a:pt x="18078" y="155"/>
                    <a:pt x="16832" y="37"/>
                  </a:cubicBezTo>
                  <a:cubicBezTo>
                    <a:pt x="15586" y="-80"/>
                    <a:pt x="14201" y="37"/>
                    <a:pt x="12124" y="1035"/>
                  </a:cubicBezTo>
                  <a:cubicBezTo>
                    <a:pt x="10047" y="2033"/>
                    <a:pt x="7278" y="3911"/>
                    <a:pt x="4647" y="6787"/>
                  </a:cubicBezTo>
                  <a:cubicBezTo>
                    <a:pt x="2016" y="9663"/>
                    <a:pt x="-476" y="13537"/>
                    <a:pt x="78" y="16179"/>
                  </a:cubicBezTo>
                  <a:cubicBezTo>
                    <a:pt x="632" y="18820"/>
                    <a:pt x="4232" y="20229"/>
                    <a:pt x="8247" y="20874"/>
                  </a:cubicBezTo>
                  <a:cubicBezTo>
                    <a:pt x="12262" y="21520"/>
                    <a:pt x="16693" y="21403"/>
                    <a:pt x="21124" y="21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0" name="Line"/>
            <p:cNvSpPr/>
            <p:nvPr/>
          </p:nvSpPr>
          <p:spPr>
            <a:xfrm>
              <a:off x="4003983" y="7146027"/>
              <a:ext cx="269568" cy="19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93" fill="norm" stroke="1" extrusionOk="0">
                  <a:moveTo>
                    <a:pt x="21491" y="0"/>
                  </a:moveTo>
                  <a:cubicBezTo>
                    <a:pt x="18622" y="5806"/>
                    <a:pt x="15753" y="11613"/>
                    <a:pt x="12885" y="15445"/>
                  </a:cubicBezTo>
                  <a:cubicBezTo>
                    <a:pt x="10016" y="19277"/>
                    <a:pt x="7147" y="21135"/>
                    <a:pt x="5038" y="21368"/>
                  </a:cubicBezTo>
                  <a:cubicBezTo>
                    <a:pt x="2928" y="21600"/>
                    <a:pt x="1578" y="20206"/>
                    <a:pt x="819" y="18813"/>
                  </a:cubicBezTo>
                  <a:cubicBezTo>
                    <a:pt x="60" y="17419"/>
                    <a:pt x="-109" y="16026"/>
                    <a:pt x="60" y="14632"/>
                  </a:cubicBezTo>
                  <a:cubicBezTo>
                    <a:pt x="228" y="13239"/>
                    <a:pt x="735" y="11845"/>
                    <a:pt x="1410" y="11032"/>
                  </a:cubicBezTo>
                  <a:cubicBezTo>
                    <a:pt x="2085" y="10219"/>
                    <a:pt x="2928" y="9987"/>
                    <a:pt x="5038" y="10916"/>
                  </a:cubicBezTo>
                  <a:cubicBezTo>
                    <a:pt x="7147" y="11845"/>
                    <a:pt x="10522" y="13935"/>
                    <a:pt x="13222" y="15213"/>
                  </a:cubicBezTo>
                  <a:cubicBezTo>
                    <a:pt x="15922" y="16490"/>
                    <a:pt x="17947" y="16955"/>
                    <a:pt x="19972" y="17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1" name="Line"/>
            <p:cNvSpPr/>
            <p:nvPr/>
          </p:nvSpPr>
          <p:spPr>
            <a:xfrm>
              <a:off x="4343399" y="7063477"/>
              <a:ext cx="10098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592" y="0"/>
                  </a:moveTo>
                  <a:cubicBezTo>
                    <a:pt x="6912" y="933"/>
                    <a:pt x="11232" y="1867"/>
                    <a:pt x="14904" y="4067"/>
                  </a:cubicBezTo>
                  <a:cubicBezTo>
                    <a:pt x="18576" y="6267"/>
                    <a:pt x="21600" y="9733"/>
                    <a:pt x="20304" y="12733"/>
                  </a:cubicBezTo>
                  <a:cubicBezTo>
                    <a:pt x="19008" y="15733"/>
                    <a:pt x="13392" y="18267"/>
                    <a:pt x="9288" y="19667"/>
                  </a:cubicBezTo>
                  <a:cubicBezTo>
                    <a:pt x="5184" y="21067"/>
                    <a:pt x="2592" y="213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2" name="Line"/>
            <p:cNvSpPr/>
            <p:nvPr/>
          </p:nvSpPr>
          <p:spPr>
            <a:xfrm>
              <a:off x="4965700" y="7146027"/>
              <a:ext cx="1651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3" name="Line"/>
            <p:cNvSpPr/>
            <p:nvPr/>
          </p:nvSpPr>
          <p:spPr>
            <a:xfrm>
              <a:off x="4927600" y="7279377"/>
              <a:ext cx="241300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18514"/>
                  </a:moveTo>
                  <a:cubicBezTo>
                    <a:pt x="2274" y="20057"/>
                    <a:pt x="4547" y="21600"/>
                    <a:pt x="8147" y="18514"/>
                  </a:cubicBezTo>
                  <a:cubicBezTo>
                    <a:pt x="11747" y="15429"/>
                    <a:pt x="16674" y="77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4" name="Line"/>
            <p:cNvSpPr/>
            <p:nvPr/>
          </p:nvSpPr>
          <p:spPr>
            <a:xfrm>
              <a:off x="5599719" y="6898252"/>
              <a:ext cx="116504" cy="479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8" h="21381" fill="norm" stroke="1" extrusionOk="0">
                  <a:moveTo>
                    <a:pt x="19165" y="3967"/>
                  </a:moveTo>
                  <a:cubicBezTo>
                    <a:pt x="19910" y="3496"/>
                    <a:pt x="20655" y="3024"/>
                    <a:pt x="20469" y="2317"/>
                  </a:cubicBezTo>
                  <a:cubicBezTo>
                    <a:pt x="20283" y="1609"/>
                    <a:pt x="19165" y="666"/>
                    <a:pt x="17676" y="241"/>
                  </a:cubicBezTo>
                  <a:cubicBezTo>
                    <a:pt x="16186" y="-183"/>
                    <a:pt x="14324" y="-89"/>
                    <a:pt x="10972" y="855"/>
                  </a:cubicBezTo>
                  <a:cubicBezTo>
                    <a:pt x="7621" y="1798"/>
                    <a:pt x="2779" y="3590"/>
                    <a:pt x="917" y="5335"/>
                  </a:cubicBezTo>
                  <a:cubicBezTo>
                    <a:pt x="-945" y="7080"/>
                    <a:pt x="172" y="8778"/>
                    <a:pt x="2965" y="10570"/>
                  </a:cubicBezTo>
                  <a:cubicBezTo>
                    <a:pt x="5758" y="12362"/>
                    <a:pt x="10227" y="14248"/>
                    <a:pt x="13021" y="15475"/>
                  </a:cubicBezTo>
                  <a:cubicBezTo>
                    <a:pt x="15814" y="16701"/>
                    <a:pt x="16931" y="17267"/>
                    <a:pt x="17489" y="17786"/>
                  </a:cubicBezTo>
                  <a:cubicBezTo>
                    <a:pt x="18048" y="18304"/>
                    <a:pt x="18048" y="18776"/>
                    <a:pt x="16558" y="19342"/>
                  </a:cubicBezTo>
                  <a:cubicBezTo>
                    <a:pt x="15069" y="19908"/>
                    <a:pt x="12089" y="20568"/>
                    <a:pt x="9110" y="20945"/>
                  </a:cubicBezTo>
                  <a:cubicBezTo>
                    <a:pt x="6131" y="21323"/>
                    <a:pt x="3152" y="21417"/>
                    <a:pt x="1662" y="21370"/>
                  </a:cubicBezTo>
                  <a:cubicBezTo>
                    <a:pt x="172" y="21323"/>
                    <a:pt x="172" y="21134"/>
                    <a:pt x="172" y="20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5" name="Line"/>
            <p:cNvSpPr/>
            <p:nvPr/>
          </p:nvSpPr>
          <p:spPr>
            <a:xfrm>
              <a:off x="5429250" y="7544855"/>
              <a:ext cx="15875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1152" y="11040"/>
                    <a:pt x="2304" y="1783"/>
                    <a:pt x="5904" y="240"/>
                  </a:cubicBezTo>
                  <a:cubicBezTo>
                    <a:pt x="9504" y="-1303"/>
                    <a:pt x="15552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6" name="Line"/>
            <p:cNvSpPr/>
            <p:nvPr/>
          </p:nvSpPr>
          <p:spPr>
            <a:xfrm>
              <a:off x="5595160" y="7497608"/>
              <a:ext cx="178591" cy="10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0685" fill="norm" stroke="1" extrusionOk="0">
                  <a:moveTo>
                    <a:pt x="13312" y="4708"/>
                  </a:moveTo>
                  <a:cubicBezTo>
                    <a:pt x="11823" y="8596"/>
                    <a:pt x="10333" y="12484"/>
                    <a:pt x="8843" y="15076"/>
                  </a:cubicBezTo>
                  <a:cubicBezTo>
                    <a:pt x="7354" y="17668"/>
                    <a:pt x="5864" y="18964"/>
                    <a:pt x="4498" y="19828"/>
                  </a:cubicBezTo>
                  <a:cubicBezTo>
                    <a:pt x="3133" y="20692"/>
                    <a:pt x="1891" y="21124"/>
                    <a:pt x="1023" y="20044"/>
                  </a:cubicBezTo>
                  <a:cubicBezTo>
                    <a:pt x="154" y="18964"/>
                    <a:pt x="-343" y="16372"/>
                    <a:pt x="278" y="13564"/>
                  </a:cubicBezTo>
                  <a:cubicBezTo>
                    <a:pt x="898" y="10756"/>
                    <a:pt x="2636" y="7732"/>
                    <a:pt x="4126" y="6004"/>
                  </a:cubicBezTo>
                  <a:cubicBezTo>
                    <a:pt x="5616" y="4276"/>
                    <a:pt x="6857" y="3844"/>
                    <a:pt x="8347" y="5572"/>
                  </a:cubicBezTo>
                  <a:cubicBezTo>
                    <a:pt x="9836" y="7300"/>
                    <a:pt x="11574" y="11188"/>
                    <a:pt x="12940" y="13996"/>
                  </a:cubicBezTo>
                  <a:cubicBezTo>
                    <a:pt x="14305" y="16804"/>
                    <a:pt x="15298" y="18532"/>
                    <a:pt x="16416" y="19396"/>
                  </a:cubicBezTo>
                  <a:cubicBezTo>
                    <a:pt x="17533" y="20260"/>
                    <a:pt x="18774" y="20260"/>
                    <a:pt x="19519" y="19180"/>
                  </a:cubicBezTo>
                  <a:cubicBezTo>
                    <a:pt x="20264" y="18100"/>
                    <a:pt x="20512" y="15940"/>
                    <a:pt x="20760" y="13564"/>
                  </a:cubicBezTo>
                  <a:cubicBezTo>
                    <a:pt x="21009" y="11188"/>
                    <a:pt x="21257" y="8596"/>
                    <a:pt x="19767" y="6004"/>
                  </a:cubicBezTo>
                  <a:cubicBezTo>
                    <a:pt x="18278" y="3412"/>
                    <a:pt x="15050" y="820"/>
                    <a:pt x="12816" y="172"/>
                  </a:cubicBezTo>
                  <a:cubicBezTo>
                    <a:pt x="10581" y="-476"/>
                    <a:pt x="9340" y="820"/>
                    <a:pt x="8098" y="2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7" name="Line"/>
            <p:cNvSpPr/>
            <p:nvPr/>
          </p:nvSpPr>
          <p:spPr>
            <a:xfrm>
              <a:off x="5433913" y="6701527"/>
              <a:ext cx="198537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600" fill="norm" stroke="1" extrusionOk="0">
                  <a:moveTo>
                    <a:pt x="21326" y="0"/>
                  </a:moveTo>
                  <a:cubicBezTo>
                    <a:pt x="18598" y="3600"/>
                    <a:pt x="15869" y="7200"/>
                    <a:pt x="13482" y="9969"/>
                  </a:cubicBezTo>
                  <a:cubicBezTo>
                    <a:pt x="11094" y="12738"/>
                    <a:pt x="9048" y="14677"/>
                    <a:pt x="6888" y="15508"/>
                  </a:cubicBezTo>
                  <a:cubicBezTo>
                    <a:pt x="4728" y="16338"/>
                    <a:pt x="2454" y="16062"/>
                    <a:pt x="1204" y="15231"/>
                  </a:cubicBezTo>
                  <a:cubicBezTo>
                    <a:pt x="-47" y="14400"/>
                    <a:pt x="-274" y="13015"/>
                    <a:pt x="294" y="11769"/>
                  </a:cubicBezTo>
                  <a:cubicBezTo>
                    <a:pt x="863" y="10523"/>
                    <a:pt x="2227" y="9415"/>
                    <a:pt x="3932" y="9277"/>
                  </a:cubicBezTo>
                  <a:cubicBezTo>
                    <a:pt x="5638" y="9138"/>
                    <a:pt x="7684" y="9969"/>
                    <a:pt x="9958" y="11908"/>
                  </a:cubicBezTo>
                  <a:cubicBezTo>
                    <a:pt x="12231" y="13846"/>
                    <a:pt x="14732" y="16892"/>
                    <a:pt x="16551" y="18692"/>
                  </a:cubicBezTo>
                  <a:cubicBezTo>
                    <a:pt x="18370" y="20492"/>
                    <a:pt x="19507" y="21046"/>
                    <a:pt x="206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8" name="Line"/>
            <p:cNvSpPr/>
            <p:nvPr/>
          </p:nvSpPr>
          <p:spPr>
            <a:xfrm>
              <a:off x="5899150" y="6937848"/>
              <a:ext cx="146050" cy="37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21600" y="1019"/>
                  </a:moveTo>
                  <a:cubicBezTo>
                    <a:pt x="20348" y="653"/>
                    <a:pt x="19096" y="287"/>
                    <a:pt x="17374" y="104"/>
                  </a:cubicBezTo>
                  <a:cubicBezTo>
                    <a:pt x="15652" y="-79"/>
                    <a:pt x="13461" y="-79"/>
                    <a:pt x="11270" y="592"/>
                  </a:cubicBezTo>
                  <a:cubicBezTo>
                    <a:pt x="9078" y="1263"/>
                    <a:pt x="6887" y="2606"/>
                    <a:pt x="5478" y="5168"/>
                  </a:cubicBezTo>
                  <a:cubicBezTo>
                    <a:pt x="4070" y="7731"/>
                    <a:pt x="3443" y="11514"/>
                    <a:pt x="2661" y="14443"/>
                  </a:cubicBezTo>
                  <a:cubicBezTo>
                    <a:pt x="1878" y="17372"/>
                    <a:pt x="939" y="19446"/>
                    <a:pt x="0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9" name="Line"/>
            <p:cNvSpPr/>
            <p:nvPr/>
          </p:nvSpPr>
          <p:spPr>
            <a:xfrm>
              <a:off x="5822950" y="7152377"/>
              <a:ext cx="2095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64" y="16200"/>
                    <a:pt x="3927" y="10800"/>
                    <a:pt x="7527" y="7200"/>
                  </a:cubicBezTo>
                  <a:cubicBezTo>
                    <a:pt x="11127" y="3600"/>
                    <a:pt x="16364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0" name="Line"/>
            <p:cNvSpPr/>
            <p:nvPr/>
          </p:nvSpPr>
          <p:spPr>
            <a:xfrm>
              <a:off x="6091022" y="6968227"/>
              <a:ext cx="258978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9896" y="0"/>
                  </a:moveTo>
                  <a:cubicBezTo>
                    <a:pt x="9018" y="0"/>
                    <a:pt x="8140" y="0"/>
                    <a:pt x="7086" y="733"/>
                  </a:cubicBezTo>
                  <a:cubicBezTo>
                    <a:pt x="6032" y="1467"/>
                    <a:pt x="4803" y="2933"/>
                    <a:pt x="3574" y="5733"/>
                  </a:cubicBezTo>
                  <a:cubicBezTo>
                    <a:pt x="2345" y="8533"/>
                    <a:pt x="1115" y="12667"/>
                    <a:pt x="501" y="15400"/>
                  </a:cubicBezTo>
                  <a:cubicBezTo>
                    <a:pt x="-114" y="18133"/>
                    <a:pt x="-114" y="19467"/>
                    <a:pt x="237" y="20333"/>
                  </a:cubicBezTo>
                  <a:cubicBezTo>
                    <a:pt x="588" y="21200"/>
                    <a:pt x="1291" y="21600"/>
                    <a:pt x="2081" y="21600"/>
                  </a:cubicBezTo>
                  <a:cubicBezTo>
                    <a:pt x="2871" y="21600"/>
                    <a:pt x="3749" y="21200"/>
                    <a:pt x="4627" y="19933"/>
                  </a:cubicBezTo>
                  <a:cubicBezTo>
                    <a:pt x="5506" y="18667"/>
                    <a:pt x="6384" y="16533"/>
                    <a:pt x="6910" y="15067"/>
                  </a:cubicBezTo>
                  <a:cubicBezTo>
                    <a:pt x="7437" y="13600"/>
                    <a:pt x="7613" y="12800"/>
                    <a:pt x="8052" y="12133"/>
                  </a:cubicBezTo>
                  <a:cubicBezTo>
                    <a:pt x="8491" y="11467"/>
                    <a:pt x="9193" y="10933"/>
                    <a:pt x="9984" y="10667"/>
                  </a:cubicBezTo>
                  <a:cubicBezTo>
                    <a:pt x="10774" y="10400"/>
                    <a:pt x="11652" y="10400"/>
                    <a:pt x="12706" y="11067"/>
                  </a:cubicBezTo>
                  <a:cubicBezTo>
                    <a:pt x="13759" y="11733"/>
                    <a:pt x="14988" y="13067"/>
                    <a:pt x="15603" y="14400"/>
                  </a:cubicBezTo>
                  <a:cubicBezTo>
                    <a:pt x="16218" y="15733"/>
                    <a:pt x="16218" y="17067"/>
                    <a:pt x="15603" y="18133"/>
                  </a:cubicBezTo>
                  <a:cubicBezTo>
                    <a:pt x="14988" y="19200"/>
                    <a:pt x="13759" y="20000"/>
                    <a:pt x="12618" y="20467"/>
                  </a:cubicBezTo>
                  <a:cubicBezTo>
                    <a:pt x="11476" y="20933"/>
                    <a:pt x="10423" y="21067"/>
                    <a:pt x="9808" y="20733"/>
                  </a:cubicBezTo>
                  <a:cubicBezTo>
                    <a:pt x="9193" y="20400"/>
                    <a:pt x="9018" y="19600"/>
                    <a:pt x="9545" y="18600"/>
                  </a:cubicBezTo>
                  <a:cubicBezTo>
                    <a:pt x="10071" y="17600"/>
                    <a:pt x="11301" y="16400"/>
                    <a:pt x="12442" y="15533"/>
                  </a:cubicBezTo>
                  <a:cubicBezTo>
                    <a:pt x="13584" y="14667"/>
                    <a:pt x="14637" y="14133"/>
                    <a:pt x="14988" y="14400"/>
                  </a:cubicBezTo>
                  <a:cubicBezTo>
                    <a:pt x="15340" y="14667"/>
                    <a:pt x="14988" y="15733"/>
                    <a:pt x="14813" y="16667"/>
                  </a:cubicBezTo>
                  <a:cubicBezTo>
                    <a:pt x="14637" y="17600"/>
                    <a:pt x="14637" y="18400"/>
                    <a:pt x="15779" y="19133"/>
                  </a:cubicBezTo>
                  <a:cubicBezTo>
                    <a:pt x="16920" y="19867"/>
                    <a:pt x="19203" y="20533"/>
                    <a:pt x="21486" y="21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1" name="Line"/>
            <p:cNvSpPr/>
            <p:nvPr/>
          </p:nvSpPr>
          <p:spPr>
            <a:xfrm>
              <a:off x="6407150" y="7031727"/>
              <a:ext cx="132957" cy="30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312" fill="norm" stroke="1" extrusionOk="0">
                  <a:moveTo>
                    <a:pt x="9969" y="0"/>
                  </a:moveTo>
                  <a:cubicBezTo>
                    <a:pt x="13625" y="2383"/>
                    <a:pt x="17280" y="4767"/>
                    <a:pt x="19274" y="7448"/>
                  </a:cubicBezTo>
                  <a:cubicBezTo>
                    <a:pt x="21268" y="10130"/>
                    <a:pt x="21600" y="13109"/>
                    <a:pt x="19108" y="15567"/>
                  </a:cubicBezTo>
                  <a:cubicBezTo>
                    <a:pt x="16615" y="18025"/>
                    <a:pt x="11298" y="19961"/>
                    <a:pt x="7643" y="20781"/>
                  </a:cubicBezTo>
                  <a:cubicBezTo>
                    <a:pt x="3988" y="21600"/>
                    <a:pt x="1994" y="21302"/>
                    <a:pt x="0" y="21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2" name="Line"/>
            <p:cNvSpPr/>
            <p:nvPr/>
          </p:nvSpPr>
          <p:spPr>
            <a:xfrm>
              <a:off x="6191250" y="7177777"/>
              <a:ext cx="1333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15943"/>
                    <a:pt x="10971" y="10286"/>
                    <a:pt x="14571" y="6686"/>
                  </a:cubicBezTo>
                  <a:cubicBezTo>
                    <a:pt x="18171" y="3086"/>
                    <a:pt x="19886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3" name="Line"/>
            <p:cNvSpPr/>
            <p:nvPr/>
          </p:nvSpPr>
          <p:spPr>
            <a:xfrm>
              <a:off x="6602313" y="6989727"/>
              <a:ext cx="369987" cy="410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288" fill="norm" stroke="1" extrusionOk="0">
                  <a:moveTo>
                    <a:pt x="8566" y="15991"/>
                  </a:moveTo>
                  <a:cubicBezTo>
                    <a:pt x="8688" y="15443"/>
                    <a:pt x="8811" y="14894"/>
                    <a:pt x="8934" y="14346"/>
                  </a:cubicBezTo>
                  <a:cubicBezTo>
                    <a:pt x="9057" y="13798"/>
                    <a:pt x="9179" y="13250"/>
                    <a:pt x="8934" y="12921"/>
                  </a:cubicBezTo>
                  <a:cubicBezTo>
                    <a:pt x="8688" y="12592"/>
                    <a:pt x="8075" y="12482"/>
                    <a:pt x="7154" y="12592"/>
                  </a:cubicBezTo>
                  <a:cubicBezTo>
                    <a:pt x="6234" y="12701"/>
                    <a:pt x="5007" y="13030"/>
                    <a:pt x="3779" y="14127"/>
                  </a:cubicBezTo>
                  <a:cubicBezTo>
                    <a:pt x="2552" y="15223"/>
                    <a:pt x="1325" y="17087"/>
                    <a:pt x="650" y="18403"/>
                  </a:cubicBezTo>
                  <a:cubicBezTo>
                    <a:pt x="-25" y="19719"/>
                    <a:pt x="-148" y="20486"/>
                    <a:pt x="159" y="20925"/>
                  </a:cubicBezTo>
                  <a:cubicBezTo>
                    <a:pt x="466" y="21363"/>
                    <a:pt x="1202" y="21473"/>
                    <a:pt x="2307" y="20870"/>
                  </a:cubicBezTo>
                  <a:cubicBezTo>
                    <a:pt x="3411" y="20267"/>
                    <a:pt x="4884" y="18951"/>
                    <a:pt x="6479" y="16703"/>
                  </a:cubicBezTo>
                  <a:cubicBezTo>
                    <a:pt x="8075" y="14456"/>
                    <a:pt x="9793" y="11276"/>
                    <a:pt x="10959" y="8590"/>
                  </a:cubicBezTo>
                  <a:cubicBezTo>
                    <a:pt x="12125" y="5903"/>
                    <a:pt x="12738" y="3711"/>
                    <a:pt x="13107" y="2285"/>
                  </a:cubicBezTo>
                  <a:cubicBezTo>
                    <a:pt x="13475" y="860"/>
                    <a:pt x="13597" y="202"/>
                    <a:pt x="13352" y="37"/>
                  </a:cubicBezTo>
                  <a:cubicBezTo>
                    <a:pt x="13107" y="-127"/>
                    <a:pt x="12493" y="202"/>
                    <a:pt x="11572" y="1956"/>
                  </a:cubicBezTo>
                  <a:cubicBezTo>
                    <a:pt x="10652" y="3711"/>
                    <a:pt x="9425" y="6890"/>
                    <a:pt x="8750" y="9412"/>
                  </a:cubicBezTo>
                  <a:cubicBezTo>
                    <a:pt x="8075" y="11934"/>
                    <a:pt x="7952" y="13798"/>
                    <a:pt x="7829" y="15004"/>
                  </a:cubicBezTo>
                  <a:cubicBezTo>
                    <a:pt x="7707" y="16210"/>
                    <a:pt x="7584" y="16758"/>
                    <a:pt x="7829" y="17032"/>
                  </a:cubicBezTo>
                  <a:cubicBezTo>
                    <a:pt x="8075" y="17307"/>
                    <a:pt x="8688" y="17307"/>
                    <a:pt x="9425" y="16703"/>
                  </a:cubicBezTo>
                  <a:cubicBezTo>
                    <a:pt x="10161" y="16100"/>
                    <a:pt x="11020" y="14894"/>
                    <a:pt x="11634" y="14072"/>
                  </a:cubicBezTo>
                  <a:cubicBezTo>
                    <a:pt x="12247" y="13250"/>
                    <a:pt x="12616" y="12811"/>
                    <a:pt x="13107" y="12427"/>
                  </a:cubicBezTo>
                  <a:cubicBezTo>
                    <a:pt x="13597" y="12044"/>
                    <a:pt x="14211" y="11715"/>
                    <a:pt x="14579" y="11934"/>
                  </a:cubicBezTo>
                  <a:cubicBezTo>
                    <a:pt x="14947" y="12153"/>
                    <a:pt x="15070" y="12921"/>
                    <a:pt x="14886" y="13853"/>
                  </a:cubicBezTo>
                  <a:cubicBezTo>
                    <a:pt x="14702" y="14785"/>
                    <a:pt x="14211" y="15881"/>
                    <a:pt x="13720" y="16703"/>
                  </a:cubicBezTo>
                  <a:cubicBezTo>
                    <a:pt x="13229" y="17526"/>
                    <a:pt x="12738" y="18074"/>
                    <a:pt x="12186" y="18458"/>
                  </a:cubicBezTo>
                  <a:cubicBezTo>
                    <a:pt x="11634" y="18842"/>
                    <a:pt x="11020" y="19061"/>
                    <a:pt x="10775" y="18896"/>
                  </a:cubicBezTo>
                  <a:cubicBezTo>
                    <a:pt x="10529" y="18732"/>
                    <a:pt x="10652" y="18184"/>
                    <a:pt x="11695" y="16923"/>
                  </a:cubicBezTo>
                  <a:cubicBezTo>
                    <a:pt x="12738" y="15662"/>
                    <a:pt x="14702" y="13688"/>
                    <a:pt x="15991" y="12482"/>
                  </a:cubicBezTo>
                  <a:cubicBezTo>
                    <a:pt x="17279" y="11276"/>
                    <a:pt x="17893" y="10837"/>
                    <a:pt x="18384" y="10399"/>
                  </a:cubicBezTo>
                  <a:cubicBezTo>
                    <a:pt x="18875" y="9960"/>
                    <a:pt x="19243" y="9522"/>
                    <a:pt x="19182" y="9686"/>
                  </a:cubicBezTo>
                  <a:cubicBezTo>
                    <a:pt x="19120" y="9851"/>
                    <a:pt x="18629" y="10618"/>
                    <a:pt x="18200" y="11605"/>
                  </a:cubicBezTo>
                  <a:cubicBezTo>
                    <a:pt x="17770" y="12592"/>
                    <a:pt x="17402" y="13798"/>
                    <a:pt x="17463" y="14894"/>
                  </a:cubicBezTo>
                  <a:cubicBezTo>
                    <a:pt x="17525" y="15991"/>
                    <a:pt x="18016" y="16978"/>
                    <a:pt x="18752" y="17635"/>
                  </a:cubicBezTo>
                  <a:cubicBezTo>
                    <a:pt x="19488" y="18293"/>
                    <a:pt x="20470" y="18622"/>
                    <a:pt x="21452" y="18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0" name="Drawing"/>
          <p:cNvGrpSpPr/>
          <p:nvPr/>
        </p:nvGrpSpPr>
        <p:grpSpPr>
          <a:xfrm>
            <a:off x="622300" y="1830083"/>
            <a:ext cx="12128501" cy="7631418"/>
            <a:chOff x="0" y="0"/>
            <a:chExt cx="12128499" cy="7631416"/>
          </a:xfrm>
        </p:grpSpPr>
        <p:sp>
          <p:nvSpPr>
            <p:cNvPr id="4576" name="Line"/>
            <p:cNvSpPr/>
            <p:nvPr/>
          </p:nvSpPr>
          <p:spPr>
            <a:xfrm>
              <a:off x="730250" y="848484"/>
              <a:ext cx="209550" cy="30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4073"/>
                  </a:moveTo>
                  <a:cubicBezTo>
                    <a:pt x="0" y="2890"/>
                    <a:pt x="0" y="1706"/>
                    <a:pt x="436" y="1706"/>
                  </a:cubicBezTo>
                  <a:cubicBezTo>
                    <a:pt x="873" y="1706"/>
                    <a:pt x="1745" y="2890"/>
                    <a:pt x="3273" y="5109"/>
                  </a:cubicBezTo>
                  <a:cubicBezTo>
                    <a:pt x="4800" y="7328"/>
                    <a:pt x="6982" y="10583"/>
                    <a:pt x="8618" y="13172"/>
                  </a:cubicBezTo>
                  <a:cubicBezTo>
                    <a:pt x="10255" y="15761"/>
                    <a:pt x="11345" y="17684"/>
                    <a:pt x="12436" y="19090"/>
                  </a:cubicBezTo>
                  <a:cubicBezTo>
                    <a:pt x="13527" y="20495"/>
                    <a:pt x="14618" y="21383"/>
                    <a:pt x="15273" y="21457"/>
                  </a:cubicBezTo>
                  <a:cubicBezTo>
                    <a:pt x="15927" y="21531"/>
                    <a:pt x="16145" y="20791"/>
                    <a:pt x="16255" y="18572"/>
                  </a:cubicBezTo>
                  <a:cubicBezTo>
                    <a:pt x="16364" y="16353"/>
                    <a:pt x="16364" y="12654"/>
                    <a:pt x="16691" y="9621"/>
                  </a:cubicBezTo>
                  <a:cubicBezTo>
                    <a:pt x="17018" y="6589"/>
                    <a:pt x="17673" y="4221"/>
                    <a:pt x="18327" y="2594"/>
                  </a:cubicBezTo>
                  <a:cubicBezTo>
                    <a:pt x="18982" y="967"/>
                    <a:pt x="19636" y="79"/>
                    <a:pt x="20182" y="5"/>
                  </a:cubicBezTo>
                  <a:cubicBezTo>
                    <a:pt x="20727" y="-69"/>
                    <a:pt x="21164" y="671"/>
                    <a:pt x="21600" y="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7" name="Line"/>
            <p:cNvSpPr/>
            <p:nvPr/>
          </p:nvSpPr>
          <p:spPr>
            <a:xfrm>
              <a:off x="1047750" y="862316"/>
              <a:ext cx="254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760"/>
                    <a:pt x="10800" y="11520"/>
                    <a:pt x="14400" y="15120"/>
                  </a:cubicBezTo>
                  <a:cubicBezTo>
                    <a:pt x="18000" y="18720"/>
                    <a:pt x="198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8" name="Line"/>
            <p:cNvSpPr/>
            <p:nvPr/>
          </p:nvSpPr>
          <p:spPr>
            <a:xfrm>
              <a:off x="1038406" y="717262"/>
              <a:ext cx="15695" cy="30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0922" fill="norm" stroke="1" extrusionOk="0">
                  <a:moveTo>
                    <a:pt x="3818" y="16602"/>
                  </a:moveTo>
                  <a:cubicBezTo>
                    <a:pt x="1118" y="7962"/>
                    <a:pt x="-1582" y="-678"/>
                    <a:pt x="1118" y="42"/>
                  </a:cubicBezTo>
                  <a:cubicBezTo>
                    <a:pt x="3818" y="762"/>
                    <a:pt x="11918" y="10842"/>
                    <a:pt x="20018" y="20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9" name="Line"/>
            <p:cNvSpPr/>
            <p:nvPr/>
          </p:nvSpPr>
          <p:spPr>
            <a:xfrm>
              <a:off x="1104900" y="714927"/>
              <a:ext cx="180078" cy="483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472" fill="norm" stroke="1" extrusionOk="0">
                  <a:moveTo>
                    <a:pt x="8193" y="60"/>
                  </a:moveTo>
                  <a:cubicBezTo>
                    <a:pt x="9434" y="-34"/>
                    <a:pt x="10676" y="-128"/>
                    <a:pt x="12414" y="717"/>
                  </a:cubicBezTo>
                  <a:cubicBezTo>
                    <a:pt x="14152" y="1562"/>
                    <a:pt x="16386" y="3347"/>
                    <a:pt x="18248" y="5648"/>
                  </a:cubicBezTo>
                  <a:cubicBezTo>
                    <a:pt x="20110" y="7949"/>
                    <a:pt x="21600" y="10766"/>
                    <a:pt x="20979" y="13349"/>
                  </a:cubicBezTo>
                  <a:cubicBezTo>
                    <a:pt x="20359" y="15931"/>
                    <a:pt x="17628" y="18279"/>
                    <a:pt x="13779" y="19594"/>
                  </a:cubicBezTo>
                  <a:cubicBezTo>
                    <a:pt x="9931" y="20909"/>
                    <a:pt x="4966" y="21190"/>
                    <a:pt x="0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0" name="Line"/>
            <p:cNvSpPr/>
            <p:nvPr/>
          </p:nvSpPr>
          <p:spPr>
            <a:xfrm>
              <a:off x="557928" y="838804"/>
              <a:ext cx="229472" cy="372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491" fill="norm" stroke="1" extrusionOk="0">
                  <a:moveTo>
                    <a:pt x="9915" y="1722"/>
                  </a:moveTo>
                  <a:cubicBezTo>
                    <a:pt x="9529" y="1111"/>
                    <a:pt x="9144" y="501"/>
                    <a:pt x="8372" y="196"/>
                  </a:cubicBezTo>
                  <a:cubicBezTo>
                    <a:pt x="7601" y="-109"/>
                    <a:pt x="6444" y="-109"/>
                    <a:pt x="5190" y="562"/>
                  </a:cubicBezTo>
                  <a:cubicBezTo>
                    <a:pt x="3937" y="1233"/>
                    <a:pt x="2587" y="2576"/>
                    <a:pt x="1429" y="4894"/>
                  </a:cubicBezTo>
                  <a:cubicBezTo>
                    <a:pt x="272" y="7213"/>
                    <a:pt x="-692" y="10508"/>
                    <a:pt x="658" y="13254"/>
                  </a:cubicBezTo>
                  <a:cubicBezTo>
                    <a:pt x="2008" y="15999"/>
                    <a:pt x="5672" y="18196"/>
                    <a:pt x="9433" y="19477"/>
                  </a:cubicBezTo>
                  <a:cubicBezTo>
                    <a:pt x="13194" y="20759"/>
                    <a:pt x="17051" y="21125"/>
                    <a:pt x="20908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1" name="Line"/>
            <p:cNvSpPr/>
            <p:nvPr/>
          </p:nvSpPr>
          <p:spPr>
            <a:xfrm>
              <a:off x="2465519" y="513781"/>
              <a:ext cx="258632" cy="576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244" fill="norm" stroke="1" extrusionOk="0">
                  <a:moveTo>
                    <a:pt x="13555" y="12139"/>
                  </a:moveTo>
                  <a:cubicBezTo>
                    <a:pt x="12325" y="11515"/>
                    <a:pt x="11096" y="10891"/>
                    <a:pt x="9955" y="10540"/>
                  </a:cubicBezTo>
                  <a:cubicBezTo>
                    <a:pt x="8813" y="10189"/>
                    <a:pt x="7759" y="10111"/>
                    <a:pt x="6442" y="10462"/>
                  </a:cubicBezTo>
                  <a:cubicBezTo>
                    <a:pt x="5125" y="10813"/>
                    <a:pt x="3545" y="11593"/>
                    <a:pt x="2316" y="13113"/>
                  </a:cubicBezTo>
                  <a:cubicBezTo>
                    <a:pt x="1086" y="14634"/>
                    <a:pt x="208" y="16895"/>
                    <a:pt x="33" y="18377"/>
                  </a:cubicBezTo>
                  <a:cubicBezTo>
                    <a:pt x="-143" y="19858"/>
                    <a:pt x="384" y="20560"/>
                    <a:pt x="1613" y="20950"/>
                  </a:cubicBezTo>
                  <a:cubicBezTo>
                    <a:pt x="2842" y="21340"/>
                    <a:pt x="4774" y="21418"/>
                    <a:pt x="6881" y="20716"/>
                  </a:cubicBezTo>
                  <a:cubicBezTo>
                    <a:pt x="8989" y="20014"/>
                    <a:pt x="11272" y="18533"/>
                    <a:pt x="12764" y="16466"/>
                  </a:cubicBezTo>
                  <a:cubicBezTo>
                    <a:pt x="14257" y="14400"/>
                    <a:pt x="14959" y="11749"/>
                    <a:pt x="15135" y="9058"/>
                  </a:cubicBezTo>
                  <a:cubicBezTo>
                    <a:pt x="15311" y="6368"/>
                    <a:pt x="14959" y="3639"/>
                    <a:pt x="14784" y="2001"/>
                  </a:cubicBezTo>
                  <a:cubicBezTo>
                    <a:pt x="14608" y="364"/>
                    <a:pt x="14608" y="-182"/>
                    <a:pt x="14345" y="52"/>
                  </a:cubicBezTo>
                  <a:cubicBezTo>
                    <a:pt x="14081" y="286"/>
                    <a:pt x="13555" y="1300"/>
                    <a:pt x="13028" y="3210"/>
                  </a:cubicBezTo>
                  <a:cubicBezTo>
                    <a:pt x="12501" y="5121"/>
                    <a:pt x="11974" y="7928"/>
                    <a:pt x="11974" y="10111"/>
                  </a:cubicBezTo>
                  <a:cubicBezTo>
                    <a:pt x="11974" y="12295"/>
                    <a:pt x="12501" y="13854"/>
                    <a:pt x="13642" y="15141"/>
                  </a:cubicBezTo>
                  <a:cubicBezTo>
                    <a:pt x="14784" y="16427"/>
                    <a:pt x="16540" y="17441"/>
                    <a:pt x="17945" y="17948"/>
                  </a:cubicBezTo>
                  <a:cubicBezTo>
                    <a:pt x="19350" y="18455"/>
                    <a:pt x="20403" y="18455"/>
                    <a:pt x="21457" y="18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2" name="Line"/>
            <p:cNvSpPr/>
            <p:nvPr/>
          </p:nvSpPr>
          <p:spPr>
            <a:xfrm>
              <a:off x="2368550" y="1351266"/>
              <a:ext cx="5461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79" y="18400"/>
                    <a:pt x="5358" y="15200"/>
                    <a:pt x="8205" y="12400"/>
                  </a:cubicBezTo>
                  <a:cubicBezTo>
                    <a:pt x="11051" y="9600"/>
                    <a:pt x="14065" y="7200"/>
                    <a:pt x="16326" y="5200"/>
                  </a:cubicBezTo>
                  <a:cubicBezTo>
                    <a:pt x="18586" y="3200"/>
                    <a:pt x="20093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3" name="Line"/>
            <p:cNvSpPr/>
            <p:nvPr/>
          </p:nvSpPr>
          <p:spPr>
            <a:xfrm>
              <a:off x="2552149" y="1548116"/>
              <a:ext cx="203751" cy="482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413" fill="norm" stroke="1" extrusionOk="0">
                  <a:moveTo>
                    <a:pt x="14605" y="14932"/>
                  </a:moveTo>
                  <a:cubicBezTo>
                    <a:pt x="14605" y="14463"/>
                    <a:pt x="14605" y="13993"/>
                    <a:pt x="13944" y="13617"/>
                  </a:cubicBezTo>
                  <a:cubicBezTo>
                    <a:pt x="13282" y="13242"/>
                    <a:pt x="11960" y="12960"/>
                    <a:pt x="9535" y="13477"/>
                  </a:cubicBezTo>
                  <a:cubicBezTo>
                    <a:pt x="7111" y="13993"/>
                    <a:pt x="3584" y="15308"/>
                    <a:pt x="1711" y="16576"/>
                  </a:cubicBezTo>
                  <a:cubicBezTo>
                    <a:pt x="-163" y="17843"/>
                    <a:pt x="-383" y="19064"/>
                    <a:pt x="499" y="20003"/>
                  </a:cubicBezTo>
                  <a:cubicBezTo>
                    <a:pt x="1380" y="20943"/>
                    <a:pt x="3364" y="21600"/>
                    <a:pt x="5899" y="21365"/>
                  </a:cubicBezTo>
                  <a:cubicBezTo>
                    <a:pt x="8433" y="21130"/>
                    <a:pt x="11519" y="20003"/>
                    <a:pt x="13613" y="17797"/>
                  </a:cubicBezTo>
                  <a:cubicBezTo>
                    <a:pt x="15707" y="15590"/>
                    <a:pt x="16809" y="12303"/>
                    <a:pt x="17029" y="9344"/>
                  </a:cubicBezTo>
                  <a:cubicBezTo>
                    <a:pt x="17250" y="6386"/>
                    <a:pt x="16588" y="3757"/>
                    <a:pt x="15817" y="2160"/>
                  </a:cubicBezTo>
                  <a:cubicBezTo>
                    <a:pt x="15046" y="563"/>
                    <a:pt x="14164" y="0"/>
                    <a:pt x="13503" y="0"/>
                  </a:cubicBezTo>
                  <a:cubicBezTo>
                    <a:pt x="12841" y="0"/>
                    <a:pt x="12401" y="563"/>
                    <a:pt x="12180" y="2395"/>
                  </a:cubicBezTo>
                  <a:cubicBezTo>
                    <a:pt x="11960" y="4226"/>
                    <a:pt x="11960" y="7325"/>
                    <a:pt x="12511" y="10096"/>
                  </a:cubicBezTo>
                  <a:cubicBezTo>
                    <a:pt x="13062" y="12866"/>
                    <a:pt x="14164" y="15308"/>
                    <a:pt x="15707" y="16904"/>
                  </a:cubicBezTo>
                  <a:cubicBezTo>
                    <a:pt x="17250" y="18501"/>
                    <a:pt x="19233" y="19252"/>
                    <a:pt x="21217" y="20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4" name="Line"/>
            <p:cNvSpPr/>
            <p:nvPr/>
          </p:nvSpPr>
          <p:spPr>
            <a:xfrm>
              <a:off x="2884079" y="1656066"/>
              <a:ext cx="25282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18260" y="0"/>
                  </a:moveTo>
                  <a:cubicBezTo>
                    <a:pt x="16280" y="5082"/>
                    <a:pt x="14300" y="10165"/>
                    <a:pt x="12500" y="13447"/>
                  </a:cubicBezTo>
                  <a:cubicBezTo>
                    <a:pt x="10700" y="16729"/>
                    <a:pt x="9080" y="18212"/>
                    <a:pt x="7730" y="19059"/>
                  </a:cubicBezTo>
                  <a:cubicBezTo>
                    <a:pt x="6380" y="19906"/>
                    <a:pt x="5300" y="20118"/>
                    <a:pt x="4400" y="19906"/>
                  </a:cubicBezTo>
                  <a:cubicBezTo>
                    <a:pt x="3500" y="19694"/>
                    <a:pt x="2780" y="19059"/>
                    <a:pt x="2060" y="17894"/>
                  </a:cubicBezTo>
                  <a:cubicBezTo>
                    <a:pt x="1340" y="16729"/>
                    <a:pt x="620" y="15035"/>
                    <a:pt x="260" y="13553"/>
                  </a:cubicBezTo>
                  <a:cubicBezTo>
                    <a:pt x="-100" y="12071"/>
                    <a:pt x="-100" y="10800"/>
                    <a:pt x="350" y="10059"/>
                  </a:cubicBezTo>
                  <a:cubicBezTo>
                    <a:pt x="800" y="9318"/>
                    <a:pt x="1700" y="9106"/>
                    <a:pt x="4040" y="9847"/>
                  </a:cubicBezTo>
                  <a:cubicBezTo>
                    <a:pt x="6380" y="10588"/>
                    <a:pt x="10160" y="12282"/>
                    <a:pt x="13310" y="14400"/>
                  </a:cubicBezTo>
                  <a:cubicBezTo>
                    <a:pt x="16460" y="16518"/>
                    <a:pt x="18980" y="19059"/>
                    <a:pt x="215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5" name="Line"/>
            <p:cNvSpPr/>
            <p:nvPr/>
          </p:nvSpPr>
          <p:spPr>
            <a:xfrm>
              <a:off x="3498850" y="1294116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6" name="Line"/>
            <p:cNvSpPr/>
            <p:nvPr/>
          </p:nvSpPr>
          <p:spPr>
            <a:xfrm>
              <a:off x="3816350" y="970266"/>
              <a:ext cx="5080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414"/>
                    <a:pt x="14400" y="2829"/>
                    <a:pt x="11700" y="5529"/>
                  </a:cubicBezTo>
                  <a:cubicBezTo>
                    <a:pt x="9000" y="8229"/>
                    <a:pt x="7200" y="12214"/>
                    <a:pt x="5400" y="15107"/>
                  </a:cubicBezTo>
                  <a:cubicBezTo>
                    <a:pt x="3600" y="18000"/>
                    <a:pt x="180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7" name="Line"/>
            <p:cNvSpPr/>
            <p:nvPr/>
          </p:nvSpPr>
          <p:spPr>
            <a:xfrm>
              <a:off x="3797300" y="906766"/>
              <a:ext cx="2794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4" y="19705"/>
                    <a:pt x="327" y="17811"/>
                    <a:pt x="1391" y="15537"/>
                  </a:cubicBezTo>
                  <a:cubicBezTo>
                    <a:pt x="2455" y="13263"/>
                    <a:pt x="4418" y="10611"/>
                    <a:pt x="7936" y="7958"/>
                  </a:cubicBezTo>
                  <a:cubicBezTo>
                    <a:pt x="11455" y="5305"/>
                    <a:pt x="16527" y="26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8" name="Line"/>
            <p:cNvSpPr/>
            <p:nvPr/>
          </p:nvSpPr>
          <p:spPr>
            <a:xfrm>
              <a:off x="3822699" y="1148066"/>
              <a:ext cx="1905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5600"/>
                    <a:pt x="11520" y="9600"/>
                    <a:pt x="15120" y="6000"/>
                  </a:cubicBezTo>
                  <a:cubicBezTo>
                    <a:pt x="18720" y="2400"/>
                    <a:pt x="2016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9" name="Line"/>
            <p:cNvSpPr/>
            <p:nvPr/>
          </p:nvSpPr>
          <p:spPr>
            <a:xfrm>
              <a:off x="4215268" y="887007"/>
              <a:ext cx="140832" cy="381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02" fill="norm" stroke="1" extrusionOk="0">
                  <a:moveTo>
                    <a:pt x="21450" y="1820"/>
                  </a:moveTo>
                  <a:cubicBezTo>
                    <a:pt x="20160" y="1226"/>
                    <a:pt x="18871" y="633"/>
                    <a:pt x="17420" y="277"/>
                  </a:cubicBezTo>
                  <a:cubicBezTo>
                    <a:pt x="15969" y="-79"/>
                    <a:pt x="14357" y="-198"/>
                    <a:pt x="11940" y="573"/>
                  </a:cubicBezTo>
                  <a:cubicBezTo>
                    <a:pt x="9522" y="1345"/>
                    <a:pt x="6298" y="3006"/>
                    <a:pt x="3880" y="5499"/>
                  </a:cubicBezTo>
                  <a:cubicBezTo>
                    <a:pt x="1462" y="7991"/>
                    <a:pt x="-150" y="11314"/>
                    <a:pt x="11" y="13984"/>
                  </a:cubicBezTo>
                  <a:cubicBezTo>
                    <a:pt x="172" y="16655"/>
                    <a:pt x="2107" y="18672"/>
                    <a:pt x="4363" y="19800"/>
                  </a:cubicBezTo>
                  <a:cubicBezTo>
                    <a:pt x="6620" y="20927"/>
                    <a:pt x="9199" y="21165"/>
                    <a:pt x="11778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0" name="Line"/>
            <p:cNvSpPr/>
            <p:nvPr/>
          </p:nvSpPr>
          <p:spPr>
            <a:xfrm>
              <a:off x="4382226" y="963916"/>
              <a:ext cx="221524" cy="255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525" fill="norm" stroke="1" extrusionOk="0">
                  <a:moveTo>
                    <a:pt x="17209" y="0"/>
                  </a:moveTo>
                  <a:cubicBezTo>
                    <a:pt x="17415" y="2321"/>
                    <a:pt x="17620" y="4641"/>
                    <a:pt x="16489" y="7855"/>
                  </a:cubicBezTo>
                  <a:cubicBezTo>
                    <a:pt x="15358" y="11068"/>
                    <a:pt x="12889" y="15174"/>
                    <a:pt x="11140" y="17494"/>
                  </a:cubicBezTo>
                  <a:cubicBezTo>
                    <a:pt x="9392" y="19815"/>
                    <a:pt x="8363" y="20350"/>
                    <a:pt x="7335" y="20797"/>
                  </a:cubicBezTo>
                  <a:cubicBezTo>
                    <a:pt x="6306" y="21243"/>
                    <a:pt x="5278" y="21600"/>
                    <a:pt x="4249" y="21511"/>
                  </a:cubicBezTo>
                  <a:cubicBezTo>
                    <a:pt x="3220" y="21421"/>
                    <a:pt x="2192" y="20886"/>
                    <a:pt x="1472" y="19993"/>
                  </a:cubicBezTo>
                  <a:cubicBezTo>
                    <a:pt x="752" y="19101"/>
                    <a:pt x="340" y="17851"/>
                    <a:pt x="135" y="16602"/>
                  </a:cubicBezTo>
                  <a:cubicBezTo>
                    <a:pt x="-71" y="15352"/>
                    <a:pt x="-71" y="14102"/>
                    <a:pt x="340" y="13121"/>
                  </a:cubicBezTo>
                  <a:cubicBezTo>
                    <a:pt x="752" y="12139"/>
                    <a:pt x="1575" y="11425"/>
                    <a:pt x="2603" y="11157"/>
                  </a:cubicBezTo>
                  <a:cubicBezTo>
                    <a:pt x="3632" y="10889"/>
                    <a:pt x="4866" y="11068"/>
                    <a:pt x="7335" y="12317"/>
                  </a:cubicBezTo>
                  <a:cubicBezTo>
                    <a:pt x="9803" y="13567"/>
                    <a:pt x="13506" y="15888"/>
                    <a:pt x="16078" y="17226"/>
                  </a:cubicBezTo>
                  <a:cubicBezTo>
                    <a:pt x="18649" y="18565"/>
                    <a:pt x="20089" y="18922"/>
                    <a:pt x="21529" y="19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1" name="Line"/>
            <p:cNvSpPr/>
            <p:nvPr/>
          </p:nvSpPr>
          <p:spPr>
            <a:xfrm>
              <a:off x="4718049" y="894066"/>
              <a:ext cx="104006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3738" y="0"/>
                  </a:moveTo>
                  <a:cubicBezTo>
                    <a:pt x="9138" y="2945"/>
                    <a:pt x="14538" y="5891"/>
                    <a:pt x="17654" y="8836"/>
                  </a:cubicBezTo>
                  <a:cubicBezTo>
                    <a:pt x="20769" y="11782"/>
                    <a:pt x="21600" y="14727"/>
                    <a:pt x="18277" y="16855"/>
                  </a:cubicBezTo>
                  <a:cubicBezTo>
                    <a:pt x="14954" y="18982"/>
                    <a:pt x="7477" y="202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2" name="Line"/>
            <p:cNvSpPr/>
            <p:nvPr/>
          </p:nvSpPr>
          <p:spPr>
            <a:xfrm>
              <a:off x="5467349" y="1109966"/>
              <a:ext cx="228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4400"/>
                    <a:pt x="12000" y="7200"/>
                    <a:pt x="15600" y="3600"/>
                  </a:cubicBezTo>
                  <a:cubicBezTo>
                    <a:pt x="19200" y="0"/>
                    <a:pt x="20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3" name="Line"/>
            <p:cNvSpPr/>
            <p:nvPr/>
          </p:nvSpPr>
          <p:spPr>
            <a:xfrm>
              <a:off x="5556250" y="1205216"/>
              <a:ext cx="1968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4" name="Line"/>
            <p:cNvSpPr/>
            <p:nvPr/>
          </p:nvSpPr>
          <p:spPr>
            <a:xfrm>
              <a:off x="6235700" y="705743"/>
              <a:ext cx="171450" cy="56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21600" y="3758"/>
                  </a:moveTo>
                  <a:cubicBezTo>
                    <a:pt x="21333" y="2878"/>
                    <a:pt x="21067" y="1998"/>
                    <a:pt x="20533" y="1358"/>
                  </a:cubicBezTo>
                  <a:cubicBezTo>
                    <a:pt x="20000" y="718"/>
                    <a:pt x="19200" y="318"/>
                    <a:pt x="18000" y="118"/>
                  </a:cubicBezTo>
                  <a:cubicBezTo>
                    <a:pt x="16800" y="-82"/>
                    <a:pt x="15200" y="-82"/>
                    <a:pt x="12933" y="558"/>
                  </a:cubicBezTo>
                  <a:cubicBezTo>
                    <a:pt x="10667" y="1198"/>
                    <a:pt x="7733" y="2478"/>
                    <a:pt x="5867" y="4238"/>
                  </a:cubicBezTo>
                  <a:cubicBezTo>
                    <a:pt x="4000" y="5998"/>
                    <a:pt x="3200" y="8238"/>
                    <a:pt x="2933" y="10678"/>
                  </a:cubicBezTo>
                  <a:cubicBezTo>
                    <a:pt x="2667" y="13118"/>
                    <a:pt x="2933" y="15758"/>
                    <a:pt x="2533" y="17598"/>
                  </a:cubicBezTo>
                  <a:cubicBezTo>
                    <a:pt x="2133" y="19438"/>
                    <a:pt x="1067" y="20478"/>
                    <a:pt x="0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5" name="Line"/>
            <p:cNvSpPr/>
            <p:nvPr/>
          </p:nvSpPr>
          <p:spPr>
            <a:xfrm>
              <a:off x="6115050" y="1046466"/>
              <a:ext cx="2413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327"/>
                    <a:pt x="0" y="15055"/>
                    <a:pt x="474" y="12764"/>
                  </a:cubicBezTo>
                  <a:cubicBezTo>
                    <a:pt x="947" y="10473"/>
                    <a:pt x="1895" y="9164"/>
                    <a:pt x="5495" y="7200"/>
                  </a:cubicBezTo>
                  <a:cubicBezTo>
                    <a:pt x="9095" y="5236"/>
                    <a:pt x="15347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6" name="Line"/>
            <p:cNvSpPr/>
            <p:nvPr/>
          </p:nvSpPr>
          <p:spPr>
            <a:xfrm>
              <a:off x="6506251" y="787769"/>
              <a:ext cx="199349" cy="455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423" fill="norm" stroke="1" extrusionOk="0">
                  <a:moveTo>
                    <a:pt x="20972" y="221"/>
                  </a:moveTo>
                  <a:cubicBezTo>
                    <a:pt x="19413" y="22"/>
                    <a:pt x="17854" y="-177"/>
                    <a:pt x="15628" y="271"/>
                  </a:cubicBezTo>
                  <a:cubicBezTo>
                    <a:pt x="13401" y="719"/>
                    <a:pt x="10506" y="1814"/>
                    <a:pt x="7500" y="3805"/>
                  </a:cubicBezTo>
                  <a:cubicBezTo>
                    <a:pt x="4494" y="5795"/>
                    <a:pt x="1376" y="8682"/>
                    <a:pt x="374" y="11270"/>
                  </a:cubicBezTo>
                  <a:cubicBezTo>
                    <a:pt x="-628" y="13858"/>
                    <a:pt x="485" y="16147"/>
                    <a:pt x="2490" y="17790"/>
                  </a:cubicBezTo>
                  <a:cubicBezTo>
                    <a:pt x="4494" y="19432"/>
                    <a:pt x="7388" y="20428"/>
                    <a:pt x="10283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7" name="Line"/>
            <p:cNvSpPr/>
            <p:nvPr/>
          </p:nvSpPr>
          <p:spPr>
            <a:xfrm>
              <a:off x="6810115" y="909096"/>
              <a:ext cx="278297" cy="255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233" fill="norm" stroke="1" extrusionOk="0">
                  <a:moveTo>
                    <a:pt x="19265" y="861"/>
                  </a:moveTo>
                  <a:cubicBezTo>
                    <a:pt x="20077" y="334"/>
                    <a:pt x="20889" y="-193"/>
                    <a:pt x="21214" y="70"/>
                  </a:cubicBezTo>
                  <a:cubicBezTo>
                    <a:pt x="21539" y="334"/>
                    <a:pt x="21377" y="1387"/>
                    <a:pt x="19834" y="4285"/>
                  </a:cubicBezTo>
                  <a:cubicBezTo>
                    <a:pt x="18291" y="7183"/>
                    <a:pt x="15368" y="11924"/>
                    <a:pt x="12688" y="15085"/>
                  </a:cubicBezTo>
                  <a:cubicBezTo>
                    <a:pt x="10008" y="18246"/>
                    <a:pt x="7572" y="19827"/>
                    <a:pt x="5948" y="20617"/>
                  </a:cubicBezTo>
                  <a:cubicBezTo>
                    <a:pt x="4324" y="21407"/>
                    <a:pt x="3512" y="21407"/>
                    <a:pt x="2700" y="20792"/>
                  </a:cubicBezTo>
                  <a:cubicBezTo>
                    <a:pt x="1888" y="20178"/>
                    <a:pt x="1076" y="18948"/>
                    <a:pt x="589" y="17456"/>
                  </a:cubicBezTo>
                  <a:cubicBezTo>
                    <a:pt x="101" y="15963"/>
                    <a:pt x="-61" y="14207"/>
                    <a:pt x="20" y="12890"/>
                  </a:cubicBezTo>
                  <a:cubicBezTo>
                    <a:pt x="101" y="11573"/>
                    <a:pt x="426" y="10695"/>
                    <a:pt x="1076" y="10080"/>
                  </a:cubicBezTo>
                  <a:cubicBezTo>
                    <a:pt x="1725" y="9466"/>
                    <a:pt x="2700" y="9114"/>
                    <a:pt x="5786" y="10607"/>
                  </a:cubicBezTo>
                  <a:cubicBezTo>
                    <a:pt x="8871" y="12100"/>
                    <a:pt x="14068" y="15436"/>
                    <a:pt x="19265" y="187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8" name="Line"/>
            <p:cNvSpPr/>
            <p:nvPr/>
          </p:nvSpPr>
          <p:spPr>
            <a:xfrm>
              <a:off x="7258050" y="805166"/>
              <a:ext cx="120487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6" h="21600" fill="norm" stroke="1" extrusionOk="0">
                  <a:moveTo>
                    <a:pt x="6374" y="0"/>
                  </a:moveTo>
                  <a:cubicBezTo>
                    <a:pt x="10269" y="1440"/>
                    <a:pt x="14164" y="2880"/>
                    <a:pt x="16997" y="5085"/>
                  </a:cubicBezTo>
                  <a:cubicBezTo>
                    <a:pt x="19830" y="7290"/>
                    <a:pt x="21600" y="10260"/>
                    <a:pt x="18590" y="13140"/>
                  </a:cubicBezTo>
                  <a:cubicBezTo>
                    <a:pt x="15580" y="16020"/>
                    <a:pt x="7790" y="188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9" name="Line"/>
            <p:cNvSpPr/>
            <p:nvPr/>
          </p:nvSpPr>
          <p:spPr>
            <a:xfrm>
              <a:off x="1511300" y="2635712"/>
              <a:ext cx="146640" cy="612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539" fill="norm" stroke="1" extrusionOk="0">
                  <a:moveTo>
                    <a:pt x="0" y="10218"/>
                  </a:moveTo>
                  <a:cubicBezTo>
                    <a:pt x="1200" y="12080"/>
                    <a:pt x="2400" y="13942"/>
                    <a:pt x="3450" y="15431"/>
                  </a:cubicBezTo>
                  <a:cubicBezTo>
                    <a:pt x="4500" y="16921"/>
                    <a:pt x="5400" y="18038"/>
                    <a:pt x="6000" y="18820"/>
                  </a:cubicBezTo>
                  <a:cubicBezTo>
                    <a:pt x="6600" y="19602"/>
                    <a:pt x="6900" y="20049"/>
                    <a:pt x="7350" y="20533"/>
                  </a:cubicBezTo>
                  <a:cubicBezTo>
                    <a:pt x="7800" y="21018"/>
                    <a:pt x="8400" y="21539"/>
                    <a:pt x="8700" y="21539"/>
                  </a:cubicBezTo>
                  <a:cubicBezTo>
                    <a:pt x="9000" y="21539"/>
                    <a:pt x="9000" y="21018"/>
                    <a:pt x="7950" y="19305"/>
                  </a:cubicBezTo>
                  <a:cubicBezTo>
                    <a:pt x="6900" y="17591"/>
                    <a:pt x="4800" y="14687"/>
                    <a:pt x="3450" y="11968"/>
                  </a:cubicBezTo>
                  <a:cubicBezTo>
                    <a:pt x="2100" y="9249"/>
                    <a:pt x="1500" y="6717"/>
                    <a:pt x="1800" y="4892"/>
                  </a:cubicBezTo>
                  <a:cubicBezTo>
                    <a:pt x="2100" y="3067"/>
                    <a:pt x="3300" y="1950"/>
                    <a:pt x="4800" y="1205"/>
                  </a:cubicBezTo>
                  <a:cubicBezTo>
                    <a:pt x="6300" y="460"/>
                    <a:pt x="8100" y="88"/>
                    <a:pt x="10350" y="13"/>
                  </a:cubicBezTo>
                  <a:cubicBezTo>
                    <a:pt x="12600" y="-61"/>
                    <a:pt x="15300" y="162"/>
                    <a:pt x="17550" y="1242"/>
                  </a:cubicBezTo>
                  <a:cubicBezTo>
                    <a:pt x="19800" y="2322"/>
                    <a:pt x="21600" y="4259"/>
                    <a:pt x="20400" y="6233"/>
                  </a:cubicBezTo>
                  <a:cubicBezTo>
                    <a:pt x="19200" y="8207"/>
                    <a:pt x="15000" y="10218"/>
                    <a:pt x="10800" y="12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0" name="Line"/>
            <p:cNvSpPr/>
            <p:nvPr/>
          </p:nvSpPr>
          <p:spPr>
            <a:xfrm>
              <a:off x="1701800" y="2983216"/>
              <a:ext cx="114300" cy="181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10549"/>
                  </a:moveTo>
                  <a:cubicBezTo>
                    <a:pt x="4800" y="13312"/>
                    <a:pt x="9600" y="16074"/>
                    <a:pt x="12200" y="18084"/>
                  </a:cubicBezTo>
                  <a:cubicBezTo>
                    <a:pt x="14800" y="20093"/>
                    <a:pt x="15200" y="21349"/>
                    <a:pt x="14800" y="21474"/>
                  </a:cubicBezTo>
                  <a:cubicBezTo>
                    <a:pt x="14400" y="21600"/>
                    <a:pt x="13200" y="20595"/>
                    <a:pt x="11800" y="17581"/>
                  </a:cubicBezTo>
                  <a:cubicBezTo>
                    <a:pt x="10400" y="14567"/>
                    <a:pt x="8800" y="9544"/>
                    <a:pt x="8400" y="6405"/>
                  </a:cubicBezTo>
                  <a:cubicBezTo>
                    <a:pt x="8000" y="3265"/>
                    <a:pt x="8800" y="2009"/>
                    <a:pt x="11200" y="1256"/>
                  </a:cubicBezTo>
                  <a:cubicBezTo>
                    <a:pt x="13600" y="502"/>
                    <a:pt x="17600" y="25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1" name="Line"/>
            <p:cNvSpPr/>
            <p:nvPr/>
          </p:nvSpPr>
          <p:spPr>
            <a:xfrm>
              <a:off x="1871727" y="2995916"/>
              <a:ext cx="75607" cy="124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199" fill="norm" stroke="1" extrusionOk="0">
                  <a:moveTo>
                    <a:pt x="9176" y="0"/>
                  </a:moveTo>
                  <a:cubicBezTo>
                    <a:pt x="6257" y="1440"/>
                    <a:pt x="3338" y="2880"/>
                    <a:pt x="1587" y="5580"/>
                  </a:cubicBezTo>
                  <a:cubicBezTo>
                    <a:pt x="-164" y="8280"/>
                    <a:pt x="-748" y="12240"/>
                    <a:pt x="1295" y="15300"/>
                  </a:cubicBezTo>
                  <a:cubicBezTo>
                    <a:pt x="3338" y="18360"/>
                    <a:pt x="8009" y="20520"/>
                    <a:pt x="11511" y="21060"/>
                  </a:cubicBezTo>
                  <a:cubicBezTo>
                    <a:pt x="15014" y="21600"/>
                    <a:pt x="17349" y="20520"/>
                    <a:pt x="18809" y="18540"/>
                  </a:cubicBezTo>
                  <a:cubicBezTo>
                    <a:pt x="20268" y="16560"/>
                    <a:pt x="20852" y="13680"/>
                    <a:pt x="20852" y="11340"/>
                  </a:cubicBezTo>
                  <a:cubicBezTo>
                    <a:pt x="20852" y="9000"/>
                    <a:pt x="20268" y="7200"/>
                    <a:pt x="18517" y="6300"/>
                  </a:cubicBezTo>
                  <a:cubicBezTo>
                    <a:pt x="16766" y="5400"/>
                    <a:pt x="13847" y="5400"/>
                    <a:pt x="10928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2" name="Line"/>
            <p:cNvSpPr/>
            <p:nvPr/>
          </p:nvSpPr>
          <p:spPr>
            <a:xfrm>
              <a:off x="2031455" y="2970516"/>
              <a:ext cx="82099" cy="134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105" fill="norm" stroke="1" extrusionOk="0">
                  <a:moveTo>
                    <a:pt x="9859" y="4985"/>
                  </a:moveTo>
                  <a:cubicBezTo>
                    <a:pt x="7159" y="5649"/>
                    <a:pt x="4459" y="6314"/>
                    <a:pt x="2569" y="8308"/>
                  </a:cubicBezTo>
                  <a:cubicBezTo>
                    <a:pt x="679" y="10302"/>
                    <a:pt x="-401" y="13625"/>
                    <a:pt x="139" y="15951"/>
                  </a:cubicBezTo>
                  <a:cubicBezTo>
                    <a:pt x="679" y="18277"/>
                    <a:pt x="2839" y="19606"/>
                    <a:pt x="5539" y="20437"/>
                  </a:cubicBezTo>
                  <a:cubicBezTo>
                    <a:pt x="8239" y="21268"/>
                    <a:pt x="11479" y="21600"/>
                    <a:pt x="14719" y="19772"/>
                  </a:cubicBezTo>
                  <a:cubicBezTo>
                    <a:pt x="17959" y="17945"/>
                    <a:pt x="21199" y="13957"/>
                    <a:pt x="20929" y="11132"/>
                  </a:cubicBezTo>
                  <a:cubicBezTo>
                    <a:pt x="20659" y="8308"/>
                    <a:pt x="16879" y="6646"/>
                    <a:pt x="15259" y="4985"/>
                  </a:cubicBezTo>
                  <a:cubicBezTo>
                    <a:pt x="13639" y="3323"/>
                    <a:pt x="14179" y="1662"/>
                    <a:pt x="147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3" name="Line"/>
            <p:cNvSpPr/>
            <p:nvPr/>
          </p:nvSpPr>
          <p:spPr>
            <a:xfrm>
              <a:off x="2204772" y="2642432"/>
              <a:ext cx="112978" cy="467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21350" y="1662"/>
                  </a:moveTo>
                  <a:cubicBezTo>
                    <a:pt x="20550" y="1173"/>
                    <a:pt x="19750" y="684"/>
                    <a:pt x="18150" y="391"/>
                  </a:cubicBezTo>
                  <a:cubicBezTo>
                    <a:pt x="16550" y="98"/>
                    <a:pt x="14150" y="0"/>
                    <a:pt x="11950" y="0"/>
                  </a:cubicBezTo>
                  <a:cubicBezTo>
                    <a:pt x="9750" y="0"/>
                    <a:pt x="7750" y="98"/>
                    <a:pt x="5750" y="586"/>
                  </a:cubicBezTo>
                  <a:cubicBezTo>
                    <a:pt x="3750" y="1075"/>
                    <a:pt x="1750" y="1955"/>
                    <a:pt x="750" y="3470"/>
                  </a:cubicBezTo>
                  <a:cubicBezTo>
                    <a:pt x="-250" y="4985"/>
                    <a:pt x="-250" y="7135"/>
                    <a:pt x="750" y="10018"/>
                  </a:cubicBezTo>
                  <a:cubicBezTo>
                    <a:pt x="1750" y="12901"/>
                    <a:pt x="3750" y="16518"/>
                    <a:pt x="4750" y="18570"/>
                  </a:cubicBezTo>
                  <a:cubicBezTo>
                    <a:pt x="5750" y="20623"/>
                    <a:pt x="5750" y="21111"/>
                    <a:pt x="57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4" name="Line"/>
            <p:cNvSpPr/>
            <p:nvPr/>
          </p:nvSpPr>
          <p:spPr>
            <a:xfrm>
              <a:off x="2156555" y="2919716"/>
              <a:ext cx="180246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290" y="21600"/>
                  </a:moveTo>
                  <a:cubicBezTo>
                    <a:pt x="39" y="18831"/>
                    <a:pt x="-212" y="16062"/>
                    <a:pt x="290" y="13846"/>
                  </a:cubicBezTo>
                  <a:cubicBezTo>
                    <a:pt x="793" y="11631"/>
                    <a:pt x="2048" y="9969"/>
                    <a:pt x="5690" y="7754"/>
                  </a:cubicBezTo>
                  <a:cubicBezTo>
                    <a:pt x="9332" y="5538"/>
                    <a:pt x="15360" y="2769"/>
                    <a:pt x="213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5" name="Line"/>
            <p:cNvSpPr/>
            <p:nvPr/>
          </p:nvSpPr>
          <p:spPr>
            <a:xfrm>
              <a:off x="1822450" y="3224516"/>
              <a:ext cx="3238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12" y="15300"/>
                    <a:pt x="7624" y="9000"/>
                    <a:pt x="11224" y="5400"/>
                  </a:cubicBezTo>
                  <a:cubicBezTo>
                    <a:pt x="14824" y="1800"/>
                    <a:pt x="18212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6" name="Line"/>
            <p:cNvSpPr/>
            <p:nvPr/>
          </p:nvSpPr>
          <p:spPr>
            <a:xfrm>
              <a:off x="2031999" y="3211816"/>
              <a:ext cx="2095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7" name="Line"/>
            <p:cNvSpPr/>
            <p:nvPr/>
          </p:nvSpPr>
          <p:spPr>
            <a:xfrm>
              <a:off x="2565399" y="2957816"/>
              <a:ext cx="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8" name="Line"/>
            <p:cNvSpPr/>
            <p:nvPr/>
          </p:nvSpPr>
          <p:spPr>
            <a:xfrm>
              <a:off x="2597150" y="3091166"/>
              <a:ext cx="254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9" name="Line"/>
            <p:cNvSpPr/>
            <p:nvPr/>
          </p:nvSpPr>
          <p:spPr>
            <a:xfrm>
              <a:off x="2410883" y="2147921"/>
              <a:ext cx="905934" cy="18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3381" y="16985"/>
                  </a:moveTo>
                  <a:cubicBezTo>
                    <a:pt x="4845" y="15227"/>
                    <a:pt x="6308" y="13469"/>
                    <a:pt x="7873" y="11962"/>
                  </a:cubicBezTo>
                  <a:cubicBezTo>
                    <a:pt x="9437" y="10455"/>
                    <a:pt x="11103" y="9199"/>
                    <a:pt x="12894" y="7441"/>
                  </a:cubicBezTo>
                  <a:cubicBezTo>
                    <a:pt x="14686" y="5683"/>
                    <a:pt x="16604" y="3422"/>
                    <a:pt x="17992" y="2041"/>
                  </a:cubicBezTo>
                  <a:cubicBezTo>
                    <a:pt x="19379" y="659"/>
                    <a:pt x="20237" y="157"/>
                    <a:pt x="20793" y="32"/>
                  </a:cubicBezTo>
                  <a:cubicBezTo>
                    <a:pt x="21348" y="-94"/>
                    <a:pt x="21600" y="157"/>
                    <a:pt x="21600" y="659"/>
                  </a:cubicBezTo>
                  <a:cubicBezTo>
                    <a:pt x="21600" y="1162"/>
                    <a:pt x="21348" y="1915"/>
                    <a:pt x="20414" y="2920"/>
                  </a:cubicBezTo>
                  <a:cubicBezTo>
                    <a:pt x="19480" y="3925"/>
                    <a:pt x="17865" y="5180"/>
                    <a:pt x="16250" y="6059"/>
                  </a:cubicBezTo>
                  <a:cubicBezTo>
                    <a:pt x="14636" y="6939"/>
                    <a:pt x="13021" y="7441"/>
                    <a:pt x="11380" y="8194"/>
                  </a:cubicBezTo>
                  <a:cubicBezTo>
                    <a:pt x="9740" y="8948"/>
                    <a:pt x="8075" y="9953"/>
                    <a:pt x="6384" y="11334"/>
                  </a:cubicBezTo>
                  <a:cubicBezTo>
                    <a:pt x="4693" y="12715"/>
                    <a:pt x="2978" y="14473"/>
                    <a:pt x="1993" y="15478"/>
                  </a:cubicBezTo>
                  <a:cubicBezTo>
                    <a:pt x="1009" y="16483"/>
                    <a:pt x="757" y="16734"/>
                    <a:pt x="505" y="17111"/>
                  </a:cubicBezTo>
                  <a:cubicBezTo>
                    <a:pt x="252" y="17487"/>
                    <a:pt x="0" y="17990"/>
                    <a:pt x="0" y="18366"/>
                  </a:cubicBezTo>
                  <a:cubicBezTo>
                    <a:pt x="0" y="18743"/>
                    <a:pt x="252" y="18994"/>
                    <a:pt x="1236" y="18743"/>
                  </a:cubicBezTo>
                  <a:cubicBezTo>
                    <a:pt x="2221" y="18492"/>
                    <a:pt x="3936" y="17739"/>
                    <a:pt x="5779" y="16483"/>
                  </a:cubicBezTo>
                  <a:cubicBezTo>
                    <a:pt x="7621" y="15227"/>
                    <a:pt x="9589" y="13469"/>
                    <a:pt x="11532" y="11962"/>
                  </a:cubicBezTo>
                  <a:cubicBezTo>
                    <a:pt x="13475" y="10455"/>
                    <a:pt x="15393" y="9199"/>
                    <a:pt x="16503" y="8446"/>
                  </a:cubicBezTo>
                  <a:cubicBezTo>
                    <a:pt x="17613" y="7692"/>
                    <a:pt x="17916" y="7441"/>
                    <a:pt x="18193" y="7315"/>
                  </a:cubicBezTo>
                  <a:cubicBezTo>
                    <a:pt x="18471" y="7190"/>
                    <a:pt x="18723" y="7190"/>
                    <a:pt x="18698" y="7566"/>
                  </a:cubicBezTo>
                  <a:cubicBezTo>
                    <a:pt x="18673" y="7943"/>
                    <a:pt x="18370" y="8697"/>
                    <a:pt x="17310" y="10204"/>
                  </a:cubicBezTo>
                  <a:cubicBezTo>
                    <a:pt x="16250" y="11711"/>
                    <a:pt x="14434" y="13971"/>
                    <a:pt x="12970" y="15980"/>
                  </a:cubicBezTo>
                  <a:cubicBezTo>
                    <a:pt x="11507" y="17990"/>
                    <a:pt x="10396" y="19748"/>
                    <a:pt x="9286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0" name="Line"/>
            <p:cNvSpPr/>
            <p:nvPr/>
          </p:nvSpPr>
          <p:spPr>
            <a:xfrm>
              <a:off x="3670300" y="2765199"/>
              <a:ext cx="60614" cy="383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20110" y="1193"/>
                  </a:moveTo>
                  <a:cubicBezTo>
                    <a:pt x="20110" y="597"/>
                    <a:pt x="20110" y="0"/>
                    <a:pt x="20483" y="0"/>
                  </a:cubicBezTo>
                  <a:cubicBezTo>
                    <a:pt x="20855" y="0"/>
                    <a:pt x="21600" y="597"/>
                    <a:pt x="21228" y="2625"/>
                  </a:cubicBezTo>
                  <a:cubicBezTo>
                    <a:pt x="20855" y="4654"/>
                    <a:pt x="19366" y="8115"/>
                    <a:pt x="15641" y="11516"/>
                  </a:cubicBezTo>
                  <a:cubicBezTo>
                    <a:pt x="11917" y="14917"/>
                    <a:pt x="5959" y="182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1" name="Line"/>
            <p:cNvSpPr/>
            <p:nvPr/>
          </p:nvSpPr>
          <p:spPr>
            <a:xfrm>
              <a:off x="3694039" y="2716516"/>
              <a:ext cx="19216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85" y="21600"/>
                  </a:moveTo>
                  <a:cubicBezTo>
                    <a:pt x="-50" y="19705"/>
                    <a:pt x="-285" y="17811"/>
                    <a:pt x="1006" y="14589"/>
                  </a:cubicBezTo>
                  <a:cubicBezTo>
                    <a:pt x="2298" y="11368"/>
                    <a:pt x="5115" y="6821"/>
                    <a:pt x="8754" y="4168"/>
                  </a:cubicBezTo>
                  <a:cubicBezTo>
                    <a:pt x="12393" y="1516"/>
                    <a:pt x="16854" y="758"/>
                    <a:pt x="213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2" name="Line"/>
            <p:cNvSpPr/>
            <p:nvPr/>
          </p:nvSpPr>
          <p:spPr>
            <a:xfrm>
              <a:off x="3727450" y="2945116"/>
              <a:ext cx="1016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3" name="Line"/>
            <p:cNvSpPr/>
            <p:nvPr/>
          </p:nvSpPr>
          <p:spPr>
            <a:xfrm>
              <a:off x="4038538" y="2739198"/>
              <a:ext cx="133413" cy="371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391" fill="norm" stroke="1" extrusionOk="0">
                  <a:moveTo>
                    <a:pt x="20945" y="2354"/>
                  </a:moveTo>
                  <a:cubicBezTo>
                    <a:pt x="19616" y="1377"/>
                    <a:pt x="18287" y="401"/>
                    <a:pt x="16957" y="96"/>
                  </a:cubicBezTo>
                  <a:cubicBezTo>
                    <a:pt x="15628" y="-209"/>
                    <a:pt x="14299" y="157"/>
                    <a:pt x="11474" y="2049"/>
                  </a:cubicBezTo>
                  <a:cubicBezTo>
                    <a:pt x="8650" y="3940"/>
                    <a:pt x="4330" y="7357"/>
                    <a:pt x="2003" y="10469"/>
                  </a:cubicBezTo>
                  <a:cubicBezTo>
                    <a:pt x="-323" y="13581"/>
                    <a:pt x="-655" y="16388"/>
                    <a:pt x="1173" y="18157"/>
                  </a:cubicBezTo>
                  <a:cubicBezTo>
                    <a:pt x="3000" y="19927"/>
                    <a:pt x="6988" y="20659"/>
                    <a:pt x="10976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4" name="Line"/>
            <p:cNvSpPr/>
            <p:nvPr/>
          </p:nvSpPr>
          <p:spPr>
            <a:xfrm>
              <a:off x="4212987" y="2856216"/>
              <a:ext cx="162163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8125" y="0"/>
                  </a:moveTo>
                  <a:cubicBezTo>
                    <a:pt x="18686" y="1394"/>
                    <a:pt x="19247" y="2787"/>
                    <a:pt x="17143" y="5574"/>
                  </a:cubicBezTo>
                  <a:cubicBezTo>
                    <a:pt x="15039" y="8361"/>
                    <a:pt x="10270" y="12542"/>
                    <a:pt x="7185" y="14748"/>
                  </a:cubicBezTo>
                  <a:cubicBezTo>
                    <a:pt x="4099" y="16955"/>
                    <a:pt x="2696" y="17187"/>
                    <a:pt x="1714" y="16723"/>
                  </a:cubicBezTo>
                  <a:cubicBezTo>
                    <a:pt x="733" y="16258"/>
                    <a:pt x="172" y="15097"/>
                    <a:pt x="31" y="13935"/>
                  </a:cubicBezTo>
                  <a:cubicBezTo>
                    <a:pt x="-109" y="12774"/>
                    <a:pt x="172" y="11613"/>
                    <a:pt x="1855" y="10684"/>
                  </a:cubicBezTo>
                  <a:cubicBezTo>
                    <a:pt x="3538" y="9755"/>
                    <a:pt x="6623" y="9058"/>
                    <a:pt x="10130" y="10916"/>
                  </a:cubicBezTo>
                  <a:cubicBezTo>
                    <a:pt x="13636" y="12774"/>
                    <a:pt x="17564" y="17187"/>
                    <a:pt x="214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5" name="Line"/>
            <p:cNvSpPr/>
            <p:nvPr/>
          </p:nvSpPr>
          <p:spPr>
            <a:xfrm>
              <a:off x="4406900" y="2938766"/>
              <a:ext cx="1651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15" y="16800"/>
                    <a:pt x="11631" y="12000"/>
                    <a:pt x="15231" y="8400"/>
                  </a:cubicBezTo>
                  <a:cubicBezTo>
                    <a:pt x="18831" y="4800"/>
                    <a:pt x="2021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6" name="Line"/>
            <p:cNvSpPr/>
            <p:nvPr/>
          </p:nvSpPr>
          <p:spPr>
            <a:xfrm>
              <a:off x="4500033" y="2894316"/>
              <a:ext cx="8468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472"/>
                    <a:pt x="0" y="10944"/>
                    <a:pt x="0" y="14544"/>
                  </a:cubicBezTo>
                  <a:cubicBezTo>
                    <a:pt x="0" y="18144"/>
                    <a:pt x="10800" y="1987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7" name="Line"/>
            <p:cNvSpPr/>
            <p:nvPr/>
          </p:nvSpPr>
          <p:spPr>
            <a:xfrm>
              <a:off x="4616449" y="2717043"/>
              <a:ext cx="205318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14" fill="norm" stroke="1" extrusionOk="0">
                  <a:moveTo>
                    <a:pt x="0" y="20452"/>
                  </a:moveTo>
                  <a:cubicBezTo>
                    <a:pt x="2204" y="17721"/>
                    <a:pt x="4408" y="14990"/>
                    <a:pt x="6612" y="11762"/>
                  </a:cubicBezTo>
                  <a:cubicBezTo>
                    <a:pt x="8816" y="8535"/>
                    <a:pt x="11020" y="4811"/>
                    <a:pt x="12453" y="2638"/>
                  </a:cubicBezTo>
                  <a:cubicBezTo>
                    <a:pt x="13886" y="466"/>
                    <a:pt x="14547" y="-155"/>
                    <a:pt x="14878" y="31"/>
                  </a:cubicBezTo>
                  <a:cubicBezTo>
                    <a:pt x="15208" y="217"/>
                    <a:pt x="15208" y="1211"/>
                    <a:pt x="15429" y="3259"/>
                  </a:cubicBezTo>
                  <a:cubicBezTo>
                    <a:pt x="15649" y="5307"/>
                    <a:pt x="16090" y="8411"/>
                    <a:pt x="17082" y="11266"/>
                  </a:cubicBezTo>
                  <a:cubicBezTo>
                    <a:pt x="18073" y="14121"/>
                    <a:pt x="19616" y="16728"/>
                    <a:pt x="20498" y="18404"/>
                  </a:cubicBezTo>
                  <a:cubicBezTo>
                    <a:pt x="21380" y="20079"/>
                    <a:pt x="21600" y="20824"/>
                    <a:pt x="21159" y="21135"/>
                  </a:cubicBezTo>
                  <a:cubicBezTo>
                    <a:pt x="20718" y="21445"/>
                    <a:pt x="19616" y="21321"/>
                    <a:pt x="16971" y="21011"/>
                  </a:cubicBezTo>
                  <a:cubicBezTo>
                    <a:pt x="14327" y="20700"/>
                    <a:pt x="10139" y="20204"/>
                    <a:pt x="7494" y="19955"/>
                  </a:cubicBezTo>
                  <a:cubicBezTo>
                    <a:pt x="4849" y="19707"/>
                    <a:pt x="3747" y="19707"/>
                    <a:pt x="3527" y="19955"/>
                  </a:cubicBezTo>
                  <a:cubicBezTo>
                    <a:pt x="3306" y="20204"/>
                    <a:pt x="3967" y="20700"/>
                    <a:pt x="4629" y="21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8" name="Line"/>
            <p:cNvSpPr/>
            <p:nvPr/>
          </p:nvSpPr>
          <p:spPr>
            <a:xfrm>
              <a:off x="4890141" y="2811766"/>
              <a:ext cx="189859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18647" y="0"/>
                  </a:moveTo>
                  <a:cubicBezTo>
                    <a:pt x="16007" y="5625"/>
                    <a:pt x="13367" y="11250"/>
                    <a:pt x="11087" y="14738"/>
                  </a:cubicBezTo>
                  <a:cubicBezTo>
                    <a:pt x="8807" y="18225"/>
                    <a:pt x="6887" y="19575"/>
                    <a:pt x="5327" y="20362"/>
                  </a:cubicBezTo>
                  <a:cubicBezTo>
                    <a:pt x="3767" y="21150"/>
                    <a:pt x="2567" y="21375"/>
                    <a:pt x="1727" y="20925"/>
                  </a:cubicBezTo>
                  <a:cubicBezTo>
                    <a:pt x="887" y="20475"/>
                    <a:pt x="407" y="19350"/>
                    <a:pt x="167" y="18225"/>
                  </a:cubicBezTo>
                  <a:cubicBezTo>
                    <a:pt x="-73" y="17100"/>
                    <a:pt x="-73" y="15975"/>
                    <a:pt x="287" y="14962"/>
                  </a:cubicBezTo>
                  <a:cubicBezTo>
                    <a:pt x="647" y="13950"/>
                    <a:pt x="1367" y="13050"/>
                    <a:pt x="2447" y="12600"/>
                  </a:cubicBezTo>
                  <a:cubicBezTo>
                    <a:pt x="3527" y="12150"/>
                    <a:pt x="4967" y="12150"/>
                    <a:pt x="7607" y="13500"/>
                  </a:cubicBezTo>
                  <a:cubicBezTo>
                    <a:pt x="10247" y="14850"/>
                    <a:pt x="14087" y="17550"/>
                    <a:pt x="16607" y="19125"/>
                  </a:cubicBezTo>
                  <a:cubicBezTo>
                    <a:pt x="19127" y="20700"/>
                    <a:pt x="20327" y="21150"/>
                    <a:pt x="215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9" name="Line"/>
            <p:cNvSpPr/>
            <p:nvPr/>
          </p:nvSpPr>
          <p:spPr>
            <a:xfrm>
              <a:off x="5143499" y="2754616"/>
              <a:ext cx="95090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6" h="21600" fill="norm" stroke="1" extrusionOk="0">
                  <a:moveTo>
                    <a:pt x="1350" y="0"/>
                  </a:moveTo>
                  <a:cubicBezTo>
                    <a:pt x="7200" y="1986"/>
                    <a:pt x="13050" y="3972"/>
                    <a:pt x="16650" y="6703"/>
                  </a:cubicBezTo>
                  <a:cubicBezTo>
                    <a:pt x="20250" y="9434"/>
                    <a:pt x="21600" y="12910"/>
                    <a:pt x="18450" y="15517"/>
                  </a:cubicBezTo>
                  <a:cubicBezTo>
                    <a:pt x="15300" y="18124"/>
                    <a:pt x="7650" y="198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0" name="Line"/>
            <p:cNvSpPr/>
            <p:nvPr/>
          </p:nvSpPr>
          <p:spPr>
            <a:xfrm>
              <a:off x="5480050" y="2951466"/>
              <a:ext cx="1651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1" name="Line"/>
            <p:cNvSpPr/>
            <p:nvPr/>
          </p:nvSpPr>
          <p:spPr>
            <a:xfrm>
              <a:off x="5880100" y="2748266"/>
              <a:ext cx="3175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4235"/>
                    <a:pt x="15840" y="8471"/>
                    <a:pt x="12240" y="12071"/>
                  </a:cubicBezTo>
                  <a:cubicBezTo>
                    <a:pt x="8640" y="15671"/>
                    <a:pt x="4320" y="186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2" name="Line"/>
            <p:cNvSpPr/>
            <p:nvPr/>
          </p:nvSpPr>
          <p:spPr>
            <a:xfrm>
              <a:off x="5822949" y="2735566"/>
              <a:ext cx="2540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1440" y="10800"/>
                  </a:cubicBezTo>
                  <a:cubicBezTo>
                    <a:pt x="2880" y="7200"/>
                    <a:pt x="5760" y="3600"/>
                    <a:pt x="9360" y="1800"/>
                  </a:cubicBezTo>
                  <a:cubicBezTo>
                    <a:pt x="12960" y="0"/>
                    <a:pt x="172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3" name="Line"/>
            <p:cNvSpPr/>
            <p:nvPr/>
          </p:nvSpPr>
          <p:spPr>
            <a:xfrm>
              <a:off x="5892800" y="2900666"/>
              <a:ext cx="1651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4" name="Line"/>
            <p:cNvSpPr/>
            <p:nvPr/>
          </p:nvSpPr>
          <p:spPr>
            <a:xfrm>
              <a:off x="6187061" y="2727099"/>
              <a:ext cx="150239" cy="332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600" fill="norm" stroke="1" extrusionOk="0">
                  <a:moveTo>
                    <a:pt x="21002" y="2201"/>
                  </a:moveTo>
                  <a:cubicBezTo>
                    <a:pt x="20114" y="1651"/>
                    <a:pt x="19227" y="1101"/>
                    <a:pt x="17895" y="688"/>
                  </a:cubicBezTo>
                  <a:cubicBezTo>
                    <a:pt x="16564" y="275"/>
                    <a:pt x="14788" y="0"/>
                    <a:pt x="13161" y="0"/>
                  </a:cubicBezTo>
                  <a:cubicBezTo>
                    <a:pt x="11534" y="0"/>
                    <a:pt x="10054" y="275"/>
                    <a:pt x="7983" y="1789"/>
                  </a:cubicBezTo>
                  <a:cubicBezTo>
                    <a:pt x="5912" y="3302"/>
                    <a:pt x="3249" y="6054"/>
                    <a:pt x="1621" y="8805"/>
                  </a:cubicBezTo>
                  <a:cubicBezTo>
                    <a:pt x="-6" y="11557"/>
                    <a:pt x="-598" y="14308"/>
                    <a:pt x="734" y="16441"/>
                  </a:cubicBezTo>
                  <a:cubicBezTo>
                    <a:pt x="2065" y="18573"/>
                    <a:pt x="5320" y="20087"/>
                    <a:pt x="85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5" name="Line"/>
            <p:cNvSpPr/>
            <p:nvPr/>
          </p:nvSpPr>
          <p:spPr>
            <a:xfrm>
              <a:off x="6308989" y="2805416"/>
              <a:ext cx="155312" cy="203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73" fill="norm" stroke="1" extrusionOk="0">
                  <a:moveTo>
                    <a:pt x="21418" y="0"/>
                  </a:moveTo>
                  <a:cubicBezTo>
                    <a:pt x="18791" y="6235"/>
                    <a:pt x="16164" y="12470"/>
                    <a:pt x="13391" y="16144"/>
                  </a:cubicBezTo>
                  <a:cubicBezTo>
                    <a:pt x="10618" y="19819"/>
                    <a:pt x="7699" y="20932"/>
                    <a:pt x="5510" y="21266"/>
                  </a:cubicBezTo>
                  <a:cubicBezTo>
                    <a:pt x="3321" y="21600"/>
                    <a:pt x="1861" y="21155"/>
                    <a:pt x="986" y="19930"/>
                  </a:cubicBezTo>
                  <a:cubicBezTo>
                    <a:pt x="110" y="18705"/>
                    <a:pt x="-182" y="16701"/>
                    <a:pt x="110" y="15254"/>
                  </a:cubicBezTo>
                  <a:cubicBezTo>
                    <a:pt x="402" y="13806"/>
                    <a:pt x="1277" y="12915"/>
                    <a:pt x="2591" y="12470"/>
                  </a:cubicBezTo>
                  <a:cubicBezTo>
                    <a:pt x="3904" y="12025"/>
                    <a:pt x="5656" y="12025"/>
                    <a:pt x="8575" y="13138"/>
                  </a:cubicBezTo>
                  <a:cubicBezTo>
                    <a:pt x="11494" y="14252"/>
                    <a:pt x="15580" y="16478"/>
                    <a:pt x="17915" y="17703"/>
                  </a:cubicBezTo>
                  <a:cubicBezTo>
                    <a:pt x="20250" y="18928"/>
                    <a:pt x="20834" y="19151"/>
                    <a:pt x="21418" y="19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6" name="Line"/>
            <p:cNvSpPr/>
            <p:nvPr/>
          </p:nvSpPr>
          <p:spPr>
            <a:xfrm>
              <a:off x="6546850" y="2780016"/>
              <a:ext cx="43455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17673" y="0"/>
                  </a:moveTo>
                  <a:cubicBezTo>
                    <a:pt x="19636" y="3323"/>
                    <a:pt x="21600" y="6646"/>
                    <a:pt x="18655" y="10246"/>
                  </a:cubicBezTo>
                  <a:cubicBezTo>
                    <a:pt x="15709" y="13846"/>
                    <a:pt x="7855" y="177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7" name="Line"/>
            <p:cNvSpPr/>
            <p:nvPr/>
          </p:nvSpPr>
          <p:spPr>
            <a:xfrm>
              <a:off x="3524250" y="3281666"/>
              <a:ext cx="308610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9" y="20769"/>
                    <a:pt x="978" y="19938"/>
                    <a:pt x="1474" y="19246"/>
                  </a:cubicBezTo>
                  <a:cubicBezTo>
                    <a:pt x="1970" y="18554"/>
                    <a:pt x="2474" y="18000"/>
                    <a:pt x="2978" y="17446"/>
                  </a:cubicBezTo>
                  <a:cubicBezTo>
                    <a:pt x="3481" y="16892"/>
                    <a:pt x="3985" y="16338"/>
                    <a:pt x="4489" y="15646"/>
                  </a:cubicBezTo>
                  <a:cubicBezTo>
                    <a:pt x="4993" y="14954"/>
                    <a:pt x="5496" y="14123"/>
                    <a:pt x="6037" y="13292"/>
                  </a:cubicBezTo>
                  <a:cubicBezTo>
                    <a:pt x="6578" y="12462"/>
                    <a:pt x="7156" y="11631"/>
                    <a:pt x="7770" y="10662"/>
                  </a:cubicBezTo>
                  <a:cubicBezTo>
                    <a:pt x="8385" y="9692"/>
                    <a:pt x="9037" y="8585"/>
                    <a:pt x="9689" y="7615"/>
                  </a:cubicBezTo>
                  <a:cubicBezTo>
                    <a:pt x="10341" y="6646"/>
                    <a:pt x="10993" y="5815"/>
                    <a:pt x="11644" y="5123"/>
                  </a:cubicBezTo>
                  <a:cubicBezTo>
                    <a:pt x="12296" y="4431"/>
                    <a:pt x="12948" y="3877"/>
                    <a:pt x="13585" y="3323"/>
                  </a:cubicBezTo>
                  <a:cubicBezTo>
                    <a:pt x="14222" y="2769"/>
                    <a:pt x="14844" y="2215"/>
                    <a:pt x="15437" y="1800"/>
                  </a:cubicBezTo>
                  <a:cubicBezTo>
                    <a:pt x="16030" y="1385"/>
                    <a:pt x="16593" y="1108"/>
                    <a:pt x="17178" y="831"/>
                  </a:cubicBezTo>
                  <a:cubicBezTo>
                    <a:pt x="17763" y="554"/>
                    <a:pt x="18370" y="277"/>
                    <a:pt x="18985" y="138"/>
                  </a:cubicBezTo>
                  <a:cubicBezTo>
                    <a:pt x="19600" y="0"/>
                    <a:pt x="20222" y="0"/>
                    <a:pt x="20659" y="0"/>
                  </a:cubicBezTo>
                  <a:cubicBezTo>
                    <a:pt x="21096" y="0"/>
                    <a:pt x="2134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8" name="Line"/>
            <p:cNvSpPr/>
            <p:nvPr/>
          </p:nvSpPr>
          <p:spPr>
            <a:xfrm>
              <a:off x="4534263" y="3553585"/>
              <a:ext cx="291804" cy="410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506" fill="norm" stroke="1" extrusionOk="0">
                  <a:moveTo>
                    <a:pt x="436" y="19333"/>
                  </a:moveTo>
                  <a:cubicBezTo>
                    <a:pt x="128" y="18779"/>
                    <a:pt x="-181" y="18225"/>
                    <a:pt x="128" y="17394"/>
                  </a:cubicBezTo>
                  <a:cubicBezTo>
                    <a:pt x="436" y="16563"/>
                    <a:pt x="1362" y="15456"/>
                    <a:pt x="3136" y="13351"/>
                  </a:cubicBezTo>
                  <a:cubicBezTo>
                    <a:pt x="4910" y="11246"/>
                    <a:pt x="7533" y="8145"/>
                    <a:pt x="9385" y="5930"/>
                  </a:cubicBezTo>
                  <a:cubicBezTo>
                    <a:pt x="11236" y="3714"/>
                    <a:pt x="12316" y="2385"/>
                    <a:pt x="13010" y="1443"/>
                  </a:cubicBezTo>
                  <a:cubicBezTo>
                    <a:pt x="13705" y="502"/>
                    <a:pt x="14013" y="-52"/>
                    <a:pt x="14245" y="3"/>
                  </a:cubicBezTo>
                  <a:cubicBezTo>
                    <a:pt x="14476" y="59"/>
                    <a:pt x="14630" y="723"/>
                    <a:pt x="15170" y="2606"/>
                  </a:cubicBezTo>
                  <a:cubicBezTo>
                    <a:pt x="15710" y="4490"/>
                    <a:pt x="16636" y="7591"/>
                    <a:pt x="17562" y="10250"/>
                  </a:cubicBezTo>
                  <a:cubicBezTo>
                    <a:pt x="18488" y="12908"/>
                    <a:pt x="19413" y="15123"/>
                    <a:pt x="19953" y="16508"/>
                  </a:cubicBezTo>
                  <a:cubicBezTo>
                    <a:pt x="20493" y="17893"/>
                    <a:pt x="20648" y="18446"/>
                    <a:pt x="20879" y="19111"/>
                  </a:cubicBezTo>
                  <a:cubicBezTo>
                    <a:pt x="21110" y="19776"/>
                    <a:pt x="21419" y="20551"/>
                    <a:pt x="21188" y="20994"/>
                  </a:cubicBezTo>
                  <a:cubicBezTo>
                    <a:pt x="20956" y="21437"/>
                    <a:pt x="20185" y="21548"/>
                    <a:pt x="17562" y="21493"/>
                  </a:cubicBezTo>
                  <a:cubicBezTo>
                    <a:pt x="14939" y="21437"/>
                    <a:pt x="10465" y="21216"/>
                    <a:pt x="7842" y="21105"/>
                  </a:cubicBezTo>
                  <a:cubicBezTo>
                    <a:pt x="5219" y="20994"/>
                    <a:pt x="4448" y="20994"/>
                    <a:pt x="3676" y="20939"/>
                  </a:cubicBezTo>
                  <a:cubicBezTo>
                    <a:pt x="2905" y="20883"/>
                    <a:pt x="2133" y="20773"/>
                    <a:pt x="2133" y="20496"/>
                  </a:cubicBezTo>
                  <a:cubicBezTo>
                    <a:pt x="2133" y="20219"/>
                    <a:pt x="2905" y="19776"/>
                    <a:pt x="3753" y="19443"/>
                  </a:cubicBezTo>
                  <a:cubicBezTo>
                    <a:pt x="4602" y="19111"/>
                    <a:pt x="5528" y="18890"/>
                    <a:pt x="6453" y="18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9" name="Line"/>
            <p:cNvSpPr/>
            <p:nvPr/>
          </p:nvSpPr>
          <p:spPr>
            <a:xfrm>
              <a:off x="4946649" y="3643616"/>
              <a:ext cx="2349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65" y="0"/>
                  </a:moveTo>
                  <a:cubicBezTo>
                    <a:pt x="17514" y="4186"/>
                    <a:pt x="15762" y="8372"/>
                    <a:pt x="13719" y="11470"/>
                  </a:cubicBezTo>
                  <a:cubicBezTo>
                    <a:pt x="11676" y="14567"/>
                    <a:pt x="9341" y="16577"/>
                    <a:pt x="7200" y="17581"/>
                  </a:cubicBezTo>
                  <a:cubicBezTo>
                    <a:pt x="5059" y="18586"/>
                    <a:pt x="3114" y="18586"/>
                    <a:pt x="1946" y="18084"/>
                  </a:cubicBezTo>
                  <a:cubicBezTo>
                    <a:pt x="778" y="17581"/>
                    <a:pt x="389" y="16577"/>
                    <a:pt x="195" y="15405"/>
                  </a:cubicBezTo>
                  <a:cubicBezTo>
                    <a:pt x="0" y="14233"/>
                    <a:pt x="0" y="12893"/>
                    <a:pt x="0" y="11805"/>
                  </a:cubicBezTo>
                  <a:cubicBezTo>
                    <a:pt x="0" y="10716"/>
                    <a:pt x="0" y="9879"/>
                    <a:pt x="778" y="9377"/>
                  </a:cubicBezTo>
                  <a:cubicBezTo>
                    <a:pt x="1557" y="8874"/>
                    <a:pt x="3114" y="8707"/>
                    <a:pt x="6032" y="9795"/>
                  </a:cubicBezTo>
                  <a:cubicBezTo>
                    <a:pt x="8951" y="10884"/>
                    <a:pt x="13232" y="13228"/>
                    <a:pt x="16054" y="15405"/>
                  </a:cubicBezTo>
                  <a:cubicBezTo>
                    <a:pt x="18876" y="17581"/>
                    <a:pt x="20238" y="195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0" name="Line"/>
            <p:cNvSpPr/>
            <p:nvPr/>
          </p:nvSpPr>
          <p:spPr>
            <a:xfrm>
              <a:off x="7207250" y="3237216"/>
              <a:ext cx="1460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1" name="Line"/>
            <p:cNvSpPr/>
            <p:nvPr/>
          </p:nvSpPr>
          <p:spPr>
            <a:xfrm>
              <a:off x="7213600" y="3370566"/>
              <a:ext cx="1397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2" name="Line"/>
            <p:cNvSpPr/>
            <p:nvPr/>
          </p:nvSpPr>
          <p:spPr>
            <a:xfrm>
              <a:off x="3480340" y="3180860"/>
              <a:ext cx="1632540" cy="132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71" fill="norm" stroke="1" extrusionOk="0">
                  <a:moveTo>
                    <a:pt x="1586" y="8100"/>
                  </a:moveTo>
                  <a:cubicBezTo>
                    <a:pt x="2620" y="8442"/>
                    <a:pt x="3653" y="8785"/>
                    <a:pt x="4631" y="8614"/>
                  </a:cubicBezTo>
                  <a:cubicBezTo>
                    <a:pt x="5610" y="8442"/>
                    <a:pt x="6532" y="7757"/>
                    <a:pt x="7496" y="7242"/>
                  </a:cubicBezTo>
                  <a:cubicBezTo>
                    <a:pt x="8460" y="6728"/>
                    <a:pt x="9466" y="6385"/>
                    <a:pt x="10458" y="6385"/>
                  </a:cubicBezTo>
                  <a:cubicBezTo>
                    <a:pt x="11450" y="6385"/>
                    <a:pt x="12428" y="6728"/>
                    <a:pt x="13378" y="6557"/>
                  </a:cubicBezTo>
                  <a:cubicBezTo>
                    <a:pt x="14328" y="6385"/>
                    <a:pt x="15250" y="5700"/>
                    <a:pt x="16186" y="4500"/>
                  </a:cubicBezTo>
                  <a:cubicBezTo>
                    <a:pt x="17122" y="3300"/>
                    <a:pt x="18072" y="1585"/>
                    <a:pt x="18659" y="728"/>
                  </a:cubicBezTo>
                  <a:cubicBezTo>
                    <a:pt x="19246" y="-129"/>
                    <a:pt x="19469" y="-129"/>
                    <a:pt x="19651" y="214"/>
                  </a:cubicBezTo>
                  <a:cubicBezTo>
                    <a:pt x="19833" y="557"/>
                    <a:pt x="19972" y="1242"/>
                    <a:pt x="19972" y="1928"/>
                  </a:cubicBezTo>
                  <a:cubicBezTo>
                    <a:pt x="19972" y="2614"/>
                    <a:pt x="19833" y="3300"/>
                    <a:pt x="19455" y="3814"/>
                  </a:cubicBezTo>
                  <a:cubicBezTo>
                    <a:pt x="19078" y="4328"/>
                    <a:pt x="18463" y="4671"/>
                    <a:pt x="17611" y="5357"/>
                  </a:cubicBezTo>
                  <a:cubicBezTo>
                    <a:pt x="16759" y="6042"/>
                    <a:pt x="15669" y="7071"/>
                    <a:pt x="14663" y="7757"/>
                  </a:cubicBezTo>
                  <a:cubicBezTo>
                    <a:pt x="13657" y="8442"/>
                    <a:pt x="12735" y="8785"/>
                    <a:pt x="11729" y="8957"/>
                  </a:cubicBezTo>
                  <a:cubicBezTo>
                    <a:pt x="10723" y="9128"/>
                    <a:pt x="9633" y="9128"/>
                    <a:pt x="8571" y="9471"/>
                  </a:cubicBezTo>
                  <a:cubicBezTo>
                    <a:pt x="7510" y="9814"/>
                    <a:pt x="6476" y="10500"/>
                    <a:pt x="5442" y="10842"/>
                  </a:cubicBezTo>
                  <a:cubicBezTo>
                    <a:pt x="4408" y="11185"/>
                    <a:pt x="3374" y="11185"/>
                    <a:pt x="2550" y="11700"/>
                  </a:cubicBezTo>
                  <a:cubicBezTo>
                    <a:pt x="1725" y="12214"/>
                    <a:pt x="1111" y="13242"/>
                    <a:pt x="692" y="14100"/>
                  </a:cubicBezTo>
                  <a:cubicBezTo>
                    <a:pt x="272" y="14957"/>
                    <a:pt x="49" y="15642"/>
                    <a:pt x="7" y="16157"/>
                  </a:cubicBezTo>
                  <a:cubicBezTo>
                    <a:pt x="-35" y="16671"/>
                    <a:pt x="105" y="17014"/>
                    <a:pt x="733" y="17357"/>
                  </a:cubicBezTo>
                  <a:cubicBezTo>
                    <a:pt x="1362" y="17700"/>
                    <a:pt x="2480" y="18042"/>
                    <a:pt x="3598" y="18214"/>
                  </a:cubicBezTo>
                  <a:cubicBezTo>
                    <a:pt x="4715" y="18385"/>
                    <a:pt x="5833" y="18385"/>
                    <a:pt x="6909" y="18214"/>
                  </a:cubicBezTo>
                  <a:cubicBezTo>
                    <a:pt x="7985" y="18042"/>
                    <a:pt x="9019" y="17700"/>
                    <a:pt x="10011" y="17185"/>
                  </a:cubicBezTo>
                  <a:cubicBezTo>
                    <a:pt x="11003" y="16671"/>
                    <a:pt x="11953" y="15985"/>
                    <a:pt x="12959" y="15471"/>
                  </a:cubicBezTo>
                  <a:cubicBezTo>
                    <a:pt x="13964" y="14957"/>
                    <a:pt x="15026" y="14614"/>
                    <a:pt x="16060" y="14271"/>
                  </a:cubicBezTo>
                  <a:cubicBezTo>
                    <a:pt x="17094" y="13928"/>
                    <a:pt x="18100" y="13585"/>
                    <a:pt x="18966" y="13242"/>
                  </a:cubicBezTo>
                  <a:cubicBezTo>
                    <a:pt x="19833" y="12900"/>
                    <a:pt x="20559" y="12557"/>
                    <a:pt x="20992" y="12214"/>
                  </a:cubicBezTo>
                  <a:cubicBezTo>
                    <a:pt x="21425" y="11871"/>
                    <a:pt x="21565" y="11528"/>
                    <a:pt x="21551" y="11185"/>
                  </a:cubicBezTo>
                  <a:cubicBezTo>
                    <a:pt x="21537" y="10842"/>
                    <a:pt x="21369" y="10500"/>
                    <a:pt x="20783" y="10328"/>
                  </a:cubicBezTo>
                  <a:cubicBezTo>
                    <a:pt x="20196" y="10157"/>
                    <a:pt x="19190" y="10157"/>
                    <a:pt x="18058" y="10157"/>
                  </a:cubicBezTo>
                  <a:cubicBezTo>
                    <a:pt x="16926" y="10157"/>
                    <a:pt x="15669" y="10157"/>
                    <a:pt x="14467" y="10157"/>
                  </a:cubicBezTo>
                  <a:cubicBezTo>
                    <a:pt x="13266" y="10157"/>
                    <a:pt x="12120" y="10157"/>
                    <a:pt x="11016" y="10157"/>
                  </a:cubicBezTo>
                  <a:cubicBezTo>
                    <a:pt x="9913" y="10157"/>
                    <a:pt x="8851" y="10157"/>
                    <a:pt x="7845" y="10671"/>
                  </a:cubicBezTo>
                  <a:cubicBezTo>
                    <a:pt x="6839" y="11185"/>
                    <a:pt x="5889" y="12214"/>
                    <a:pt x="5023" y="13071"/>
                  </a:cubicBezTo>
                  <a:cubicBezTo>
                    <a:pt x="4156" y="13928"/>
                    <a:pt x="3374" y="14614"/>
                    <a:pt x="2843" y="15985"/>
                  </a:cubicBezTo>
                  <a:cubicBezTo>
                    <a:pt x="2312" y="17357"/>
                    <a:pt x="2033" y="19414"/>
                    <a:pt x="1753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3" name="Line"/>
            <p:cNvSpPr/>
            <p:nvPr/>
          </p:nvSpPr>
          <p:spPr>
            <a:xfrm>
              <a:off x="8261350" y="2417285"/>
              <a:ext cx="139700" cy="584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21600" y="3059"/>
                  </a:moveTo>
                  <a:cubicBezTo>
                    <a:pt x="21600" y="2670"/>
                    <a:pt x="21600" y="2282"/>
                    <a:pt x="21600" y="1738"/>
                  </a:cubicBezTo>
                  <a:cubicBezTo>
                    <a:pt x="21600" y="1194"/>
                    <a:pt x="21600" y="495"/>
                    <a:pt x="20455" y="184"/>
                  </a:cubicBezTo>
                  <a:cubicBezTo>
                    <a:pt x="19309" y="-127"/>
                    <a:pt x="17018" y="-49"/>
                    <a:pt x="14236" y="456"/>
                  </a:cubicBezTo>
                  <a:cubicBezTo>
                    <a:pt x="11455" y="961"/>
                    <a:pt x="8182" y="1893"/>
                    <a:pt x="5891" y="3369"/>
                  </a:cubicBezTo>
                  <a:cubicBezTo>
                    <a:pt x="3600" y="4846"/>
                    <a:pt x="2291" y="6866"/>
                    <a:pt x="2945" y="8964"/>
                  </a:cubicBezTo>
                  <a:cubicBezTo>
                    <a:pt x="3600" y="11061"/>
                    <a:pt x="6218" y="13237"/>
                    <a:pt x="8182" y="14985"/>
                  </a:cubicBezTo>
                  <a:cubicBezTo>
                    <a:pt x="10145" y="16733"/>
                    <a:pt x="11455" y="18054"/>
                    <a:pt x="12109" y="18909"/>
                  </a:cubicBezTo>
                  <a:cubicBezTo>
                    <a:pt x="12764" y="19764"/>
                    <a:pt x="12764" y="20152"/>
                    <a:pt x="12109" y="20502"/>
                  </a:cubicBezTo>
                  <a:cubicBezTo>
                    <a:pt x="11455" y="20851"/>
                    <a:pt x="10145" y="21162"/>
                    <a:pt x="8018" y="21318"/>
                  </a:cubicBezTo>
                  <a:cubicBezTo>
                    <a:pt x="5891" y="21473"/>
                    <a:pt x="2945" y="21473"/>
                    <a:pt x="0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4" name="Line"/>
            <p:cNvSpPr/>
            <p:nvPr/>
          </p:nvSpPr>
          <p:spPr>
            <a:xfrm>
              <a:off x="8064500" y="3180066"/>
              <a:ext cx="1143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5" name="Line"/>
            <p:cNvSpPr/>
            <p:nvPr/>
          </p:nvSpPr>
          <p:spPr>
            <a:xfrm>
              <a:off x="8220838" y="3141958"/>
              <a:ext cx="179418" cy="92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0612" fill="norm" stroke="1" extrusionOk="0">
                  <a:moveTo>
                    <a:pt x="12342" y="2"/>
                  </a:moveTo>
                  <a:cubicBezTo>
                    <a:pt x="11589" y="4697"/>
                    <a:pt x="10835" y="9393"/>
                    <a:pt x="9203" y="13149"/>
                  </a:cubicBezTo>
                  <a:cubicBezTo>
                    <a:pt x="7570" y="16906"/>
                    <a:pt x="5058" y="19723"/>
                    <a:pt x="3300" y="20428"/>
                  </a:cubicBezTo>
                  <a:cubicBezTo>
                    <a:pt x="1542" y="21132"/>
                    <a:pt x="537" y="19723"/>
                    <a:pt x="161" y="17845"/>
                  </a:cubicBezTo>
                  <a:cubicBezTo>
                    <a:pt x="-216" y="15967"/>
                    <a:pt x="35" y="13619"/>
                    <a:pt x="1291" y="11506"/>
                  </a:cubicBezTo>
                  <a:cubicBezTo>
                    <a:pt x="2547" y="9393"/>
                    <a:pt x="4807" y="7515"/>
                    <a:pt x="6565" y="6575"/>
                  </a:cubicBezTo>
                  <a:cubicBezTo>
                    <a:pt x="8324" y="5636"/>
                    <a:pt x="9579" y="5636"/>
                    <a:pt x="11212" y="8219"/>
                  </a:cubicBezTo>
                  <a:cubicBezTo>
                    <a:pt x="12844" y="10802"/>
                    <a:pt x="14854" y="15967"/>
                    <a:pt x="16361" y="17610"/>
                  </a:cubicBezTo>
                  <a:cubicBezTo>
                    <a:pt x="17868" y="19254"/>
                    <a:pt x="18872" y="17375"/>
                    <a:pt x="19626" y="15262"/>
                  </a:cubicBezTo>
                  <a:cubicBezTo>
                    <a:pt x="20379" y="13149"/>
                    <a:pt x="20882" y="10802"/>
                    <a:pt x="21133" y="8454"/>
                  </a:cubicBezTo>
                  <a:cubicBezTo>
                    <a:pt x="21384" y="6106"/>
                    <a:pt x="21384" y="3758"/>
                    <a:pt x="20756" y="2115"/>
                  </a:cubicBezTo>
                  <a:cubicBezTo>
                    <a:pt x="20128" y="471"/>
                    <a:pt x="18872" y="-468"/>
                    <a:pt x="16989" y="236"/>
                  </a:cubicBezTo>
                  <a:cubicBezTo>
                    <a:pt x="15105" y="941"/>
                    <a:pt x="12593" y="3289"/>
                    <a:pt x="10082" y="5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6" name="Line"/>
            <p:cNvSpPr/>
            <p:nvPr/>
          </p:nvSpPr>
          <p:spPr>
            <a:xfrm>
              <a:off x="8025182" y="2113266"/>
              <a:ext cx="159969" cy="122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178" fill="norm" stroke="1" extrusionOk="0">
                  <a:moveTo>
                    <a:pt x="21479" y="0"/>
                  </a:moveTo>
                  <a:cubicBezTo>
                    <a:pt x="16647" y="6956"/>
                    <a:pt x="11816" y="13912"/>
                    <a:pt x="8405" y="17573"/>
                  </a:cubicBezTo>
                  <a:cubicBezTo>
                    <a:pt x="4995" y="21234"/>
                    <a:pt x="3005" y="21600"/>
                    <a:pt x="1726" y="20868"/>
                  </a:cubicBezTo>
                  <a:cubicBezTo>
                    <a:pt x="447" y="20136"/>
                    <a:pt x="-121" y="18305"/>
                    <a:pt x="21" y="16658"/>
                  </a:cubicBezTo>
                  <a:cubicBezTo>
                    <a:pt x="163" y="15010"/>
                    <a:pt x="1016" y="13546"/>
                    <a:pt x="2721" y="12081"/>
                  </a:cubicBezTo>
                  <a:cubicBezTo>
                    <a:pt x="4426" y="10617"/>
                    <a:pt x="6984" y="9153"/>
                    <a:pt x="10111" y="10251"/>
                  </a:cubicBezTo>
                  <a:cubicBezTo>
                    <a:pt x="13237" y="11349"/>
                    <a:pt x="16932" y="15010"/>
                    <a:pt x="20626" y="18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7" name="Line"/>
            <p:cNvSpPr/>
            <p:nvPr/>
          </p:nvSpPr>
          <p:spPr>
            <a:xfrm>
              <a:off x="8242300" y="2170416"/>
              <a:ext cx="1079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8" name="Line"/>
            <p:cNvSpPr/>
            <p:nvPr/>
          </p:nvSpPr>
          <p:spPr>
            <a:xfrm>
              <a:off x="8305800" y="2119616"/>
              <a:ext cx="63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760"/>
                    <a:pt x="0" y="11520"/>
                    <a:pt x="3600" y="15120"/>
                  </a:cubicBezTo>
                  <a:cubicBezTo>
                    <a:pt x="7200" y="18720"/>
                    <a:pt x="144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9" name="Line"/>
            <p:cNvSpPr/>
            <p:nvPr/>
          </p:nvSpPr>
          <p:spPr>
            <a:xfrm>
              <a:off x="8362950" y="2025363"/>
              <a:ext cx="129203" cy="25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515" fill="norm" stroke="1" extrusionOk="0">
                  <a:moveTo>
                    <a:pt x="0" y="18815"/>
                  </a:moveTo>
                  <a:cubicBezTo>
                    <a:pt x="3484" y="14315"/>
                    <a:pt x="6968" y="9815"/>
                    <a:pt x="8884" y="7115"/>
                  </a:cubicBezTo>
                  <a:cubicBezTo>
                    <a:pt x="10800" y="4415"/>
                    <a:pt x="11148" y="3515"/>
                    <a:pt x="11845" y="2435"/>
                  </a:cubicBezTo>
                  <a:cubicBezTo>
                    <a:pt x="12542" y="1355"/>
                    <a:pt x="13587" y="95"/>
                    <a:pt x="14284" y="5"/>
                  </a:cubicBezTo>
                  <a:cubicBezTo>
                    <a:pt x="14981" y="-85"/>
                    <a:pt x="15329" y="995"/>
                    <a:pt x="16374" y="3875"/>
                  </a:cubicBezTo>
                  <a:cubicBezTo>
                    <a:pt x="17419" y="6755"/>
                    <a:pt x="19161" y="11435"/>
                    <a:pt x="20206" y="14315"/>
                  </a:cubicBezTo>
                  <a:cubicBezTo>
                    <a:pt x="21252" y="17195"/>
                    <a:pt x="21600" y="18275"/>
                    <a:pt x="20903" y="18545"/>
                  </a:cubicBezTo>
                  <a:cubicBezTo>
                    <a:pt x="20206" y="18815"/>
                    <a:pt x="18465" y="18275"/>
                    <a:pt x="15155" y="17915"/>
                  </a:cubicBezTo>
                  <a:cubicBezTo>
                    <a:pt x="11845" y="17555"/>
                    <a:pt x="6968" y="17375"/>
                    <a:pt x="4006" y="17645"/>
                  </a:cubicBezTo>
                  <a:cubicBezTo>
                    <a:pt x="1045" y="17915"/>
                    <a:pt x="0" y="18635"/>
                    <a:pt x="174" y="19355"/>
                  </a:cubicBezTo>
                  <a:cubicBezTo>
                    <a:pt x="348" y="20075"/>
                    <a:pt x="1742" y="20795"/>
                    <a:pt x="3135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0" name="Line"/>
            <p:cNvSpPr/>
            <p:nvPr/>
          </p:nvSpPr>
          <p:spPr>
            <a:xfrm>
              <a:off x="8495494" y="2056116"/>
              <a:ext cx="172257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600" fill="norm" stroke="1" extrusionOk="0">
                  <a:moveTo>
                    <a:pt x="19618" y="0"/>
                  </a:moveTo>
                  <a:cubicBezTo>
                    <a:pt x="19357" y="2731"/>
                    <a:pt x="19097" y="5462"/>
                    <a:pt x="16885" y="8690"/>
                  </a:cubicBezTo>
                  <a:cubicBezTo>
                    <a:pt x="14673" y="11917"/>
                    <a:pt x="10509" y="15641"/>
                    <a:pt x="7777" y="17503"/>
                  </a:cubicBezTo>
                  <a:cubicBezTo>
                    <a:pt x="5044" y="19366"/>
                    <a:pt x="3743" y="19366"/>
                    <a:pt x="2702" y="18869"/>
                  </a:cubicBezTo>
                  <a:cubicBezTo>
                    <a:pt x="1661" y="18372"/>
                    <a:pt x="880" y="17379"/>
                    <a:pt x="360" y="16138"/>
                  </a:cubicBezTo>
                  <a:cubicBezTo>
                    <a:pt x="-161" y="14897"/>
                    <a:pt x="-421" y="13407"/>
                    <a:pt x="1791" y="12290"/>
                  </a:cubicBezTo>
                  <a:cubicBezTo>
                    <a:pt x="4003" y="11172"/>
                    <a:pt x="8687" y="10428"/>
                    <a:pt x="12331" y="12041"/>
                  </a:cubicBezTo>
                  <a:cubicBezTo>
                    <a:pt x="15974" y="13655"/>
                    <a:pt x="18577" y="17628"/>
                    <a:pt x="211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1" name="Line"/>
            <p:cNvSpPr/>
            <p:nvPr/>
          </p:nvSpPr>
          <p:spPr>
            <a:xfrm>
              <a:off x="8674100" y="2454493"/>
              <a:ext cx="133350" cy="408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21600" y="5098"/>
                  </a:moveTo>
                  <a:cubicBezTo>
                    <a:pt x="21600" y="3985"/>
                    <a:pt x="21600" y="2871"/>
                    <a:pt x="19714" y="1925"/>
                  </a:cubicBezTo>
                  <a:cubicBezTo>
                    <a:pt x="17829" y="978"/>
                    <a:pt x="14057" y="199"/>
                    <a:pt x="11657" y="32"/>
                  </a:cubicBezTo>
                  <a:cubicBezTo>
                    <a:pt x="9257" y="-135"/>
                    <a:pt x="8229" y="310"/>
                    <a:pt x="7029" y="2203"/>
                  </a:cubicBezTo>
                  <a:cubicBezTo>
                    <a:pt x="5829" y="4096"/>
                    <a:pt x="4457" y="7436"/>
                    <a:pt x="4114" y="10331"/>
                  </a:cubicBezTo>
                  <a:cubicBezTo>
                    <a:pt x="3771" y="13226"/>
                    <a:pt x="4457" y="15675"/>
                    <a:pt x="4800" y="17401"/>
                  </a:cubicBezTo>
                  <a:cubicBezTo>
                    <a:pt x="5143" y="19127"/>
                    <a:pt x="5143" y="20129"/>
                    <a:pt x="4286" y="20686"/>
                  </a:cubicBezTo>
                  <a:cubicBezTo>
                    <a:pt x="3429" y="21242"/>
                    <a:pt x="1714" y="21354"/>
                    <a:pt x="0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2" name="Line"/>
            <p:cNvSpPr/>
            <p:nvPr/>
          </p:nvSpPr>
          <p:spPr>
            <a:xfrm>
              <a:off x="8631351" y="2684766"/>
              <a:ext cx="163399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1439" y="21600"/>
                  </a:moveTo>
                  <a:cubicBezTo>
                    <a:pt x="608" y="19440"/>
                    <a:pt x="-223" y="17280"/>
                    <a:pt x="54" y="14220"/>
                  </a:cubicBezTo>
                  <a:cubicBezTo>
                    <a:pt x="331" y="11160"/>
                    <a:pt x="1715" y="7200"/>
                    <a:pt x="5454" y="4680"/>
                  </a:cubicBezTo>
                  <a:cubicBezTo>
                    <a:pt x="9192" y="2160"/>
                    <a:pt x="15285" y="1080"/>
                    <a:pt x="213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3" name="Line"/>
            <p:cNvSpPr/>
            <p:nvPr/>
          </p:nvSpPr>
          <p:spPr>
            <a:xfrm>
              <a:off x="8842105" y="2498317"/>
              <a:ext cx="232046" cy="30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396" fill="norm" stroke="1" extrusionOk="0">
                  <a:moveTo>
                    <a:pt x="10334" y="3737"/>
                  </a:moveTo>
                  <a:cubicBezTo>
                    <a:pt x="10334" y="2992"/>
                    <a:pt x="10334" y="2247"/>
                    <a:pt x="10040" y="1577"/>
                  </a:cubicBezTo>
                  <a:cubicBezTo>
                    <a:pt x="9745" y="907"/>
                    <a:pt x="9156" y="311"/>
                    <a:pt x="8371" y="87"/>
                  </a:cubicBezTo>
                  <a:cubicBezTo>
                    <a:pt x="7585" y="-136"/>
                    <a:pt x="6603" y="13"/>
                    <a:pt x="5327" y="1205"/>
                  </a:cubicBezTo>
                  <a:cubicBezTo>
                    <a:pt x="4051" y="2396"/>
                    <a:pt x="2480" y="4631"/>
                    <a:pt x="1498" y="7610"/>
                  </a:cubicBezTo>
                  <a:cubicBezTo>
                    <a:pt x="516" y="10590"/>
                    <a:pt x="123" y="14314"/>
                    <a:pt x="25" y="16548"/>
                  </a:cubicBezTo>
                  <a:cubicBezTo>
                    <a:pt x="-73" y="18783"/>
                    <a:pt x="123" y="19527"/>
                    <a:pt x="516" y="20198"/>
                  </a:cubicBezTo>
                  <a:cubicBezTo>
                    <a:pt x="909" y="20868"/>
                    <a:pt x="1498" y="21464"/>
                    <a:pt x="1891" y="21390"/>
                  </a:cubicBezTo>
                  <a:cubicBezTo>
                    <a:pt x="2283" y="21315"/>
                    <a:pt x="2480" y="20570"/>
                    <a:pt x="2872" y="19006"/>
                  </a:cubicBezTo>
                  <a:cubicBezTo>
                    <a:pt x="3265" y="17442"/>
                    <a:pt x="3854" y="15058"/>
                    <a:pt x="4345" y="13494"/>
                  </a:cubicBezTo>
                  <a:cubicBezTo>
                    <a:pt x="4836" y="11930"/>
                    <a:pt x="5229" y="11185"/>
                    <a:pt x="6112" y="10738"/>
                  </a:cubicBezTo>
                  <a:cubicBezTo>
                    <a:pt x="6996" y="10292"/>
                    <a:pt x="8371" y="10143"/>
                    <a:pt x="9352" y="10441"/>
                  </a:cubicBezTo>
                  <a:cubicBezTo>
                    <a:pt x="10334" y="10738"/>
                    <a:pt x="10923" y="11483"/>
                    <a:pt x="11316" y="12303"/>
                  </a:cubicBezTo>
                  <a:cubicBezTo>
                    <a:pt x="11709" y="13122"/>
                    <a:pt x="11905" y="14016"/>
                    <a:pt x="11905" y="14835"/>
                  </a:cubicBezTo>
                  <a:cubicBezTo>
                    <a:pt x="11905" y="15654"/>
                    <a:pt x="11709" y="16399"/>
                    <a:pt x="11218" y="16995"/>
                  </a:cubicBezTo>
                  <a:cubicBezTo>
                    <a:pt x="10727" y="17591"/>
                    <a:pt x="9942" y="18038"/>
                    <a:pt x="9352" y="17889"/>
                  </a:cubicBezTo>
                  <a:cubicBezTo>
                    <a:pt x="8763" y="17740"/>
                    <a:pt x="8371" y="16995"/>
                    <a:pt x="8272" y="16250"/>
                  </a:cubicBezTo>
                  <a:cubicBezTo>
                    <a:pt x="8174" y="15505"/>
                    <a:pt x="8371" y="14761"/>
                    <a:pt x="8960" y="14314"/>
                  </a:cubicBezTo>
                  <a:cubicBezTo>
                    <a:pt x="9549" y="13867"/>
                    <a:pt x="10531" y="13718"/>
                    <a:pt x="11905" y="13941"/>
                  </a:cubicBezTo>
                  <a:cubicBezTo>
                    <a:pt x="13280" y="14165"/>
                    <a:pt x="15047" y="14761"/>
                    <a:pt x="16716" y="15207"/>
                  </a:cubicBezTo>
                  <a:cubicBezTo>
                    <a:pt x="18385" y="15654"/>
                    <a:pt x="19956" y="15952"/>
                    <a:pt x="21527" y="16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4" name="Line"/>
            <p:cNvSpPr/>
            <p:nvPr/>
          </p:nvSpPr>
          <p:spPr>
            <a:xfrm>
              <a:off x="9105900" y="2506966"/>
              <a:ext cx="60992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600" fill="norm" stroke="1" extrusionOk="0">
                  <a:moveTo>
                    <a:pt x="0" y="0"/>
                  </a:moveTo>
                  <a:cubicBezTo>
                    <a:pt x="7200" y="3257"/>
                    <a:pt x="14400" y="6514"/>
                    <a:pt x="18000" y="9514"/>
                  </a:cubicBezTo>
                  <a:cubicBezTo>
                    <a:pt x="21600" y="12514"/>
                    <a:pt x="21600" y="15257"/>
                    <a:pt x="18360" y="17229"/>
                  </a:cubicBezTo>
                  <a:cubicBezTo>
                    <a:pt x="15120" y="19200"/>
                    <a:pt x="8640" y="20400"/>
                    <a:pt x="21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5" name="Line"/>
            <p:cNvSpPr/>
            <p:nvPr/>
          </p:nvSpPr>
          <p:spPr>
            <a:xfrm>
              <a:off x="9269379" y="2400008"/>
              <a:ext cx="319122" cy="400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385" fill="norm" stroke="1" extrusionOk="0">
                  <a:moveTo>
                    <a:pt x="8636" y="14875"/>
                  </a:moveTo>
                  <a:cubicBezTo>
                    <a:pt x="8209" y="14309"/>
                    <a:pt x="7783" y="13744"/>
                    <a:pt x="6859" y="13292"/>
                  </a:cubicBezTo>
                  <a:cubicBezTo>
                    <a:pt x="5936" y="12839"/>
                    <a:pt x="4514" y="12500"/>
                    <a:pt x="3236" y="13461"/>
                  </a:cubicBezTo>
                  <a:cubicBezTo>
                    <a:pt x="1957" y="14422"/>
                    <a:pt x="820" y="16684"/>
                    <a:pt x="322" y="18098"/>
                  </a:cubicBezTo>
                  <a:cubicBezTo>
                    <a:pt x="-175" y="19511"/>
                    <a:pt x="-33" y="20077"/>
                    <a:pt x="322" y="20529"/>
                  </a:cubicBezTo>
                  <a:cubicBezTo>
                    <a:pt x="678" y="20982"/>
                    <a:pt x="1246" y="21321"/>
                    <a:pt x="1957" y="21377"/>
                  </a:cubicBezTo>
                  <a:cubicBezTo>
                    <a:pt x="2667" y="21434"/>
                    <a:pt x="3520" y="21208"/>
                    <a:pt x="4657" y="19851"/>
                  </a:cubicBezTo>
                  <a:cubicBezTo>
                    <a:pt x="5793" y="18494"/>
                    <a:pt x="7214" y="16006"/>
                    <a:pt x="8280" y="12839"/>
                  </a:cubicBezTo>
                  <a:cubicBezTo>
                    <a:pt x="9346" y="9673"/>
                    <a:pt x="10057" y="5828"/>
                    <a:pt x="10412" y="3509"/>
                  </a:cubicBezTo>
                  <a:cubicBezTo>
                    <a:pt x="10767" y="1191"/>
                    <a:pt x="10767" y="399"/>
                    <a:pt x="10412" y="117"/>
                  </a:cubicBezTo>
                  <a:cubicBezTo>
                    <a:pt x="10057" y="-166"/>
                    <a:pt x="9346" y="60"/>
                    <a:pt x="8920" y="852"/>
                  </a:cubicBezTo>
                  <a:cubicBezTo>
                    <a:pt x="8493" y="1643"/>
                    <a:pt x="8351" y="3000"/>
                    <a:pt x="8280" y="5828"/>
                  </a:cubicBezTo>
                  <a:cubicBezTo>
                    <a:pt x="8209" y="8655"/>
                    <a:pt x="8209" y="12952"/>
                    <a:pt x="8209" y="15440"/>
                  </a:cubicBezTo>
                  <a:cubicBezTo>
                    <a:pt x="8209" y="17928"/>
                    <a:pt x="8209" y="18607"/>
                    <a:pt x="8209" y="19229"/>
                  </a:cubicBezTo>
                  <a:cubicBezTo>
                    <a:pt x="8209" y="19851"/>
                    <a:pt x="8209" y="20416"/>
                    <a:pt x="8138" y="20360"/>
                  </a:cubicBezTo>
                  <a:cubicBezTo>
                    <a:pt x="8067" y="20303"/>
                    <a:pt x="7925" y="19625"/>
                    <a:pt x="7996" y="18720"/>
                  </a:cubicBezTo>
                  <a:cubicBezTo>
                    <a:pt x="8067" y="17815"/>
                    <a:pt x="8351" y="16684"/>
                    <a:pt x="8636" y="15836"/>
                  </a:cubicBezTo>
                  <a:cubicBezTo>
                    <a:pt x="8920" y="14988"/>
                    <a:pt x="9204" y="14422"/>
                    <a:pt x="9843" y="13970"/>
                  </a:cubicBezTo>
                  <a:cubicBezTo>
                    <a:pt x="10483" y="13518"/>
                    <a:pt x="11478" y="13179"/>
                    <a:pt x="12188" y="13235"/>
                  </a:cubicBezTo>
                  <a:cubicBezTo>
                    <a:pt x="12899" y="13292"/>
                    <a:pt x="13325" y="13744"/>
                    <a:pt x="13538" y="14253"/>
                  </a:cubicBezTo>
                  <a:cubicBezTo>
                    <a:pt x="13751" y="14762"/>
                    <a:pt x="13751" y="15327"/>
                    <a:pt x="13680" y="15893"/>
                  </a:cubicBezTo>
                  <a:cubicBezTo>
                    <a:pt x="13609" y="16458"/>
                    <a:pt x="13467" y="17024"/>
                    <a:pt x="13041" y="17702"/>
                  </a:cubicBezTo>
                  <a:cubicBezTo>
                    <a:pt x="12614" y="18381"/>
                    <a:pt x="11904" y="19172"/>
                    <a:pt x="11549" y="19285"/>
                  </a:cubicBezTo>
                  <a:cubicBezTo>
                    <a:pt x="11193" y="19398"/>
                    <a:pt x="11193" y="18833"/>
                    <a:pt x="11833" y="17589"/>
                  </a:cubicBezTo>
                  <a:cubicBezTo>
                    <a:pt x="12472" y="16345"/>
                    <a:pt x="13751" y="14422"/>
                    <a:pt x="14675" y="13292"/>
                  </a:cubicBezTo>
                  <a:cubicBezTo>
                    <a:pt x="15599" y="12161"/>
                    <a:pt x="16167" y="11821"/>
                    <a:pt x="17020" y="11539"/>
                  </a:cubicBezTo>
                  <a:cubicBezTo>
                    <a:pt x="17872" y="11256"/>
                    <a:pt x="19009" y="11030"/>
                    <a:pt x="19151" y="11426"/>
                  </a:cubicBezTo>
                  <a:cubicBezTo>
                    <a:pt x="19293" y="11821"/>
                    <a:pt x="18441" y="12839"/>
                    <a:pt x="17943" y="14027"/>
                  </a:cubicBezTo>
                  <a:cubicBezTo>
                    <a:pt x="17446" y="15214"/>
                    <a:pt x="17304" y="16571"/>
                    <a:pt x="17943" y="17476"/>
                  </a:cubicBezTo>
                  <a:cubicBezTo>
                    <a:pt x="18583" y="18381"/>
                    <a:pt x="20004" y="18833"/>
                    <a:pt x="21425" y="19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6" name="Line"/>
            <p:cNvSpPr/>
            <p:nvPr/>
          </p:nvSpPr>
          <p:spPr>
            <a:xfrm>
              <a:off x="10032999" y="2701699"/>
              <a:ext cx="34925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3665" y="12960"/>
                    <a:pt x="7331" y="5400"/>
                    <a:pt x="10931" y="2160"/>
                  </a:cubicBezTo>
                  <a:cubicBezTo>
                    <a:pt x="14531" y="-1080"/>
                    <a:pt x="18065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7" name="Line"/>
            <p:cNvSpPr/>
            <p:nvPr/>
          </p:nvSpPr>
          <p:spPr>
            <a:xfrm>
              <a:off x="10756899" y="2241211"/>
              <a:ext cx="114301" cy="67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21600" y="2611"/>
                  </a:moveTo>
                  <a:cubicBezTo>
                    <a:pt x="20800" y="1866"/>
                    <a:pt x="20000" y="1121"/>
                    <a:pt x="18800" y="647"/>
                  </a:cubicBezTo>
                  <a:cubicBezTo>
                    <a:pt x="17600" y="173"/>
                    <a:pt x="16000" y="-30"/>
                    <a:pt x="13600" y="4"/>
                  </a:cubicBezTo>
                  <a:cubicBezTo>
                    <a:pt x="11200" y="38"/>
                    <a:pt x="8000" y="309"/>
                    <a:pt x="5200" y="1358"/>
                  </a:cubicBezTo>
                  <a:cubicBezTo>
                    <a:pt x="2400" y="2408"/>
                    <a:pt x="0" y="4236"/>
                    <a:pt x="0" y="6369"/>
                  </a:cubicBezTo>
                  <a:cubicBezTo>
                    <a:pt x="0" y="8502"/>
                    <a:pt x="2400" y="10939"/>
                    <a:pt x="6200" y="13174"/>
                  </a:cubicBezTo>
                  <a:cubicBezTo>
                    <a:pt x="10000" y="15408"/>
                    <a:pt x="15200" y="17440"/>
                    <a:pt x="17800" y="18625"/>
                  </a:cubicBezTo>
                  <a:cubicBezTo>
                    <a:pt x="20400" y="19809"/>
                    <a:pt x="20400" y="20148"/>
                    <a:pt x="19800" y="20453"/>
                  </a:cubicBezTo>
                  <a:cubicBezTo>
                    <a:pt x="19200" y="20757"/>
                    <a:pt x="18000" y="21028"/>
                    <a:pt x="15600" y="21231"/>
                  </a:cubicBezTo>
                  <a:cubicBezTo>
                    <a:pt x="13200" y="21435"/>
                    <a:pt x="9600" y="21570"/>
                    <a:pt x="7000" y="21435"/>
                  </a:cubicBezTo>
                  <a:cubicBezTo>
                    <a:pt x="4400" y="21299"/>
                    <a:pt x="2800" y="20893"/>
                    <a:pt x="1200" y="20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8" name="Line"/>
            <p:cNvSpPr/>
            <p:nvPr/>
          </p:nvSpPr>
          <p:spPr>
            <a:xfrm>
              <a:off x="10598150" y="3122916"/>
              <a:ext cx="1587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92" y="16800"/>
                    <a:pt x="5184" y="12000"/>
                    <a:pt x="8784" y="8400"/>
                  </a:cubicBezTo>
                  <a:cubicBezTo>
                    <a:pt x="12384" y="4800"/>
                    <a:pt x="16992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9" name="Line"/>
            <p:cNvSpPr/>
            <p:nvPr/>
          </p:nvSpPr>
          <p:spPr>
            <a:xfrm>
              <a:off x="10799270" y="3043451"/>
              <a:ext cx="205280" cy="13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246" fill="norm" stroke="1" extrusionOk="0">
                  <a:moveTo>
                    <a:pt x="13441" y="497"/>
                  </a:moveTo>
                  <a:cubicBezTo>
                    <a:pt x="11017" y="6622"/>
                    <a:pt x="8592" y="12748"/>
                    <a:pt x="6829" y="16294"/>
                  </a:cubicBezTo>
                  <a:cubicBezTo>
                    <a:pt x="5066" y="19840"/>
                    <a:pt x="3964" y="20807"/>
                    <a:pt x="2862" y="21130"/>
                  </a:cubicBezTo>
                  <a:cubicBezTo>
                    <a:pt x="1760" y="21452"/>
                    <a:pt x="658" y="21130"/>
                    <a:pt x="217" y="19840"/>
                  </a:cubicBezTo>
                  <a:cubicBezTo>
                    <a:pt x="-224" y="18551"/>
                    <a:pt x="-4" y="16294"/>
                    <a:pt x="988" y="14037"/>
                  </a:cubicBezTo>
                  <a:cubicBezTo>
                    <a:pt x="1980" y="11780"/>
                    <a:pt x="3743" y="9524"/>
                    <a:pt x="5176" y="8395"/>
                  </a:cubicBezTo>
                  <a:cubicBezTo>
                    <a:pt x="6609" y="7267"/>
                    <a:pt x="7711" y="7267"/>
                    <a:pt x="9474" y="9040"/>
                  </a:cubicBezTo>
                  <a:cubicBezTo>
                    <a:pt x="11237" y="10813"/>
                    <a:pt x="13662" y="14359"/>
                    <a:pt x="15535" y="16294"/>
                  </a:cubicBezTo>
                  <a:cubicBezTo>
                    <a:pt x="17409" y="18228"/>
                    <a:pt x="18731" y="18551"/>
                    <a:pt x="19723" y="17906"/>
                  </a:cubicBezTo>
                  <a:cubicBezTo>
                    <a:pt x="20715" y="17261"/>
                    <a:pt x="21376" y="15649"/>
                    <a:pt x="21376" y="13070"/>
                  </a:cubicBezTo>
                  <a:cubicBezTo>
                    <a:pt x="21376" y="10491"/>
                    <a:pt x="20715" y="6945"/>
                    <a:pt x="19172" y="4365"/>
                  </a:cubicBezTo>
                  <a:cubicBezTo>
                    <a:pt x="17629" y="1786"/>
                    <a:pt x="15205" y="174"/>
                    <a:pt x="13662" y="13"/>
                  </a:cubicBezTo>
                  <a:cubicBezTo>
                    <a:pt x="12119" y="-148"/>
                    <a:pt x="11458" y="1142"/>
                    <a:pt x="10796" y="2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0" name="Line"/>
            <p:cNvSpPr/>
            <p:nvPr/>
          </p:nvSpPr>
          <p:spPr>
            <a:xfrm>
              <a:off x="10647143" y="1986266"/>
              <a:ext cx="185957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600" fill="norm" stroke="1" extrusionOk="0">
                  <a:moveTo>
                    <a:pt x="18205" y="0"/>
                  </a:moveTo>
                  <a:cubicBezTo>
                    <a:pt x="15325" y="4717"/>
                    <a:pt x="12445" y="9434"/>
                    <a:pt x="10405" y="12166"/>
                  </a:cubicBezTo>
                  <a:cubicBezTo>
                    <a:pt x="8365" y="14897"/>
                    <a:pt x="7165" y="15641"/>
                    <a:pt x="5725" y="16138"/>
                  </a:cubicBezTo>
                  <a:cubicBezTo>
                    <a:pt x="4285" y="16634"/>
                    <a:pt x="2605" y="16883"/>
                    <a:pt x="1405" y="16510"/>
                  </a:cubicBezTo>
                  <a:cubicBezTo>
                    <a:pt x="205" y="16138"/>
                    <a:pt x="-515" y="15145"/>
                    <a:pt x="445" y="13779"/>
                  </a:cubicBezTo>
                  <a:cubicBezTo>
                    <a:pt x="1405" y="12414"/>
                    <a:pt x="4045" y="10676"/>
                    <a:pt x="7165" y="10303"/>
                  </a:cubicBezTo>
                  <a:cubicBezTo>
                    <a:pt x="10285" y="9931"/>
                    <a:pt x="13885" y="10924"/>
                    <a:pt x="16165" y="11793"/>
                  </a:cubicBezTo>
                  <a:cubicBezTo>
                    <a:pt x="18445" y="12662"/>
                    <a:pt x="19405" y="13407"/>
                    <a:pt x="20005" y="15021"/>
                  </a:cubicBezTo>
                  <a:cubicBezTo>
                    <a:pt x="20605" y="16634"/>
                    <a:pt x="20845" y="19117"/>
                    <a:pt x="210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1" name="Line"/>
            <p:cNvSpPr/>
            <p:nvPr/>
          </p:nvSpPr>
          <p:spPr>
            <a:xfrm>
              <a:off x="11106149" y="2279317"/>
              <a:ext cx="114301" cy="38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21600" y="3134"/>
                  </a:moveTo>
                  <a:cubicBezTo>
                    <a:pt x="21600" y="2426"/>
                    <a:pt x="21600" y="1717"/>
                    <a:pt x="21000" y="1127"/>
                  </a:cubicBezTo>
                  <a:cubicBezTo>
                    <a:pt x="20400" y="537"/>
                    <a:pt x="19200" y="65"/>
                    <a:pt x="16800" y="6"/>
                  </a:cubicBezTo>
                  <a:cubicBezTo>
                    <a:pt x="14400" y="-53"/>
                    <a:pt x="10800" y="301"/>
                    <a:pt x="7800" y="2190"/>
                  </a:cubicBezTo>
                  <a:cubicBezTo>
                    <a:pt x="4800" y="4078"/>
                    <a:pt x="2400" y="7501"/>
                    <a:pt x="1200" y="10983"/>
                  </a:cubicBezTo>
                  <a:cubicBezTo>
                    <a:pt x="0" y="14465"/>
                    <a:pt x="0" y="18006"/>
                    <a:pt x="0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2" name="Line"/>
            <p:cNvSpPr/>
            <p:nvPr/>
          </p:nvSpPr>
          <p:spPr>
            <a:xfrm>
              <a:off x="11004550" y="2506966"/>
              <a:ext cx="2032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25" y="17100"/>
                    <a:pt x="5850" y="12600"/>
                    <a:pt x="9450" y="9000"/>
                  </a:cubicBezTo>
                  <a:cubicBezTo>
                    <a:pt x="13050" y="5400"/>
                    <a:pt x="17325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3" name="Line"/>
            <p:cNvSpPr/>
            <p:nvPr/>
          </p:nvSpPr>
          <p:spPr>
            <a:xfrm>
              <a:off x="11252926" y="2333399"/>
              <a:ext cx="246924" cy="286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472" fill="norm" stroke="1" extrusionOk="0">
                  <a:moveTo>
                    <a:pt x="11014" y="635"/>
                  </a:moveTo>
                  <a:cubicBezTo>
                    <a:pt x="10091" y="318"/>
                    <a:pt x="9168" y="0"/>
                    <a:pt x="8245" y="0"/>
                  </a:cubicBezTo>
                  <a:cubicBezTo>
                    <a:pt x="7322" y="0"/>
                    <a:pt x="6399" y="318"/>
                    <a:pt x="5199" y="1747"/>
                  </a:cubicBezTo>
                  <a:cubicBezTo>
                    <a:pt x="3999" y="3176"/>
                    <a:pt x="2522" y="5718"/>
                    <a:pt x="1599" y="8656"/>
                  </a:cubicBezTo>
                  <a:cubicBezTo>
                    <a:pt x="675" y="11594"/>
                    <a:pt x="306" y="14929"/>
                    <a:pt x="122" y="16994"/>
                  </a:cubicBezTo>
                  <a:cubicBezTo>
                    <a:pt x="-63" y="19059"/>
                    <a:pt x="-63" y="19853"/>
                    <a:pt x="306" y="20488"/>
                  </a:cubicBezTo>
                  <a:cubicBezTo>
                    <a:pt x="675" y="21124"/>
                    <a:pt x="1414" y="21600"/>
                    <a:pt x="2060" y="21441"/>
                  </a:cubicBezTo>
                  <a:cubicBezTo>
                    <a:pt x="2706" y="21282"/>
                    <a:pt x="3260" y="20488"/>
                    <a:pt x="3722" y="19059"/>
                  </a:cubicBezTo>
                  <a:cubicBezTo>
                    <a:pt x="4183" y="17629"/>
                    <a:pt x="4552" y="15565"/>
                    <a:pt x="4922" y="14135"/>
                  </a:cubicBezTo>
                  <a:cubicBezTo>
                    <a:pt x="5291" y="12706"/>
                    <a:pt x="5660" y="11912"/>
                    <a:pt x="6122" y="11118"/>
                  </a:cubicBezTo>
                  <a:cubicBezTo>
                    <a:pt x="6583" y="10324"/>
                    <a:pt x="7137" y="9529"/>
                    <a:pt x="7783" y="9371"/>
                  </a:cubicBezTo>
                  <a:cubicBezTo>
                    <a:pt x="8429" y="9212"/>
                    <a:pt x="9168" y="9688"/>
                    <a:pt x="9629" y="10403"/>
                  </a:cubicBezTo>
                  <a:cubicBezTo>
                    <a:pt x="10091" y="11118"/>
                    <a:pt x="10275" y="12071"/>
                    <a:pt x="10368" y="13341"/>
                  </a:cubicBezTo>
                  <a:cubicBezTo>
                    <a:pt x="10460" y="14612"/>
                    <a:pt x="10460" y="16200"/>
                    <a:pt x="10091" y="17312"/>
                  </a:cubicBezTo>
                  <a:cubicBezTo>
                    <a:pt x="9722" y="18424"/>
                    <a:pt x="8983" y="19059"/>
                    <a:pt x="8522" y="18900"/>
                  </a:cubicBezTo>
                  <a:cubicBezTo>
                    <a:pt x="8060" y="18741"/>
                    <a:pt x="7875" y="17788"/>
                    <a:pt x="8060" y="16597"/>
                  </a:cubicBezTo>
                  <a:cubicBezTo>
                    <a:pt x="8245" y="15406"/>
                    <a:pt x="8799" y="13976"/>
                    <a:pt x="9537" y="12944"/>
                  </a:cubicBezTo>
                  <a:cubicBezTo>
                    <a:pt x="10275" y="11912"/>
                    <a:pt x="11199" y="11276"/>
                    <a:pt x="12122" y="10879"/>
                  </a:cubicBezTo>
                  <a:cubicBezTo>
                    <a:pt x="13045" y="10482"/>
                    <a:pt x="13968" y="10324"/>
                    <a:pt x="14522" y="10721"/>
                  </a:cubicBezTo>
                  <a:cubicBezTo>
                    <a:pt x="15075" y="11118"/>
                    <a:pt x="15260" y="12071"/>
                    <a:pt x="15629" y="12944"/>
                  </a:cubicBezTo>
                  <a:cubicBezTo>
                    <a:pt x="15999" y="13818"/>
                    <a:pt x="16552" y="14612"/>
                    <a:pt x="17199" y="15247"/>
                  </a:cubicBezTo>
                  <a:cubicBezTo>
                    <a:pt x="17845" y="15882"/>
                    <a:pt x="18583" y="16359"/>
                    <a:pt x="19322" y="16359"/>
                  </a:cubicBezTo>
                  <a:cubicBezTo>
                    <a:pt x="20060" y="16359"/>
                    <a:pt x="20799" y="15882"/>
                    <a:pt x="21537" y="15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4" name="Line"/>
            <p:cNvSpPr/>
            <p:nvPr/>
          </p:nvSpPr>
          <p:spPr>
            <a:xfrm>
              <a:off x="11518900" y="2392666"/>
              <a:ext cx="66018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600" fill="norm" stroke="1" extrusionOk="0">
                  <a:moveTo>
                    <a:pt x="10125" y="0"/>
                  </a:moveTo>
                  <a:cubicBezTo>
                    <a:pt x="13500" y="600"/>
                    <a:pt x="16875" y="1200"/>
                    <a:pt x="18900" y="2700"/>
                  </a:cubicBezTo>
                  <a:cubicBezTo>
                    <a:pt x="20925" y="4200"/>
                    <a:pt x="21600" y="6600"/>
                    <a:pt x="20588" y="9400"/>
                  </a:cubicBezTo>
                  <a:cubicBezTo>
                    <a:pt x="19575" y="12200"/>
                    <a:pt x="16875" y="15400"/>
                    <a:pt x="13162" y="17500"/>
                  </a:cubicBezTo>
                  <a:cubicBezTo>
                    <a:pt x="9450" y="19600"/>
                    <a:pt x="4725" y="20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5" name="Line"/>
            <p:cNvSpPr/>
            <p:nvPr/>
          </p:nvSpPr>
          <p:spPr>
            <a:xfrm>
              <a:off x="11667066" y="2306855"/>
              <a:ext cx="169334" cy="35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fill="norm" stroke="1" extrusionOk="0">
                  <a:moveTo>
                    <a:pt x="11880" y="14595"/>
                  </a:moveTo>
                  <a:cubicBezTo>
                    <a:pt x="12960" y="13710"/>
                    <a:pt x="14040" y="12826"/>
                    <a:pt x="13770" y="12384"/>
                  </a:cubicBezTo>
                  <a:cubicBezTo>
                    <a:pt x="13500" y="11942"/>
                    <a:pt x="11880" y="11942"/>
                    <a:pt x="9720" y="12384"/>
                  </a:cubicBezTo>
                  <a:cubicBezTo>
                    <a:pt x="7560" y="12826"/>
                    <a:pt x="4860" y="13710"/>
                    <a:pt x="2970" y="14847"/>
                  </a:cubicBezTo>
                  <a:cubicBezTo>
                    <a:pt x="1080" y="15984"/>
                    <a:pt x="0" y="17374"/>
                    <a:pt x="0" y="18574"/>
                  </a:cubicBezTo>
                  <a:cubicBezTo>
                    <a:pt x="0" y="19774"/>
                    <a:pt x="1080" y="20784"/>
                    <a:pt x="2970" y="21163"/>
                  </a:cubicBezTo>
                  <a:cubicBezTo>
                    <a:pt x="4860" y="21542"/>
                    <a:pt x="7560" y="21289"/>
                    <a:pt x="10395" y="19458"/>
                  </a:cubicBezTo>
                  <a:cubicBezTo>
                    <a:pt x="13230" y="17626"/>
                    <a:pt x="16200" y="14216"/>
                    <a:pt x="18090" y="10931"/>
                  </a:cubicBezTo>
                  <a:cubicBezTo>
                    <a:pt x="19980" y="7647"/>
                    <a:pt x="20790" y="4489"/>
                    <a:pt x="20925" y="2595"/>
                  </a:cubicBezTo>
                  <a:cubicBezTo>
                    <a:pt x="21060" y="700"/>
                    <a:pt x="20520" y="68"/>
                    <a:pt x="19845" y="5"/>
                  </a:cubicBezTo>
                  <a:cubicBezTo>
                    <a:pt x="19170" y="-58"/>
                    <a:pt x="18360" y="447"/>
                    <a:pt x="17550" y="2405"/>
                  </a:cubicBezTo>
                  <a:cubicBezTo>
                    <a:pt x="16740" y="4363"/>
                    <a:pt x="15930" y="7774"/>
                    <a:pt x="15660" y="10174"/>
                  </a:cubicBezTo>
                  <a:cubicBezTo>
                    <a:pt x="15390" y="12574"/>
                    <a:pt x="15660" y="13963"/>
                    <a:pt x="16200" y="15100"/>
                  </a:cubicBezTo>
                  <a:cubicBezTo>
                    <a:pt x="16740" y="16237"/>
                    <a:pt x="17550" y="17121"/>
                    <a:pt x="18495" y="17563"/>
                  </a:cubicBezTo>
                  <a:cubicBezTo>
                    <a:pt x="19440" y="18005"/>
                    <a:pt x="20520" y="18005"/>
                    <a:pt x="21600" y="18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6" name="Line"/>
            <p:cNvSpPr/>
            <p:nvPr/>
          </p:nvSpPr>
          <p:spPr>
            <a:xfrm>
              <a:off x="11918949" y="2470513"/>
              <a:ext cx="209551" cy="155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8" fill="norm" stroke="1" extrusionOk="0">
                  <a:moveTo>
                    <a:pt x="0" y="3232"/>
                  </a:moveTo>
                  <a:cubicBezTo>
                    <a:pt x="655" y="2080"/>
                    <a:pt x="1309" y="928"/>
                    <a:pt x="2400" y="352"/>
                  </a:cubicBezTo>
                  <a:cubicBezTo>
                    <a:pt x="3491" y="-224"/>
                    <a:pt x="5018" y="-224"/>
                    <a:pt x="6109" y="1360"/>
                  </a:cubicBezTo>
                  <a:cubicBezTo>
                    <a:pt x="7200" y="2944"/>
                    <a:pt x="7855" y="6112"/>
                    <a:pt x="7964" y="9136"/>
                  </a:cubicBezTo>
                  <a:cubicBezTo>
                    <a:pt x="8073" y="12160"/>
                    <a:pt x="7636" y="15040"/>
                    <a:pt x="6873" y="17056"/>
                  </a:cubicBezTo>
                  <a:cubicBezTo>
                    <a:pt x="6109" y="19072"/>
                    <a:pt x="5018" y="20224"/>
                    <a:pt x="3927" y="20800"/>
                  </a:cubicBezTo>
                  <a:cubicBezTo>
                    <a:pt x="2836" y="21376"/>
                    <a:pt x="1745" y="21376"/>
                    <a:pt x="1091" y="20080"/>
                  </a:cubicBezTo>
                  <a:cubicBezTo>
                    <a:pt x="436" y="18784"/>
                    <a:pt x="218" y="16192"/>
                    <a:pt x="2073" y="13024"/>
                  </a:cubicBezTo>
                  <a:cubicBezTo>
                    <a:pt x="3927" y="9856"/>
                    <a:pt x="7855" y="6112"/>
                    <a:pt x="10255" y="3808"/>
                  </a:cubicBezTo>
                  <a:cubicBezTo>
                    <a:pt x="12655" y="1504"/>
                    <a:pt x="13527" y="640"/>
                    <a:pt x="13855" y="1072"/>
                  </a:cubicBezTo>
                  <a:cubicBezTo>
                    <a:pt x="14182" y="1504"/>
                    <a:pt x="13964" y="3232"/>
                    <a:pt x="13527" y="5680"/>
                  </a:cubicBezTo>
                  <a:cubicBezTo>
                    <a:pt x="13091" y="8128"/>
                    <a:pt x="12436" y="11296"/>
                    <a:pt x="12982" y="13744"/>
                  </a:cubicBezTo>
                  <a:cubicBezTo>
                    <a:pt x="13527" y="16192"/>
                    <a:pt x="15273" y="17920"/>
                    <a:pt x="16909" y="18928"/>
                  </a:cubicBezTo>
                  <a:cubicBezTo>
                    <a:pt x="18545" y="19936"/>
                    <a:pt x="20073" y="20224"/>
                    <a:pt x="21600" y="20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7" name="Line"/>
            <p:cNvSpPr/>
            <p:nvPr/>
          </p:nvSpPr>
          <p:spPr>
            <a:xfrm>
              <a:off x="8210550" y="3460408"/>
              <a:ext cx="2768600" cy="138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21454"/>
                  </a:moveTo>
                  <a:cubicBezTo>
                    <a:pt x="446" y="20145"/>
                    <a:pt x="892" y="18836"/>
                    <a:pt x="1461" y="17363"/>
                  </a:cubicBezTo>
                  <a:cubicBezTo>
                    <a:pt x="2031" y="15890"/>
                    <a:pt x="2725" y="14254"/>
                    <a:pt x="3377" y="13109"/>
                  </a:cubicBezTo>
                  <a:cubicBezTo>
                    <a:pt x="4029" y="11963"/>
                    <a:pt x="4640" y="11309"/>
                    <a:pt x="5268" y="10818"/>
                  </a:cubicBezTo>
                  <a:cubicBezTo>
                    <a:pt x="5895" y="10327"/>
                    <a:pt x="6539" y="9999"/>
                    <a:pt x="7192" y="9836"/>
                  </a:cubicBezTo>
                  <a:cubicBezTo>
                    <a:pt x="7844" y="9672"/>
                    <a:pt x="8505" y="9672"/>
                    <a:pt x="9165" y="9672"/>
                  </a:cubicBezTo>
                  <a:cubicBezTo>
                    <a:pt x="9826" y="9672"/>
                    <a:pt x="10486" y="9672"/>
                    <a:pt x="11139" y="9672"/>
                  </a:cubicBezTo>
                  <a:cubicBezTo>
                    <a:pt x="11791" y="9672"/>
                    <a:pt x="12435" y="9672"/>
                    <a:pt x="13062" y="9509"/>
                  </a:cubicBezTo>
                  <a:cubicBezTo>
                    <a:pt x="13690" y="9345"/>
                    <a:pt x="14301" y="9018"/>
                    <a:pt x="14879" y="8527"/>
                  </a:cubicBezTo>
                  <a:cubicBezTo>
                    <a:pt x="15457" y="8036"/>
                    <a:pt x="16002" y="7381"/>
                    <a:pt x="16605" y="6399"/>
                  </a:cubicBezTo>
                  <a:cubicBezTo>
                    <a:pt x="17207" y="5418"/>
                    <a:pt x="17868" y="4109"/>
                    <a:pt x="18504" y="2799"/>
                  </a:cubicBezTo>
                  <a:cubicBezTo>
                    <a:pt x="19139" y="1490"/>
                    <a:pt x="19750" y="181"/>
                    <a:pt x="20262" y="18"/>
                  </a:cubicBezTo>
                  <a:cubicBezTo>
                    <a:pt x="20774" y="-146"/>
                    <a:pt x="21187" y="836"/>
                    <a:pt x="21600" y="1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8" name="Line"/>
            <p:cNvSpPr/>
            <p:nvPr/>
          </p:nvSpPr>
          <p:spPr>
            <a:xfrm>
              <a:off x="9340850" y="3636135"/>
              <a:ext cx="398958" cy="52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449" fill="norm" stroke="1" extrusionOk="0">
                  <a:moveTo>
                    <a:pt x="0" y="19044"/>
                  </a:moveTo>
                  <a:cubicBezTo>
                    <a:pt x="1364" y="17049"/>
                    <a:pt x="2728" y="15054"/>
                    <a:pt x="4149" y="12625"/>
                  </a:cubicBezTo>
                  <a:cubicBezTo>
                    <a:pt x="5571" y="10196"/>
                    <a:pt x="7048" y="7333"/>
                    <a:pt x="8299" y="5295"/>
                  </a:cubicBezTo>
                  <a:cubicBezTo>
                    <a:pt x="9549" y="3256"/>
                    <a:pt x="10573" y="2042"/>
                    <a:pt x="11368" y="1218"/>
                  </a:cubicBezTo>
                  <a:cubicBezTo>
                    <a:pt x="12164" y="394"/>
                    <a:pt x="12733" y="-40"/>
                    <a:pt x="13187" y="3"/>
                  </a:cubicBezTo>
                  <a:cubicBezTo>
                    <a:pt x="13642" y="47"/>
                    <a:pt x="13983" y="567"/>
                    <a:pt x="14495" y="2129"/>
                  </a:cubicBezTo>
                  <a:cubicBezTo>
                    <a:pt x="15006" y="3690"/>
                    <a:pt x="15688" y="6293"/>
                    <a:pt x="16598" y="8895"/>
                  </a:cubicBezTo>
                  <a:cubicBezTo>
                    <a:pt x="17507" y="11497"/>
                    <a:pt x="18644" y="14100"/>
                    <a:pt x="19440" y="15878"/>
                  </a:cubicBezTo>
                  <a:cubicBezTo>
                    <a:pt x="20236" y="17656"/>
                    <a:pt x="20691" y="18611"/>
                    <a:pt x="21032" y="19435"/>
                  </a:cubicBezTo>
                  <a:cubicBezTo>
                    <a:pt x="21373" y="20259"/>
                    <a:pt x="21600" y="20953"/>
                    <a:pt x="21259" y="21256"/>
                  </a:cubicBezTo>
                  <a:cubicBezTo>
                    <a:pt x="20918" y="21560"/>
                    <a:pt x="20008" y="21473"/>
                    <a:pt x="17507" y="21213"/>
                  </a:cubicBezTo>
                  <a:cubicBezTo>
                    <a:pt x="15006" y="20953"/>
                    <a:pt x="10914" y="20519"/>
                    <a:pt x="8526" y="20259"/>
                  </a:cubicBezTo>
                  <a:cubicBezTo>
                    <a:pt x="6139" y="19999"/>
                    <a:pt x="5457" y="19912"/>
                    <a:pt x="4547" y="19868"/>
                  </a:cubicBezTo>
                  <a:cubicBezTo>
                    <a:pt x="3638" y="19825"/>
                    <a:pt x="2501" y="19825"/>
                    <a:pt x="2444" y="19695"/>
                  </a:cubicBezTo>
                  <a:cubicBezTo>
                    <a:pt x="2387" y="19565"/>
                    <a:pt x="3411" y="19305"/>
                    <a:pt x="4434" y="19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9" name="Line"/>
            <p:cNvSpPr/>
            <p:nvPr/>
          </p:nvSpPr>
          <p:spPr>
            <a:xfrm>
              <a:off x="9847634" y="3827766"/>
              <a:ext cx="363166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21547" y="0"/>
                  </a:moveTo>
                  <a:cubicBezTo>
                    <a:pt x="19914" y="1674"/>
                    <a:pt x="18282" y="3349"/>
                    <a:pt x="16021" y="5777"/>
                  </a:cubicBezTo>
                  <a:cubicBezTo>
                    <a:pt x="13761" y="8205"/>
                    <a:pt x="10873" y="11386"/>
                    <a:pt x="8738" y="13312"/>
                  </a:cubicBezTo>
                  <a:cubicBezTo>
                    <a:pt x="6603" y="15237"/>
                    <a:pt x="5221" y="15907"/>
                    <a:pt x="3966" y="16242"/>
                  </a:cubicBezTo>
                  <a:cubicBezTo>
                    <a:pt x="2710" y="16577"/>
                    <a:pt x="1580" y="16577"/>
                    <a:pt x="889" y="16158"/>
                  </a:cubicBezTo>
                  <a:cubicBezTo>
                    <a:pt x="198" y="15740"/>
                    <a:pt x="-53" y="14902"/>
                    <a:pt x="10" y="13647"/>
                  </a:cubicBezTo>
                  <a:cubicBezTo>
                    <a:pt x="73" y="12391"/>
                    <a:pt x="449" y="10716"/>
                    <a:pt x="1454" y="9544"/>
                  </a:cubicBezTo>
                  <a:cubicBezTo>
                    <a:pt x="2459" y="8372"/>
                    <a:pt x="4091" y="7702"/>
                    <a:pt x="5535" y="7619"/>
                  </a:cubicBezTo>
                  <a:cubicBezTo>
                    <a:pt x="6980" y="7535"/>
                    <a:pt x="8235" y="8037"/>
                    <a:pt x="9428" y="9460"/>
                  </a:cubicBezTo>
                  <a:cubicBezTo>
                    <a:pt x="10621" y="10884"/>
                    <a:pt x="11752" y="13228"/>
                    <a:pt x="13007" y="15405"/>
                  </a:cubicBezTo>
                  <a:cubicBezTo>
                    <a:pt x="14263" y="17581"/>
                    <a:pt x="15645" y="19591"/>
                    <a:pt x="170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0" name="Line"/>
            <p:cNvSpPr/>
            <p:nvPr/>
          </p:nvSpPr>
          <p:spPr>
            <a:xfrm>
              <a:off x="2965450" y="5237466"/>
              <a:ext cx="273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9" y="0"/>
                  </a:moveTo>
                  <a:cubicBezTo>
                    <a:pt x="1005" y="0"/>
                    <a:pt x="0" y="0"/>
                    <a:pt x="0" y="3600"/>
                  </a:cubicBezTo>
                  <a:cubicBezTo>
                    <a:pt x="0" y="7200"/>
                    <a:pt x="1005" y="14400"/>
                    <a:pt x="4270" y="14400"/>
                  </a:cubicBezTo>
                  <a:cubicBezTo>
                    <a:pt x="7535" y="14400"/>
                    <a:pt x="13060" y="7200"/>
                    <a:pt x="16326" y="7200"/>
                  </a:cubicBezTo>
                  <a:cubicBezTo>
                    <a:pt x="19591" y="7200"/>
                    <a:pt x="20595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1" name="Line"/>
            <p:cNvSpPr/>
            <p:nvPr/>
          </p:nvSpPr>
          <p:spPr>
            <a:xfrm>
              <a:off x="2978150" y="5427966"/>
              <a:ext cx="3048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50" y="19440"/>
                    <a:pt x="5700" y="17280"/>
                    <a:pt x="9300" y="13680"/>
                  </a:cubicBezTo>
                  <a:cubicBezTo>
                    <a:pt x="12900" y="10080"/>
                    <a:pt x="17250" y="50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2" name="Line"/>
            <p:cNvSpPr/>
            <p:nvPr/>
          </p:nvSpPr>
          <p:spPr>
            <a:xfrm>
              <a:off x="8064500" y="3269391"/>
              <a:ext cx="1631950" cy="19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0" y="21553"/>
                  </a:moveTo>
                  <a:cubicBezTo>
                    <a:pt x="672" y="20392"/>
                    <a:pt x="1345" y="19230"/>
                    <a:pt x="2227" y="17953"/>
                  </a:cubicBezTo>
                  <a:cubicBezTo>
                    <a:pt x="3110" y="16676"/>
                    <a:pt x="4202" y="15282"/>
                    <a:pt x="5323" y="14005"/>
                  </a:cubicBezTo>
                  <a:cubicBezTo>
                    <a:pt x="6444" y="12727"/>
                    <a:pt x="7592" y="11566"/>
                    <a:pt x="8755" y="10288"/>
                  </a:cubicBezTo>
                  <a:cubicBezTo>
                    <a:pt x="9918" y="9011"/>
                    <a:pt x="11094" y="7618"/>
                    <a:pt x="12229" y="6340"/>
                  </a:cubicBezTo>
                  <a:cubicBezTo>
                    <a:pt x="13363" y="5063"/>
                    <a:pt x="14456" y="3901"/>
                    <a:pt x="15535" y="2972"/>
                  </a:cubicBezTo>
                  <a:cubicBezTo>
                    <a:pt x="16613" y="2043"/>
                    <a:pt x="17678" y="1347"/>
                    <a:pt x="18308" y="998"/>
                  </a:cubicBezTo>
                  <a:cubicBezTo>
                    <a:pt x="18939" y="650"/>
                    <a:pt x="19135" y="650"/>
                    <a:pt x="19401" y="534"/>
                  </a:cubicBezTo>
                  <a:cubicBezTo>
                    <a:pt x="19667" y="418"/>
                    <a:pt x="20003" y="185"/>
                    <a:pt x="20073" y="69"/>
                  </a:cubicBezTo>
                  <a:cubicBezTo>
                    <a:pt x="20143" y="-47"/>
                    <a:pt x="19947" y="-47"/>
                    <a:pt x="19331" y="301"/>
                  </a:cubicBezTo>
                  <a:cubicBezTo>
                    <a:pt x="18714" y="650"/>
                    <a:pt x="17678" y="1347"/>
                    <a:pt x="16613" y="2276"/>
                  </a:cubicBezTo>
                  <a:cubicBezTo>
                    <a:pt x="15549" y="3205"/>
                    <a:pt x="14456" y="4366"/>
                    <a:pt x="13405" y="5411"/>
                  </a:cubicBezTo>
                  <a:cubicBezTo>
                    <a:pt x="12355" y="6456"/>
                    <a:pt x="11346" y="7385"/>
                    <a:pt x="10240" y="8547"/>
                  </a:cubicBezTo>
                  <a:cubicBezTo>
                    <a:pt x="9133" y="9708"/>
                    <a:pt x="7928" y="11101"/>
                    <a:pt x="6808" y="12495"/>
                  </a:cubicBezTo>
                  <a:cubicBezTo>
                    <a:pt x="5687" y="13888"/>
                    <a:pt x="4651" y="15282"/>
                    <a:pt x="3824" y="16443"/>
                  </a:cubicBezTo>
                  <a:cubicBezTo>
                    <a:pt x="2998" y="17605"/>
                    <a:pt x="2381" y="18534"/>
                    <a:pt x="1989" y="18998"/>
                  </a:cubicBezTo>
                  <a:cubicBezTo>
                    <a:pt x="1597" y="19463"/>
                    <a:pt x="1429" y="19463"/>
                    <a:pt x="1429" y="19463"/>
                  </a:cubicBezTo>
                  <a:cubicBezTo>
                    <a:pt x="1429" y="19463"/>
                    <a:pt x="1597" y="19463"/>
                    <a:pt x="2171" y="18998"/>
                  </a:cubicBezTo>
                  <a:cubicBezTo>
                    <a:pt x="2746" y="18534"/>
                    <a:pt x="3726" y="17605"/>
                    <a:pt x="4791" y="16559"/>
                  </a:cubicBezTo>
                  <a:cubicBezTo>
                    <a:pt x="5855" y="15514"/>
                    <a:pt x="7004" y="14353"/>
                    <a:pt x="8054" y="13308"/>
                  </a:cubicBezTo>
                  <a:cubicBezTo>
                    <a:pt x="9105" y="12263"/>
                    <a:pt x="10058" y="11334"/>
                    <a:pt x="11024" y="10521"/>
                  </a:cubicBezTo>
                  <a:cubicBezTo>
                    <a:pt x="11991" y="9708"/>
                    <a:pt x="12971" y="9011"/>
                    <a:pt x="13966" y="8314"/>
                  </a:cubicBezTo>
                  <a:cubicBezTo>
                    <a:pt x="14960" y="7618"/>
                    <a:pt x="15969" y="6921"/>
                    <a:pt x="17005" y="6224"/>
                  </a:cubicBezTo>
                  <a:cubicBezTo>
                    <a:pt x="18042" y="5527"/>
                    <a:pt x="19107" y="4830"/>
                    <a:pt x="19793" y="4366"/>
                  </a:cubicBezTo>
                  <a:cubicBezTo>
                    <a:pt x="20479" y="3901"/>
                    <a:pt x="20788" y="3669"/>
                    <a:pt x="21026" y="3088"/>
                  </a:cubicBezTo>
                  <a:cubicBezTo>
                    <a:pt x="21264" y="2508"/>
                    <a:pt x="21432" y="1579"/>
                    <a:pt x="21516" y="1811"/>
                  </a:cubicBezTo>
                  <a:cubicBezTo>
                    <a:pt x="21600" y="2043"/>
                    <a:pt x="21600" y="3437"/>
                    <a:pt x="21600" y="4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3" name="Line"/>
            <p:cNvSpPr/>
            <p:nvPr/>
          </p:nvSpPr>
          <p:spPr>
            <a:xfrm>
              <a:off x="10420350" y="3332829"/>
              <a:ext cx="1447800" cy="113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0" y="20331"/>
                  </a:moveTo>
                  <a:cubicBezTo>
                    <a:pt x="821" y="18731"/>
                    <a:pt x="1642" y="17131"/>
                    <a:pt x="2621" y="15531"/>
                  </a:cubicBezTo>
                  <a:cubicBezTo>
                    <a:pt x="3600" y="13931"/>
                    <a:pt x="4737" y="12331"/>
                    <a:pt x="5905" y="11131"/>
                  </a:cubicBezTo>
                  <a:cubicBezTo>
                    <a:pt x="7074" y="9931"/>
                    <a:pt x="8274" y="9131"/>
                    <a:pt x="9489" y="8531"/>
                  </a:cubicBezTo>
                  <a:cubicBezTo>
                    <a:pt x="10705" y="7931"/>
                    <a:pt x="11937" y="7531"/>
                    <a:pt x="13011" y="6931"/>
                  </a:cubicBezTo>
                  <a:cubicBezTo>
                    <a:pt x="14084" y="6331"/>
                    <a:pt x="15000" y="5531"/>
                    <a:pt x="15837" y="4731"/>
                  </a:cubicBezTo>
                  <a:cubicBezTo>
                    <a:pt x="16674" y="3931"/>
                    <a:pt x="17432" y="3131"/>
                    <a:pt x="17953" y="2331"/>
                  </a:cubicBezTo>
                  <a:cubicBezTo>
                    <a:pt x="18474" y="1531"/>
                    <a:pt x="18758" y="731"/>
                    <a:pt x="18774" y="331"/>
                  </a:cubicBezTo>
                  <a:cubicBezTo>
                    <a:pt x="18789" y="-69"/>
                    <a:pt x="18537" y="-69"/>
                    <a:pt x="17779" y="131"/>
                  </a:cubicBezTo>
                  <a:cubicBezTo>
                    <a:pt x="17021" y="331"/>
                    <a:pt x="15758" y="731"/>
                    <a:pt x="14542" y="1731"/>
                  </a:cubicBezTo>
                  <a:cubicBezTo>
                    <a:pt x="13326" y="2731"/>
                    <a:pt x="12158" y="4331"/>
                    <a:pt x="10911" y="6131"/>
                  </a:cubicBezTo>
                  <a:cubicBezTo>
                    <a:pt x="9663" y="7931"/>
                    <a:pt x="8337" y="9931"/>
                    <a:pt x="7089" y="11931"/>
                  </a:cubicBezTo>
                  <a:cubicBezTo>
                    <a:pt x="5842" y="13931"/>
                    <a:pt x="4674" y="15931"/>
                    <a:pt x="3679" y="17531"/>
                  </a:cubicBezTo>
                  <a:cubicBezTo>
                    <a:pt x="2684" y="19131"/>
                    <a:pt x="1863" y="20331"/>
                    <a:pt x="1374" y="20931"/>
                  </a:cubicBezTo>
                  <a:cubicBezTo>
                    <a:pt x="884" y="21531"/>
                    <a:pt x="726" y="21531"/>
                    <a:pt x="789" y="21331"/>
                  </a:cubicBezTo>
                  <a:cubicBezTo>
                    <a:pt x="853" y="21131"/>
                    <a:pt x="1137" y="20731"/>
                    <a:pt x="1847" y="20131"/>
                  </a:cubicBezTo>
                  <a:cubicBezTo>
                    <a:pt x="2558" y="19531"/>
                    <a:pt x="3695" y="18731"/>
                    <a:pt x="4832" y="17731"/>
                  </a:cubicBezTo>
                  <a:cubicBezTo>
                    <a:pt x="5968" y="16731"/>
                    <a:pt x="7105" y="15531"/>
                    <a:pt x="8211" y="14531"/>
                  </a:cubicBezTo>
                  <a:cubicBezTo>
                    <a:pt x="9316" y="13531"/>
                    <a:pt x="10389" y="12731"/>
                    <a:pt x="11605" y="12131"/>
                  </a:cubicBezTo>
                  <a:cubicBezTo>
                    <a:pt x="12821" y="11531"/>
                    <a:pt x="14179" y="11131"/>
                    <a:pt x="15505" y="10931"/>
                  </a:cubicBezTo>
                  <a:cubicBezTo>
                    <a:pt x="16832" y="10731"/>
                    <a:pt x="18126" y="10731"/>
                    <a:pt x="19137" y="11531"/>
                  </a:cubicBezTo>
                  <a:cubicBezTo>
                    <a:pt x="20147" y="12331"/>
                    <a:pt x="20874" y="13931"/>
                    <a:pt x="21600" y="15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4" name="Line"/>
            <p:cNvSpPr/>
            <p:nvPr/>
          </p:nvSpPr>
          <p:spPr>
            <a:xfrm>
              <a:off x="4679450" y="5080967"/>
              <a:ext cx="145740" cy="578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1470" fill="norm" stroke="1" extrusionOk="0">
                  <a:moveTo>
                    <a:pt x="18971" y="1330"/>
                  </a:moveTo>
                  <a:cubicBezTo>
                    <a:pt x="16571" y="859"/>
                    <a:pt x="14171" y="387"/>
                    <a:pt x="12221" y="152"/>
                  </a:cubicBezTo>
                  <a:cubicBezTo>
                    <a:pt x="10271" y="-84"/>
                    <a:pt x="8771" y="-84"/>
                    <a:pt x="6671" y="427"/>
                  </a:cubicBezTo>
                  <a:cubicBezTo>
                    <a:pt x="4571" y="937"/>
                    <a:pt x="1871" y="1958"/>
                    <a:pt x="671" y="3176"/>
                  </a:cubicBezTo>
                  <a:cubicBezTo>
                    <a:pt x="-529" y="4393"/>
                    <a:pt x="-229" y="5807"/>
                    <a:pt x="2471" y="7574"/>
                  </a:cubicBezTo>
                  <a:cubicBezTo>
                    <a:pt x="5171" y="9341"/>
                    <a:pt x="10271" y="11462"/>
                    <a:pt x="13871" y="13308"/>
                  </a:cubicBezTo>
                  <a:cubicBezTo>
                    <a:pt x="17471" y="15154"/>
                    <a:pt x="19571" y="16725"/>
                    <a:pt x="20321" y="17942"/>
                  </a:cubicBezTo>
                  <a:cubicBezTo>
                    <a:pt x="21071" y="19160"/>
                    <a:pt x="20471" y="20024"/>
                    <a:pt x="19421" y="20573"/>
                  </a:cubicBezTo>
                  <a:cubicBezTo>
                    <a:pt x="18371" y="21123"/>
                    <a:pt x="16871" y="21359"/>
                    <a:pt x="14771" y="21437"/>
                  </a:cubicBezTo>
                  <a:cubicBezTo>
                    <a:pt x="12671" y="21516"/>
                    <a:pt x="9971" y="21437"/>
                    <a:pt x="7271" y="2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5" name="Line"/>
            <p:cNvSpPr/>
            <p:nvPr/>
          </p:nvSpPr>
          <p:spPr>
            <a:xfrm>
              <a:off x="4490260" y="5802616"/>
              <a:ext cx="25954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fill="norm" stroke="1" extrusionOk="0">
                  <a:moveTo>
                    <a:pt x="19791" y="0"/>
                  </a:moveTo>
                  <a:cubicBezTo>
                    <a:pt x="18224" y="3600"/>
                    <a:pt x="16656" y="7200"/>
                    <a:pt x="14740" y="9847"/>
                  </a:cubicBezTo>
                  <a:cubicBezTo>
                    <a:pt x="12824" y="12494"/>
                    <a:pt x="10559" y="14188"/>
                    <a:pt x="8556" y="15247"/>
                  </a:cubicBezTo>
                  <a:cubicBezTo>
                    <a:pt x="6553" y="16306"/>
                    <a:pt x="4811" y="16729"/>
                    <a:pt x="3330" y="16200"/>
                  </a:cubicBezTo>
                  <a:cubicBezTo>
                    <a:pt x="1849" y="15671"/>
                    <a:pt x="630" y="14188"/>
                    <a:pt x="194" y="12918"/>
                  </a:cubicBezTo>
                  <a:cubicBezTo>
                    <a:pt x="-241" y="11647"/>
                    <a:pt x="107" y="10588"/>
                    <a:pt x="717" y="9847"/>
                  </a:cubicBezTo>
                  <a:cubicBezTo>
                    <a:pt x="1327" y="9106"/>
                    <a:pt x="2198" y="8682"/>
                    <a:pt x="3504" y="8365"/>
                  </a:cubicBezTo>
                  <a:cubicBezTo>
                    <a:pt x="4811" y="8047"/>
                    <a:pt x="6553" y="7835"/>
                    <a:pt x="8643" y="9000"/>
                  </a:cubicBezTo>
                  <a:cubicBezTo>
                    <a:pt x="10733" y="10165"/>
                    <a:pt x="13172" y="12706"/>
                    <a:pt x="15349" y="15035"/>
                  </a:cubicBezTo>
                  <a:cubicBezTo>
                    <a:pt x="17527" y="17365"/>
                    <a:pt x="19443" y="19482"/>
                    <a:pt x="213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6" name="Line"/>
            <p:cNvSpPr/>
            <p:nvPr/>
          </p:nvSpPr>
          <p:spPr>
            <a:xfrm>
              <a:off x="4300623" y="4837416"/>
              <a:ext cx="201527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600" fill="norm" stroke="1" extrusionOk="0">
                  <a:moveTo>
                    <a:pt x="21201" y="0"/>
                  </a:moveTo>
                  <a:cubicBezTo>
                    <a:pt x="18083" y="4800"/>
                    <a:pt x="14966" y="9600"/>
                    <a:pt x="12071" y="12450"/>
                  </a:cubicBezTo>
                  <a:cubicBezTo>
                    <a:pt x="9176" y="15300"/>
                    <a:pt x="6504" y="16200"/>
                    <a:pt x="4611" y="16500"/>
                  </a:cubicBezTo>
                  <a:cubicBezTo>
                    <a:pt x="2719" y="16800"/>
                    <a:pt x="1605" y="16500"/>
                    <a:pt x="826" y="15600"/>
                  </a:cubicBezTo>
                  <a:cubicBezTo>
                    <a:pt x="46" y="14700"/>
                    <a:pt x="-399" y="13200"/>
                    <a:pt x="492" y="11550"/>
                  </a:cubicBezTo>
                  <a:cubicBezTo>
                    <a:pt x="1382" y="9900"/>
                    <a:pt x="3609" y="8100"/>
                    <a:pt x="6504" y="8250"/>
                  </a:cubicBezTo>
                  <a:cubicBezTo>
                    <a:pt x="9399" y="8400"/>
                    <a:pt x="12962" y="10500"/>
                    <a:pt x="15300" y="13050"/>
                  </a:cubicBezTo>
                  <a:cubicBezTo>
                    <a:pt x="17638" y="15600"/>
                    <a:pt x="18752" y="18600"/>
                    <a:pt x="198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7" name="Line"/>
            <p:cNvSpPr/>
            <p:nvPr/>
          </p:nvSpPr>
          <p:spPr>
            <a:xfrm>
              <a:off x="4540250" y="4913616"/>
              <a:ext cx="1778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14" y="18000"/>
                    <a:pt x="11829" y="14400"/>
                    <a:pt x="15429" y="10800"/>
                  </a:cubicBezTo>
                  <a:cubicBezTo>
                    <a:pt x="19029" y="7200"/>
                    <a:pt x="2031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8" name="Line"/>
            <p:cNvSpPr/>
            <p:nvPr/>
          </p:nvSpPr>
          <p:spPr>
            <a:xfrm>
              <a:off x="4615227" y="4869166"/>
              <a:ext cx="13923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383"/>
                    <a:pt x="-1303" y="8765"/>
                    <a:pt x="240" y="12365"/>
                  </a:cubicBezTo>
                  <a:cubicBezTo>
                    <a:pt x="1783" y="15965"/>
                    <a:pt x="11040" y="18783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9" name="Line"/>
            <p:cNvSpPr/>
            <p:nvPr/>
          </p:nvSpPr>
          <p:spPr>
            <a:xfrm>
              <a:off x="4705349" y="4723634"/>
              <a:ext cx="215910" cy="29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411" fill="norm" stroke="1" extrusionOk="0">
                  <a:moveTo>
                    <a:pt x="0" y="20042"/>
                  </a:moveTo>
                  <a:cubicBezTo>
                    <a:pt x="3146" y="15174"/>
                    <a:pt x="6291" y="10307"/>
                    <a:pt x="8179" y="7417"/>
                  </a:cubicBezTo>
                  <a:cubicBezTo>
                    <a:pt x="10066" y="4526"/>
                    <a:pt x="10695" y="3614"/>
                    <a:pt x="11429" y="2549"/>
                  </a:cubicBezTo>
                  <a:cubicBezTo>
                    <a:pt x="12163" y="1484"/>
                    <a:pt x="13002" y="267"/>
                    <a:pt x="13421" y="39"/>
                  </a:cubicBezTo>
                  <a:cubicBezTo>
                    <a:pt x="13841" y="-189"/>
                    <a:pt x="13841" y="572"/>
                    <a:pt x="14470" y="2777"/>
                  </a:cubicBezTo>
                  <a:cubicBezTo>
                    <a:pt x="15099" y="4983"/>
                    <a:pt x="16357" y="8634"/>
                    <a:pt x="17511" y="11219"/>
                  </a:cubicBezTo>
                  <a:cubicBezTo>
                    <a:pt x="18664" y="13805"/>
                    <a:pt x="19713" y="15326"/>
                    <a:pt x="20447" y="16696"/>
                  </a:cubicBezTo>
                  <a:cubicBezTo>
                    <a:pt x="21181" y="18065"/>
                    <a:pt x="21600" y="19281"/>
                    <a:pt x="21285" y="19890"/>
                  </a:cubicBezTo>
                  <a:cubicBezTo>
                    <a:pt x="20971" y="20498"/>
                    <a:pt x="19922" y="20498"/>
                    <a:pt x="17511" y="20346"/>
                  </a:cubicBezTo>
                  <a:cubicBezTo>
                    <a:pt x="15099" y="20194"/>
                    <a:pt x="11324" y="19890"/>
                    <a:pt x="8808" y="19738"/>
                  </a:cubicBezTo>
                  <a:cubicBezTo>
                    <a:pt x="6291" y="19586"/>
                    <a:pt x="5033" y="19586"/>
                    <a:pt x="4089" y="19890"/>
                  </a:cubicBezTo>
                  <a:cubicBezTo>
                    <a:pt x="3146" y="20194"/>
                    <a:pt x="2517" y="20803"/>
                    <a:pt x="1887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0" name="Line"/>
            <p:cNvSpPr/>
            <p:nvPr/>
          </p:nvSpPr>
          <p:spPr>
            <a:xfrm>
              <a:off x="4953685" y="4792966"/>
              <a:ext cx="202515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21527" y="0"/>
                  </a:moveTo>
                  <a:cubicBezTo>
                    <a:pt x="17252" y="4560"/>
                    <a:pt x="12977" y="9120"/>
                    <a:pt x="10052" y="11760"/>
                  </a:cubicBezTo>
                  <a:cubicBezTo>
                    <a:pt x="7127" y="14400"/>
                    <a:pt x="5552" y="15120"/>
                    <a:pt x="4202" y="15480"/>
                  </a:cubicBezTo>
                  <a:cubicBezTo>
                    <a:pt x="2852" y="15840"/>
                    <a:pt x="1727" y="15840"/>
                    <a:pt x="1052" y="15240"/>
                  </a:cubicBezTo>
                  <a:cubicBezTo>
                    <a:pt x="377" y="14640"/>
                    <a:pt x="152" y="13440"/>
                    <a:pt x="40" y="12240"/>
                  </a:cubicBezTo>
                  <a:cubicBezTo>
                    <a:pt x="-73" y="11040"/>
                    <a:pt x="-73" y="9840"/>
                    <a:pt x="1839" y="9000"/>
                  </a:cubicBezTo>
                  <a:cubicBezTo>
                    <a:pt x="3752" y="8160"/>
                    <a:pt x="7577" y="7680"/>
                    <a:pt x="10727" y="9840"/>
                  </a:cubicBezTo>
                  <a:cubicBezTo>
                    <a:pt x="13877" y="12000"/>
                    <a:pt x="16352" y="16800"/>
                    <a:pt x="188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1" name="Line"/>
            <p:cNvSpPr/>
            <p:nvPr/>
          </p:nvSpPr>
          <p:spPr>
            <a:xfrm>
              <a:off x="5264149" y="5062401"/>
              <a:ext cx="146051" cy="429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21600" y="2722"/>
                  </a:moveTo>
                  <a:cubicBezTo>
                    <a:pt x="18470" y="1769"/>
                    <a:pt x="15339" y="816"/>
                    <a:pt x="12991" y="339"/>
                  </a:cubicBezTo>
                  <a:cubicBezTo>
                    <a:pt x="10643" y="-137"/>
                    <a:pt x="9078" y="-137"/>
                    <a:pt x="7200" y="498"/>
                  </a:cubicBezTo>
                  <a:cubicBezTo>
                    <a:pt x="5322" y="1134"/>
                    <a:pt x="3130" y="2404"/>
                    <a:pt x="1878" y="4469"/>
                  </a:cubicBezTo>
                  <a:cubicBezTo>
                    <a:pt x="626" y="6534"/>
                    <a:pt x="313" y="9392"/>
                    <a:pt x="470" y="11987"/>
                  </a:cubicBezTo>
                  <a:cubicBezTo>
                    <a:pt x="626" y="14581"/>
                    <a:pt x="1252" y="16910"/>
                    <a:pt x="1565" y="18392"/>
                  </a:cubicBezTo>
                  <a:cubicBezTo>
                    <a:pt x="1878" y="19875"/>
                    <a:pt x="1878" y="20510"/>
                    <a:pt x="1565" y="20881"/>
                  </a:cubicBezTo>
                  <a:cubicBezTo>
                    <a:pt x="1252" y="21251"/>
                    <a:pt x="626" y="21357"/>
                    <a:pt x="0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2" name="Line"/>
            <p:cNvSpPr/>
            <p:nvPr/>
          </p:nvSpPr>
          <p:spPr>
            <a:xfrm>
              <a:off x="5143499" y="5339066"/>
              <a:ext cx="2476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5" y="18000"/>
                    <a:pt x="369" y="14400"/>
                    <a:pt x="3323" y="10800"/>
                  </a:cubicBezTo>
                  <a:cubicBezTo>
                    <a:pt x="6277" y="7200"/>
                    <a:pt x="12000" y="3600"/>
                    <a:pt x="15508" y="1800"/>
                  </a:cubicBezTo>
                  <a:cubicBezTo>
                    <a:pt x="19015" y="0"/>
                    <a:pt x="2030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3" name="Line"/>
            <p:cNvSpPr/>
            <p:nvPr/>
          </p:nvSpPr>
          <p:spPr>
            <a:xfrm>
              <a:off x="5502938" y="5123166"/>
              <a:ext cx="345413" cy="324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493" fill="norm" stroke="1" extrusionOk="0">
                  <a:moveTo>
                    <a:pt x="8010" y="0"/>
                  </a:moveTo>
                  <a:cubicBezTo>
                    <a:pt x="6308" y="1122"/>
                    <a:pt x="4607" y="2244"/>
                    <a:pt x="3167" y="4769"/>
                  </a:cubicBezTo>
                  <a:cubicBezTo>
                    <a:pt x="1727" y="7294"/>
                    <a:pt x="548" y="11221"/>
                    <a:pt x="156" y="14166"/>
                  </a:cubicBezTo>
                  <a:cubicBezTo>
                    <a:pt x="-237" y="17112"/>
                    <a:pt x="156" y="19075"/>
                    <a:pt x="876" y="20197"/>
                  </a:cubicBezTo>
                  <a:cubicBezTo>
                    <a:pt x="1596" y="21319"/>
                    <a:pt x="2643" y="21600"/>
                    <a:pt x="3363" y="21460"/>
                  </a:cubicBezTo>
                  <a:cubicBezTo>
                    <a:pt x="4083" y="21319"/>
                    <a:pt x="4476" y="20758"/>
                    <a:pt x="4803" y="19566"/>
                  </a:cubicBezTo>
                  <a:cubicBezTo>
                    <a:pt x="5130" y="18374"/>
                    <a:pt x="5392" y="16551"/>
                    <a:pt x="5654" y="14938"/>
                  </a:cubicBezTo>
                  <a:cubicBezTo>
                    <a:pt x="5916" y="13325"/>
                    <a:pt x="6178" y="11922"/>
                    <a:pt x="6439" y="10730"/>
                  </a:cubicBezTo>
                  <a:cubicBezTo>
                    <a:pt x="6701" y="9538"/>
                    <a:pt x="6963" y="8556"/>
                    <a:pt x="7552" y="8065"/>
                  </a:cubicBezTo>
                  <a:cubicBezTo>
                    <a:pt x="8141" y="7574"/>
                    <a:pt x="9058" y="7574"/>
                    <a:pt x="9778" y="7925"/>
                  </a:cubicBezTo>
                  <a:cubicBezTo>
                    <a:pt x="10498" y="8275"/>
                    <a:pt x="11021" y="8977"/>
                    <a:pt x="11283" y="10099"/>
                  </a:cubicBezTo>
                  <a:cubicBezTo>
                    <a:pt x="11545" y="11221"/>
                    <a:pt x="11545" y="12764"/>
                    <a:pt x="11414" y="13886"/>
                  </a:cubicBezTo>
                  <a:cubicBezTo>
                    <a:pt x="11283" y="15008"/>
                    <a:pt x="11021" y="15709"/>
                    <a:pt x="10628" y="16340"/>
                  </a:cubicBezTo>
                  <a:cubicBezTo>
                    <a:pt x="10236" y="16971"/>
                    <a:pt x="9712" y="17532"/>
                    <a:pt x="9516" y="17462"/>
                  </a:cubicBezTo>
                  <a:cubicBezTo>
                    <a:pt x="9319" y="17392"/>
                    <a:pt x="9450" y="16691"/>
                    <a:pt x="10039" y="15639"/>
                  </a:cubicBezTo>
                  <a:cubicBezTo>
                    <a:pt x="10628" y="14587"/>
                    <a:pt x="11676" y="13184"/>
                    <a:pt x="12527" y="12062"/>
                  </a:cubicBezTo>
                  <a:cubicBezTo>
                    <a:pt x="13378" y="10940"/>
                    <a:pt x="14032" y="10099"/>
                    <a:pt x="14687" y="9538"/>
                  </a:cubicBezTo>
                  <a:cubicBezTo>
                    <a:pt x="15341" y="8977"/>
                    <a:pt x="15996" y="8696"/>
                    <a:pt x="16323" y="8906"/>
                  </a:cubicBezTo>
                  <a:cubicBezTo>
                    <a:pt x="16650" y="9117"/>
                    <a:pt x="16650" y="9818"/>
                    <a:pt x="17436" y="11010"/>
                  </a:cubicBezTo>
                  <a:cubicBezTo>
                    <a:pt x="18221" y="12203"/>
                    <a:pt x="19792" y="13886"/>
                    <a:pt x="21363" y="15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4" name="Line"/>
            <p:cNvSpPr/>
            <p:nvPr/>
          </p:nvSpPr>
          <p:spPr>
            <a:xfrm>
              <a:off x="5892800" y="5135866"/>
              <a:ext cx="92358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0" y="0"/>
                  </a:moveTo>
                  <a:cubicBezTo>
                    <a:pt x="7513" y="3673"/>
                    <a:pt x="15026" y="7347"/>
                    <a:pt x="18313" y="10359"/>
                  </a:cubicBezTo>
                  <a:cubicBezTo>
                    <a:pt x="21600" y="13371"/>
                    <a:pt x="20661" y="15722"/>
                    <a:pt x="18783" y="17486"/>
                  </a:cubicBezTo>
                  <a:cubicBezTo>
                    <a:pt x="16904" y="19249"/>
                    <a:pt x="14087" y="20424"/>
                    <a:pt x="112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5" name="Line"/>
            <p:cNvSpPr/>
            <p:nvPr/>
          </p:nvSpPr>
          <p:spPr>
            <a:xfrm>
              <a:off x="6089650" y="5383516"/>
              <a:ext cx="317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6" name="Line"/>
            <p:cNvSpPr/>
            <p:nvPr/>
          </p:nvSpPr>
          <p:spPr>
            <a:xfrm>
              <a:off x="6308503" y="4996170"/>
              <a:ext cx="416147" cy="463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02" fill="norm" stroke="1" extrusionOk="0">
                  <a:moveTo>
                    <a:pt x="8400" y="14138"/>
                  </a:moveTo>
                  <a:cubicBezTo>
                    <a:pt x="8071" y="13549"/>
                    <a:pt x="7742" y="12960"/>
                    <a:pt x="7303" y="12617"/>
                  </a:cubicBezTo>
                  <a:cubicBezTo>
                    <a:pt x="6865" y="12273"/>
                    <a:pt x="6316" y="12175"/>
                    <a:pt x="5110" y="13206"/>
                  </a:cubicBezTo>
                  <a:cubicBezTo>
                    <a:pt x="3904" y="14237"/>
                    <a:pt x="2040" y="16397"/>
                    <a:pt x="1053" y="17771"/>
                  </a:cubicBezTo>
                  <a:cubicBezTo>
                    <a:pt x="67" y="19146"/>
                    <a:pt x="-43" y="19735"/>
                    <a:pt x="12" y="20275"/>
                  </a:cubicBezTo>
                  <a:cubicBezTo>
                    <a:pt x="67" y="20815"/>
                    <a:pt x="286" y="21306"/>
                    <a:pt x="1273" y="21158"/>
                  </a:cubicBezTo>
                  <a:cubicBezTo>
                    <a:pt x="2260" y="21011"/>
                    <a:pt x="4014" y="20226"/>
                    <a:pt x="5713" y="18164"/>
                  </a:cubicBezTo>
                  <a:cubicBezTo>
                    <a:pt x="7413" y="16102"/>
                    <a:pt x="9058" y="12764"/>
                    <a:pt x="10044" y="9867"/>
                  </a:cubicBezTo>
                  <a:cubicBezTo>
                    <a:pt x="11031" y="6971"/>
                    <a:pt x="11360" y="4517"/>
                    <a:pt x="11470" y="2995"/>
                  </a:cubicBezTo>
                  <a:cubicBezTo>
                    <a:pt x="11579" y="1473"/>
                    <a:pt x="11470" y="884"/>
                    <a:pt x="11141" y="491"/>
                  </a:cubicBezTo>
                  <a:cubicBezTo>
                    <a:pt x="10812" y="98"/>
                    <a:pt x="10264" y="-98"/>
                    <a:pt x="9770" y="49"/>
                  </a:cubicBezTo>
                  <a:cubicBezTo>
                    <a:pt x="9277" y="197"/>
                    <a:pt x="8838" y="687"/>
                    <a:pt x="8564" y="2258"/>
                  </a:cubicBezTo>
                  <a:cubicBezTo>
                    <a:pt x="8290" y="3829"/>
                    <a:pt x="8180" y="6480"/>
                    <a:pt x="8126" y="9524"/>
                  </a:cubicBezTo>
                  <a:cubicBezTo>
                    <a:pt x="8071" y="12567"/>
                    <a:pt x="8071" y="16004"/>
                    <a:pt x="8071" y="17967"/>
                  </a:cubicBezTo>
                  <a:cubicBezTo>
                    <a:pt x="8071" y="19931"/>
                    <a:pt x="8071" y="20422"/>
                    <a:pt x="8290" y="20422"/>
                  </a:cubicBezTo>
                  <a:cubicBezTo>
                    <a:pt x="8509" y="20422"/>
                    <a:pt x="8948" y="19931"/>
                    <a:pt x="9496" y="19047"/>
                  </a:cubicBezTo>
                  <a:cubicBezTo>
                    <a:pt x="10044" y="18164"/>
                    <a:pt x="10702" y="16887"/>
                    <a:pt x="11196" y="16004"/>
                  </a:cubicBezTo>
                  <a:cubicBezTo>
                    <a:pt x="11689" y="15120"/>
                    <a:pt x="12018" y="14629"/>
                    <a:pt x="12402" y="14237"/>
                  </a:cubicBezTo>
                  <a:cubicBezTo>
                    <a:pt x="12785" y="13844"/>
                    <a:pt x="13224" y="13549"/>
                    <a:pt x="13498" y="13647"/>
                  </a:cubicBezTo>
                  <a:cubicBezTo>
                    <a:pt x="13772" y="13746"/>
                    <a:pt x="13882" y="14237"/>
                    <a:pt x="13717" y="15218"/>
                  </a:cubicBezTo>
                  <a:cubicBezTo>
                    <a:pt x="13553" y="16200"/>
                    <a:pt x="13114" y="17673"/>
                    <a:pt x="12785" y="18655"/>
                  </a:cubicBezTo>
                  <a:cubicBezTo>
                    <a:pt x="12456" y="19637"/>
                    <a:pt x="12237" y="20127"/>
                    <a:pt x="12237" y="20078"/>
                  </a:cubicBezTo>
                  <a:cubicBezTo>
                    <a:pt x="12237" y="20029"/>
                    <a:pt x="12456" y="19440"/>
                    <a:pt x="13498" y="18213"/>
                  </a:cubicBezTo>
                  <a:cubicBezTo>
                    <a:pt x="14540" y="16986"/>
                    <a:pt x="16404" y="15120"/>
                    <a:pt x="17610" y="14040"/>
                  </a:cubicBezTo>
                  <a:cubicBezTo>
                    <a:pt x="18816" y="12960"/>
                    <a:pt x="19364" y="12666"/>
                    <a:pt x="19803" y="12322"/>
                  </a:cubicBezTo>
                  <a:cubicBezTo>
                    <a:pt x="20241" y="11978"/>
                    <a:pt x="20570" y="11586"/>
                    <a:pt x="20351" y="11537"/>
                  </a:cubicBezTo>
                  <a:cubicBezTo>
                    <a:pt x="20132" y="11487"/>
                    <a:pt x="19364" y="11782"/>
                    <a:pt x="18651" y="12715"/>
                  </a:cubicBezTo>
                  <a:cubicBezTo>
                    <a:pt x="17939" y="13647"/>
                    <a:pt x="17281" y="15218"/>
                    <a:pt x="17774" y="16789"/>
                  </a:cubicBezTo>
                  <a:cubicBezTo>
                    <a:pt x="18268" y="18360"/>
                    <a:pt x="19912" y="19931"/>
                    <a:pt x="21557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7" name="Line"/>
            <p:cNvSpPr/>
            <p:nvPr/>
          </p:nvSpPr>
          <p:spPr>
            <a:xfrm>
              <a:off x="4749800" y="6113766"/>
              <a:ext cx="18669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35" y="20842"/>
                    <a:pt x="1469" y="20084"/>
                    <a:pt x="2327" y="18758"/>
                  </a:cubicBezTo>
                  <a:cubicBezTo>
                    <a:pt x="3184" y="17432"/>
                    <a:pt x="4163" y="15537"/>
                    <a:pt x="5118" y="13832"/>
                  </a:cubicBezTo>
                  <a:cubicBezTo>
                    <a:pt x="6073" y="12126"/>
                    <a:pt x="7004" y="10611"/>
                    <a:pt x="7984" y="9474"/>
                  </a:cubicBezTo>
                  <a:cubicBezTo>
                    <a:pt x="8963" y="8337"/>
                    <a:pt x="9992" y="7579"/>
                    <a:pt x="10959" y="7011"/>
                  </a:cubicBezTo>
                  <a:cubicBezTo>
                    <a:pt x="11927" y="6442"/>
                    <a:pt x="12833" y="6063"/>
                    <a:pt x="13800" y="5874"/>
                  </a:cubicBezTo>
                  <a:cubicBezTo>
                    <a:pt x="14767" y="5684"/>
                    <a:pt x="15796" y="5684"/>
                    <a:pt x="16763" y="5305"/>
                  </a:cubicBezTo>
                  <a:cubicBezTo>
                    <a:pt x="17731" y="4926"/>
                    <a:pt x="18637" y="4168"/>
                    <a:pt x="19433" y="3221"/>
                  </a:cubicBezTo>
                  <a:cubicBezTo>
                    <a:pt x="20229" y="2274"/>
                    <a:pt x="20914" y="113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8" name="Line"/>
            <p:cNvSpPr/>
            <p:nvPr/>
          </p:nvSpPr>
          <p:spPr>
            <a:xfrm>
              <a:off x="5353050" y="6301841"/>
              <a:ext cx="349250" cy="427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0" y="21509"/>
                  </a:moveTo>
                  <a:cubicBezTo>
                    <a:pt x="1047" y="20126"/>
                    <a:pt x="2095" y="18742"/>
                    <a:pt x="3993" y="16508"/>
                  </a:cubicBezTo>
                  <a:cubicBezTo>
                    <a:pt x="5891" y="14274"/>
                    <a:pt x="8640" y="11188"/>
                    <a:pt x="11258" y="8421"/>
                  </a:cubicBezTo>
                  <a:cubicBezTo>
                    <a:pt x="13876" y="5655"/>
                    <a:pt x="16364" y="3208"/>
                    <a:pt x="17804" y="1771"/>
                  </a:cubicBezTo>
                  <a:cubicBezTo>
                    <a:pt x="19244" y="335"/>
                    <a:pt x="19636" y="-91"/>
                    <a:pt x="19898" y="15"/>
                  </a:cubicBezTo>
                  <a:cubicBezTo>
                    <a:pt x="20160" y="122"/>
                    <a:pt x="20291" y="760"/>
                    <a:pt x="20422" y="2569"/>
                  </a:cubicBezTo>
                  <a:cubicBezTo>
                    <a:pt x="20553" y="4378"/>
                    <a:pt x="20684" y="7357"/>
                    <a:pt x="20880" y="9911"/>
                  </a:cubicBezTo>
                  <a:cubicBezTo>
                    <a:pt x="21076" y="12465"/>
                    <a:pt x="21338" y="14593"/>
                    <a:pt x="21469" y="15976"/>
                  </a:cubicBezTo>
                  <a:cubicBezTo>
                    <a:pt x="21600" y="17359"/>
                    <a:pt x="21600" y="17998"/>
                    <a:pt x="21600" y="18583"/>
                  </a:cubicBezTo>
                  <a:cubicBezTo>
                    <a:pt x="21600" y="19168"/>
                    <a:pt x="21600" y="19700"/>
                    <a:pt x="21273" y="20019"/>
                  </a:cubicBezTo>
                  <a:cubicBezTo>
                    <a:pt x="20945" y="20339"/>
                    <a:pt x="20291" y="20445"/>
                    <a:pt x="18000" y="20392"/>
                  </a:cubicBezTo>
                  <a:cubicBezTo>
                    <a:pt x="15709" y="20339"/>
                    <a:pt x="11782" y="20126"/>
                    <a:pt x="8967" y="20019"/>
                  </a:cubicBezTo>
                  <a:cubicBezTo>
                    <a:pt x="6153" y="19913"/>
                    <a:pt x="4451" y="19913"/>
                    <a:pt x="2749" y="19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9" name="Line"/>
            <p:cNvSpPr/>
            <p:nvPr/>
          </p:nvSpPr>
          <p:spPr>
            <a:xfrm>
              <a:off x="5850745" y="6393166"/>
              <a:ext cx="372255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21462" y="0"/>
                  </a:moveTo>
                  <a:cubicBezTo>
                    <a:pt x="19143" y="3287"/>
                    <a:pt x="16825" y="6574"/>
                    <a:pt x="14567" y="9235"/>
                  </a:cubicBezTo>
                  <a:cubicBezTo>
                    <a:pt x="12309" y="11896"/>
                    <a:pt x="10113" y="13930"/>
                    <a:pt x="7977" y="15104"/>
                  </a:cubicBezTo>
                  <a:cubicBezTo>
                    <a:pt x="5842" y="16278"/>
                    <a:pt x="3767" y="16591"/>
                    <a:pt x="2364" y="16122"/>
                  </a:cubicBezTo>
                  <a:cubicBezTo>
                    <a:pt x="960" y="15652"/>
                    <a:pt x="228" y="14400"/>
                    <a:pt x="45" y="13070"/>
                  </a:cubicBezTo>
                  <a:cubicBezTo>
                    <a:pt x="-138" y="11739"/>
                    <a:pt x="228" y="10330"/>
                    <a:pt x="1326" y="9470"/>
                  </a:cubicBezTo>
                  <a:cubicBezTo>
                    <a:pt x="2425" y="8609"/>
                    <a:pt x="4255" y="8296"/>
                    <a:pt x="6391" y="8765"/>
                  </a:cubicBezTo>
                  <a:cubicBezTo>
                    <a:pt x="8526" y="9235"/>
                    <a:pt x="10967" y="10487"/>
                    <a:pt x="13286" y="12757"/>
                  </a:cubicBezTo>
                  <a:cubicBezTo>
                    <a:pt x="15604" y="15026"/>
                    <a:pt x="17801" y="18313"/>
                    <a:pt x="199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0" name="Line"/>
            <p:cNvSpPr/>
            <p:nvPr/>
          </p:nvSpPr>
          <p:spPr>
            <a:xfrm>
              <a:off x="0" y="5393794"/>
              <a:ext cx="337053" cy="52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526" fill="norm" stroke="1" extrusionOk="0">
                  <a:moveTo>
                    <a:pt x="0" y="21526"/>
                  </a:moveTo>
                  <a:cubicBezTo>
                    <a:pt x="1350" y="19116"/>
                    <a:pt x="2700" y="16707"/>
                    <a:pt x="4050" y="13867"/>
                  </a:cubicBezTo>
                  <a:cubicBezTo>
                    <a:pt x="5400" y="11027"/>
                    <a:pt x="6750" y="7757"/>
                    <a:pt x="7695" y="5563"/>
                  </a:cubicBezTo>
                  <a:cubicBezTo>
                    <a:pt x="8640" y="3368"/>
                    <a:pt x="9180" y="2250"/>
                    <a:pt x="9585" y="1432"/>
                  </a:cubicBezTo>
                  <a:cubicBezTo>
                    <a:pt x="9990" y="614"/>
                    <a:pt x="10260" y="98"/>
                    <a:pt x="10598" y="12"/>
                  </a:cubicBezTo>
                  <a:cubicBezTo>
                    <a:pt x="10935" y="-74"/>
                    <a:pt x="11340" y="270"/>
                    <a:pt x="12150" y="1604"/>
                  </a:cubicBezTo>
                  <a:cubicBezTo>
                    <a:pt x="12960" y="2938"/>
                    <a:pt x="14175" y="5261"/>
                    <a:pt x="15727" y="7628"/>
                  </a:cubicBezTo>
                  <a:cubicBezTo>
                    <a:pt x="17280" y="9995"/>
                    <a:pt x="19170" y="12404"/>
                    <a:pt x="20250" y="14254"/>
                  </a:cubicBezTo>
                  <a:cubicBezTo>
                    <a:pt x="21330" y="16104"/>
                    <a:pt x="21600" y="17395"/>
                    <a:pt x="21465" y="18170"/>
                  </a:cubicBezTo>
                  <a:cubicBezTo>
                    <a:pt x="21330" y="18944"/>
                    <a:pt x="20790" y="19202"/>
                    <a:pt x="18765" y="19332"/>
                  </a:cubicBezTo>
                  <a:cubicBezTo>
                    <a:pt x="16740" y="19461"/>
                    <a:pt x="13230" y="19461"/>
                    <a:pt x="10463" y="19461"/>
                  </a:cubicBezTo>
                  <a:cubicBezTo>
                    <a:pt x="7695" y="19461"/>
                    <a:pt x="5670" y="19461"/>
                    <a:pt x="4455" y="19633"/>
                  </a:cubicBezTo>
                  <a:cubicBezTo>
                    <a:pt x="3240" y="19805"/>
                    <a:pt x="2835" y="20149"/>
                    <a:pt x="2970" y="20450"/>
                  </a:cubicBezTo>
                  <a:cubicBezTo>
                    <a:pt x="3105" y="20751"/>
                    <a:pt x="3780" y="21010"/>
                    <a:pt x="4455" y="21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1" name="Line"/>
            <p:cNvSpPr/>
            <p:nvPr/>
          </p:nvSpPr>
          <p:spPr>
            <a:xfrm>
              <a:off x="311605" y="5523216"/>
              <a:ext cx="272596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20401" y="0"/>
                  </a:moveTo>
                  <a:cubicBezTo>
                    <a:pt x="18241" y="4526"/>
                    <a:pt x="16081" y="9051"/>
                    <a:pt x="13256" y="12137"/>
                  </a:cubicBezTo>
                  <a:cubicBezTo>
                    <a:pt x="10432" y="15223"/>
                    <a:pt x="6943" y="16869"/>
                    <a:pt x="4700" y="17486"/>
                  </a:cubicBezTo>
                  <a:cubicBezTo>
                    <a:pt x="2456" y="18103"/>
                    <a:pt x="1460" y="17691"/>
                    <a:pt x="795" y="16971"/>
                  </a:cubicBezTo>
                  <a:cubicBezTo>
                    <a:pt x="130" y="16251"/>
                    <a:pt x="-202" y="15223"/>
                    <a:pt x="130" y="14297"/>
                  </a:cubicBezTo>
                  <a:cubicBezTo>
                    <a:pt x="463" y="13371"/>
                    <a:pt x="1460" y="12549"/>
                    <a:pt x="3453" y="11931"/>
                  </a:cubicBezTo>
                  <a:cubicBezTo>
                    <a:pt x="5447" y="11314"/>
                    <a:pt x="8438" y="10903"/>
                    <a:pt x="11263" y="12137"/>
                  </a:cubicBezTo>
                  <a:cubicBezTo>
                    <a:pt x="14087" y="13371"/>
                    <a:pt x="16746" y="16251"/>
                    <a:pt x="18407" y="18103"/>
                  </a:cubicBezTo>
                  <a:cubicBezTo>
                    <a:pt x="20069" y="19954"/>
                    <a:pt x="20733" y="20777"/>
                    <a:pt x="213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2" name="Line"/>
            <p:cNvSpPr/>
            <p:nvPr/>
          </p:nvSpPr>
          <p:spPr>
            <a:xfrm>
              <a:off x="698500" y="5542266"/>
              <a:ext cx="35099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0" y="21600"/>
                  </a:moveTo>
                  <a:cubicBezTo>
                    <a:pt x="1940" y="18635"/>
                    <a:pt x="3880" y="15671"/>
                    <a:pt x="7114" y="12706"/>
                  </a:cubicBezTo>
                  <a:cubicBezTo>
                    <a:pt x="10347" y="9741"/>
                    <a:pt x="14874" y="6776"/>
                    <a:pt x="17590" y="5294"/>
                  </a:cubicBezTo>
                  <a:cubicBezTo>
                    <a:pt x="20307" y="3812"/>
                    <a:pt x="21212" y="3812"/>
                    <a:pt x="21406" y="3176"/>
                  </a:cubicBezTo>
                  <a:cubicBezTo>
                    <a:pt x="21600" y="2541"/>
                    <a:pt x="21083" y="1271"/>
                    <a:pt x="205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3" name="Line"/>
            <p:cNvSpPr/>
            <p:nvPr/>
          </p:nvSpPr>
          <p:spPr>
            <a:xfrm>
              <a:off x="950759" y="5461557"/>
              <a:ext cx="143806" cy="184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9" h="21180" fill="norm" stroke="1" extrusionOk="0">
                  <a:moveTo>
                    <a:pt x="2076" y="2701"/>
                  </a:moveTo>
                  <a:cubicBezTo>
                    <a:pt x="859" y="1731"/>
                    <a:pt x="-358" y="760"/>
                    <a:pt x="98" y="274"/>
                  </a:cubicBezTo>
                  <a:cubicBezTo>
                    <a:pt x="555" y="-211"/>
                    <a:pt x="2684" y="-211"/>
                    <a:pt x="6183" y="1609"/>
                  </a:cubicBezTo>
                  <a:cubicBezTo>
                    <a:pt x="9681" y="3429"/>
                    <a:pt x="14549" y="7070"/>
                    <a:pt x="17439" y="9497"/>
                  </a:cubicBezTo>
                  <a:cubicBezTo>
                    <a:pt x="20329" y="11924"/>
                    <a:pt x="21242" y="13137"/>
                    <a:pt x="20329" y="14836"/>
                  </a:cubicBezTo>
                  <a:cubicBezTo>
                    <a:pt x="19417" y="16535"/>
                    <a:pt x="16679" y="18719"/>
                    <a:pt x="14093" y="19933"/>
                  </a:cubicBezTo>
                  <a:cubicBezTo>
                    <a:pt x="11507" y="21146"/>
                    <a:pt x="9073" y="21389"/>
                    <a:pt x="8617" y="21025"/>
                  </a:cubicBezTo>
                  <a:cubicBezTo>
                    <a:pt x="8160" y="20661"/>
                    <a:pt x="9681" y="19690"/>
                    <a:pt x="11203" y="18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4" name="Line"/>
            <p:cNvSpPr/>
            <p:nvPr/>
          </p:nvSpPr>
          <p:spPr>
            <a:xfrm>
              <a:off x="1277830" y="5399303"/>
              <a:ext cx="165062" cy="188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911" fill="norm" stroke="1" extrusionOk="0">
                  <a:moveTo>
                    <a:pt x="18781" y="2475"/>
                  </a:moveTo>
                  <a:cubicBezTo>
                    <a:pt x="16674" y="1301"/>
                    <a:pt x="14567" y="127"/>
                    <a:pt x="12328" y="9"/>
                  </a:cubicBezTo>
                  <a:cubicBezTo>
                    <a:pt x="10089" y="-108"/>
                    <a:pt x="7718" y="831"/>
                    <a:pt x="5479" y="3296"/>
                  </a:cubicBezTo>
                  <a:cubicBezTo>
                    <a:pt x="3240" y="5762"/>
                    <a:pt x="1132" y="9753"/>
                    <a:pt x="342" y="12805"/>
                  </a:cubicBezTo>
                  <a:cubicBezTo>
                    <a:pt x="-448" y="15857"/>
                    <a:pt x="79" y="17970"/>
                    <a:pt x="2450" y="19379"/>
                  </a:cubicBezTo>
                  <a:cubicBezTo>
                    <a:pt x="4820" y="20788"/>
                    <a:pt x="9035" y="21492"/>
                    <a:pt x="12591" y="20318"/>
                  </a:cubicBezTo>
                  <a:cubicBezTo>
                    <a:pt x="16147" y="19144"/>
                    <a:pt x="19045" y="16092"/>
                    <a:pt x="20098" y="13157"/>
                  </a:cubicBezTo>
                  <a:cubicBezTo>
                    <a:pt x="21152" y="10222"/>
                    <a:pt x="20362" y="7405"/>
                    <a:pt x="17332" y="6114"/>
                  </a:cubicBezTo>
                  <a:cubicBezTo>
                    <a:pt x="14303" y="4822"/>
                    <a:pt x="9035" y="5057"/>
                    <a:pt x="3767" y="5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68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945065" y="4433132"/>
              <a:ext cx="3297380" cy="1709299"/>
            </a:xfrm>
            <a:prstGeom prst="rect">
              <a:avLst/>
            </a:prstGeom>
            <a:effectLst/>
          </p:spPr>
        </p:pic>
        <p:pic>
          <p:nvPicPr>
            <p:cNvPr id="468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118100" y="5608665"/>
              <a:ext cx="780380" cy="73302"/>
            </a:xfrm>
            <a:prstGeom prst="rect">
              <a:avLst/>
            </a:prstGeom>
            <a:effectLst/>
          </p:spPr>
        </p:pic>
        <p:pic>
          <p:nvPicPr>
            <p:cNvPr id="468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168900" y="5656566"/>
              <a:ext cx="679450" cy="50801"/>
            </a:xfrm>
            <a:prstGeom prst="rect">
              <a:avLst/>
            </a:prstGeom>
            <a:effectLst/>
          </p:spPr>
        </p:pic>
        <p:pic>
          <p:nvPicPr>
            <p:cNvPr id="469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2183" y="5822643"/>
              <a:ext cx="1151467" cy="316524"/>
            </a:xfrm>
            <a:prstGeom prst="rect">
              <a:avLst/>
            </a:prstGeom>
            <a:effectLst/>
          </p:spPr>
        </p:pic>
        <p:sp>
          <p:nvSpPr>
            <p:cNvPr id="4693" name="Line"/>
            <p:cNvSpPr/>
            <p:nvPr/>
          </p:nvSpPr>
          <p:spPr>
            <a:xfrm>
              <a:off x="7962900" y="5961366"/>
              <a:ext cx="4889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66" y="17280"/>
                    <a:pt x="6732" y="12960"/>
                    <a:pt x="9958" y="10080"/>
                  </a:cubicBezTo>
                  <a:cubicBezTo>
                    <a:pt x="13184" y="7200"/>
                    <a:pt x="16270" y="5760"/>
                    <a:pt x="18187" y="4320"/>
                  </a:cubicBezTo>
                  <a:cubicBezTo>
                    <a:pt x="20104" y="2880"/>
                    <a:pt x="20852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4" name="Line"/>
            <p:cNvSpPr/>
            <p:nvPr/>
          </p:nvSpPr>
          <p:spPr>
            <a:xfrm>
              <a:off x="7930018" y="6062966"/>
              <a:ext cx="458332" cy="56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439" fill="norm" stroke="1" extrusionOk="0">
                  <a:moveTo>
                    <a:pt x="2442" y="16800"/>
                  </a:moveTo>
                  <a:cubicBezTo>
                    <a:pt x="1945" y="17600"/>
                    <a:pt x="1447" y="18400"/>
                    <a:pt x="949" y="19200"/>
                  </a:cubicBezTo>
                  <a:cubicBezTo>
                    <a:pt x="452" y="20000"/>
                    <a:pt x="-46" y="20800"/>
                    <a:pt x="4" y="21200"/>
                  </a:cubicBezTo>
                  <a:cubicBezTo>
                    <a:pt x="54" y="21600"/>
                    <a:pt x="651" y="21600"/>
                    <a:pt x="2592" y="20400"/>
                  </a:cubicBezTo>
                  <a:cubicBezTo>
                    <a:pt x="4533" y="19200"/>
                    <a:pt x="7818" y="16800"/>
                    <a:pt x="11202" y="13200"/>
                  </a:cubicBezTo>
                  <a:cubicBezTo>
                    <a:pt x="14586" y="9600"/>
                    <a:pt x="18070" y="4800"/>
                    <a:pt x="215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5" name="Line"/>
            <p:cNvSpPr/>
            <p:nvPr/>
          </p:nvSpPr>
          <p:spPr>
            <a:xfrm>
              <a:off x="7819935" y="5531286"/>
              <a:ext cx="286100" cy="372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501" fill="norm" stroke="1" extrusionOk="0">
                  <a:moveTo>
                    <a:pt x="3103" y="20769"/>
                  </a:moveTo>
                  <a:cubicBezTo>
                    <a:pt x="2786" y="20159"/>
                    <a:pt x="2468" y="19548"/>
                    <a:pt x="2786" y="18633"/>
                  </a:cubicBezTo>
                  <a:cubicBezTo>
                    <a:pt x="3103" y="17718"/>
                    <a:pt x="4056" y="16498"/>
                    <a:pt x="5645" y="14118"/>
                  </a:cubicBezTo>
                  <a:cubicBezTo>
                    <a:pt x="7233" y="11738"/>
                    <a:pt x="9456" y="8199"/>
                    <a:pt x="11124" y="5759"/>
                  </a:cubicBezTo>
                  <a:cubicBezTo>
                    <a:pt x="12792" y="3318"/>
                    <a:pt x="13903" y="1976"/>
                    <a:pt x="14777" y="1121"/>
                  </a:cubicBezTo>
                  <a:cubicBezTo>
                    <a:pt x="15651" y="267"/>
                    <a:pt x="16286" y="-99"/>
                    <a:pt x="16683" y="23"/>
                  </a:cubicBezTo>
                  <a:cubicBezTo>
                    <a:pt x="17080" y="145"/>
                    <a:pt x="17239" y="755"/>
                    <a:pt x="17874" y="2708"/>
                  </a:cubicBezTo>
                  <a:cubicBezTo>
                    <a:pt x="18509" y="4660"/>
                    <a:pt x="19621" y="7955"/>
                    <a:pt x="20336" y="10518"/>
                  </a:cubicBezTo>
                  <a:cubicBezTo>
                    <a:pt x="21051" y="13081"/>
                    <a:pt x="21368" y="14911"/>
                    <a:pt x="21448" y="16132"/>
                  </a:cubicBezTo>
                  <a:cubicBezTo>
                    <a:pt x="21527" y="17352"/>
                    <a:pt x="21368" y="17962"/>
                    <a:pt x="20892" y="18450"/>
                  </a:cubicBezTo>
                  <a:cubicBezTo>
                    <a:pt x="20415" y="18938"/>
                    <a:pt x="19621" y="19304"/>
                    <a:pt x="16842" y="19487"/>
                  </a:cubicBezTo>
                  <a:cubicBezTo>
                    <a:pt x="14062" y="19670"/>
                    <a:pt x="9298" y="19670"/>
                    <a:pt x="6439" y="19670"/>
                  </a:cubicBezTo>
                  <a:cubicBezTo>
                    <a:pt x="3580" y="19670"/>
                    <a:pt x="2627" y="19670"/>
                    <a:pt x="1753" y="19793"/>
                  </a:cubicBezTo>
                  <a:cubicBezTo>
                    <a:pt x="880" y="19915"/>
                    <a:pt x="86" y="20159"/>
                    <a:pt x="6" y="20464"/>
                  </a:cubicBezTo>
                  <a:cubicBezTo>
                    <a:pt x="-73" y="20769"/>
                    <a:pt x="562" y="21135"/>
                    <a:pt x="1198" y="21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6" name="Line"/>
            <p:cNvSpPr/>
            <p:nvPr/>
          </p:nvSpPr>
          <p:spPr>
            <a:xfrm>
              <a:off x="8091079" y="5669266"/>
              <a:ext cx="17662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19914" y="0"/>
                  </a:moveTo>
                  <a:cubicBezTo>
                    <a:pt x="16571" y="4909"/>
                    <a:pt x="13228" y="9818"/>
                    <a:pt x="10528" y="12764"/>
                  </a:cubicBezTo>
                  <a:cubicBezTo>
                    <a:pt x="7828" y="15709"/>
                    <a:pt x="5771" y="16691"/>
                    <a:pt x="4100" y="17018"/>
                  </a:cubicBezTo>
                  <a:cubicBezTo>
                    <a:pt x="2428" y="17345"/>
                    <a:pt x="1143" y="17018"/>
                    <a:pt x="500" y="16036"/>
                  </a:cubicBezTo>
                  <a:cubicBezTo>
                    <a:pt x="-143" y="15055"/>
                    <a:pt x="-143" y="13418"/>
                    <a:pt x="371" y="12109"/>
                  </a:cubicBezTo>
                  <a:cubicBezTo>
                    <a:pt x="886" y="10800"/>
                    <a:pt x="1914" y="9818"/>
                    <a:pt x="4228" y="9164"/>
                  </a:cubicBezTo>
                  <a:cubicBezTo>
                    <a:pt x="6543" y="8509"/>
                    <a:pt x="10143" y="8182"/>
                    <a:pt x="13228" y="10309"/>
                  </a:cubicBezTo>
                  <a:cubicBezTo>
                    <a:pt x="16314" y="12436"/>
                    <a:pt x="18886" y="17018"/>
                    <a:pt x="214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7" name="Line"/>
            <p:cNvSpPr/>
            <p:nvPr/>
          </p:nvSpPr>
          <p:spPr>
            <a:xfrm>
              <a:off x="8356600" y="5730503"/>
              <a:ext cx="22860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2400" y="12793"/>
                    <a:pt x="4800" y="5170"/>
                    <a:pt x="8400" y="1993"/>
                  </a:cubicBezTo>
                  <a:cubicBezTo>
                    <a:pt x="12000" y="-1183"/>
                    <a:pt x="1680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8" name="Line"/>
            <p:cNvSpPr/>
            <p:nvPr/>
          </p:nvSpPr>
          <p:spPr>
            <a:xfrm>
              <a:off x="8524785" y="5658216"/>
              <a:ext cx="85324" cy="13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345" fill="norm" stroke="1" extrusionOk="0">
                  <a:moveTo>
                    <a:pt x="5422" y="7600"/>
                  </a:moveTo>
                  <a:cubicBezTo>
                    <a:pt x="2851" y="6618"/>
                    <a:pt x="279" y="5636"/>
                    <a:pt x="22" y="4327"/>
                  </a:cubicBezTo>
                  <a:cubicBezTo>
                    <a:pt x="-235" y="3018"/>
                    <a:pt x="1822" y="1381"/>
                    <a:pt x="4136" y="563"/>
                  </a:cubicBezTo>
                  <a:cubicBezTo>
                    <a:pt x="6451" y="-255"/>
                    <a:pt x="9022" y="-255"/>
                    <a:pt x="12365" y="1054"/>
                  </a:cubicBezTo>
                  <a:cubicBezTo>
                    <a:pt x="15708" y="2363"/>
                    <a:pt x="19822" y="4981"/>
                    <a:pt x="20594" y="8418"/>
                  </a:cubicBezTo>
                  <a:cubicBezTo>
                    <a:pt x="21365" y="11854"/>
                    <a:pt x="18794" y="16109"/>
                    <a:pt x="15451" y="18400"/>
                  </a:cubicBezTo>
                  <a:cubicBezTo>
                    <a:pt x="12108" y="20690"/>
                    <a:pt x="7994" y="21018"/>
                    <a:pt x="3879" y="21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9" name="Line"/>
            <p:cNvSpPr/>
            <p:nvPr/>
          </p:nvSpPr>
          <p:spPr>
            <a:xfrm>
              <a:off x="8718280" y="5650216"/>
              <a:ext cx="143198" cy="153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162" fill="norm" stroke="1" extrusionOk="0">
                  <a:moveTo>
                    <a:pt x="20118" y="3503"/>
                  </a:moveTo>
                  <a:cubicBezTo>
                    <a:pt x="17076" y="1751"/>
                    <a:pt x="14034" y="0"/>
                    <a:pt x="11143" y="146"/>
                  </a:cubicBezTo>
                  <a:cubicBezTo>
                    <a:pt x="8253" y="292"/>
                    <a:pt x="5515" y="2335"/>
                    <a:pt x="3386" y="5254"/>
                  </a:cubicBezTo>
                  <a:cubicBezTo>
                    <a:pt x="1256" y="8173"/>
                    <a:pt x="-265" y="11968"/>
                    <a:pt x="39" y="15032"/>
                  </a:cubicBezTo>
                  <a:cubicBezTo>
                    <a:pt x="343" y="18097"/>
                    <a:pt x="2473" y="20432"/>
                    <a:pt x="6124" y="21016"/>
                  </a:cubicBezTo>
                  <a:cubicBezTo>
                    <a:pt x="9774" y="21600"/>
                    <a:pt x="14946" y="20432"/>
                    <a:pt x="17836" y="17514"/>
                  </a:cubicBezTo>
                  <a:cubicBezTo>
                    <a:pt x="20727" y="14595"/>
                    <a:pt x="21335" y="9924"/>
                    <a:pt x="19662" y="6714"/>
                  </a:cubicBezTo>
                  <a:cubicBezTo>
                    <a:pt x="17989" y="3503"/>
                    <a:pt x="14034" y="1751"/>
                    <a:pt x="100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0" name="Line"/>
            <p:cNvSpPr/>
            <p:nvPr/>
          </p:nvSpPr>
          <p:spPr>
            <a:xfrm>
              <a:off x="9626600" y="5783566"/>
              <a:ext cx="19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1" name="Line"/>
            <p:cNvSpPr/>
            <p:nvPr/>
          </p:nvSpPr>
          <p:spPr>
            <a:xfrm>
              <a:off x="9728199" y="5403849"/>
              <a:ext cx="190501" cy="43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21600" y="3052"/>
                  </a:moveTo>
                  <a:cubicBezTo>
                    <a:pt x="20400" y="2118"/>
                    <a:pt x="19200" y="1183"/>
                    <a:pt x="18000" y="612"/>
                  </a:cubicBezTo>
                  <a:cubicBezTo>
                    <a:pt x="16800" y="41"/>
                    <a:pt x="15600" y="-167"/>
                    <a:pt x="13560" y="145"/>
                  </a:cubicBezTo>
                  <a:cubicBezTo>
                    <a:pt x="11520" y="456"/>
                    <a:pt x="8640" y="1287"/>
                    <a:pt x="6720" y="3104"/>
                  </a:cubicBezTo>
                  <a:cubicBezTo>
                    <a:pt x="4800" y="4921"/>
                    <a:pt x="3840" y="7725"/>
                    <a:pt x="3360" y="10477"/>
                  </a:cubicBezTo>
                  <a:cubicBezTo>
                    <a:pt x="2880" y="13229"/>
                    <a:pt x="2880" y="15929"/>
                    <a:pt x="2400" y="17746"/>
                  </a:cubicBezTo>
                  <a:cubicBezTo>
                    <a:pt x="1920" y="19564"/>
                    <a:pt x="960" y="20498"/>
                    <a:pt x="0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2" name="Line"/>
            <p:cNvSpPr/>
            <p:nvPr/>
          </p:nvSpPr>
          <p:spPr>
            <a:xfrm>
              <a:off x="9588500" y="5675616"/>
              <a:ext cx="2540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" y="17486"/>
                    <a:pt x="1080" y="13371"/>
                    <a:pt x="3870" y="9771"/>
                  </a:cubicBezTo>
                  <a:cubicBezTo>
                    <a:pt x="6660" y="6171"/>
                    <a:pt x="11700" y="3086"/>
                    <a:pt x="15030" y="1543"/>
                  </a:cubicBezTo>
                  <a:cubicBezTo>
                    <a:pt x="18360" y="0"/>
                    <a:pt x="199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3" name="Line"/>
            <p:cNvSpPr/>
            <p:nvPr/>
          </p:nvSpPr>
          <p:spPr>
            <a:xfrm>
              <a:off x="9959736" y="5464234"/>
              <a:ext cx="187565" cy="357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456" fill="norm" stroke="1" extrusionOk="0">
                  <a:moveTo>
                    <a:pt x="21267" y="1635"/>
                  </a:moveTo>
                  <a:cubicBezTo>
                    <a:pt x="20547" y="1000"/>
                    <a:pt x="19827" y="364"/>
                    <a:pt x="18867" y="110"/>
                  </a:cubicBezTo>
                  <a:cubicBezTo>
                    <a:pt x="17907" y="-144"/>
                    <a:pt x="16707" y="-17"/>
                    <a:pt x="14187" y="1127"/>
                  </a:cubicBezTo>
                  <a:cubicBezTo>
                    <a:pt x="11667" y="2270"/>
                    <a:pt x="7827" y="4430"/>
                    <a:pt x="5067" y="7098"/>
                  </a:cubicBezTo>
                  <a:cubicBezTo>
                    <a:pt x="2307" y="9767"/>
                    <a:pt x="627" y="12943"/>
                    <a:pt x="147" y="15103"/>
                  </a:cubicBezTo>
                  <a:cubicBezTo>
                    <a:pt x="-333" y="17263"/>
                    <a:pt x="387" y="18407"/>
                    <a:pt x="1947" y="19296"/>
                  </a:cubicBezTo>
                  <a:cubicBezTo>
                    <a:pt x="3507" y="20185"/>
                    <a:pt x="5907" y="20821"/>
                    <a:pt x="8307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4" name="Line"/>
            <p:cNvSpPr/>
            <p:nvPr/>
          </p:nvSpPr>
          <p:spPr>
            <a:xfrm>
              <a:off x="10046708" y="5542266"/>
              <a:ext cx="227592" cy="241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12" fill="norm" stroke="1" extrusionOk="0">
                  <a:moveTo>
                    <a:pt x="21505" y="0"/>
                  </a:moveTo>
                  <a:cubicBezTo>
                    <a:pt x="20305" y="3569"/>
                    <a:pt x="19105" y="7137"/>
                    <a:pt x="17405" y="10330"/>
                  </a:cubicBezTo>
                  <a:cubicBezTo>
                    <a:pt x="15705" y="13523"/>
                    <a:pt x="13505" y="16341"/>
                    <a:pt x="11405" y="18219"/>
                  </a:cubicBezTo>
                  <a:cubicBezTo>
                    <a:pt x="9305" y="20097"/>
                    <a:pt x="7305" y="21037"/>
                    <a:pt x="5705" y="21318"/>
                  </a:cubicBezTo>
                  <a:cubicBezTo>
                    <a:pt x="4105" y="21600"/>
                    <a:pt x="2905" y="21224"/>
                    <a:pt x="2005" y="20473"/>
                  </a:cubicBezTo>
                  <a:cubicBezTo>
                    <a:pt x="1105" y="19722"/>
                    <a:pt x="505" y="18595"/>
                    <a:pt x="205" y="17562"/>
                  </a:cubicBezTo>
                  <a:cubicBezTo>
                    <a:pt x="-95" y="16529"/>
                    <a:pt x="-95" y="15590"/>
                    <a:pt x="405" y="14932"/>
                  </a:cubicBezTo>
                  <a:cubicBezTo>
                    <a:pt x="905" y="14275"/>
                    <a:pt x="1905" y="13899"/>
                    <a:pt x="3405" y="13711"/>
                  </a:cubicBezTo>
                  <a:cubicBezTo>
                    <a:pt x="4905" y="13523"/>
                    <a:pt x="6905" y="13523"/>
                    <a:pt x="9605" y="13805"/>
                  </a:cubicBezTo>
                  <a:cubicBezTo>
                    <a:pt x="12305" y="14087"/>
                    <a:pt x="15705" y="14650"/>
                    <a:pt x="19105" y="15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5" name="Line"/>
            <p:cNvSpPr/>
            <p:nvPr/>
          </p:nvSpPr>
          <p:spPr>
            <a:xfrm>
              <a:off x="10325099" y="5453366"/>
              <a:ext cx="134969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0" y="0"/>
                  </a:moveTo>
                  <a:cubicBezTo>
                    <a:pt x="3927" y="480"/>
                    <a:pt x="7855" y="960"/>
                    <a:pt x="11618" y="2460"/>
                  </a:cubicBezTo>
                  <a:cubicBezTo>
                    <a:pt x="15382" y="3960"/>
                    <a:pt x="18982" y="6480"/>
                    <a:pt x="20291" y="8880"/>
                  </a:cubicBezTo>
                  <a:cubicBezTo>
                    <a:pt x="21600" y="11280"/>
                    <a:pt x="20618" y="13560"/>
                    <a:pt x="18000" y="15660"/>
                  </a:cubicBezTo>
                  <a:cubicBezTo>
                    <a:pt x="15382" y="17760"/>
                    <a:pt x="11127" y="19680"/>
                    <a:pt x="68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6" name="Line"/>
            <p:cNvSpPr/>
            <p:nvPr/>
          </p:nvSpPr>
          <p:spPr>
            <a:xfrm>
              <a:off x="10579100" y="5770866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7" name="Line"/>
            <p:cNvSpPr/>
            <p:nvPr/>
          </p:nvSpPr>
          <p:spPr>
            <a:xfrm>
              <a:off x="10833099" y="5323284"/>
              <a:ext cx="127001" cy="561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21600" y="2059"/>
                  </a:moveTo>
                  <a:cubicBezTo>
                    <a:pt x="21240" y="1331"/>
                    <a:pt x="20880" y="603"/>
                    <a:pt x="19620" y="239"/>
                  </a:cubicBezTo>
                  <a:cubicBezTo>
                    <a:pt x="18360" y="-125"/>
                    <a:pt x="16200" y="-125"/>
                    <a:pt x="13140" y="603"/>
                  </a:cubicBezTo>
                  <a:cubicBezTo>
                    <a:pt x="10080" y="1331"/>
                    <a:pt x="6120" y="2787"/>
                    <a:pt x="3600" y="4648"/>
                  </a:cubicBezTo>
                  <a:cubicBezTo>
                    <a:pt x="1080" y="6509"/>
                    <a:pt x="0" y="8774"/>
                    <a:pt x="1440" y="10958"/>
                  </a:cubicBezTo>
                  <a:cubicBezTo>
                    <a:pt x="2880" y="13142"/>
                    <a:pt x="6840" y="15246"/>
                    <a:pt x="9360" y="16823"/>
                  </a:cubicBezTo>
                  <a:cubicBezTo>
                    <a:pt x="11880" y="18401"/>
                    <a:pt x="12960" y="19453"/>
                    <a:pt x="11160" y="20140"/>
                  </a:cubicBezTo>
                  <a:cubicBezTo>
                    <a:pt x="9360" y="20828"/>
                    <a:pt x="4680" y="21151"/>
                    <a:pt x="0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8" name="Line"/>
            <p:cNvSpPr/>
            <p:nvPr/>
          </p:nvSpPr>
          <p:spPr>
            <a:xfrm>
              <a:off x="10673834" y="6024866"/>
              <a:ext cx="203717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21432" y="0"/>
                  </a:moveTo>
                  <a:cubicBezTo>
                    <a:pt x="18983" y="4500"/>
                    <a:pt x="16533" y="9000"/>
                    <a:pt x="13861" y="11700"/>
                  </a:cubicBezTo>
                  <a:cubicBezTo>
                    <a:pt x="11189" y="14400"/>
                    <a:pt x="8294" y="15300"/>
                    <a:pt x="6290" y="15750"/>
                  </a:cubicBezTo>
                  <a:cubicBezTo>
                    <a:pt x="4286" y="16200"/>
                    <a:pt x="3172" y="16200"/>
                    <a:pt x="2170" y="15750"/>
                  </a:cubicBezTo>
                  <a:cubicBezTo>
                    <a:pt x="1168" y="15300"/>
                    <a:pt x="277" y="14400"/>
                    <a:pt x="55" y="13200"/>
                  </a:cubicBezTo>
                  <a:cubicBezTo>
                    <a:pt x="-168" y="12000"/>
                    <a:pt x="277" y="10500"/>
                    <a:pt x="1725" y="9750"/>
                  </a:cubicBezTo>
                  <a:cubicBezTo>
                    <a:pt x="3172" y="9000"/>
                    <a:pt x="5622" y="9000"/>
                    <a:pt x="8294" y="10650"/>
                  </a:cubicBezTo>
                  <a:cubicBezTo>
                    <a:pt x="10966" y="12300"/>
                    <a:pt x="13861" y="15600"/>
                    <a:pt x="15865" y="17700"/>
                  </a:cubicBezTo>
                  <a:cubicBezTo>
                    <a:pt x="17869" y="19800"/>
                    <a:pt x="18983" y="20700"/>
                    <a:pt x="19651" y="21150"/>
                  </a:cubicBezTo>
                  <a:cubicBezTo>
                    <a:pt x="20319" y="21600"/>
                    <a:pt x="20541" y="21600"/>
                    <a:pt x="207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9" name="Line"/>
            <p:cNvSpPr/>
            <p:nvPr/>
          </p:nvSpPr>
          <p:spPr>
            <a:xfrm>
              <a:off x="10642604" y="5104116"/>
              <a:ext cx="146047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1291" y="0"/>
                  </a:moveTo>
                  <a:cubicBezTo>
                    <a:pt x="17897" y="5082"/>
                    <a:pt x="14502" y="10165"/>
                    <a:pt x="12034" y="13341"/>
                  </a:cubicBezTo>
                  <a:cubicBezTo>
                    <a:pt x="9565" y="16518"/>
                    <a:pt x="8022" y="17788"/>
                    <a:pt x="6325" y="18212"/>
                  </a:cubicBezTo>
                  <a:cubicBezTo>
                    <a:pt x="4628" y="18635"/>
                    <a:pt x="2777" y="18212"/>
                    <a:pt x="1542" y="16729"/>
                  </a:cubicBezTo>
                  <a:cubicBezTo>
                    <a:pt x="308" y="15247"/>
                    <a:pt x="-309" y="12706"/>
                    <a:pt x="154" y="11012"/>
                  </a:cubicBezTo>
                  <a:cubicBezTo>
                    <a:pt x="617" y="9318"/>
                    <a:pt x="2160" y="8471"/>
                    <a:pt x="4782" y="9953"/>
                  </a:cubicBezTo>
                  <a:cubicBezTo>
                    <a:pt x="7405" y="11435"/>
                    <a:pt x="11108" y="15247"/>
                    <a:pt x="13731" y="17576"/>
                  </a:cubicBezTo>
                  <a:cubicBezTo>
                    <a:pt x="16354" y="19906"/>
                    <a:pt x="17897" y="20753"/>
                    <a:pt x="194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0" name="Line"/>
            <p:cNvSpPr/>
            <p:nvPr/>
          </p:nvSpPr>
          <p:spPr>
            <a:xfrm>
              <a:off x="10788650" y="5170509"/>
              <a:ext cx="12700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400" y="11375"/>
                    <a:pt x="10800" y="2735"/>
                    <a:pt x="14400" y="575"/>
                  </a:cubicBezTo>
                  <a:cubicBezTo>
                    <a:pt x="18000" y="-1585"/>
                    <a:pt x="198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1" name="Line"/>
            <p:cNvSpPr/>
            <p:nvPr/>
          </p:nvSpPr>
          <p:spPr>
            <a:xfrm>
              <a:off x="10871199" y="5110466"/>
              <a:ext cx="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2" name="Line"/>
            <p:cNvSpPr/>
            <p:nvPr/>
          </p:nvSpPr>
          <p:spPr>
            <a:xfrm>
              <a:off x="10890249" y="5015216"/>
              <a:ext cx="179024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0" y="19543"/>
                  </a:moveTo>
                  <a:cubicBezTo>
                    <a:pt x="3558" y="15429"/>
                    <a:pt x="7115" y="11314"/>
                    <a:pt x="9529" y="8400"/>
                  </a:cubicBezTo>
                  <a:cubicBezTo>
                    <a:pt x="11944" y="5486"/>
                    <a:pt x="13214" y="3771"/>
                    <a:pt x="14485" y="2400"/>
                  </a:cubicBezTo>
                  <a:cubicBezTo>
                    <a:pt x="15755" y="1029"/>
                    <a:pt x="17026" y="0"/>
                    <a:pt x="17534" y="0"/>
                  </a:cubicBezTo>
                  <a:cubicBezTo>
                    <a:pt x="18042" y="0"/>
                    <a:pt x="17788" y="1029"/>
                    <a:pt x="17915" y="3514"/>
                  </a:cubicBezTo>
                  <a:cubicBezTo>
                    <a:pt x="18042" y="6000"/>
                    <a:pt x="18551" y="9943"/>
                    <a:pt x="19059" y="12343"/>
                  </a:cubicBezTo>
                  <a:cubicBezTo>
                    <a:pt x="19567" y="14743"/>
                    <a:pt x="20075" y="15600"/>
                    <a:pt x="20584" y="16457"/>
                  </a:cubicBezTo>
                  <a:cubicBezTo>
                    <a:pt x="21092" y="17314"/>
                    <a:pt x="21600" y="18171"/>
                    <a:pt x="21473" y="18943"/>
                  </a:cubicBezTo>
                  <a:cubicBezTo>
                    <a:pt x="21346" y="19714"/>
                    <a:pt x="20584" y="20400"/>
                    <a:pt x="18678" y="20657"/>
                  </a:cubicBezTo>
                  <a:cubicBezTo>
                    <a:pt x="16772" y="20914"/>
                    <a:pt x="13722" y="20743"/>
                    <a:pt x="11435" y="20829"/>
                  </a:cubicBezTo>
                  <a:cubicBezTo>
                    <a:pt x="9148" y="20914"/>
                    <a:pt x="7624" y="21257"/>
                    <a:pt x="60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3" name="Line"/>
            <p:cNvSpPr/>
            <p:nvPr/>
          </p:nvSpPr>
          <p:spPr>
            <a:xfrm>
              <a:off x="11089343" y="5123166"/>
              <a:ext cx="169208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18117" y="0"/>
                  </a:moveTo>
                  <a:cubicBezTo>
                    <a:pt x="14117" y="5236"/>
                    <a:pt x="10117" y="10473"/>
                    <a:pt x="7050" y="13418"/>
                  </a:cubicBezTo>
                  <a:cubicBezTo>
                    <a:pt x="3984" y="16364"/>
                    <a:pt x="1850" y="17018"/>
                    <a:pt x="784" y="16364"/>
                  </a:cubicBezTo>
                  <a:cubicBezTo>
                    <a:pt x="-283" y="15709"/>
                    <a:pt x="-283" y="13745"/>
                    <a:pt x="917" y="11782"/>
                  </a:cubicBezTo>
                  <a:cubicBezTo>
                    <a:pt x="2117" y="9818"/>
                    <a:pt x="4517" y="7855"/>
                    <a:pt x="6517" y="6709"/>
                  </a:cubicBezTo>
                  <a:cubicBezTo>
                    <a:pt x="8517" y="5564"/>
                    <a:pt x="10117" y="5236"/>
                    <a:pt x="12117" y="7200"/>
                  </a:cubicBezTo>
                  <a:cubicBezTo>
                    <a:pt x="14117" y="9164"/>
                    <a:pt x="16517" y="13418"/>
                    <a:pt x="18117" y="16200"/>
                  </a:cubicBezTo>
                  <a:cubicBezTo>
                    <a:pt x="19717" y="18982"/>
                    <a:pt x="20517" y="20291"/>
                    <a:pt x="213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4" name="Line"/>
            <p:cNvSpPr/>
            <p:nvPr/>
          </p:nvSpPr>
          <p:spPr>
            <a:xfrm>
              <a:off x="11264900" y="5436204"/>
              <a:ext cx="419100" cy="43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9491" y="14376"/>
                  </a:moveTo>
                  <a:cubicBezTo>
                    <a:pt x="9382" y="13852"/>
                    <a:pt x="9273" y="13327"/>
                    <a:pt x="8782" y="13065"/>
                  </a:cubicBezTo>
                  <a:cubicBezTo>
                    <a:pt x="8291" y="12803"/>
                    <a:pt x="7418" y="12803"/>
                    <a:pt x="6000" y="13485"/>
                  </a:cubicBezTo>
                  <a:cubicBezTo>
                    <a:pt x="4582" y="14166"/>
                    <a:pt x="2618" y="15529"/>
                    <a:pt x="1473" y="16840"/>
                  </a:cubicBezTo>
                  <a:cubicBezTo>
                    <a:pt x="327" y="18151"/>
                    <a:pt x="0" y="19409"/>
                    <a:pt x="0" y="20248"/>
                  </a:cubicBezTo>
                  <a:cubicBezTo>
                    <a:pt x="0" y="21087"/>
                    <a:pt x="327" y="21506"/>
                    <a:pt x="1255" y="21349"/>
                  </a:cubicBezTo>
                  <a:cubicBezTo>
                    <a:pt x="2182" y="21191"/>
                    <a:pt x="3709" y="20457"/>
                    <a:pt x="5291" y="18780"/>
                  </a:cubicBezTo>
                  <a:cubicBezTo>
                    <a:pt x="6873" y="17102"/>
                    <a:pt x="8509" y="14481"/>
                    <a:pt x="9600" y="11440"/>
                  </a:cubicBezTo>
                  <a:cubicBezTo>
                    <a:pt x="10691" y="8399"/>
                    <a:pt x="11236" y="4939"/>
                    <a:pt x="11455" y="2947"/>
                  </a:cubicBezTo>
                  <a:cubicBezTo>
                    <a:pt x="11673" y="955"/>
                    <a:pt x="11564" y="430"/>
                    <a:pt x="11236" y="168"/>
                  </a:cubicBezTo>
                  <a:cubicBezTo>
                    <a:pt x="10909" y="-94"/>
                    <a:pt x="10364" y="-94"/>
                    <a:pt x="9764" y="483"/>
                  </a:cubicBezTo>
                  <a:cubicBezTo>
                    <a:pt x="9164" y="1059"/>
                    <a:pt x="8509" y="2213"/>
                    <a:pt x="8073" y="4362"/>
                  </a:cubicBezTo>
                  <a:cubicBezTo>
                    <a:pt x="7636" y="6512"/>
                    <a:pt x="7418" y="9657"/>
                    <a:pt x="7473" y="12069"/>
                  </a:cubicBezTo>
                  <a:cubicBezTo>
                    <a:pt x="7527" y="14481"/>
                    <a:pt x="7855" y="16158"/>
                    <a:pt x="8236" y="17155"/>
                  </a:cubicBezTo>
                  <a:cubicBezTo>
                    <a:pt x="8618" y="18151"/>
                    <a:pt x="9055" y="18465"/>
                    <a:pt x="9436" y="18413"/>
                  </a:cubicBezTo>
                  <a:cubicBezTo>
                    <a:pt x="9818" y="18360"/>
                    <a:pt x="10145" y="17941"/>
                    <a:pt x="10473" y="17417"/>
                  </a:cubicBezTo>
                  <a:cubicBezTo>
                    <a:pt x="10800" y="16892"/>
                    <a:pt x="11127" y="16263"/>
                    <a:pt x="11455" y="15739"/>
                  </a:cubicBezTo>
                  <a:cubicBezTo>
                    <a:pt x="11782" y="15215"/>
                    <a:pt x="12109" y="14795"/>
                    <a:pt x="12436" y="14848"/>
                  </a:cubicBezTo>
                  <a:cubicBezTo>
                    <a:pt x="12764" y="14900"/>
                    <a:pt x="13091" y="15424"/>
                    <a:pt x="13200" y="15949"/>
                  </a:cubicBezTo>
                  <a:cubicBezTo>
                    <a:pt x="13309" y="16473"/>
                    <a:pt x="13200" y="16997"/>
                    <a:pt x="13036" y="17522"/>
                  </a:cubicBezTo>
                  <a:cubicBezTo>
                    <a:pt x="12873" y="18046"/>
                    <a:pt x="12655" y="18570"/>
                    <a:pt x="12273" y="18937"/>
                  </a:cubicBezTo>
                  <a:cubicBezTo>
                    <a:pt x="11891" y="19304"/>
                    <a:pt x="11345" y="19514"/>
                    <a:pt x="11182" y="19356"/>
                  </a:cubicBezTo>
                  <a:cubicBezTo>
                    <a:pt x="11018" y="19199"/>
                    <a:pt x="11236" y="18675"/>
                    <a:pt x="12382" y="17626"/>
                  </a:cubicBezTo>
                  <a:cubicBezTo>
                    <a:pt x="13527" y="16578"/>
                    <a:pt x="15600" y="15005"/>
                    <a:pt x="16964" y="13852"/>
                  </a:cubicBezTo>
                  <a:cubicBezTo>
                    <a:pt x="18327" y="12698"/>
                    <a:pt x="18982" y="11964"/>
                    <a:pt x="19036" y="11650"/>
                  </a:cubicBezTo>
                  <a:cubicBezTo>
                    <a:pt x="19091" y="11335"/>
                    <a:pt x="18545" y="11440"/>
                    <a:pt x="17782" y="12017"/>
                  </a:cubicBezTo>
                  <a:cubicBezTo>
                    <a:pt x="17018" y="12593"/>
                    <a:pt x="16036" y="13642"/>
                    <a:pt x="15655" y="14690"/>
                  </a:cubicBezTo>
                  <a:cubicBezTo>
                    <a:pt x="15273" y="15739"/>
                    <a:pt x="15491" y="16788"/>
                    <a:pt x="16582" y="17574"/>
                  </a:cubicBezTo>
                  <a:cubicBezTo>
                    <a:pt x="17673" y="18360"/>
                    <a:pt x="19636" y="18885"/>
                    <a:pt x="21600" y="19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5" name="Line"/>
            <p:cNvSpPr/>
            <p:nvPr/>
          </p:nvSpPr>
          <p:spPr>
            <a:xfrm>
              <a:off x="9912350" y="6252246"/>
              <a:ext cx="1130300" cy="69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7" fill="norm" stroke="1" extrusionOk="0">
                  <a:moveTo>
                    <a:pt x="0" y="13707"/>
                  </a:moveTo>
                  <a:cubicBezTo>
                    <a:pt x="121" y="16249"/>
                    <a:pt x="243" y="18790"/>
                    <a:pt x="789" y="20060"/>
                  </a:cubicBezTo>
                  <a:cubicBezTo>
                    <a:pt x="1335" y="21331"/>
                    <a:pt x="2306" y="21331"/>
                    <a:pt x="3519" y="19743"/>
                  </a:cubicBezTo>
                  <a:cubicBezTo>
                    <a:pt x="4733" y="18155"/>
                    <a:pt x="6189" y="14978"/>
                    <a:pt x="7584" y="11802"/>
                  </a:cubicBezTo>
                  <a:cubicBezTo>
                    <a:pt x="8980" y="8625"/>
                    <a:pt x="10315" y="5449"/>
                    <a:pt x="11872" y="3225"/>
                  </a:cubicBezTo>
                  <a:cubicBezTo>
                    <a:pt x="13429" y="1002"/>
                    <a:pt x="15209" y="-269"/>
                    <a:pt x="16867" y="49"/>
                  </a:cubicBezTo>
                  <a:cubicBezTo>
                    <a:pt x="18526" y="366"/>
                    <a:pt x="20063" y="2272"/>
                    <a:pt x="21600" y="4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6" name="Line"/>
            <p:cNvSpPr/>
            <p:nvPr/>
          </p:nvSpPr>
          <p:spPr>
            <a:xfrm>
              <a:off x="10115550" y="6450841"/>
              <a:ext cx="372279" cy="348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38" fill="norm" stroke="1" extrusionOk="0">
                  <a:moveTo>
                    <a:pt x="0" y="21438"/>
                  </a:moveTo>
                  <a:cubicBezTo>
                    <a:pt x="2685" y="17795"/>
                    <a:pt x="5369" y="14151"/>
                    <a:pt x="7566" y="10963"/>
                  </a:cubicBezTo>
                  <a:cubicBezTo>
                    <a:pt x="9763" y="7775"/>
                    <a:pt x="11471" y="5043"/>
                    <a:pt x="12508" y="3156"/>
                  </a:cubicBezTo>
                  <a:cubicBezTo>
                    <a:pt x="13546" y="1269"/>
                    <a:pt x="13912" y="228"/>
                    <a:pt x="14156" y="33"/>
                  </a:cubicBezTo>
                  <a:cubicBezTo>
                    <a:pt x="14400" y="-162"/>
                    <a:pt x="14522" y="489"/>
                    <a:pt x="15010" y="2701"/>
                  </a:cubicBezTo>
                  <a:cubicBezTo>
                    <a:pt x="15498" y="4913"/>
                    <a:pt x="16353" y="8686"/>
                    <a:pt x="17390" y="11549"/>
                  </a:cubicBezTo>
                  <a:cubicBezTo>
                    <a:pt x="18427" y="14411"/>
                    <a:pt x="19647" y="16363"/>
                    <a:pt x="20441" y="17665"/>
                  </a:cubicBezTo>
                  <a:cubicBezTo>
                    <a:pt x="21234" y="18966"/>
                    <a:pt x="21600" y="19616"/>
                    <a:pt x="21417" y="19877"/>
                  </a:cubicBezTo>
                  <a:cubicBezTo>
                    <a:pt x="21234" y="20137"/>
                    <a:pt x="20502" y="20007"/>
                    <a:pt x="17878" y="19942"/>
                  </a:cubicBezTo>
                  <a:cubicBezTo>
                    <a:pt x="15254" y="19877"/>
                    <a:pt x="10739" y="19877"/>
                    <a:pt x="8176" y="19877"/>
                  </a:cubicBezTo>
                  <a:cubicBezTo>
                    <a:pt x="5614" y="19877"/>
                    <a:pt x="5003" y="19877"/>
                    <a:pt x="4759" y="19811"/>
                  </a:cubicBezTo>
                  <a:cubicBezTo>
                    <a:pt x="4515" y="19746"/>
                    <a:pt x="4637" y="19616"/>
                    <a:pt x="4759" y="19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7" name="Line"/>
            <p:cNvSpPr/>
            <p:nvPr/>
          </p:nvSpPr>
          <p:spPr>
            <a:xfrm>
              <a:off x="10526097" y="6533022"/>
              <a:ext cx="402254" cy="26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49" fill="norm" stroke="1" extrusionOk="0">
                  <a:moveTo>
                    <a:pt x="21491" y="2028"/>
                  </a:moveTo>
                  <a:cubicBezTo>
                    <a:pt x="21491" y="1178"/>
                    <a:pt x="21491" y="327"/>
                    <a:pt x="21208" y="72"/>
                  </a:cubicBezTo>
                  <a:cubicBezTo>
                    <a:pt x="20926" y="-183"/>
                    <a:pt x="20360" y="157"/>
                    <a:pt x="18607" y="2368"/>
                  </a:cubicBezTo>
                  <a:cubicBezTo>
                    <a:pt x="16854" y="4579"/>
                    <a:pt x="13914" y="8661"/>
                    <a:pt x="11200" y="11978"/>
                  </a:cubicBezTo>
                  <a:cubicBezTo>
                    <a:pt x="8486" y="15294"/>
                    <a:pt x="5998" y="17845"/>
                    <a:pt x="4471" y="19291"/>
                  </a:cubicBezTo>
                  <a:cubicBezTo>
                    <a:pt x="2944" y="20737"/>
                    <a:pt x="2379" y="21077"/>
                    <a:pt x="1814" y="21247"/>
                  </a:cubicBezTo>
                  <a:cubicBezTo>
                    <a:pt x="1248" y="21417"/>
                    <a:pt x="683" y="21417"/>
                    <a:pt x="343" y="20907"/>
                  </a:cubicBezTo>
                  <a:cubicBezTo>
                    <a:pt x="4" y="20397"/>
                    <a:pt x="-109" y="19376"/>
                    <a:pt x="117" y="18015"/>
                  </a:cubicBezTo>
                  <a:cubicBezTo>
                    <a:pt x="343" y="16655"/>
                    <a:pt x="909" y="14954"/>
                    <a:pt x="2153" y="13423"/>
                  </a:cubicBezTo>
                  <a:cubicBezTo>
                    <a:pt x="3397" y="11893"/>
                    <a:pt x="5319" y="10532"/>
                    <a:pt x="7072" y="10277"/>
                  </a:cubicBezTo>
                  <a:cubicBezTo>
                    <a:pt x="8825" y="10022"/>
                    <a:pt x="10408" y="10872"/>
                    <a:pt x="11992" y="12743"/>
                  </a:cubicBezTo>
                  <a:cubicBezTo>
                    <a:pt x="13575" y="14614"/>
                    <a:pt x="15158" y="17505"/>
                    <a:pt x="16741" y="20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8" name="Line"/>
            <p:cNvSpPr/>
            <p:nvPr/>
          </p:nvSpPr>
          <p:spPr>
            <a:xfrm>
              <a:off x="11106150" y="6031216"/>
              <a:ext cx="526534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0" y="14400"/>
                  </a:moveTo>
                  <a:cubicBezTo>
                    <a:pt x="1814" y="16800"/>
                    <a:pt x="3629" y="19200"/>
                    <a:pt x="6091" y="16800"/>
                  </a:cubicBezTo>
                  <a:cubicBezTo>
                    <a:pt x="8554" y="14400"/>
                    <a:pt x="11664" y="7200"/>
                    <a:pt x="14213" y="3600"/>
                  </a:cubicBezTo>
                  <a:cubicBezTo>
                    <a:pt x="16762" y="0"/>
                    <a:pt x="18749" y="0"/>
                    <a:pt x="19958" y="0"/>
                  </a:cubicBezTo>
                  <a:cubicBezTo>
                    <a:pt x="21168" y="0"/>
                    <a:pt x="21600" y="0"/>
                    <a:pt x="21470" y="2400"/>
                  </a:cubicBezTo>
                  <a:cubicBezTo>
                    <a:pt x="21341" y="4800"/>
                    <a:pt x="20650" y="9600"/>
                    <a:pt x="20218" y="13200"/>
                  </a:cubicBezTo>
                  <a:cubicBezTo>
                    <a:pt x="19786" y="16800"/>
                    <a:pt x="19613" y="19200"/>
                    <a:pt x="194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9" name="Line"/>
            <p:cNvSpPr/>
            <p:nvPr/>
          </p:nvSpPr>
          <p:spPr>
            <a:xfrm>
              <a:off x="11214638" y="6054353"/>
              <a:ext cx="456662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0417" fill="norm" stroke="1" extrusionOk="0">
                  <a:moveTo>
                    <a:pt x="1766" y="5170"/>
                  </a:moveTo>
                  <a:cubicBezTo>
                    <a:pt x="970" y="5170"/>
                    <a:pt x="174" y="5170"/>
                    <a:pt x="24" y="4535"/>
                  </a:cubicBezTo>
                  <a:cubicBezTo>
                    <a:pt x="-125" y="3899"/>
                    <a:pt x="373" y="2629"/>
                    <a:pt x="2563" y="1358"/>
                  </a:cubicBezTo>
                  <a:cubicBezTo>
                    <a:pt x="4752" y="88"/>
                    <a:pt x="8634" y="-1183"/>
                    <a:pt x="12069" y="1993"/>
                  </a:cubicBezTo>
                  <a:cubicBezTo>
                    <a:pt x="15503" y="5170"/>
                    <a:pt x="18489" y="12793"/>
                    <a:pt x="21475" y="20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0" name="Line"/>
            <p:cNvSpPr/>
            <p:nvPr/>
          </p:nvSpPr>
          <p:spPr>
            <a:xfrm>
              <a:off x="7816850" y="7104366"/>
              <a:ext cx="2222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6200"/>
                    <a:pt x="11520" y="10800"/>
                    <a:pt x="15120" y="7200"/>
                  </a:cubicBezTo>
                  <a:cubicBezTo>
                    <a:pt x="18720" y="3600"/>
                    <a:pt x="2016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1" name="Line"/>
            <p:cNvSpPr/>
            <p:nvPr/>
          </p:nvSpPr>
          <p:spPr>
            <a:xfrm>
              <a:off x="7835900" y="7225016"/>
              <a:ext cx="2349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43" y="15300"/>
                    <a:pt x="11286" y="9000"/>
                    <a:pt x="14886" y="5400"/>
                  </a:cubicBezTo>
                  <a:cubicBezTo>
                    <a:pt x="18486" y="1800"/>
                    <a:pt x="20043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2" name="Line"/>
            <p:cNvSpPr/>
            <p:nvPr/>
          </p:nvSpPr>
          <p:spPr>
            <a:xfrm>
              <a:off x="8372385" y="6757889"/>
              <a:ext cx="142965" cy="49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81" fill="norm" stroke="1" extrusionOk="0">
                  <a:moveTo>
                    <a:pt x="21455" y="2889"/>
                  </a:moveTo>
                  <a:cubicBezTo>
                    <a:pt x="18596" y="1886"/>
                    <a:pt x="15737" y="884"/>
                    <a:pt x="13514" y="382"/>
                  </a:cubicBezTo>
                  <a:cubicBezTo>
                    <a:pt x="11290" y="-119"/>
                    <a:pt x="9702" y="-119"/>
                    <a:pt x="7955" y="337"/>
                  </a:cubicBezTo>
                  <a:cubicBezTo>
                    <a:pt x="6208" y="792"/>
                    <a:pt x="4302" y="1704"/>
                    <a:pt x="2714" y="3527"/>
                  </a:cubicBezTo>
                  <a:cubicBezTo>
                    <a:pt x="1126" y="5349"/>
                    <a:pt x="-145" y="8084"/>
                    <a:pt x="14" y="10681"/>
                  </a:cubicBezTo>
                  <a:cubicBezTo>
                    <a:pt x="173" y="13278"/>
                    <a:pt x="1761" y="15739"/>
                    <a:pt x="2873" y="17380"/>
                  </a:cubicBezTo>
                  <a:cubicBezTo>
                    <a:pt x="3984" y="19020"/>
                    <a:pt x="4620" y="19840"/>
                    <a:pt x="4302" y="20387"/>
                  </a:cubicBezTo>
                  <a:cubicBezTo>
                    <a:pt x="3984" y="20934"/>
                    <a:pt x="2714" y="21208"/>
                    <a:pt x="1443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3" name="Line"/>
            <p:cNvSpPr/>
            <p:nvPr/>
          </p:nvSpPr>
          <p:spPr>
            <a:xfrm>
              <a:off x="8248650" y="7078966"/>
              <a:ext cx="2413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68" y="15055"/>
                    <a:pt x="8337" y="8509"/>
                    <a:pt x="11937" y="4909"/>
                  </a:cubicBezTo>
                  <a:cubicBezTo>
                    <a:pt x="15537" y="1309"/>
                    <a:pt x="18568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4" name="Line"/>
            <p:cNvSpPr/>
            <p:nvPr/>
          </p:nvSpPr>
          <p:spPr>
            <a:xfrm>
              <a:off x="8539674" y="6841626"/>
              <a:ext cx="159826" cy="395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256" fill="norm" stroke="1" extrusionOk="0">
                  <a:moveTo>
                    <a:pt x="20079" y="3539"/>
                  </a:moveTo>
                  <a:cubicBezTo>
                    <a:pt x="20079" y="2402"/>
                    <a:pt x="20079" y="1265"/>
                    <a:pt x="19387" y="640"/>
                  </a:cubicBezTo>
                  <a:cubicBezTo>
                    <a:pt x="18695" y="15"/>
                    <a:pt x="17310" y="-99"/>
                    <a:pt x="16202" y="72"/>
                  </a:cubicBezTo>
                  <a:cubicBezTo>
                    <a:pt x="15095" y="242"/>
                    <a:pt x="14264" y="697"/>
                    <a:pt x="12048" y="2118"/>
                  </a:cubicBezTo>
                  <a:cubicBezTo>
                    <a:pt x="9833" y="3539"/>
                    <a:pt x="6233" y="5926"/>
                    <a:pt x="3602" y="8768"/>
                  </a:cubicBezTo>
                  <a:cubicBezTo>
                    <a:pt x="972" y="11610"/>
                    <a:pt x="-690" y="14907"/>
                    <a:pt x="279" y="17181"/>
                  </a:cubicBezTo>
                  <a:cubicBezTo>
                    <a:pt x="1248" y="19455"/>
                    <a:pt x="4848" y="20705"/>
                    <a:pt x="8725" y="21103"/>
                  </a:cubicBezTo>
                  <a:cubicBezTo>
                    <a:pt x="12602" y="21501"/>
                    <a:pt x="16756" y="21046"/>
                    <a:pt x="20910" y="20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5" name="Line"/>
            <p:cNvSpPr/>
            <p:nvPr/>
          </p:nvSpPr>
          <p:spPr>
            <a:xfrm>
              <a:off x="8679899" y="6977366"/>
              <a:ext cx="2482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600" fill="norm" stroke="1" extrusionOk="0">
                  <a:moveTo>
                    <a:pt x="21465" y="0"/>
                  </a:moveTo>
                  <a:cubicBezTo>
                    <a:pt x="18536" y="5220"/>
                    <a:pt x="15607" y="10440"/>
                    <a:pt x="12770" y="14040"/>
                  </a:cubicBezTo>
                  <a:cubicBezTo>
                    <a:pt x="9933" y="17640"/>
                    <a:pt x="7187" y="19620"/>
                    <a:pt x="5357" y="20610"/>
                  </a:cubicBezTo>
                  <a:cubicBezTo>
                    <a:pt x="3526" y="21600"/>
                    <a:pt x="2611" y="21600"/>
                    <a:pt x="1787" y="20790"/>
                  </a:cubicBezTo>
                  <a:cubicBezTo>
                    <a:pt x="963" y="19980"/>
                    <a:pt x="231" y="18360"/>
                    <a:pt x="48" y="16470"/>
                  </a:cubicBezTo>
                  <a:cubicBezTo>
                    <a:pt x="-135" y="14580"/>
                    <a:pt x="231" y="12420"/>
                    <a:pt x="780" y="10980"/>
                  </a:cubicBezTo>
                  <a:cubicBezTo>
                    <a:pt x="1329" y="9540"/>
                    <a:pt x="2062" y="8820"/>
                    <a:pt x="3618" y="8640"/>
                  </a:cubicBezTo>
                  <a:cubicBezTo>
                    <a:pt x="5173" y="8460"/>
                    <a:pt x="7553" y="8820"/>
                    <a:pt x="10116" y="10620"/>
                  </a:cubicBezTo>
                  <a:cubicBezTo>
                    <a:pt x="12679" y="12420"/>
                    <a:pt x="15424" y="15660"/>
                    <a:pt x="17072" y="17730"/>
                  </a:cubicBezTo>
                  <a:cubicBezTo>
                    <a:pt x="18719" y="19800"/>
                    <a:pt x="19268" y="20700"/>
                    <a:pt x="19634" y="21150"/>
                  </a:cubicBezTo>
                  <a:cubicBezTo>
                    <a:pt x="20001" y="21600"/>
                    <a:pt x="20184" y="21600"/>
                    <a:pt x="203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6" name="Line"/>
            <p:cNvSpPr/>
            <p:nvPr/>
          </p:nvSpPr>
          <p:spPr>
            <a:xfrm>
              <a:off x="8997950" y="6882116"/>
              <a:ext cx="125541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600" fill="norm" stroke="1" extrusionOk="0">
                  <a:moveTo>
                    <a:pt x="6374" y="0"/>
                  </a:moveTo>
                  <a:cubicBezTo>
                    <a:pt x="9561" y="835"/>
                    <a:pt x="12748" y="1670"/>
                    <a:pt x="15757" y="3809"/>
                  </a:cubicBezTo>
                  <a:cubicBezTo>
                    <a:pt x="18767" y="5948"/>
                    <a:pt x="21600" y="9391"/>
                    <a:pt x="20892" y="12313"/>
                  </a:cubicBezTo>
                  <a:cubicBezTo>
                    <a:pt x="20184" y="15235"/>
                    <a:pt x="15934" y="17635"/>
                    <a:pt x="11862" y="19096"/>
                  </a:cubicBezTo>
                  <a:cubicBezTo>
                    <a:pt x="7790" y="20557"/>
                    <a:pt x="3895" y="210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7" name="Line"/>
            <p:cNvSpPr/>
            <p:nvPr/>
          </p:nvSpPr>
          <p:spPr>
            <a:xfrm>
              <a:off x="8420100" y="7540399"/>
              <a:ext cx="546100" cy="7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58" y="16518"/>
                    <a:pt x="3516" y="11435"/>
                    <a:pt x="5986" y="7306"/>
                  </a:cubicBezTo>
                  <a:cubicBezTo>
                    <a:pt x="8456" y="3176"/>
                    <a:pt x="11637" y="0"/>
                    <a:pt x="14358" y="0"/>
                  </a:cubicBezTo>
                  <a:cubicBezTo>
                    <a:pt x="17079" y="0"/>
                    <a:pt x="19340" y="3176"/>
                    <a:pt x="21600" y="6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8" name="Line"/>
            <p:cNvSpPr/>
            <p:nvPr/>
          </p:nvSpPr>
          <p:spPr>
            <a:xfrm>
              <a:off x="8680450" y="7618716"/>
              <a:ext cx="165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9" name="Line"/>
            <p:cNvSpPr/>
            <p:nvPr/>
          </p:nvSpPr>
          <p:spPr>
            <a:xfrm>
              <a:off x="1834067" y="-1"/>
              <a:ext cx="5864250" cy="2548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47" fill="norm" stroke="1" extrusionOk="0">
                  <a:moveTo>
                    <a:pt x="5778" y="1063"/>
                  </a:moveTo>
                  <a:cubicBezTo>
                    <a:pt x="5583" y="884"/>
                    <a:pt x="5388" y="705"/>
                    <a:pt x="5193" y="535"/>
                  </a:cubicBezTo>
                  <a:cubicBezTo>
                    <a:pt x="4998" y="365"/>
                    <a:pt x="4804" y="204"/>
                    <a:pt x="4566" y="105"/>
                  </a:cubicBezTo>
                  <a:cubicBezTo>
                    <a:pt x="4328" y="7"/>
                    <a:pt x="4048" y="-29"/>
                    <a:pt x="3763" y="25"/>
                  </a:cubicBezTo>
                  <a:cubicBezTo>
                    <a:pt x="3479" y="78"/>
                    <a:pt x="3191" y="222"/>
                    <a:pt x="2933" y="400"/>
                  </a:cubicBezTo>
                  <a:cubicBezTo>
                    <a:pt x="2676" y="579"/>
                    <a:pt x="2450" y="794"/>
                    <a:pt x="2217" y="1107"/>
                  </a:cubicBezTo>
                  <a:cubicBezTo>
                    <a:pt x="1983" y="1421"/>
                    <a:pt x="1741" y="1832"/>
                    <a:pt x="1511" y="2288"/>
                  </a:cubicBezTo>
                  <a:cubicBezTo>
                    <a:pt x="1282" y="2745"/>
                    <a:pt x="1063" y="3246"/>
                    <a:pt x="888" y="3729"/>
                  </a:cubicBezTo>
                  <a:cubicBezTo>
                    <a:pt x="713" y="4212"/>
                    <a:pt x="580" y="4678"/>
                    <a:pt x="463" y="5205"/>
                  </a:cubicBezTo>
                  <a:cubicBezTo>
                    <a:pt x="346" y="5733"/>
                    <a:pt x="245" y="6324"/>
                    <a:pt x="171" y="6950"/>
                  </a:cubicBezTo>
                  <a:cubicBezTo>
                    <a:pt x="97" y="7577"/>
                    <a:pt x="50" y="8239"/>
                    <a:pt x="23" y="8847"/>
                  </a:cubicBezTo>
                  <a:cubicBezTo>
                    <a:pt x="-4" y="9456"/>
                    <a:pt x="-12" y="10010"/>
                    <a:pt x="23" y="10547"/>
                  </a:cubicBezTo>
                  <a:cubicBezTo>
                    <a:pt x="58" y="11084"/>
                    <a:pt x="136" y="11603"/>
                    <a:pt x="230" y="12167"/>
                  </a:cubicBezTo>
                  <a:cubicBezTo>
                    <a:pt x="323" y="12731"/>
                    <a:pt x="432" y="13339"/>
                    <a:pt x="537" y="13965"/>
                  </a:cubicBezTo>
                  <a:cubicBezTo>
                    <a:pt x="643" y="14592"/>
                    <a:pt x="744" y="15236"/>
                    <a:pt x="837" y="15862"/>
                  </a:cubicBezTo>
                  <a:cubicBezTo>
                    <a:pt x="931" y="16489"/>
                    <a:pt x="1017" y="17097"/>
                    <a:pt x="1110" y="17661"/>
                  </a:cubicBezTo>
                  <a:cubicBezTo>
                    <a:pt x="1204" y="18225"/>
                    <a:pt x="1305" y="18743"/>
                    <a:pt x="1422" y="19280"/>
                  </a:cubicBezTo>
                  <a:cubicBezTo>
                    <a:pt x="1539" y="19817"/>
                    <a:pt x="1671" y="20372"/>
                    <a:pt x="1788" y="20757"/>
                  </a:cubicBezTo>
                  <a:cubicBezTo>
                    <a:pt x="1905" y="21142"/>
                    <a:pt x="2006" y="21356"/>
                    <a:pt x="2178" y="21464"/>
                  </a:cubicBezTo>
                  <a:cubicBezTo>
                    <a:pt x="2349" y="21571"/>
                    <a:pt x="2591" y="21571"/>
                    <a:pt x="2856" y="21482"/>
                  </a:cubicBezTo>
                  <a:cubicBezTo>
                    <a:pt x="3120" y="21392"/>
                    <a:pt x="3409" y="21213"/>
                    <a:pt x="3689" y="21043"/>
                  </a:cubicBezTo>
                  <a:cubicBezTo>
                    <a:pt x="3970" y="20873"/>
                    <a:pt x="4243" y="20712"/>
                    <a:pt x="4515" y="20560"/>
                  </a:cubicBezTo>
                  <a:cubicBezTo>
                    <a:pt x="4788" y="20408"/>
                    <a:pt x="5061" y="20265"/>
                    <a:pt x="5337" y="20121"/>
                  </a:cubicBezTo>
                  <a:cubicBezTo>
                    <a:pt x="5614" y="19978"/>
                    <a:pt x="5894" y="19835"/>
                    <a:pt x="6179" y="19728"/>
                  </a:cubicBezTo>
                  <a:cubicBezTo>
                    <a:pt x="6463" y="19620"/>
                    <a:pt x="6752" y="19549"/>
                    <a:pt x="7028" y="19486"/>
                  </a:cubicBezTo>
                  <a:cubicBezTo>
                    <a:pt x="7305" y="19424"/>
                    <a:pt x="7570" y="19370"/>
                    <a:pt x="7846" y="19316"/>
                  </a:cubicBezTo>
                  <a:cubicBezTo>
                    <a:pt x="8123" y="19262"/>
                    <a:pt x="8411" y="19209"/>
                    <a:pt x="8711" y="19137"/>
                  </a:cubicBezTo>
                  <a:cubicBezTo>
                    <a:pt x="9011" y="19066"/>
                    <a:pt x="9323" y="18976"/>
                    <a:pt x="9643" y="18896"/>
                  </a:cubicBezTo>
                  <a:cubicBezTo>
                    <a:pt x="9962" y="18815"/>
                    <a:pt x="10289" y="18743"/>
                    <a:pt x="10597" y="18672"/>
                  </a:cubicBezTo>
                  <a:cubicBezTo>
                    <a:pt x="10905" y="18600"/>
                    <a:pt x="11193" y="18529"/>
                    <a:pt x="11474" y="18466"/>
                  </a:cubicBezTo>
                  <a:cubicBezTo>
                    <a:pt x="11754" y="18403"/>
                    <a:pt x="12027" y="18350"/>
                    <a:pt x="12319" y="18296"/>
                  </a:cubicBezTo>
                  <a:cubicBezTo>
                    <a:pt x="12611" y="18242"/>
                    <a:pt x="12923" y="18189"/>
                    <a:pt x="13239" y="18153"/>
                  </a:cubicBezTo>
                  <a:cubicBezTo>
                    <a:pt x="13554" y="18117"/>
                    <a:pt x="13874" y="18099"/>
                    <a:pt x="14197" y="18090"/>
                  </a:cubicBezTo>
                  <a:cubicBezTo>
                    <a:pt x="14520" y="18081"/>
                    <a:pt x="14848" y="18081"/>
                    <a:pt x="15159" y="18063"/>
                  </a:cubicBezTo>
                  <a:cubicBezTo>
                    <a:pt x="15471" y="18046"/>
                    <a:pt x="15767" y="18010"/>
                    <a:pt x="16048" y="17965"/>
                  </a:cubicBezTo>
                  <a:cubicBezTo>
                    <a:pt x="16328" y="17920"/>
                    <a:pt x="16593" y="17867"/>
                    <a:pt x="16862" y="17813"/>
                  </a:cubicBezTo>
                  <a:cubicBezTo>
                    <a:pt x="17131" y="17759"/>
                    <a:pt x="17404" y="17706"/>
                    <a:pt x="17669" y="17652"/>
                  </a:cubicBezTo>
                  <a:cubicBezTo>
                    <a:pt x="17933" y="17598"/>
                    <a:pt x="18191" y="17544"/>
                    <a:pt x="18456" y="17482"/>
                  </a:cubicBezTo>
                  <a:cubicBezTo>
                    <a:pt x="18720" y="17419"/>
                    <a:pt x="18993" y="17348"/>
                    <a:pt x="19270" y="17285"/>
                  </a:cubicBezTo>
                  <a:cubicBezTo>
                    <a:pt x="19546" y="17222"/>
                    <a:pt x="19827" y="17169"/>
                    <a:pt x="20088" y="17070"/>
                  </a:cubicBezTo>
                  <a:cubicBezTo>
                    <a:pt x="20349" y="16972"/>
                    <a:pt x="20591" y="16829"/>
                    <a:pt x="20762" y="16596"/>
                  </a:cubicBezTo>
                  <a:cubicBezTo>
                    <a:pt x="20933" y="16363"/>
                    <a:pt x="21035" y="16041"/>
                    <a:pt x="21105" y="15585"/>
                  </a:cubicBezTo>
                  <a:cubicBezTo>
                    <a:pt x="21175" y="15129"/>
                    <a:pt x="21214" y="14538"/>
                    <a:pt x="21249" y="13939"/>
                  </a:cubicBezTo>
                  <a:cubicBezTo>
                    <a:pt x="21284" y="13339"/>
                    <a:pt x="21315" y="12731"/>
                    <a:pt x="21350" y="12113"/>
                  </a:cubicBezTo>
                  <a:cubicBezTo>
                    <a:pt x="21385" y="11496"/>
                    <a:pt x="21424" y="10869"/>
                    <a:pt x="21456" y="10279"/>
                  </a:cubicBezTo>
                  <a:cubicBezTo>
                    <a:pt x="21487" y="9688"/>
                    <a:pt x="21510" y="9134"/>
                    <a:pt x="21526" y="8525"/>
                  </a:cubicBezTo>
                  <a:cubicBezTo>
                    <a:pt x="21541" y="7917"/>
                    <a:pt x="21549" y="7255"/>
                    <a:pt x="21561" y="6601"/>
                  </a:cubicBezTo>
                  <a:cubicBezTo>
                    <a:pt x="21572" y="5948"/>
                    <a:pt x="21588" y="5304"/>
                    <a:pt x="21588" y="4785"/>
                  </a:cubicBezTo>
                  <a:cubicBezTo>
                    <a:pt x="21588" y="4266"/>
                    <a:pt x="21572" y="3872"/>
                    <a:pt x="21526" y="3577"/>
                  </a:cubicBezTo>
                  <a:cubicBezTo>
                    <a:pt x="21479" y="3282"/>
                    <a:pt x="21401" y="3085"/>
                    <a:pt x="21272" y="2924"/>
                  </a:cubicBezTo>
                  <a:cubicBezTo>
                    <a:pt x="21144" y="2763"/>
                    <a:pt x="20965" y="2637"/>
                    <a:pt x="20754" y="2548"/>
                  </a:cubicBezTo>
                  <a:cubicBezTo>
                    <a:pt x="20544" y="2458"/>
                    <a:pt x="20302" y="2405"/>
                    <a:pt x="20061" y="2351"/>
                  </a:cubicBezTo>
                  <a:cubicBezTo>
                    <a:pt x="19819" y="2297"/>
                    <a:pt x="19578" y="2244"/>
                    <a:pt x="19309" y="2199"/>
                  </a:cubicBezTo>
                  <a:cubicBezTo>
                    <a:pt x="19040" y="2154"/>
                    <a:pt x="18744" y="2118"/>
                    <a:pt x="18444" y="2092"/>
                  </a:cubicBezTo>
                  <a:cubicBezTo>
                    <a:pt x="18144" y="2065"/>
                    <a:pt x="17840" y="2047"/>
                    <a:pt x="17528" y="2020"/>
                  </a:cubicBezTo>
                  <a:cubicBezTo>
                    <a:pt x="17217" y="1993"/>
                    <a:pt x="16897" y="1957"/>
                    <a:pt x="16601" y="1922"/>
                  </a:cubicBezTo>
                  <a:cubicBezTo>
                    <a:pt x="16305" y="1886"/>
                    <a:pt x="16032" y="1850"/>
                    <a:pt x="15756" y="1805"/>
                  </a:cubicBezTo>
                  <a:cubicBezTo>
                    <a:pt x="15479" y="1761"/>
                    <a:pt x="15198" y="1707"/>
                    <a:pt x="14922" y="1671"/>
                  </a:cubicBezTo>
                  <a:cubicBezTo>
                    <a:pt x="14645" y="1635"/>
                    <a:pt x="14372" y="1617"/>
                    <a:pt x="14080" y="1591"/>
                  </a:cubicBezTo>
                  <a:cubicBezTo>
                    <a:pt x="13788" y="1564"/>
                    <a:pt x="13476" y="1528"/>
                    <a:pt x="13169" y="1492"/>
                  </a:cubicBezTo>
                  <a:cubicBezTo>
                    <a:pt x="12861" y="1456"/>
                    <a:pt x="12557" y="1421"/>
                    <a:pt x="12241" y="1403"/>
                  </a:cubicBezTo>
                  <a:cubicBezTo>
                    <a:pt x="11926" y="1385"/>
                    <a:pt x="11598" y="1385"/>
                    <a:pt x="11271" y="1376"/>
                  </a:cubicBezTo>
                  <a:cubicBezTo>
                    <a:pt x="10944" y="1367"/>
                    <a:pt x="10617" y="1349"/>
                    <a:pt x="10301" y="1340"/>
                  </a:cubicBezTo>
                  <a:cubicBezTo>
                    <a:pt x="9985" y="1331"/>
                    <a:pt x="9682" y="1331"/>
                    <a:pt x="9389" y="1340"/>
                  </a:cubicBezTo>
                  <a:cubicBezTo>
                    <a:pt x="9097" y="1349"/>
                    <a:pt x="8817" y="1367"/>
                    <a:pt x="8532" y="1394"/>
                  </a:cubicBezTo>
                  <a:cubicBezTo>
                    <a:pt x="8248" y="1421"/>
                    <a:pt x="7959" y="1456"/>
                    <a:pt x="7648" y="1510"/>
                  </a:cubicBezTo>
                  <a:cubicBezTo>
                    <a:pt x="7336" y="1564"/>
                    <a:pt x="7001" y="1635"/>
                    <a:pt x="6685" y="1725"/>
                  </a:cubicBezTo>
                  <a:cubicBezTo>
                    <a:pt x="6370" y="1814"/>
                    <a:pt x="6074" y="1922"/>
                    <a:pt x="5785" y="2047"/>
                  </a:cubicBezTo>
                  <a:cubicBezTo>
                    <a:pt x="5497" y="2172"/>
                    <a:pt x="5217" y="2315"/>
                    <a:pt x="5026" y="2423"/>
                  </a:cubicBezTo>
                  <a:cubicBezTo>
                    <a:pt x="4835" y="2530"/>
                    <a:pt x="4733" y="2602"/>
                    <a:pt x="4632" y="2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Drawing"/>
          <p:cNvGrpSpPr/>
          <p:nvPr/>
        </p:nvGrpSpPr>
        <p:grpSpPr>
          <a:xfrm>
            <a:off x="1626034" y="1050649"/>
            <a:ext cx="9816667" cy="5730646"/>
            <a:chOff x="-5915" y="-38099"/>
            <a:chExt cx="9816665" cy="5730645"/>
          </a:xfrm>
        </p:grpSpPr>
        <p:sp>
          <p:nvSpPr>
            <p:cNvPr id="324" name="Line"/>
            <p:cNvSpPr/>
            <p:nvPr/>
          </p:nvSpPr>
          <p:spPr>
            <a:xfrm>
              <a:off x="398168" y="543200"/>
              <a:ext cx="338432" cy="477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87" fill="norm" stroke="1" extrusionOk="0">
                  <a:moveTo>
                    <a:pt x="21451" y="571"/>
                  </a:moveTo>
                  <a:cubicBezTo>
                    <a:pt x="19975" y="285"/>
                    <a:pt x="18499" y="0"/>
                    <a:pt x="16353" y="0"/>
                  </a:cubicBezTo>
                  <a:cubicBezTo>
                    <a:pt x="14206" y="0"/>
                    <a:pt x="11389" y="285"/>
                    <a:pt x="9242" y="904"/>
                  </a:cubicBezTo>
                  <a:cubicBezTo>
                    <a:pt x="7096" y="1522"/>
                    <a:pt x="5620" y="2474"/>
                    <a:pt x="4882" y="3806"/>
                  </a:cubicBezTo>
                  <a:cubicBezTo>
                    <a:pt x="4144" y="5138"/>
                    <a:pt x="4144" y="6851"/>
                    <a:pt x="3876" y="8754"/>
                  </a:cubicBezTo>
                  <a:cubicBezTo>
                    <a:pt x="3608" y="10657"/>
                    <a:pt x="3071" y="12751"/>
                    <a:pt x="2400" y="14654"/>
                  </a:cubicBezTo>
                  <a:cubicBezTo>
                    <a:pt x="1729" y="16557"/>
                    <a:pt x="924" y="18270"/>
                    <a:pt x="455" y="19364"/>
                  </a:cubicBezTo>
                  <a:cubicBezTo>
                    <a:pt x="-15" y="20458"/>
                    <a:pt x="-149" y="20934"/>
                    <a:pt x="186" y="21219"/>
                  </a:cubicBezTo>
                  <a:cubicBezTo>
                    <a:pt x="522" y="21505"/>
                    <a:pt x="1327" y="21600"/>
                    <a:pt x="3138" y="21315"/>
                  </a:cubicBezTo>
                  <a:cubicBezTo>
                    <a:pt x="4949" y="21029"/>
                    <a:pt x="7767" y="20363"/>
                    <a:pt x="10047" y="19887"/>
                  </a:cubicBezTo>
                  <a:cubicBezTo>
                    <a:pt x="12328" y="19411"/>
                    <a:pt x="14072" y="19126"/>
                    <a:pt x="15816" y="18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431800" y="816250"/>
              <a:ext cx="1460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857249" y="784500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882650" y="873400"/>
              <a:ext cx="133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16200"/>
                    <a:pt x="10971" y="10800"/>
                    <a:pt x="14571" y="7200"/>
                  </a:cubicBezTo>
                  <a:cubicBezTo>
                    <a:pt x="18171" y="3600"/>
                    <a:pt x="1988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1295887" y="431546"/>
              <a:ext cx="240813" cy="703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492" fill="norm" stroke="1" extrusionOk="0">
                  <a:moveTo>
                    <a:pt x="21369" y="1859"/>
                  </a:moveTo>
                  <a:cubicBezTo>
                    <a:pt x="18927" y="1212"/>
                    <a:pt x="16486" y="566"/>
                    <a:pt x="14044" y="242"/>
                  </a:cubicBezTo>
                  <a:cubicBezTo>
                    <a:pt x="11602" y="-81"/>
                    <a:pt x="9160" y="-81"/>
                    <a:pt x="7470" y="242"/>
                  </a:cubicBezTo>
                  <a:cubicBezTo>
                    <a:pt x="5779" y="566"/>
                    <a:pt x="4840" y="1212"/>
                    <a:pt x="4652" y="1827"/>
                  </a:cubicBezTo>
                  <a:cubicBezTo>
                    <a:pt x="4465" y="2441"/>
                    <a:pt x="5028" y="3023"/>
                    <a:pt x="5873" y="3929"/>
                  </a:cubicBezTo>
                  <a:cubicBezTo>
                    <a:pt x="6719" y="4834"/>
                    <a:pt x="7846" y="6063"/>
                    <a:pt x="8315" y="6839"/>
                  </a:cubicBezTo>
                  <a:cubicBezTo>
                    <a:pt x="8785" y="7615"/>
                    <a:pt x="8597" y="7938"/>
                    <a:pt x="7658" y="8294"/>
                  </a:cubicBezTo>
                  <a:cubicBezTo>
                    <a:pt x="6719" y="8650"/>
                    <a:pt x="5028" y="9038"/>
                    <a:pt x="3432" y="9232"/>
                  </a:cubicBezTo>
                  <a:cubicBezTo>
                    <a:pt x="1835" y="9426"/>
                    <a:pt x="332" y="9426"/>
                    <a:pt x="51" y="9361"/>
                  </a:cubicBezTo>
                  <a:cubicBezTo>
                    <a:pt x="-231" y="9296"/>
                    <a:pt x="708" y="9167"/>
                    <a:pt x="1741" y="9102"/>
                  </a:cubicBezTo>
                  <a:cubicBezTo>
                    <a:pt x="2774" y="9038"/>
                    <a:pt x="3901" y="9038"/>
                    <a:pt x="4840" y="9135"/>
                  </a:cubicBezTo>
                  <a:cubicBezTo>
                    <a:pt x="5779" y="9232"/>
                    <a:pt x="6531" y="9426"/>
                    <a:pt x="7000" y="9878"/>
                  </a:cubicBezTo>
                  <a:cubicBezTo>
                    <a:pt x="7470" y="10331"/>
                    <a:pt x="7658" y="11042"/>
                    <a:pt x="6906" y="12271"/>
                  </a:cubicBezTo>
                  <a:cubicBezTo>
                    <a:pt x="6155" y="13500"/>
                    <a:pt x="4465" y="15246"/>
                    <a:pt x="3338" y="16507"/>
                  </a:cubicBezTo>
                  <a:cubicBezTo>
                    <a:pt x="2211" y="17768"/>
                    <a:pt x="1647" y="18544"/>
                    <a:pt x="1366" y="19126"/>
                  </a:cubicBezTo>
                  <a:cubicBezTo>
                    <a:pt x="1084" y="19708"/>
                    <a:pt x="1084" y="20096"/>
                    <a:pt x="1366" y="20420"/>
                  </a:cubicBezTo>
                  <a:cubicBezTo>
                    <a:pt x="1647" y="20743"/>
                    <a:pt x="2211" y="21002"/>
                    <a:pt x="4371" y="21196"/>
                  </a:cubicBezTo>
                  <a:cubicBezTo>
                    <a:pt x="6531" y="21390"/>
                    <a:pt x="10287" y="21519"/>
                    <a:pt x="12541" y="21487"/>
                  </a:cubicBezTo>
                  <a:cubicBezTo>
                    <a:pt x="14795" y="21454"/>
                    <a:pt x="15546" y="21260"/>
                    <a:pt x="16298" y="21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1918063" y="359050"/>
              <a:ext cx="12337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20982" y="0"/>
                  </a:moveTo>
                  <a:cubicBezTo>
                    <a:pt x="13782" y="5018"/>
                    <a:pt x="6582" y="10036"/>
                    <a:pt x="2982" y="13091"/>
                  </a:cubicBezTo>
                  <a:cubicBezTo>
                    <a:pt x="-618" y="16145"/>
                    <a:pt x="-618" y="17236"/>
                    <a:pt x="1182" y="18327"/>
                  </a:cubicBezTo>
                  <a:cubicBezTo>
                    <a:pt x="2982" y="19418"/>
                    <a:pt x="6582" y="20509"/>
                    <a:pt x="10182" y="21055"/>
                  </a:cubicBezTo>
                  <a:cubicBezTo>
                    <a:pt x="13782" y="21600"/>
                    <a:pt x="17382" y="21600"/>
                    <a:pt x="209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1778995" y="354152"/>
              <a:ext cx="259355" cy="226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225" fill="norm" stroke="1" extrusionOk="0">
                  <a:moveTo>
                    <a:pt x="441" y="7592"/>
                  </a:moveTo>
                  <a:cubicBezTo>
                    <a:pt x="92" y="6602"/>
                    <a:pt x="-256" y="5611"/>
                    <a:pt x="267" y="4323"/>
                  </a:cubicBezTo>
                  <a:cubicBezTo>
                    <a:pt x="789" y="3035"/>
                    <a:pt x="2183" y="1449"/>
                    <a:pt x="3489" y="657"/>
                  </a:cubicBezTo>
                  <a:cubicBezTo>
                    <a:pt x="4796" y="-136"/>
                    <a:pt x="6015" y="-136"/>
                    <a:pt x="7321" y="260"/>
                  </a:cubicBezTo>
                  <a:cubicBezTo>
                    <a:pt x="8628" y="657"/>
                    <a:pt x="10021" y="1449"/>
                    <a:pt x="10631" y="3530"/>
                  </a:cubicBezTo>
                  <a:cubicBezTo>
                    <a:pt x="11241" y="5611"/>
                    <a:pt x="11067" y="8980"/>
                    <a:pt x="10457" y="11655"/>
                  </a:cubicBezTo>
                  <a:cubicBezTo>
                    <a:pt x="9847" y="14330"/>
                    <a:pt x="8802" y="16312"/>
                    <a:pt x="7583" y="17897"/>
                  </a:cubicBezTo>
                  <a:cubicBezTo>
                    <a:pt x="6363" y="19482"/>
                    <a:pt x="4970" y="20671"/>
                    <a:pt x="4883" y="21068"/>
                  </a:cubicBezTo>
                  <a:cubicBezTo>
                    <a:pt x="4796" y="21464"/>
                    <a:pt x="6015" y="21068"/>
                    <a:pt x="8976" y="20374"/>
                  </a:cubicBezTo>
                  <a:cubicBezTo>
                    <a:pt x="11938" y="19681"/>
                    <a:pt x="16641" y="18690"/>
                    <a:pt x="21344" y="17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2071273" y="380227"/>
              <a:ext cx="164634" cy="167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114" fill="norm" stroke="1" extrusionOk="0">
                  <a:moveTo>
                    <a:pt x="16050" y="3732"/>
                  </a:moveTo>
                  <a:cubicBezTo>
                    <a:pt x="15510" y="2399"/>
                    <a:pt x="14970" y="1065"/>
                    <a:pt x="13890" y="399"/>
                  </a:cubicBezTo>
                  <a:cubicBezTo>
                    <a:pt x="12810" y="-268"/>
                    <a:pt x="11190" y="-268"/>
                    <a:pt x="9030" y="1732"/>
                  </a:cubicBezTo>
                  <a:cubicBezTo>
                    <a:pt x="6870" y="3732"/>
                    <a:pt x="4170" y="7732"/>
                    <a:pt x="2550" y="10799"/>
                  </a:cubicBezTo>
                  <a:cubicBezTo>
                    <a:pt x="930" y="13865"/>
                    <a:pt x="390" y="15999"/>
                    <a:pt x="120" y="17732"/>
                  </a:cubicBezTo>
                  <a:cubicBezTo>
                    <a:pt x="-150" y="19465"/>
                    <a:pt x="-150" y="20799"/>
                    <a:pt x="2145" y="21065"/>
                  </a:cubicBezTo>
                  <a:cubicBezTo>
                    <a:pt x="4440" y="21332"/>
                    <a:pt x="9030" y="20532"/>
                    <a:pt x="12675" y="17865"/>
                  </a:cubicBezTo>
                  <a:cubicBezTo>
                    <a:pt x="16320" y="15199"/>
                    <a:pt x="19020" y="10665"/>
                    <a:pt x="20235" y="7599"/>
                  </a:cubicBezTo>
                  <a:cubicBezTo>
                    <a:pt x="21450" y="4532"/>
                    <a:pt x="21180" y="2932"/>
                    <a:pt x="19695" y="1865"/>
                  </a:cubicBezTo>
                  <a:cubicBezTo>
                    <a:pt x="18210" y="799"/>
                    <a:pt x="15510" y="265"/>
                    <a:pt x="13620" y="399"/>
                  </a:cubicBezTo>
                  <a:cubicBezTo>
                    <a:pt x="11730" y="532"/>
                    <a:pt x="10650" y="1332"/>
                    <a:pt x="9570" y="21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3026462" y="397150"/>
              <a:ext cx="166883" cy="10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413" fill="norm" stroke="1" extrusionOk="0">
                  <a:moveTo>
                    <a:pt x="2713" y="1322"/>
                  </a:moveTo>
                  <a:cubicBezTo>
                    <a:pt x="1647" y="5290"/>
                    <a:pt x="580" y="9257"/>
                    <a:pt x="180" y="12343"/>
                  </a:cubicBezTo>
                  <a:cubicBezTo>
                    <a:pt x="-220" y="15429"/>
                    <a:pt x="47" y="17633"/>
                    <a:pt x="980" y="19176"/>
                  </a:cubicBezTo>
                  <a:cubicBezTo>
                    <a:pt x="1913" y="20718"/>
                    <a:pt x="3513" y="21600"/>
                    <a:pt x="5513" y="21380"/>
                  </a:cubicBezTo>
                  <a:cubicBezTo>
                    <a:pt x="7513" y="21159"/>
                    <a:pt x="9913" y="19837"/>
                    <a:pt x="11780" y="19616"/>
                  </a:cubicBezTo>
                  <a:cubicBezTo>
                    <a:pt x="13647" y="19396"/>
                    <a:pt x="14980" y="20278"/>
                    <a:pt x="16580" y="19396"/>
                  </a:cubicBezTo>
                  <a:cubicBezTo>
                    <a:pt x="18180" y="18514"/>
                    <a:pt x="20047" y="15869"/>
                    <a:pt x="20713" y="12343"/>
                  </a:cubicBezTo>
                  <a:cubicBezTo>
                    <a:pt x="21380" y="8816"/>
                    <a:pt x="20847" y="4408"/>
                    <a:pt x="203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" name="Line"/>
            <p:cNvSpPr/>
            <p:nvPr/>
          </p:nvSpPr>
          <p:spPr>
            <a:xfrm>
              <a:off x="3257550" y="454300"/>
              <a:ext cx="127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3346955" y="344192"/>
              <a:ext cx="70561" cy="356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415" fill="norm" stroke="1" extrusionOk="0">
                  <a:moveTo>
                    <a:pt x="9377" y="6609"/>
                  </a:moveTo>
                  <a:cubicBezTo>
                    <a:pt x="6201" y="7753"/>
                    <a:pt x="3024" y="8896"/>
                    <a:pt x="1436" y="11056"/>
                  </a:cubicBezTo>
                  <a:cubicBezTo>
                    <a:pt x="-152" y="13216"/>
                    <a:pt x="-152" y="16393"/>
                    <a:pt x="166" y="18426"/>
                  </a:cubicBezTo>
                  <a:cubicBezTo>
                    <a:pt x="483" y="20459"/>
                    <a:pt x="1119" y="21348"/>
                    <a:pt x="1436" y="21411"/>
                  </a:cubicBezTo>
                  <a:cubicBezTo>
                    <a:pt x="1754" y="21475"/>
                    <a:pt x="1754" y="20713"/>
                    <a:pt x="1754" y="18299"/>
                  </a:cubicBezTo>
                  <a:cubicBezTo>
                    <a:pt x="1754" y="15884"/>
                    <a:pt x="1754" y="11819"/>
                    <a:pt x="2072" y="8896"/>
                  </a:cubicBezTo>
                  <a:cubicBezTo>
                    <a:pt x="2389" y="5974"/>
                    <a:pt x="3024" y="4195"/>
                    <a:pt x="3977" y="2924"/>
                  </a:cubicBezTo>
                  <a:cubicBezTo>
                    <a:pt x="4930" y="1654"/>
                    <a:pt x="6201" y="891"/>
                    <a:pt x="8424" y="447"/>
                  </a:cubicBezTo>
                  <a:cubicBezTo>
                    <a:pt x="10648" y="2"/>
                    <a:pt x="13824" y="-125"/>
                    <a:pt x="16366" y="129"/>
                  </a:cubicBezTo>
                  <a:cubicBezTo>
                    <a:pt x="18907" y="383"/>
                    <a:pt x="20813" y="1019"/>
                    <a:pt x="21130" y="2035"/>
                  </a:cubicBezTo>
                  <a:cubicBezTo>
                    <a:pt x="21448" y="3051"/>
                    <a:pt x="20177" y="4449"/>
                    <a:pt x="16683" y="5466"/>
                  </a:cubicBezTo>
                  <a:cubicBezTo>
                    <a:pt x="13189" y="6482"/>
                    <a:pt x="7472" y="7117"/>
                    <a:pt x="1754" y="7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3530600" y="428900"/>
              <a:ext cx="254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3937000" y="232050"/>
              <a:ext cx="317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3975100" y="244750"/>
              <a:ext cx="12065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16" y="3443"/>
                    <a:pt x="10232" y="6887"/>
                    <a:pt x="6632" y="10487"/>
                  </a:cubicBezTo>
                  <a:cubicBezTo>
                    <a:pt x="3032" y="14087"/>
                    <a:pt x="1516" y="178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4032250" y="438165"/>
              <a:ext cx="190500" cy="135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8" fill="norm" stroke="1" extrusionOk="0">
                  <a:moveTo>
                    <a:pt x="0" y="5524"/>
                  </a:moveTo>
                  <a:cubicBezTo>
                    <a:pt x="480" y="3863"/>
                    <a:pt x="960" y="2201"/>
                    <a:pt x="2040" y="1204"/>
                  </a:cubicBezTo>
                  <a:cubicBezTo>
                    <a:pt x="3120" y="207"/>
                    <a:pt x="4800" y="-125"/>
                    <a:pt x="6240" y="41"/>
                  </a:cubicBezTo>
                  <a:cubicBezTo>
                    <a:pt x="7680" y="207"/>
                    <a:pt x="8880" y="872"/>
                    <a:pt x="8760" y="3198"/>
                  </a:cubicBezTo>
                  <a:cubicBezTo>
                    <a:pt x="8640" y="5524"/>
                    <a:pt x="7200" y="9512"/>
                    <a:pt x="6000" y="12170"/>
                  </a:cubicBezTo>
                  <a:cubicBezTo>
                    <a:pt x="4800" y="14829"/>
                    <a:pt x="3840" y="16158"/>
                    <a:pt x="2880" y="17487"/>
                  </a:cubicBezTo>
                  <a:cubicBezTo>
                    <a:pt x="1920" y="18817"/>
                    <a:pt x="960" y="20146"/>
                    <a:pt x="1560" y="20810"/>
                  </a:cubicBezTo>
                  <a:cubicBezTo>
                    <a:pt x="2160" y="21475"/>
                    <a:pt x="4320" y="21475"/>
                    <a:pt x="7920" y="20810"/>
                  </a:cubicBezTo>
                  <a:cubicBezTo>
                    <a:pt x="11520" y="20146"/>
                    <a:pt x="16560" y="18817"/>
                    <a:pt x="21600" y="17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1923993" y="957399"/>
              <a:ext cx="165037" cy="25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1" h="21251" fill="norm" stroke="1" extrusionOk="0">
                  <a:moveTo>
                    <a:pt x="14840" y="1449"/>
                  </a:moveTo>
                  <a:cubicBezTo>
                    <a:pt x="13799" y="926"/>
                    <a:pt x="12758" y="404"/>
                    <a:pt x="11457" y="142"/>
                  </a:cubicBezTo>
                  <a:cubicBezTo>
                    <a:pt x="10156" y="-119"/>
                    <a:pt x="8594" y="-119"/>
                    <a:pt x="6903" y="1013"/>
                  </a:cubicBezTo>
                  <a:cubicBezTo>
                    <a:pt x="5211" y="2146"/>
                    <a:pt x="3390" y="4410"/>
                    <a:pt x="1958" y="7546"/>
                  </a:cubicBezTo>
                  <a:cubicBezTo>
                    <a:pt x="527" y="10681"/>
                    <a:pt x="-514" y="14687"/>
                    <a:pt x="267" y="17387"/>
                  </a:cubicBezTo>
                  <a:cubicBezTo>
                    <a:pt x="1047" y="20087"/>
                    <a:pt x="3650" y="21481"/>
                    <a:pt x="7163" y="21220"/>
                  </a:cubicBezTo>
                  <a:cubicBezTo>
                    <a:pt x="10676" y="20958"/>
                    <a:pt x="15100" y="19042"/>
                    <a:pt x="17703" y="16342"/>
                  </a:cubicBezTo>
                  <a:cubicBezTo>
                    <a:pt x="20305" y="13642"/>
                    <a:pt x="21086" y="10158"/>
                    <a:pt x="19394" y="7546"/>
                  </a:cubicBezTo>
                  <a:cubicBezTo>
                    <a:pt x="17703" y="4933"/>
                    <a:pt x="13539" y="3191"/>
                    <a:pt x="10676" y="2494"/>
                  </a:cubicBezTo>
                  <a:cubicBezTo>
                    <a:pt x="7814" y="1797"/>
                    <a:pt x="6252" y="2146"/>
                    <a:pt x="4691" y="2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3270250" y="1102000"/>
              <a:ext cx="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3327400" y="1114700"/>
              <a:ext cx="254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3854449" y="943250"/>
              <a:ext cx="444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4114"/>
                    <a:pt x="8229" y="8229"/>
                    <a:pt x="11829" y="11829"/>
                  </a:cubicBezTo>
                  <a:cubicBezTo>
                    <a:pt x="15429" y="15429"/>
                    <a:pt x="18514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3917950" y="892450"/>
              <a:ext cx="9525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260"/>
                    <a:pt x="12000" y="6521"/>
                    <a:pt x="8400" y="10121"/>
                  </a:cubicBezTo>
                  <a:cubicBezTo>
                    <a:pt x="4800" y="13721"/>
                    <a:pt x="2400" y="176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3994150" y="1035589"/>
              <a:ext cx="260350" cy="185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2" fill="norm" stroke="1" extrusionOk="0">
                  <a:moveTo>
                    <a:pt x="0" y="3974"/>
                  </a:moveTo>
                  <a:cubicBezTo>
                    <a:pt x="527" y="2760"/>
                    <a:pt x="1054" y="1547"/>
                    <a:pt x="2459" y="819"/>
                  </a:cubicBezTo>
                  <a:cubicBezTo>
                    <a:pt x="3863" y="91"/>
                    <a:pt x="6146" y="-152"/>
                    <a:pt x="7639" y="91"/>
                  </a:cubicBezTo>
                  <a:cubicBezTo>
                    <a:pt x="9132" y="333"/>
                    <a:pt x="9834" y="1061"/>
                    <a:pt x="9571" y="3246"/>
                  </a:cubicBezTo>
                  <a:cubicBezTo>
                    <a:pt x="9307" y="5430"/>
                    <a:pt x="8078" y="9070"/>
                    <a:pt x="7112" y="11497"/>
                  </a:cubicBezTo>
                  <a:cubicBezTo>
                    <a:pt x="6146" y="13924"/>
                    <a:pt x="5444" y="15138"/>
                    <a:pt x="4741" y="16594"/>
                  </a:cubicBezTo>
                  <a:cubicBezTo>
                    <a:pt x="4039" y="18050"/>
                    <a:pt x="3337" y="19749"/>
                    <a:pt x="3512" y="20599"/>
                  </a:cubicBezTo>
                  <a:cubicBezTo>
                    <a:pt x="3688" y="21448"/>
                    <a:pt x="4741" y="21448"/>
                    <a:pt x="7902" y="20477"/>
                  </a:cubicBezTo>
                  <a:cubicBezTo>
                    <a:pt x="11063" y="19506"/>
                    <a:pt x="16332" y="17565"/>
                    <a:pt x="21600" y="15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98652" y="2171719"/>
              <a:ext cx="113892" cy="551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4" h="21569" fill="norm" stroke="1" extrusionOk="0">
                  <a:moveTo>
                    <a:pt x="1695" y="6341"/>
                  </a:moveTo>
                  <a:cubicBezTo>
                    <a:pt x="1309" y="7997"/>
                    <a:pt x="923" y="9652"/>
                    <a:pt x="1116" y="12052"/>
                  </a:cubicBezTo>
                  <a:cubicBezTo>
                    <a:pt x="1309" y="14452"/>
                    <a:pt x="2080" y="17597"/>
                    <a:pt x="2466" y="19376"/>
                  </a:cubicBezTo>
                  <a:cubicBezTo>
                    <a:pt x="2852" y="21155"/>
                    <a:pt x="2852" y="21569"/>
                    <a:pt x="2852" y="21569"/>
                  </a:cubicBezTo>
                  <a:cubicBezTo>
                    <a:pt x="2852" y="21569"/>
                    <a:pt x="2852" y="21155"/>
                    <a:pt x="2273" y="19707"/>
                  </a:cubicBezTo>
                  <a:cubicBezTo>
                    <a:pt x="1695" y="18259"/>
                    <a:pt x="537" y="15776"/>
                    <a:pt x="152" y="13045"/>
                  </a:cubicBezTo>
                  <a:cubicBezTo>
                    <a:pt x="-234" y="10314"/>
                    <a:pt x="152" y="7335"/>
                    <a:pt x="923" y="5390"/>
                  </a:cubicBezTo>
                  <a:cubicBezTo>
                    <a:pt x="1695" y="3445"/>
                    <a:pt x="2852" y="2535"/>
                    <a:pt x="4009" y="1831"/>
                  </a:cubicBezTo>
                  <a:cubicBezTo>
                    <a:pt x="5166" y="1128"/>
                    <a:pt x="6323" y="631"/>
                    <a:pt x="7866" y="341"/>
                  </a:cubicBezTo>
                  <a:cubicBezTo>
                    <a:pt x="9409" y="52"/>
                    <a:pt x="11337" y="-31"/>
                    <a:pt x="13266" y="10"/>
                  </a:cubicBezTo>
                  <a:cubicBezTo>
                    <a:pt x="15195" y="52"/>
                    <a:pt x="17123" y="217"/>
                    <a:pt x="18666" y="755"/>
                  </a:cubicBezTo>
                  <a:cubicBezTo>
                    <a:pt x="20209" y="1293"/>
                    <a:pt x="21366" y="2203"/>
                    <a:pt x="20402" y="3238"/>
                  </a:cubicBezTo>
                  <a:cubicBezTo>
                    <a:pt x="19437" y="4272"/>
                    <a:pt x="16352" y="5431"/>
                    <a:pt x="13845" y="6135"/>
                  </a:cubicBezTo>
                  <a:cubicBezTo>
                    <a:pt x="11337" y="6838"/>
                    <a:pt x="9409" y="7086"/>
                    <a:pt x="7480" y="7210"/>
                  </a:cubicBezTo>
                  <a:cubicBezTo>
                    <a:pt x="5552" y="7335"/>
                    <a:pt x="3623" y="7335"/>
                    <a:pt x="2852" y="7128"/>
                  </a:cubicBezTo>
                  <a:cubicBezTo>
                    <a:pt x="2080" y="6921"/>
                    <a:pt x="2466" y="6507"/>
                    <a:pt x="2852" y="6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317764" y="2145516"/>
              <a:ext cx="164837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1627" y="1286"/>
                  </a:moveTo>
                  <a:cubicBezTo>
                    <a:pt x="1627" y="7200"/>
                    <a:pt x="1627" y="13114"/>
                    <a:pt x="1488" y="16714"/>
                  </a:cubicBezTo>
                  <a:cubicBezTo>
                    <a:pt x="1350" y="20314"/>
                    <a:pt x="1073" y="21600"/>
                    <a:pt x="796" y="21600"/>
                  </a:cubicBezTo>
                  <a:cubicBezTo>
                    <a:pt x="519" y="21600"/>
                    <a:pt x="242" y="20314"/>
                    <a:pt x="103" y="18000"/>
                  </a:cubicBezTo>
                  <a:cubicBezTo>
                    <a:pt x="-35" y="15686"/>
                    <a:pt x="-35" y="12343"/>
                    <a:pt x="103" y="10029"/>
                  </a:cubicBezTo>
                  <a:cubicBezTo>
                    <a:pt x="242" y="7714"/>
                    <a:pt x="519" y="6429"/>
                    <a:pt x="1211" y="6300"/>
                  </a:cubicBezTo>
                  <a:cubicBezTo>
                    <a:pt x="1903" y="6171"/>
                    <a:pt x="3011" y="7200"/>
                    <a:pt x="3842" y="8871"/>
                  </a:cubicBezTo>
                  <a:cubicBezTo>
                    <a:pt x="4673" y="10543"/>
                    <a:pt x="5227" y="12857"/>
                    <a:pt x="5780" y="13243"/>
                  </a:cubicBezTo>
                  <a:cubicBezTo>
                    <a:pt x="6334" y="13629"/>
                    <a:pt x="6888" y="12086"/>
                    <a:pt x="7857" y="9900"/>
                  </a:cubicBezTo>
                  <a:cubicBezTo>
                    <a:pt x="8827" y="7714"/>
                    <a:pt x="10211" y="4886"/>
                    <a:pt x="11596" y="2957"/>
                  </a:cubicBezTo>
                  <a:cubicBezTo>
                    <a:pt x="12980" y="1029"/>
                    <a:pt x="14365" y="0"/>
                    <a:pt x="15473" y="0"/>
                  </a:cubicBezTo>
                  <a:cubicBezTo>
                    <a:pt x="16580" y="0"/>
                    <a:pt x="17411" y="1029"/>
                    <a:pt x="18103" y="3600"/>
                  </a:cubicBezTo>
                  <a:cubicBezTo>
                    <a:pt x="18796" y="6171"/>
                    <a:pt x="19350" y="10286"/>
                    <a:pt x="19627" y="12986"/>
                  </a:cubicBezTo>
                  <a:cubicBezTo>
                    <a:pt x="19903" y="15686"/>
                    <a:pt x="19903" y="16971"/>
                    <a:pt x="20180" y="17871"/>
                  </a:cubicBezTo>
                  <a:cubicBezTo>
                    <a:pt x="20457" y="18771"/>
                    <a:pt x="21011" y="19286"/>
                    <a:pt x="21565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532865" y="1891288"/>
              <a:ext cx="203736" cy="42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402" fill="norm" stroke="1" extrusionOk="0">
                  <a:moveTo>
                    <a:pt x="19430" y="4417"/>
                  </a:moveTo>
                  <a:cubicBezTo>
                    <a:pt x="19430" y="3450"/>
                    <a:pt x="19430" y="2483"/>
                    <a:pt x="19207" y="1731"/>
                  </a:cubicBezTo>
                  <a:cubicBezTo>
                    <a:pt x="18985" y="979"/>
                    <a:pt x="18539" y="441"/>
                    <a:pt x="17760" y="173"/>
                  </a:cubicBezTo>
                  <a:cubicBezTo>
                    <a:pt x="16980" y="-96"/>
                    <a:pt x="15867" y="-96"/>
                    <a:pt x="14531" y="495"/>
                  </a:cubicBezTo>
                  <a:cubicBezTo>
                    <a:pt x="13195" y="1086"/>
                    <a:pt x="11636" y="2268"/>
                    <a:pt x="10411" y="4579"/>
                  </a:cubicBezTo>
                  <a:cubicBezTo>
                    <a:pt x="9187" y="6889"/>
                    <a:pt x="8296" y="10328"/>
                    <a:pt x="7962" y="13014"/>
                  </a:cubicBezTo>
                  <a:cubicBezTo>
                    <a:pt x="7628" y="15701"/>
                    <a:pt x="7850" y="17635"/>
                    <a:pt x="8073" y="18925"/>
                  </a:cubicBezTo>
                  <a:cubicBezTo>
                    <a:pt x="8296" y="20214"/>
                    <a:pt x="8519" y="20859"/>
                    <a:pt x="8073" y="21182"/>
                  </a:cubicBezTo>
                  <a:cubicBezTo>
                    <a:pt x="7628" y="21504"/>
                    <a:pt x="6514" y="21504"/>
                    <a:pt x="5178" y="20967"/>
                  </a:cubicBezTo>
                  <a:cubicBezTo>
                    <a:pt x="3842" y="20429"/>
                    <a:pt x="2283" y="19355"/>
                    <a:pt x="1281" y="18441"/>
                  </a:cubicBezTo>
                  <a:cubicBezTo>
                    <a:pt x="279" y="17528"/>
                    <a:pt x="-166" y="16776"/>
                    <a:pt x="57" y="16238"/>
                  </a:cubicBezTo>
                  <a:cubicBezTo>
                    <a:pt x="279" y="15701"/>
                    <a:pt x="1170" y="15379"/>
                    <a:pt x="4844" y="15056"/>
                  </a:cubicBezTo>
                  <a:cubicBezTo>
                    <a:pt x="8519" y="14734"/>
                    <a:pt x="14976" y="14411"/>
                    <a:pt x="21434" y="14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95250" y="2397400"/>
              <a:ext cx="4381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61" y="16200"/>
                    <a:pt x="7722" y="10800"/>
                    <a:pt x="11322" y="7200"/>
                  </a:cubicBezTo>
                  <a:cubicBezTo>
                    <a:pt x="14922" y="3600"/>
                    <a:pt x="1826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308073" y="2403750"/>
              <a:ext cx="269777" cy="58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274" fill="norm" stroke="1" extrusionOk="0">
                  <a:moveTo>
                    <a:pt x="1239" y="18514"/>
                  </a:moveTo>
                  <a:cubicBezTo>
                    <a:pt x="408" y="20057"/>
                    <a:pt x="-423" y="21600"/>
                    <a:pt x="242" y="21214"/>
                  </a:cubicBezTo>
                  <a:cubicBezTo>
                    <a:pt x="906" y="20829"/>
                    <a:pt x="3066" y="18514"/>
                    <a:pt x="6805" y="14657"/>
                  </a:cubicBezTo>
                  <a:cubicBezTo>
                    <a:pt x="10543" y="10800"/>
                    <a:pt x="15860" y="5400"/>
                    <a:pt x="211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876300" y="2156100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901700" y="2314850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2216150" y="2150693"/>
              <a:ext cx="211991" cy="579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565" fill="norm" stroke="1" extrusionOk="0">
                  <a:moveTo>
                    <a:pt x="0" y="5877"/>
                  </a:moveTo>
                  <a:cubicBezTo>
                    <a:pt x="428" y="8085"/>
                    <a:pt x="855" y="10292"/>
                    <a:pt x="1283" y="12775"/>
                  </a:cubicBezTo>
                  <a:cubicBezTo>
                    <a:pt x="1711" y="15258"/>
                    <a:pt x="2139" y="18018"/>
                    <a:pt x="2352" y="19594"/>
                  </a:cubicBezTo>
                  <a:cubicBezTo>
                    <a:pt x="2566" y="21171"/>
                    <a:pt x="2566" y="21565"/>
                    <a:pt x="2566" y="21565"/>
                  </a:cubicBezTo>
                  <a:cubicBezTo>
                    <a:pt x="2566" y="21565"/>
                    <a:pt x="2566" y="21171"/>
                    <a:pt x="2352" y="19555"/>
                  </a:cubicBezTo>
                  <a:cubicBezTo>
                    <a:pt x="2139" y="17939"/>
                    <a:pt x="1711" y="15101"/>
                    <a:pt x="1497" y="12342"/>
                  </a:cubicBezTo>
                  <a:cubicBezTo>
                    <a:pt x="1283" y="9583"/>
                    <a:pt x="1283" y="6902"/>
                    <a:pt x="1604" y="5129"/>
                  </a:cubicBezTo>
                  <a:cubicBezTo>
                    <a:pt x="1925" y="3355"/>
                    <a:pt x="2566" y="2488"/>
                    <a:pt x="3101" y="1857"/>
                  </a:cubicBezTo>
                  <a:cubicBezTo>
                    <a:pt x="3636" y="1226"/>
                    <a:pt x="4063" y="832"/>
                    <a:pt x="5347" y="517"/>
                  </a:cubicBezTo>
                  <a:cubicBezTo>
                    <a:pt x="6630" y="201"/>
                    <a:pt x="8768" y="-35"/>
                    <a:pt x="11121" y="4"/>
                  </a:cubicBezTo>
                  <a:cubicBezTo>
                    <a:pt x="13473" y="44"/>
                    <a:pt x="16040" y="359"/>
                    <a:pt x="17964" y="1266"/>
                  </a:cubicBezTo>
                  <a:cubicBezTo>
                    <a:pt x="19889" y="2172"/>
                    <a:pt x="21172" y="3670"/>
                    <a:pt x="21386" y="5050"/>
                  </a:cubicBezTo>
                  <a:cubicBezTo>
                    <a:pt x="21600" y="6429"/>
                    <a:pt x="20745" y="7691"/>
                    <a:pt x="19461" y="8558"/>
                  </a:cubicBezTo>
                  <a:cubicBezTo>
                    <a:pt x="18178" y="9425"/>
                    <a:pt x="16467" y="9898"/>
                    <a:pt x="14115" y="10016"/>
                  </a:cubicBezTo>
                  <a:cubicBezTo>
                    <a:pt x="11762" y="10134"/>
                    <a:pt x="8768" y="9898"/>
                    <a:pt x="6844" y="9661"/>
                  </a:cubicBezTo>
                  <a:cubicBezTo>
                    <a:pt x="4919" y="9425"/>
                    <a:pt x="4063" y="9188"/>
                    <a:pt x="3529" y="9070"/>
                  </a:cubicBezTo>
                  <a:cubicBezTo>
                    <a:pt x="2994" y="8952"/>
                    <a:pt x="2780" y="8952"/>
                    <a:pt x="2566" y="8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2627161" y="2064289"/>
              <a:ext cx="122389" cy="317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6" h="21445" fill="norm" stroke="1" extrusionOk="0">
                  <a:moveTo>
                    <a:pt x="18656" y="2343"/>
                  </a:moveTo>
                  <a:cubicBezTo>
                    <a:pt x="19016" y="1628"/>
                    <a:pt x="19376" y="912"/>
                    <a:pt x="18656" y="483"/>
                  </a:cubicBezTo>
                  <a:cubicBezTo>
                    <a:pt x="17936" y="54"/>
                    <a:pt x="16136" y="-89"/>
                    <a:pt x="14516" y="54"/>
                  </a:cubicBezTo>
                  <a:cubicBezTo>
                    <a:pt x="12896" y="197"/>
                    <a:pt x="11456" y="626"/>
                    <a:pt x="8756" y="2772"/>
                  </a:cubicBezTo>
                  <a:cubicBezTo>
                    <a:pt x="6056" y="4918"/>
                    <a:pt x="2096" y="8780"/>
                    <a:pt x="656" y="11998"/>
                  </a:cubicBezTo>
                  <a:cubicBezTo>
                    <a:pt x="-784" y="15217"/>
                    <a:pt x="296" y="17792"/>
                    <a:pt x="2456" y="19365"/>
                  </a:cubicBezTo>
                  <a:cubicBezTo>
                    <a:pt x="4616" y="20939"/>
                    <a:pt x="7856" y="21511"/>
                    <a:pt x="11096" y="21439"/>
                  </a:cubicBezTo>
                  <a:cubicBezTo>
                    <a:pt x="14336" y="21368"/>
                    <a:pt x="17576" y="20653"/>
                    <a:pt x="20816" y="19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2838450" y="2138604"/>
              <a:ext cx="273050" cy="162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3" fill="norm" stroke="1" extrusionOk="0">
                  <a:moveTo>
                    <a:pt x="0" y="3951"/>
                  </a:moveTo>
                  <a:cubicBezTo>
                    <a:pt x="0" y="2566"/>
                    <a:pt x="0" y="1182"/>
                    <a:pt x="502" y="489"/>
                  </a:cubicBezTo>
                  <a:cubicBezTo>
                    <a:pt x="1005" y="-203"/>
                    <a:pt x="2009" y="-203"/>
                    <a:pt x="3181" y="766"/>
                  </a:cubicBezTo>
                  <a:cubicBezTo>
                    <a:pt x="4353" y="1735"/>
                    <a:pt x="5693" y="3674"/>
                    <a:pt x="6363" y="6859"/>
                  </a:cubicBezTo>
                  <a:cubicBezTo>
                    <a:pt x="7033" y="10043"/>
                    <a:pt x="7033" y="14474"/>
                    <a:pt x="6698" y="17243"/>
                  </a:cubicBezTo>
                  <a:cubicBezTo>
                    <a:pt x="6363" y="20012"/>
                    <a:pt x="5693" y="21120"/>
                    <a:pt x="5023" y="21259"/>
                  </a:cubicBezTo>
                  <a:cubicBezTo>
                    <a:pt x="4353" y="21397"/>
                    <a:pt x="3684" y="20566"/>
                    <a:pt x="3433" y="19459"/>
                  </a:cubicBezTo>
                  <a:cubicBezTo>
                    <a:pt x="3181" y="18351"/>
                    <a:pt x="3349" y="16966"/>
                    <a:pt x="4940" y="14197"/>
                  </a:cubicBezTo>
                  <a:cubicBezTo>
                    <a:pt x="6530" y="11428"/>
                    <a:pt x="9544" y="7274"/>
                    <a:pt x="11386" y="4782"/>
                  </a:cubicBezTo>
                  <a:cubicBezTo>
                    <a:pt x="13228" y="2289"/>
                    <a:pt x="13898" y="1459"/>
                    <a:pt x="13898" y="1459"/>
                  </a:cubicBezTo>
                  <a:cubicBezTo>
                    <a:pt x="13898" y="1459"/>
                    <a:pt x="13228" y="2289"/>
                    <a:pt x="12726" y="3535"/>
                  </a:cubicBezTo>
                  <a:cubicBezTo>
                    <a:pt x="12223" y="4782"/>
                    <a:pt x="11888" y="6443"/>
                    <a:pt x="11721" y="8520"/>
                  </a:cubicBezTo>
                  <a:cubicBezTo>
                    <a:pt x="11553" y="10597"/>
                    <a:pt x="11553" y="13089"/>
                    <a:pt x="12391" y="14612"/>
                  </a:cubicBezTo>
                  <a:cubicBezTo>
                    <a:pt x="13228" y="16135"/>
                    <a:pt x="14902" y="16689"/>
                    <a:pt x="16577" y="16412"/>
                  </a:cubicBezTo>
                  <a:cubicBezTo>
                    <a:pt x="18251" y="16135"/>
                    <a:pt x="19926" y="15028"/>
                    <a:pt x="21600" y="13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3149600" y="2029100"/>
              <a:ext cx="95369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7" h="21600" fill="norm" stroke="1" extrusionOk="0">
                  <a:moveTo>
                    <a:pt x="0" y="0"/>
                  </a:moveTo>
                  <a:cubicBezTo>
                    <a:pt x="6894" y="3663"/>
                    <a:pt x="13787" y="7326"/>
                    <a:pt x="17464" y="10358"/>
                  </a:cubicBezTo>
                  <a:cubicBezTo>
                    <a:pt x="21140" y="13389"/>
                    <a:pt x="21600" y="15789"/>
                    <a:pt x="19302" y="17558"/>
                  </a:cubicBezTo>
                  <a:cubicBezTo>
                    <a:pt x="17004" y="19326"/>
                    <a:pt x="11949" y="20463"/>
                    <a:pt x="68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3606800" y="2245000"/>
              <a:ext cx="1524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3651250" y="2314850"/>
              <a:ext cx="1206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4351866" y="1932925"/>
              <a:ext cx="135545" cy="485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370" fill="norm" stroke="1" extrusionOk="0">
                  <a:moveTo>
                    <a:pt x="1636" y="6464"/>
                  </a:moveTo>
                  <a:cubicBezTo>
                    <a:pt x="1964" y="9909"/>
                    <a:pt x="2291" y="13354"/>
                    <a:pt x="2455" y="15542"/>
                  </a:cubicBezTo>
                  <a:cubicBezTo>
                    <a:pt x="2618" y="17730"/>
                    <a:pt x="2618" y="18661"/>
                    <a:pt x="2291" y="19545"/>
                  </a:cubicBezTo>
                  <a:cubicBezTo>
                    <a:pt x="1964" y="20430"/>
                    <a:pt x="1309" y="21268"/>
                    <a:pt x="818" y="21361"/>
                  </a:cubicBezTo>
                  <a:cubicBezTo>
                    <a:pt x="327" y="21454"/>
                    <a:pt x="0" y="20802"/>
                    <a:pt x="0" y="18987"/>
                  </a:cubicBezTo>
                  <a:cubicBezTo>
                    <a:pt x="0" y="17171"/>
                    <a:pt x="327" y="14192"/>
                    <a:pt x="655" y="11492"/>
                  </a:cubicBezTo>
                  <a:cubicBezTo>
                    <a:pt x="982" y="8792"/>
                    <a:pt x="1309" y="6371"/>
                    <a:pt x="2618" y="4509"/>
                  </a:cubicBezTo>
                  <a:cubicBezTo>
                    <a:pt x="3927" y="2647"/>
                    <a:pt x="6218" y="1344"/>
                    <a:pt x="8182" y="645"/>
                  </a:cubicBezTo>
                  <a:cubicBezTo>
                    <a:pt x="10145" y="-53"/>
                    <a:pt x="11782" y="-146"/>
                    <a:pt x="13745" y="180"/>
                  </a:cubicBezTo>
                  <a:cubicBezTo>
                    <a:pt x="15709" y="506"/>
                    <a:pt x="18000" y="1251"/>
                    <a:pt x="19473" y="2135"/>
                  </a:cubicBezTo>
                  <a:cubicBezTo>
                    <a:pt x="20945" y="3020"/>
                    <a:pt x="21600" y="4044"/>
                    <a:pt x="20127" y="4928"/>
                  </a:cubicBezTo>
                  <a:cubicBezTo>
                    <a:pt x="18655" y="5813"/>
                    <a:pt x="15055" y="6557"/>
                    <a:pt x="12436" y="6976"/>
                  </a:cubicBezTo>
                  <a:cubicBezTo>
                    <a:pt x="9818" y="7395"/>
                    <a:pt x="8182" y="7488"/>
                    <a:pt x="6218" y="7675"/>
                  </a:cubicBezTo>
                  <a:cubicBezTo>
                    <a:pt x="4255" y="7861"/>
                    <a:pt x="1964" y="8140"/>
                    <a:pt x="982" y="8513"/>
                  </a:cubicBezTo>
                  <a:cubicBezTo>
                    <a:pt x="0" y="8885"/>
                    <a:pt x="327" y="9351"/>
                    <a:pt x="655" y="98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4438650" y="2143400"/>
              <a:ext cx="203200" cy="22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0" y="9600"/>
                  </a:moveTo>
                  <a:cubicBezTo>
                    <a:pt x="225" y="8200"/>
                    <a:pt x="450" y="6800"/>
                    <a:pt x="1125" y="6100"/>
                  </a:cubicBezTo>
                  <a:cubicBezTo>
                    <a:pt x="1800" y="5400"/>
                    <a:pt x="2925" y="5400"/>
                    <a:pt x="4837" y="6800"/>
                  </a:cubicBezTo>
                  <a:cubicBezTo>
                    <a:pt x="6750" y="8200"/>
                    <a:pt x="9450" y="11000"/>
                    <a:pt x="10687" y="13500"/>
                  </a:cubicBezTo>
                  <a:cubicBezTo>
                    <a:pt x="11925" y="16000"/>
                    <a:pt x="11700" y="18200"/>
                    <a:pt x="10800" y="19600"/>
                  </a:cubicBezTo>
                  <a:cubicBezTo>
                    <a:pt x="9900" y="21000"/>
                    <a:pt x="8325" y="21600"/>
                    <a:pt x="7200" y="21500"/>
                  </a:cubicBezTo>
                  <a:cubicBezTo>
                    <a:pt x="6075" y="21400"/>
                    <a:pt x="5400" y="20600"/>
                    <a:pt x="5288" y="18400"/>
                  </a:cubicBezTo>
                  <a:cubicBezTo>
                    <a:pt x="5175" y="16200"/>
                    <a:pt x="5625" y="12600"/>
                    <a:pt x="8438" y="9300"/>
                  </a:cubicBezTo>
                  <a:cubicBezTo>
                    <a:pt x="11250" y="6000"/>
                    <a:pt x="16425" y="3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4905286" y="1934799"/>
              <a:ext cx="142964" cy="418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51" fill="norm" stroke="1" extrusionOk="0">
                  <a:moveTo>
                    <a:pt x="21454" y="933"/>
                  </a:moveTo>
                  <a:cubicBezTo>
                    <a:pt x="19866" y="496"/>
                    <a:pt x="18278" y="60"/>
                    <a:pt x="16848" y="6"/>
                  </a:cubicBezTo>
                  <a:cubicBezTo>
                    <a:pt x="15419" y="-49"/>
                    <a:pt x="14148" y="278"/>
                    <a:pt x="11766" y="1642"/>
                  </a:cubicBezTo>
                  <a:cubicBezTo>
                    <a:pt x="9383" y="3006"/>
                    <a:pt x="5889" y="5406"/>
                    <a:pt x="3507" y="7860"/>
                  </a:cubicBezTo>
                  <a:cubicBezTo>
                    <a:pt x="1125" y="10315"/>
                    <a:pt x="-146" y="12824"/>
                    <a:pt x="13" y="14951"/>
                  </a:cubicBezTo>
                  <a:cubicBezTo>
                    <a:pt x="172" y="17078"/>
                    <a:pt x="1760" y="18824"/>
                    <a:pt x="4619" y="19860"/>
                  </a:cubicBezTo>
                  <a:cubicBezTo>
                    <a:pt x="7478" y="20896"/>
                    <a:pt x="11607" y="21224"/>
                    <a:pt x="15736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5099050" y="2048150"/>
              <a:ext cx="20955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45" y="3287"/>
                    <a:pt x="8291" y="6574"/>
                    <a:pt x="11673" y="9391"/>
                  </a:cubicBezTo>
                  <a:cubicBezTo>
                    <a:pt x="15055" y="12209"/>
                    <a:pt x="17673" y="14557"/>
                    <a:pt x="19200" y="16513"/>
                  </a:cubicBezTo>
                  <a:cubicBezTo>
                    <a:pt x="20727" y="18470"/>
                    <a:pt x="21164" y="20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5162550" y="1997350"/>
              <a:ext cx="222250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71" y="120"/>
                    <a:pt x="19543" y="240"/>
                    <a:pt x="18000" y="1560"/>
                  </a:cubicBezTo>
                  <a:cubicBezTo>
                    <a:pt x="16457" y="2880"/>
                    <a:pt x="14400" y="5400"/>
                    <a:pt x="11417" y="8520"/>
                  </a:cubicBezTo>
                  <a:cubicBezTo>
                    <a:pt x="8434" y="11640"/>
                    <a:pt x="4526" y="15360"/>
                    <a:pt x="2469" y="17640"/>
                  </a:cubicBezTo>
                  <a:cubicBezTo>
                    <a:pt x="411" y="19920"/>
                    <a:pt x="206" y="207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5499100" y="2168800"/>
              <a:ext cx="1079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5480050" y="2257700"/>
              <a:ext cx="139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5772150" y="2068911"/>
              <a:ext cx="311150" cy="20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3" fill="norm" stroke="1" extrusionOk="0">
                  <a:moveTo>
                    <a:pt x="0" y="4451"/>
                  </a:moveTo>
                  <a:cubicBezTo>
                    <a:pt x="147" y="3349"/>
                    <a:pt x="294" y="2246"/>
                    <a:pt x="735" y="1585"/>
                  </a:cubicBezTo>
                  <a:cubicBezTo>
                    <a:pt x="1176" y="924"/>
                    <a:pt x="1910" y="704"/>
                    <a:pt x="3012" y="1034"/>
                  </a:cubicBezTo>
                  <a:cubicBezTo>
                    <a:pt x="4114" y="1365"/>
                    <a:pt x="5584" y="2246"/>
                    <a:pt x="6612" y="4671"/>
                  </a:cubicBezTo>
                  <a:cubicBezTo>
                    <a:pt x="7641" y="7095"/>
                    <a:pt x="8229" y="11063"/>
                    <a:pt x="7788" y="14038"/>
                  </a:cubicBezTo>
                  <a:cubicBezTo>
                    <a:pt x="7347" y="17014"/>
                    <a:pt x="5878" y="18998"/>
                    <a:pt x="4629" y="20100"/>
                  </a:cubicBezTo>
                  <a:cubicBezTo>
                    <a:pt x="3380" y="21202"/>
                    <a:pt x="2351" y="21422"/>
                    <a:pt x="1837" y="20761"/>
                  </a:cubicBezTo>
                  <a:cubicBezTo>
                    <a:pt x="1322" y="20100"/>
                    <a:pt x="1322" y="18557"/>
                    <a:pt x="2571" y="15912"/>
                  </a:cubicBezTo>
                  <a:cubicBezTo>
                    <a:pt x="3820" y="13267"/>
                    <a:pt x="6318" y="9520"/>
                    <a:pt x="8229" y="6875"/>
                  </a:cubicBezTo>
                  <a:cubicBezTo>
                    <a:pt x="10139" y="4230"/>
                    <a:pt x="11461" y="2687"/>
                    <a:pt x="12710" y="1585"/>
                  </a:cubicBezTo>
                  <a:cubicBezTo>
                    <a:pt x="13959" y="483"/>
                    <a:pt x="15135" y="-178"/>
                    <a:pt x="15502" y="42"/>
                  </a:cubicBezTo>
                  <a:cubicBezTo>
                    <a:pt x="15869" y="263"/>
                    <a:pt x="15429" y="1365"/>
                    <a:pt x="14694" y="3238"/>
                  </a:cubicBezTo>
                  <a:cubicBezTo>
                    <a:pt x="13959" y="5112"/>
                    <a:pt x="12931" y="7757"/>
                    <a:pt x="12416" y="9630"/>
                  </a:cubicBezTo>
                  <a:cubicBezTo>
                    <a:pt x="11902" y="11504"/>
                    <a:pt x="11902" y="12606"/>
                    <a:pt x="12343" y="13377"/>
                  </a:cubicBezTo>
                  <a:cubicBezTo>
                    <a:pt x="12784" y="14149"/>
                    <a:pt x="13665" y="14589"/>
                    <a:pt x="15282" y="14149"/>
                  </a:cubicBezTo>
                  <a:cubicBezTo>
                    <a:pt x="16898" y="13708"/>
                    <a:pt x="19249" y="12385"/>
                    <a:pt x="21600" y="11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6095999" y="1921150"/>
              <a:ext cx="109987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5891" y="0"/>
                  </a:moveTo>
                  <a:cubicBezTo>
                    <a:pt x="11782" y="3038"/>
                    <a:pt x="17673" y="6075"/>
                    <a:pt x="19636" y="8944"/>
                  </a:cubicBezTo>
                  <a:cubicBezTo>
                    <a:pt x="21600" y="11812"/>
                    <a:pt x="19636" y="14512"/>
                    <a:pt x="15709" y="16594"/>
                  </a:cubicBezTo>
                  <a:cubicBezTo>
                    <a:pt x="11782" y="18675"/>
                    <a:pt x="5891" y="201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6705600" y="2346600"/>
              <a:ext cx="889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7118350" y="1862487"/>
              <a:ext cx="361950" cy="49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3" fill="norm" stroke="1" extrusionOk="0">
                  <a:moveTo>
                    <a:pt x="0" y="8890"/>
                  </a:moveTo>
                  <a:cubicBezTo>
                    <a:pt x="505" y="11279"/>
                    <a:pt x="1011" y="13669"/>
                    <a:pt x="1453" y="15553"/>
                  </a:cubicBezTo>
                  <a:cubicBezTo>
                    <a:pt x="1895" y="17438"/>
                    <a:pt x="2274" y="18816"/>
                    <a:pt x="2779" y="19782"/>
                  </a:cubicBezTo>
                  <a:cubicBezTo>
                    <a:pt x="3284" y="20747"/>
                    <a:pt x="3916" y="21298"/>
                    <a:pt x="4421" y="21390"/>
                  </a:cubicBezTo>
                  <a:cubicBezTo>
                    <a:pt x="4926" y="21482"/>
                    <a:pt x="5305" y="21114"/>
                    <a:pt x="6189" y="19368"/>
                  </a:cubicBezTo>
                  <a:cubicBezTo>
                    <a:pt x="7074" y="17622"/>
                    <a:pt x="8463" y="14496"/>
                    <a:pt x="10168" y="11417"/>
                  </a:cubicBezTo>
                  <a:cubicBezTo>
                    <a:pt x="11874" y="8338"/>
                    <a:pt x="13895" y="5305"/>
                    <a:pt x="15347" y="3421"/>
                  </a:cubicBezTo>
                  <a:cubicBezTo>
                    <a:pt x="16800" y="1536"/>
                    <a:pt x="17684" y="801"/>
                    <a:pt x="18442" y="388"/>
                  </a:cubicBezTo>
                  <a:cubicBezTo>
                    <a:pt x="19200" y="-26"/>
                    <a:pt x="19832" y="-118"/>
                    <a:pt x="20337" y="158"/>
                  </a:cubicBezTo>
                  <a:cubicBezTo>
                    <a:pt x="20842" y="433"/>
                    <a:pt x="21221" y="1077"/>
                    <a:pt x="21600" y="1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6886860" y="2162450"/>
              <a:ext cx="55534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830" y="21600"/>
                  </a:moveTo>
                  <a:cubicBezTo>
                    <a:pt x="1011" y="21323"/>
                    <a:pt x="193" y="21046"/>
                    <a:pt x="30" y="20492"/>
                  </a:cubicBezTo>
                  <a:cubicBezTo>
                    <a:pt x="-134" y="19938"/>
                    <a:pt x="357" y="19108"/>
                    <a:pt x="1952" y="17031"/>
                  </a:cubicBezTo>
                  <a:cubicBezTo>
                    <a:pt x="3548" y="14954"/>
                    <a:pt x="6248" y="11631"/>
                    <a:pt x="9071" y="9000"/>
                  </a:cubicBezTo>
                  <a:cubicBezTo>
                    <a:pt x="11893" y="6369"/>
                    <a:pt x="14839" y="4431"/>
                    <a:pt x="16925" y="3046"/>
                  </a:cubicBezTo>
                  <a:cubicBezTo>
                    <a:pt x="19011" y="1662"/>
                    <a:pt x="20239" y="831"/>
                    <a:pt x="214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" name="Line"/>
            <p:cNvSpPr/>
            <p:nvPr/>
          </p:nvSpPr>
          <p:spPr>
            <a:xfrm>
              <a:off x="7730760" y="2016135"/>
              <a:ext cx="257540" cy="246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291" fill="norm" stroke="1" extrusionOk="0">
                  <a:moveTo>
                    <a:pt x="3982" y="5515"/>
                  </a:moveTo>
                  <a:cubicBezTo>
                    <a:pt x="4684" y="4782"/>
                    <a:pt x="5387" y="4050"/>
                    <a:pt x="6089" y="3959"/>
                  </a:cubicBezTo>
                  <a:cubicBezTo>
                    <a:pt x="6791" y="3867"/>
                    <a:pt x="7494" y="4416"/>
                    <a:pt x="8021" y="6064"/>
                  </a:cubicBezTo>
                  <a:cubicBezTo>
                    <a:pt x="8547" y="7711"/>
                    <a:pt x="8899" y="10457"/>
                    <a:pt x="8108" y="13020"/>
                  </a:cubicBezTo>
                  <a:cubicBezTo>
                    <a:pt x="7318" y="15582"/>
                    <a:pt x="5387" y="17962"/>
                    <a:pt x="3806" y="19426"/>
                  </a:cubicBezTo>
                  <a:cubicBezTo>
                    <a:pt x="2226" y="20891"/>
                    <a:pt x="996" y="21440"/>
                    <a:pt x="382" y="21257"/>
                  </a:cubicBezTo>
                  <a:cubicBezTo>
                    <a:pt x="-233" y="21074"/>
                    <a:pt x="-233" y="20159"/>
                    <a:pt x="1347" y="17962"/>
                  </a:cubicBezTo>
                  <a:cubicBezTo>
                    <a:pt x="2928" y="15765"/>
                    <a:pt x="6089" y="12287"/>
                    <a:pt x="8723" y="9542"/>
                  </a:cubicBezTo>
                  <a:cubicBezTo>
                    <a:pt x="11357" y="6796"/>
                    <a:pt x="13465" y="4782"/>
                    <a:pt x="15221" y="3135"/>
                  </a:cubicBezTo>
                  <a:cubicBezTo>
                    <a:pt x="16977" y="1487"/>
                    <a:pt x="18382" y="206"/>
                    <a:pt x="18645" y="23"/>
                  </a:cubicBezTo>
                  <a:cubicBezTo>
                    <a:pt x="18908" y="-160"/>
                    <a:pt x="18030" y="755"/>
                    <a:pt x="16889" y="2677"/>
                  </a:cubicBezTo>
                  <a:cubicBezTo>
                    <a:pt x="15747" y="4599"/>
                    <a:pt x="14343" y="7528"/>
                    <a:pt x="14079" y="10182"/>
                  </a:cubicBezTo>
                  <a:cubicBezTo>
                    <a:pt x="13816" y="12837"/>
                    <a:pt x="14694" y="15216"/>
                    <a:pt x="16099" y="16589"/>
                  </a:cubicBezTo>
                  <a:cubicBezTo>
                    <a:pt x="17504" y="17962"/>
                    <a:pt x="19435" y="18328"/>
                    <a:pt x="21367" y="18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" name="Line"/>
            <p:cNvSpPr/>
            <p:nvPr/>
          </p:nvSpPr>
          <p:spPr>
            <a:xfrm>
              <a:off x="8159114" y="2213250"/>
              <a:ext cx="1272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55850" y="2505350"/>
              <a:ext cx="209550" cy="143157"/>
            </a:xfrm>
            <a:prstGeom prst="rect">
              <a:avLst/>
            </a:prstGeom>
            <a:effectLst/>
          </p:spPr>
        </p:pic>
        <p:pic>
          <p:nvPicPr>
            <p:cNvPr id="37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93950" y="2479950"/>
              <a:ext cx="152400" cy="241301"/>
            </a:xfrm>
            <a:prstGeom prst="rect">
              <a:avLst/>
            </a:prstGeom>
            <a:effectLst/>
          </p:spPr>
        </p:pic>
        <p:sp>
          <p:nvSpPr>
            <p:cNvPr id="376" name="Line"/>
            <p:cNvSpPr/>
            <p:nvPr/>
          </p:nvSpPr>
          <p:spPr>
            <a:xfrm>
              <a:off x="74346" y="3643720"/>
              <a:ext cx="289611" cy="537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28" fill="norm" stroke="1" extrusionOk="0">
                  <a:moveTo>
                    <a:pt x="136" y="2462"/>
                  </a:moveTo>
                  <a:cubicBezTo>
                    <a:pt x="2933" y="2631"/>
                    <a:pt x="5730" y="2800"/>
                    <a:pt x="8216" y="2547"/>
                  </a:cubicBezTo>
                  <a:cubicBezTo>
                    <a:pt x="10703" y="2294"/>
                    <a:pt x="12878" y="1619"/>
                    <a:pt x="14277" y="1070"/>
                  </a:cubicBezTo>
                  <a:cubicBezTo>
                    <a:pt x="15675" y="522"/>
                    <a:pt x="16297" y="100"/>
                    <a:pt x="16142" y="15"/>
                  </a:cubicBezTo>
                  <a:cubicBezTo>
                    <a:pt x="15986" y="-69"/>
                    <a:pt x="15054" y="184"/>
                    <a:pt x="13267" y="775"/>
                  </a:cubicBezTo>
                  <a:cubicBezTo>
                    <a:pt x="11480" y="1365"/>
                    <a:pt x="8838" y="2294"/>
                    <a:pt x="7206" y="2969"/>
                  </a:cubicBezTo>
                  <a:cubicBezTo>
                    <a:pt x="5575" y="3643"/>
                    <a:pt x="4953" y="4065"/>
                    <a:pt x="4642" y="4487"/>
                  </a:cubicBezTo>
                  <a:cubicBezTo>
                    <a:pt x="4331" y="4909"/>
                    <a:pt x="4331" y="5331"/>
                    <a:pt x="4953" y="5711"/>
                  </a:cubicBezTo>
                  <a:cubicBezTo>
                    <a:pt x="5575" y="6090"/>
                    <a:pt x="6818" y="6428"/>
                    <a:pt x="7672" y="6765"/>
                  </a:cubicBezTo>
                  <a:cubicBezTo>
                    <a:pt x="8527" y="7103"/>
                    <a:pt x="8993" y="7440"/>
                    <a:pt x="8916" y="7736"/>
                  </a:cubicBezTo>
                  <a:cubicBezTo>
                    <a:pt x="8838" y="8031"/>
                    <a:pt x="8216" y="8284"/>
                    <a:pt x="6662" y="9001"/>
                  </a:cubicBezTo>
                  <a:cubicBezTo>
                    <a:pt x="5108" y="9718"/>
                    <a:pt x="2622" y="10900"/>
                    <a:pt x="1301" y="11701"/>
                  </a:cubicBezTo>
                  <a:cubicBezTo>
                    <a:pt x="-20" y="12503"/>
                    <a:pt x="-175" y="12925"/>
                    <a:pt x="136" y="13220"/>
                  </a:cubicBezTo>
                  <a:cubicBezTo>
                    <a:pt x="447" y="13515"/>
                    <a:pt x="1224" y="13684"/>
                    <a:pt x="3399" y="13515"/>
                  </a:cubicBezTo>
                  <a:cubicBezTo>
                    <a:pt x="5575" y="13347"/>
                    <a:pt x="9149" y="12840"/>
                    <a:pt x="11946" y="12292"/>
                  </a:cubicBezTo>
                  <a:cubicBezTo>
                    <a:pt x="14743" y="11743"/>
                    <a:pt x="16763" y="11153"/>
                    <a:pt x="17773" y="10647"/>
                  </a:cubicBezTo>
                  <a:cubicBezTo>
                    <a:pt x="18783" y="10140"/>
                    <a:pt x="18783" y="9718"/>
                    <a:pt x="18395" y="9508"/>
                  </a:cubicBezTo>
                  <a:cubicBezTo>
                    <a:pt x="18006" y="9297"/>
                    <a:pt x="17229" y="9297"/>
                    <a:pt x="16452" y="9423"/>
                  </a:cubicBezTo>
                  <a:cubicBezTo>
                    <a:pt x="15675" y="9550"/>
                    <a:pt x="14898" y="9803"/>
                    <a:pt x="14199" y="10098"/>
                  </a:cubicBezTo>
                  <a:cubicBezTo>
                    <a:pt x="13500" y="10394"/>
                    <a:pt x="12878" y="10731"/>
                    <a:pt x="12956" y="10984"/>
                  </a:cubicBezTo>
                  <a:cubicBezTo>
                    <a:pt x="13034" y="11237"/>
                    <a:pt x="13811" y="11406"/>
                    <a:pt x="14588" y="11448"/>
                  </a:cubicBezTo>
                  <a:cubicBezTo>
                    <a:pt x="15365" y="11490"/>
                    <a:pt x="16142" y="11406"/>
                    <a:pt x="16919" y="11237"/>
                  </a:cubicBezTo>
                  <a:cubicBezTo>
                    <a:pt x="17696" y="11069"/>
                    <a:pt x="18472" y="10815"/>
                    <a:pt x="19172" y="10815"/>
                  </a:cubicBezTo>
                  <a:cubicBezTo>
                    <a:pt x="19871" y="10815"/>
                    <a:pt x="20493" y="11069"/>
                    <a:pt x="20881" y="11828"/>
                  </a:cubicBezTo>
                  <a:cubicBezTo>
                    <a:pt x="21270" y="12587"/>
                    <a:pt x="21425" y="13853"/>
                    <a:pt x="21037" y="15203"/>
                  </a:cubicBezTo>
                  <a:cubicBezTo>
                    <a:pt x="20648" y="16553"/>
                    <a:pt x="19716" y="17987"/>
                    <a:pt x="18783" y="19000"/>
                  </a:cubicBezTo>
                  <a:cubicBezTo>
                    <a:pt x="17851" y="20012"/>
                    <a:pt x="16919" y="20603"/>
                    <a:pt x="16064" y="20983"/>
                  </a:cubicBezTo>
                  <a:cubicBezTo>
                    <a:pt x="15209" y="21362"/>
                    <a:pt x="14432" y="21531"/>
                    <a:pt x="14044" y="21362"/>
                  </a:cubicBezTo>
                  <a:cubicBezTo>
                    <a:pt x="13655" y="21193"/>
                    <a:pt x="13655" y="20687"/>
                    <a:pt x="14898" y="20012"/>
                  </a:cubicBezTo>
                  <a:cubicBezTo>
                    <a:pt x="16142" y="19337"/>
                    <a:pt x="18628" y="18494"/>
                    <a:pt x="21114" y="176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>
              <a:off x="0" y="4061100"/>
              <a:ext cx="3683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17" y="18212"/>
                    <a:pt x="2234" y="14824"/>
                    <a:pt x="5090" y="11435"/>
                  </a:cubicBezTo>
                  <a:cubicBezTo>
                    <a:pt x="7945" y="8047"/>
                    <a:pt x="12538" y="4659"/>
                    <a:pt x="15579" y="2753"/>
                  </a:cubicBezTo>
                  <a:cubicBezTo>
                    <a:pt x="18621" y="847"/>
                    <a:pt x="20110" y="4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177527" y="4086500"/>
              <a:ext cx="159024" cy="5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021" fill="norm" stroke="1" extrusionOk="0">
                  <a:moveTo>
                    <a:pt x="2594" y="13886"/>
                  </a:moveTo>
                  <a:cubicBezTo>
                    <a:pt x="1173" y="16971"/>
                    <a:pt x="-248" y="20057"/>
                    <a:pt x="36" y="20829"/>
                  </a:cubicBezTo>
                  <a:cubicBezTo>
                    <a:pt x="320" y="21600"/>
                    <a:pt x="2310" y="20057"/>
                    <a:pt x="6147" y="16200"/>
                  </a:cubicBezTo>
                  <a:cubicBezTo>
                    <a:pt x="9984" y="12343"/>
                    <a:pt x="15668" y="6171"/>
                    <a:pt x="213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501650" y="3915050"/>
              <a:ext cx="1" cy="571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488950" y="4048400"/>
              <a:ext cx="317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1877483" y="3902785"/>
              <a:ext cx="191292" cy="540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57" fill="norm" stroke="1" extrusionOk="0">
                  <a:moveTo>
                    <a:pt x="2374" y="8304"/>
                  </a:moveTo>
                  <a:cubicBezTo>
                    <a:pt x="1899" y="10909"/>
                    <a:pt x="1424" y="13515"/>
                    <a:pt x="1187" y="16162"/>
                  </a:cubicBezTo>
                  <a:cubicBezTo>
                    <a:pt x="949" y="18810"/>
                    <a:pt x="949" y="21499"/>
                    <a:pt x="712" y="21457"/>
                  </a:cubicBezTo>
                  <a:cubicBezTo>
                    <a:pt x="475" y="21415"/>
                    <a:pt x="0" y="18641"/>
                    <a:pt x="0" y="15700"/>
                  </a:cubicBezTo>
                  <a:cubicBezTo>
                    <a:pt x="0" y="12758"/>
                    <a:pt x="475" y="9648"/>
                    <a:pt x="1305" y="7253"/>
                  </a:cubicBezTo>
                  <a:cubicBezTo>
                    <a:pt x="2136" y="4858"/>
                    <a:pt x="3323" y="3177"/>
                    <a:pt x="4273" y="2126"/>
                  </a:cubicBezTo>
                  <a:cubicBezTo>
                    <a:pt x="5222" y="1076"/>
                    <a:pt x="5934" y="655"/>
                    <a:pt x="7121" y="361"/>
                  </a:cubicBezTo>
                  <a:cubicBezTo>
                    <a:pt x="8308" y="67"/>
                    <a:pt x="9969" y="-101"/>
                    <a:pt x="11275" y="67"/>
                  </a:cubicBezTo>
                  <a:cubicBezTo>
                    <a:pt x="12580" y="235"/>
                    <a:pt x="13530" y="739"/>
                    <a:pt x="15191" y="1916"/>
                  </a:cubicBezTo>
                  <a:cubicBezTo>
                    <a:pt x="16853" y="3093"/>
                    <a:pt x="19226" y="4942"/>
                    <a:pt x="20413" y="6287"/>
                  </a:cubicBezTo>
                  <a:cubicBezTo>
                    <a:pt x="21600" y="7631"/>
                    <a:pt x="21600" y="8472"/>
                    <a:pt x="21244" y="9060"/>
                  </a:cubicBezTo>
                  <a:cubicBezTo>
                    <a:pt x="20888" y="9648"/>
                    <a:pt x="20176" y="9985"/>
                    <a:pt x="17684" y="10195"/>
                  </a:cubicBezTo>
                  <a:cubicBezTo>
                    <a:pt x="15191" y="10405"/>
                    <a:pt x="10919" y="10489"/>
                    <a:pt x="8070" y="10447"/>
                  </a:cubicBezTo>
                  <a:cubicBezTo>
                    <a:pt x="5222" y="10405"/>
                    <a:pt x="3798" y="10237"/>
                    <a:pt x="2492" y="10153"/>
                  </a:cubicBezTo>
                  <a:cubicBezTo>
                    <a:pt x="1187" y="10069"/>
                    <a:pt x="0" y="10069"/>
                    <a:pt x="119" y="9985"/>
                  </a:cubicBezTo>
                  <a:cubicBezTo>
                    <a:pt x="237" y="9901"/>
                    <a:pt x="1662" y="9732"/>
                    <a:pt x="3086" y="9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2106308" y="4115256"/>
              <a:ext cx="135242" cy="176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220" fill="norm" stroke="1" extrusionOk="0">
                  <a:moveTo>
                    <a:pt x="21232" y="359"/>
                  </a:moveTo>
                  <a:cubicBezTo>
                    <a:pt x="17909" y="105"/>
                    <a:pt x="14586" y="-149"/>
                    <a:pt x="11927" y="105"/>
                  </a:cubicBezTo>
                  <a:cubicBezTo>
                    <a:pt x="9269" y="359"/>
                    <a:pt x="7275" y="1122"/>
                    <a:pt x="5946" y="2900"/>
                  </a:cubicBezTo>
                  <a:cubicBezTo>
                    <a:pt x="4617" y="4679"/>
                    <a:pt x="3952" y="7475"/>
                    <a:pt x="3121" y="10143"/>
                  </a:cubicBezTo>
                  <a:cubicBezTo>
                    <a:pt x="2290" y="12811"/>
                    <a:pt x="1294" y="15352"/>
                    <a:pt x="629" y="17258"/>
                  </a:cubicBezTo>
                  <a:cubicBezTo>
                    <a:pt x="-36" y="19164"/>
                    <a:pt x="-368" y="20435"/>
                    <a:pt x="629" y="20943"/>
                  </a:cubicBezTo>
                  <a:cubicBezTo>
                    <a:pt x="1626" y="21451"/>
                    <a:pt x="3952" y="21197"/>
                    <a:pt x="7109" y="20689"/>
                  </a:cubicBezTo>
                  <a:cubicBezTo>
                    <a:pt x="10266" y="20180"/>
                    <a:pt x="14254" y="19418"/>
                    <a:pt x="18241" y="18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2095500" y="4200800"/>
              <a:ext cx="952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2363754" y="3875271"/>
              <a:ext cx="87347" cy="26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321" fill="norm" stroke="1" extrusionOk="0">
                  <a:moveTo>
                    <a:pt x="21222" y="2707"/>
                  </a:moveTo>
                  <a:cubicBezTo>
                    <a:pt x="19165" y="1507"/>
                    <a:pt x="17108" y="307"/>
                    <a:pt x="15308" y="50"/>
                  </a:cubicBezTo>
                  <a:cubicBezTo>
                    <a:pt x="13508" y="-207"/>
                    <a:pt x="11965" y="479"/>
                    <a:pt x="9393" y="3136"/>
                  </a:cubicBezTo>
                  <a:cubicBezTo>
                    <a:pt x="6822" y="5793"/>
                    <a:pt x="3222" y="10422"/>
                    <a:pt x="1422" y="13593"/>
                  </a:cubicBezTo>
                  <a:cubicBezTo>
                    <a:pt x="-378" y="16764"/>
                    <a:pt x="-378" y="18479"/>
                    <a:pt x="908" y="19593"/>
                  </a:cubicBezTo>
                  <a:cubicBezTo>
                    <a:pt x="2193" y="20707"/>
                    <a:pt x="4765" y="21222"/>
                    <a:pt x="7851" y="21307"/>
                  </a:cubicBezTo>
                  <a:cubicBezTo>
                    <a:pt x="10936" y="21393"/>
                    <a:pt x="14536" y="21050"/>
                    <a:pt x="18136" y="20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2501900" y="3951138"/>
              <a:ext cx="203200" cy="146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6" fill="norm" stroke="1" extrusionOk="0">
                  <a:moveTo>
                    <a:pt x="0" y="3940"/>
                  </a:moveTo>
                  <a:cubicBezTo>
                    <a:pt x="675" y="2419"/>
                    <a:pt x="1350" y="898"/>
                    <a:pt x="2250" y="289"/>
                  </a:cubicBezTo>
                  <a:cubicBezTo>
                    <a:pt x="3150" y="-319"/>
                    <a:pt x="4275" y="-15"/>
                    <a:pt x="5513" y="1658"/>
                  </a:cubicBezTo>
                  <a:cubicBezTo>
                    <a:pt x="6750" y="3332"/>
                    <a:pt x="8100" y="6374"/>
                    <a:pt x="8438" y="9264"/>
                  </a:cubicBezTo>
                  <a:cubicBezTo>
                    <a:pt x="8775" y="12154"/>
                    <a:pt x="8100" y="14892"/>
                    <a:pt x="7312" y="16870"/>
                  </a:cubicBezTo>
                  <a:cubicBezTo>
                    <a:pt x="6525" y="18847"/>
                    <a:pt x="5625" y="20064"/>
                    <a:pt x="4613" y="20673"/>
                  </a:cubicBezTo>
                  <a:cubicBezTo>
                    <a:pt x="3600" y="21281"/>
                    <a:pt x="2475" y="21281"/>
                    <a:pt x="2025" y="20368"/>
                  </a:cubicBezTo>
                  <a:cubicBezTo>
                    <a:pt x="1575" y="19456"/>
                    <a:pt x="1800" y="17630"/>
                    <a:pt x="3150" y="14588"/>
                  </a:cubicBezTo>
                  <a:cubicBezTo>
                    <a:pt x="4500" y="11546"/>
                    <a:pt x="6975" y="7287"/>
                    <a:pt x="8662" y="4701"/>
                  </a:cubicBezTo>
                  <a:cubicBezTo>
                    <a:pt x="10350" y="2115"/>
                    <a:pt x="11250" y="1202"/>
                    <a:pt x="11812" y="1506"/>
                  </a:cubicBezTo>
                  <a:cubicBezTo>
                    <a:pt x="12375" y="1811"/>
                    <a:pt x="12600" y="3332"/>
                    <a:pt x="12713" y="5309"/>
                  </a:cubicBezTo>
                  <a:cubicBezTo>
                    <a:pt x="12825" y="7287"/>
                    <a:pt x="12825" y="9720"/>
                    <a:pt x="14287" y="11089"/>
                  </a:cubicBezTo>
                  <a:cubicBezTo>
                    <a:pt x="15750" y="12458"/>
                    <a:pt x="18675" y="12763"/>
                    <a:pt x="21600" y="13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2736849" y="3838850"/>
              <a:ext cx="8652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0" y="0"/>
                  </a:moveTo>
                  <a:cubicBezTo>
                    <a:pt x="6171" y="3380"/>
                    <a:pt x="12343" y="6759"/>
                    <a:pt x="16200" y="9698"/>
                  </a:cubicBezTo>
                  <a:cubicBezTo>
                    <a:pt x="20057" y="12637"/>
                    <a:pt x="21600" y="15135"/>
                    <a:pt x="20829" y="17045"/>
                  </a:cubicBezTo>
                  <a:cubicBezTo>
                    <a:pt x="20057" y="18955"/>
                    <a:pt x="16971" y="20278"/>
                    <a:pt x="138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3295650" y="3972200"/>
              <a:ext cx="889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3282950" y="4067450"/>
              <a:ext cx="139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3953195" y="3515485"/>
              <a:ext cx="301305" cy="185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540" fill="norm" stroke="1" extrusionOk="0">
                  <a:moveTo>
                    <a:pt x="21502" y="584"/>
                  </a:moveTo>
                  <a:cubicBezTo>
                    <a:pt x="21502" y="461"/>
                    <a:pt x="21502" y="339"/>
                    <a:pt x="20520" y="216"/>
                  </a:cubicBezTo>
                  <a:cubicBezTo>
                    <a:pt x="19538" y="93"/>
                    <a:pt x="17575" y="-30"/>
                    <a:pt x="15233" y="7"/>
                  </a:cubicBezTo>
                  <a:cubicBezTo>
                    <a:pt x="12892" y="44"/>
                    <a:pt x="10173" y="240"/>
                    <a:pt x="8059" y="621"/>
                  </a:cubicBezTo>
                  <a:cubicBezTo>
                    <a:pt x="5944" y="1002"/>
                    <a:pt x="4433" y="1567"/>
                    <a:pt x="4207" y="2145"/>
                  </a:cubicBezTo>
                  <a:cubicBezTo>
                    <a:pt x="3980" y="2722"/>
                    <a:pt x="5038" y="3312"/>
                    <a:pt x="6473" y="3926"/>
                  </a:cubicBezTo>
                  <a:cubicBezTo>
                    <a:pt x="7908" y="4541"/>
                    <a:pt x="9720" y="5180"/>
                    <a:pt x="10173" y="5683"/>
                  </a:cubicBezTo>
                  <a:cubicBezTo>
                    <a:pt x="10626" y="6187"/>
                    <a:pt x="9720" y="6556"/>
                    <a:pt x="8361" y="6863"/>
                  </a:cubicBezTo>
                  <a:cubicBezTo>
                    <a:pt x="7001" y="7170"/>
                    <a:pt x="5189" y="7416"/>
                    <a:pt x="3905" y="7563"/>
                  </a:cubicBezTo>
                  <a:cubicBezTo>
                    <a:pt x="2621" y="7711"/>
                    <a:pt x="1866" y="7760"/>
                    <a:pt x="1866" y="7772"/>
                  </a:cubicBezTo>
                  <a:cubicBezTo>
                    <a:pt x="1866" y="7784"/>
                    <a:pt x="2621" y="7760"/>
                    <a:pt x="3829" y="7772"/>
                  </a:cubicBezTo>
                  <a:cubicBezTo>
                    <a:pt x="5038" y="7784"/>
                    <a:pt x="6699" y="7833"/>
                    <a:pt x="7983" y="7969"/>
                  </a:cubicBezTo>
                  <a:cubicBezTo>
                    <a:pt x="9267" y="8104"/>
                    <a:pt x="10173" y="8325"/>
                    <a:pt x="10626" y="8632"/>
                  </a:cubicBezTo>
                  <a:cubicBezTo>
                    <a:pt x="11080" y="8939"/>
                    <a:pt x="11080" y="9332"/>
                    <a:pt x="10551" y="9848"/>
                  </a:cubicBezTo>
                  <a:cubicBezTo>
                    <a:pt x="10022" y="10365"/>
                    <a:pt x="8965" y="11003"/>
                    <a:pt x="7832" y="11679"/>
                  </a:cubicBezTo>
                  <a:cubicBezTo>
                    <a:pt x="6699" y="12355"/>
                    <a:pt x="5491" y="13068"/>
                    <a:pt x="4433" y="13817"/>
                  </a:cubicBezTo>
                  <a:cubicBezTo>
                    <a:pt x="3376" y="14567"/>
                    <a:pt x="2470" y="15353"/>
                    <a:pt x="1941" y="16127"/>
                  </a:cubicBezTo>
                  <a:cubicBezTo>
                    <a:pt x="1412" y="16901"/>
                    <a:pt x="1261" y="17663"/>
                    <a:pt x="959" y="18351"/>
                  </a:cubicBezTo>
                  <a:cubicBezTo>
                    <a:pt x="657" y="19039"/>
                    <a:pt x="204" y="19653"/>
                    <a:pt x="53" y="20096"/>
                  </a:cubicBezTo>
                  <a:cubicBezTo>
                    <a:pt x="-98" y="20538"/>
                    <a:pt x="53" y="20808"/>
                    <a:pt x="808" y="21029"/>
                  </a:cubicBezTo>
                  <a:cubicBezTo>
                    <a:pt x="1564" y="21251"/>
                    <a:pt x="2923" y="21423"/>
                    <a:pt x="4962" y="21496"/>
                  </a:cubicBezTo>
                  <a:cubicBezTo>
                    <a:pt x="7001" y="21570"/>
                    <a:pt x="9720" y="21545"/>
                    <a:pt x="12061" y="21459"/>
                  </a:cubicBezTo>
                  <a:cubicBezTo>
                    <a:pt x="14403" y="21373"/>
                    <a:pt x="16366" y="21226"/>
                    <a:pt x="18330" y="21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4692649" y="3375300"/>
              <a:ext cx="698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8" y="4114"/>
                    <a:pt x="5236" y="8229"/>
                    <a:pt x="7200" y="11700"/>
                  </a:cubicBezTo>
                  <a:cubicBezTo>
                    <a:pt x="9164" y="15171"/>
                    <a:pt x="10473" y="18000"/>
                    <a:pt x="12764" y="19543"/>
                  </a:cubicBezTo>
                  <a:cubicBezTo>
                    <a:pt x="15055" y="21086"/>
                    <a:pt x="18327" y="213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4768850" y="3400700"/>
              <a:ext cx="76200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379"/>
                    <a:pt x="16800" y="758"/>
                    <a:pt x="15000" y="2021"/>
                  </a:cubicBezTo>
                  <a:cubicBezTo>
                    <a:pt x="13200" y="3284"/>
                    <a:pt x="12000" y="5432"/>
                    <a:pt x="9900" y="8400"/>
                  </a:cubicBezTo>
                  <a:cubicBezTo>
                    <a:pt x="7800" y="11368"/>
                    <a:pt x="4800" y="15158"/>
                    <a:pt x="3000" y="17495"/>
                  </a:cubicBezTo>
                  <a:cubicBezTo>
                    <a:pt x="1200" y="19832"/>
                    <a:pt x="600" y="207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Line"/>
            <p:cNvSpPr/>
            <p:nvPr/>
          </p:nvSpPr>
          <p:spPr>
            <a:xfrm>
              <a:off x="4806949" y="3595845"/>
              <a:ext cx="184151" cy="16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8" fill="norm" stroke="1" extrusionOk="0">
                  <a:moveTo>
                    <a:pt x="0" y="8422"/>
                  </a:moveTo>
                  <a:cubicBezTo>
                    <a:pt x="248" y="7055"/>
                    <a:pt x="497" y="5688"/>
                    <a:pt x="1738" y="4048"/>
                  </a:cubicBezTo>
                  <a:cubicBezTo>
                    <a:pt x="2979" y="2407"/>
                    <a:pt x="5214" y="493"/>
                    <a:pt x="6703" y="83"/>
                  </a:cubicBezTo>
                  <a:cubicBezTo>
                    <a:pt x="8193" y="-327"/>
                    <a:pt x="8938" y="767"/>
                    <a:pt x="8938" y="3501"/>
                  </a:cubicBezTo>
                  <a:cubicBezTo>
                    <a:pt x="8938" y="6235"/>
                    <a:pt x="8193" y="10610"/>
                    <a:pt x="7448" y="13344"/>
                  </a:cubicBezTo>
                  <a:cubicBezTo>
                    <a:pt x="6703" y="16078"/>
                    <a:pt x="5959" y="17172"/>
                    <a:pt x="5214" y="18402"/>
                  </a:cubicBezTo>
                  <a:cubicBezTo>
                    <a:pt x="4469" y="19632"/>
                    <a:pt x="3724" y="21000"/>
                    <a:pt x="4593" y="21136"/>
                  </a:cubicBezTo>
                  <a:cubicBezTo>
                    <a:pt x="5462" y="21273"/>
                    <a:pt x="7945" y="20179"/>
                    <a:pt x="11048" y="18949"/>
                  </a:cubicBezTo>
                  <a:cubicBezTo>
                    <a:pt x="14152" y="17719"/>
                    <a:pt x="17876" y="16351"/>
                    <a:pt x="21600" y="14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" name="Line"/>
            <p:cNvSpPr/>
            <p:nvPr/>
          </p:nvSpPr>
          <p:spPr>
            <a:xfrm>
              <a:off x="5740400" y="3534050"/>
              <a:ext cx="254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Line"/>
            <p:cNvSpPr/>
            <p:nvPr/>
          </p:nvSpPr>
          <p:spPr>
            <a:xfrm>
              <a:off x="5772150" y="3470550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5861050" y="3263542"/>
              <a:ext cx="120650" cy="422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21600" y="2128"/>
                  </a:moveTo>
                  <a:cubicBezTo>
                    <a:pt x="18947" y="1375"/>
                    <a:pt x="16295" y="623"/>
                    <a:pt x="13832" y="247"/>
                  </a:cubicBezTo>
                  <a:cubicBezTo>
                    <a:pt x="11368" y="-129"/>
                    <a:pt x="9095" y="-129"/>
                    <a:pt x="7389" y="623"/>
                  </a:cubicBezTo>
                  <a:cubicBezTo>
                    <a:pt x="5684" y="1375"/>
                    <a:pt x="4547" y="2880"/>
                    <a:pt x="3600" y="5620"/>
                  </a:cubicBezTo>
                  <a:cubicBezTo>
                    <a:pt x="2653" y="8361"/>
                    <a:pt x="1895" y="12337"/>
                    <a:pt x="1516" y="14862"/>
                  </a:cubicBezTo>
                  <a:cubicBezTo>
                    <a:pt x="1137" y="17387"/>
                    <a:pt x="1137" y="18462"/>
                    <a:pt x="947" y="19322"/>
                  </a:cubicBezTo>
                  <a:cubicBezTo>
                    <a:pt x="758" y="20181"/>
                    <a:pt x="379" y="20826"/>
                    <a:pt x="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5797550" y="3495950"/>
              <a:ext cx="1651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6500546" y="3496655"/>
              <a:ext cx="192354" cy="176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0960" fill="norm" stroke="1" extrusionOk="0">
                  <a:moveTo>
                    <a:pt x="2319" y="670"/>
                  </a:moveTo>
                  <a:cubicBezTo>
                    <a:pt x="3493" y="167"/>
                    <a:pt x="4666" y="-335"/>
                    <a:pt x="5723" y="293"/>
                  </a:cubicBezTo>
                  <a:cubicBezTo>
                    <a:pt x="6779" y="921"/>
                    <a:pt x="7719" y="2679"/>
                    <a:pt x="7836" y="5442"/>
                  </a:cubicBezTo>
                  <a:cubicBezTo>
                    <a:pt x="7953" y="8205"/>
                    <a:pt x="7249" y="11972"/>
                    <a:pt x="6310" y="14609"/>
                  </a:cubicBezTo>
                  <a:cubicBezTo>
                    <a:pt x="5371" y="17246"/>
                    <a:pt x="4197" y="18753"/>
                    <a:pt x="3023" y="19758"/>
                  </a:cubicBezTo>
                  <a:cubicBezTo>
                    <a:pt x="1849" y="20763"/>
                    <a:pt x="675" y="21265"/>
                    <a:pt x="206" y="20763"/>
                  </a:cubicBezTo>
                  <a:cubicBezTo>
                    <a:pt x="-264" y="20260"/>
                    <a:pt x="-29" y="18753"/>
                    <a:pt x="1966" y="15991"/>
                  </a:cubicBezTo>
                  <a:cubicBezTo>
                    <a:pt x="3962" y="13228"/>
                    <a:pt x="7719" y="9209"/>
                    <a:pt x="9245" y="8079"/>
                  </a:cubicBezTo>
                  <a:cubicBezTo>
                    <a:pt x="10771" y="6949"/>
                    <a:pt x="10066" y="8707"/>
                    <a:pt x="9714" y="10214"/>
                  </a:cubicBezTo>
                  <a:cubicBezTo>
                    <a:pt x="9362" y="11721"/>
                    <a:pt x="9362" y="12977"/>
                    <a:pt x="11358" y="13981"/>
                  </a:cubicBezTo>
                  <a:cubicBezTo>
                    <a:pt x="13353" y="14986"/>
                    <a:pt x="17345" y="15739"/>
                    <a:pt x="21336" y="16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6800849" y="3540400"/>
              <a:ext cx="76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6788150" y="3622950"/>
              <a:ext cx="1460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22" y="16000"/>
                    <a:pt x="10643" y="10400"/>
                    <a:pt x="14243" y="6800"/>
                  </a:cubicBezTo>
                  <a:cubicBezTo>
                    <a:pt x="17843" y="3200"/>
                    <a:pt x="19722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7055213" y="3425269"/>
              <a:ext cx="183787" cy="256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120" fill="norm" stroke="1" extrusionOk="0">
                  <a:moveTo>
                    <a:pt x="694" y="6339"/>
                  </a:moveTo>
                  <a:cubicBezTo>
                    <a:pt x="203" y="5468"/>
                    <a:pt x="-288" y="4597"/>
                    <a:pt x="203" y="3465"/>
                  </a:cubicBezTo>
                  <a:cubicBezTo>
                    <a:pt x="694" y="2333"/>
                    <a:pt x="2167" y="939"/>
                    <a:pt x="4253" y="330"/>
                  </a:cubicBezTo>
                  <a:cubicBezTo>
                    <a:pt x="6339" y="-280"/>
                    <a:pt x="9039" y="-106"/>
                    <a:pt x="10880" y="1375"/>
                  </a:cubicBezTo>
                  <a:cubicBezTo>
                    <a:pt x="12721" y="2855"/>
                    <a:pt x="13703" y="5643"/>
                    <a:pt x="12353" y="8778"/>
                  </a:cubicBezTo>
                  <a:cubicBezTo>
                    <a:pt x="11003" y="11914"/>
                    <a:pt x="7321" y="15397"/>
                    <a:pt x="4989" y="17488"/>
                  </a:cubicBezTo>
                  <a:cubicBezTo>
                    <a:pt x="2657" y="19578"/>
                    <a:pt x="1676" y="20275"/>
                    <a:pt x="1798" y="20710"/>
                  </a:cubicBezTo>
                  <a:cubicBezTo>
                    <a:pt x="1921" y="21146"/>
                    <a:pt x="3148" y="21320"/>
                    <a:pt x="6585" y="20797"/>
                  </a:cubicBezTo>
                  <a:cubicBezTo>
                    <a:pt x="10021" y="20275"/>
                    <a:pt x="15667" y="19055"/>
                    <a:pt x="21312" y="17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7265344" y="3495950"/>
              <a:ext cx="163515" cy="167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370" fill="norm" stroke="1" extrusionOk="0">
                  <a:moveTo>
                    <a:pt x="15881" y="3240"/>
                  </a:moveTo>
                  <a:cubicBezTo>
                    <a:pt x="13214" y="2700"/>
                    <a:pt x="10548" y="2160"/>
                    <a:pt x="8148" y="2565"/>
                  </a:cubicBezTo>
                  <a:cubicBezTo>
                    <a:pt x="5748" y="2970"/>
                    <a:pt x="3614" y="4320"/>
                    <a:pt x="2148" y="7290"/>
                  </a:cubicBezTo>
                  <a:cubicBezTo>
                    <a:pt x="681" y="10260"/>
                    <a:pt x="-119" y="14850"/>
                    <a:pt x="14" y="17685"/>
                  </a:cubicBezTo>
                  <a:cubicBezTo>
                    <a:pt x="148" y="20520"/>
                    <a:pt x="1214" y="21600"/>
                    <a:pt x="4681" y="21330"/>
                  </a:cubicBezTo>
                  <a:cubicBezTo>
                    <a:pt x="8148" y="21060"/>
                    <a:pt x="14014" y="19440"/>
                    <a:pt x="17348" y="16740"/>
                  </a:cubicBezTo>
                  <a:cubicBezTo>
                    <a:pt x="20681" y="14040"/>
                    <a:pt x="21481" y="10260"/>
                    <a:pt x="19614" y="7290"/>
                  </a:cubicBezTo>
                  <a:cubicBezTo>
                    <a:pt x="17748" y="4320"/>
                    <a:pt x="13214" y="2160"/>
                    <a:pt x="10281" y="1080"/>
                  </a:cubicBezTo>
                  <a:cubicBezTo>
                    <a:pt x="7348" y="0"/>
                    <a:pt x="6014" y="0"/>
                    <a:pt x="46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4667249" y="4188100"/>
              <a:ext cx="571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6207"/>
                    <a:pt x="9600" y="12414"/>
                    <a:pt x="13200" y="16014"/>
                  </a:cubicBezTo>
                  <a:cubicBezTo>
                    <a:pt x="16800" y="19614"/>
                    <a:pt x="19200" y="2060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4768850" y="4181750"/>
              <a:ext cx="88900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352"/>
                    <a:pt x="14400" y="6703"/>
                    <a:pt x="10800" y="10303"/>
                  </a:cubicBezTo>
                  <a:cubicBezTo>
                    <a:pt x="7200" y="13903"/>
                    <a:pt x="3600" y="177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4826000" y="4404533"/>
              <a:ext cx="273050" cy="18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0" y="8130"/>
                  </a:moveTo>
                  <a:cubicBezTo>
                    <a:pt x="837" y="5647"/>
                    <a:pt x="1674" y="3165"/>
                    <a:pt x="2512" y="1799"/>
                  </a:cubicBezTo>
                  <a:cubicBezTo>
                    <a:pt x="3349" y="434"/>
                    <a:pt x="4186" y="185"/>
                    <a:pt x="5023" y="61"/>
                  </a:cubicBezTo>
                  <a:cubicBezTo>
                    <a:pt x="5860" y="-63"/>
                    <a:pt x="6698" y="-63"/>
                    <a:pt x="7200" y="682"/>
                  </a:cubicBezTo>
                  <a:cubicBezTo>
                    <a:pt x="7702" y="1427"/>
                    <a:pt x="7870" y="2916"/>
                    <a:pt x="7116" y="5896"/>
                  </a:cubicBezTo>
                  <a:cubicBezTo>
                    <a:pt x="6363" y="8875"/>
                    <a:pt x="4688" y="13344"/>
                    <a:pt x="3684" y="16199"/>
                  </a:cubicBezTo>
                  <a:cubicBezTo>
                    <a:pt x="2679" y="19054"/>
                    <a:pt x="2344" y="20296"/>
                    <a:pt x="2930" y="20916"/>
                  </a:cubicBezTo>
                  <a:cubicBezTo>
                    <a:pt x="3516" y="21537"/>
                    <a:pt x="5023" y="21537"/>
                    <a:pt x="8288" y="20420"/>
                  </a:cubicBezTo>
                  <a:cubicBezTo>
                    <a:pt x="11553" y="19303"/>
                    <a:pt x="16577" y="17068"/>
                    <a:pt x="21600" y="148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6007100" y="4327800"/>
              <a:ext cx="1" cy="762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6013450" y="4219850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6095460" y="4076692"/>
              <a:ext cx="146590" cy="34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18" fill="norm" stroke="1" extrusionOk="0">
                  <a:moveTo>
                    <a:pt x="21370" y="4618"/>
                  </a:moveTo>
                  <a:cubicBezTo>
                    <a:pt x="18593" y="3018"/>
                    <a:pt x="15816" y="1418"/>
                    <a:pt x="13347" y="618"/>
                  </a:cubicBezTo>
                  <a:cubicBezTo>
                    <a:pt x="10879" y="-182"/>
                    <a:pt x="8719" y="-182"/>
                    <a:pt x="6713" y="485"/>
                  </a:cubicBezTo>
                  <a:cubicBezTo>
                    <a:pt x="4707" y="1151"/>
                    <a:pt x="2856" y="2485"/>
                    <a:pt x="1621" y="4885"/>
                  </a:cubicBezTo>
                  <a:cubicBezTo>
                    <a:pt x="387" y="7285"/>
                    <a:pt x="-230" y="10751"/>
                    <a:pt x="79" y="13685"/>
                  </a:cubicBezTo>
                  <a:cubicBezTo>
                    <a:pt x="387" y="16618"/>
                    <a:pt x="1621" y="19018"/>
                    <a:pt x="2856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6064199" y="4302400"/>
              <a:ext cx="190552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717" y="21600"/>
                  </a:moveTo>
                  <a:cubicBezTo>
                    <a:pt x="243" y="18600"/>
                    <a:pt x="-232" y="15600"/>
                    <a:pt x="124" y="13800"/>
                  </a:cubicBezTo>
                  <a:cubicBezTo>
                    <a:pt x="480" y="12000"/>
                    <a:pt x="1667" y="11400"/>
                    <a:pt x="5346" y="9300"/>
                  </a:cubicBezTo>
                  <a:cubicBezTo>
                    <a:pt x="9025" y="7200"/>
                    <a:pt x="15197" y="3600"/>
                    <a:pt x="213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6689527" y="4196266"/>
              <a:ext cx="282774" cy="197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166" fill="norm" stroke="1" extrusionOk="0">
                  <a:moveTo>
                    <a:pt x="2655" y="3216"/>
                  </a:moveTo>
                  <a:cubicBezTo>
                    <a:pt x="2655" y="2079"/>
                    <a:pt x="2655" y="942"/>
                    <a:pt x="3135" y="373"/>
                  </a:cubicBezTo>
                  <a:cubicBezTo>
                    <a:pt x="3615" y="-195"/>
                    <a:pt x="4575" y="-195"/>
                    <a:pt x="5695" y="942"/>
                  </a:cubicBezTo>
                  <a:cubicBezTo>
                    <a:pt x="6815" y="2079"/>
                    <a:pt x="8095" y="4352"/>
                    <a:pt x="8095" y="7422"/>
                  </a:cubicBezTo>
                  <a:cubicBezTo>
                    <a:pt x="8095" y="10491"/>
                    <a:pt x="6815" y="14357"/>
                    <a:pt x="5775" y="16744"/>
                  </a:cubicBezTo>
                  <a:cubicBezTo>
                    <a:pt x="4735" y="19131"/>
                    <a:pt x="3935" y="20041"/>
                    <a:pt x="2975" y="20609"/>
                  </a:cubicBezTo>
                  <a:cubicBezTo>
                    <a:pt x="2015" y="21178"/>
                    <a:pt x="895" y="21405"/>
                    <a:pt x="335" y="20837"/>
                  </a:cubicBezTo>
                  <a:cubicBezTo>
                    <a:pt x="-225" y="20268"/>
                    <a:pt x="-225" y="18904"/>
                    <a:pt x="1455" y="16062"/>
                  </a:cubicBezTo>
                  <a:cubicBezTo>
                    <a:pt x="3135" y="13220"/>
                    <a:pt x="6495" y="8900"/>
                    <a:pt x="8895" y="6171"/>
                  </a:cubicBezTo>
                  <a:cubicBezTo>
                    <a:pt x="11295" y="3443"/>
                    <a:pt x="12735" y="2306"/>
                    <a:pt x="13375" y="2306"/>
                  </a:cubicBezTo>
                  <a:cubicBezTo>
                    <a:pt x="14015" y="2306"/>
                    <a:pt x="13855" y="3443"/>
                    <a:pt x="13455" y="5262"/>
                  </a:cubicBezTo>
                  <a:cubicBezTo>
                    <a:pt x="13055" y="7081"/>
                    <a:pt x="12415" y="9582"/>
                    <a:pt x="12095" y="11401"/>
                  </a:cubicBezTo>
                  <a:cubicBezTo>
                    <a:pt x="11775" y="13220"/>
                    <a:pt x="11775" y="14357"/>
                    <a:pt x="12175" y="15152"/>
                  </a:cubicBezTo>
                  <a:cubicBezTo>
                    <a:pt x="12575" y="15948"/>
                    <a:pt x="13375" y="16403"/>
                    <a:pt x="14975" y="16403"/>
                  </a:cubicBezTo>
                  <a:cubicBezTo>
                    <a:pt x="16575" y="16403"/>
                    <a:pt x="18975" y="15948"/>
                    <a:pt x="21375" y="15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7023100" y="4283350"/>
              <a:ext cx="635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7023100" y="4353200"/>
              <a:ext cx="1714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33" y="16800"/>
                    <a:pt x="9067" y="12000"/>
                    <a:pt x="12667" y="8400"/>
                  </a:cubicBezTo>
                  <a:cubicBezTo>
                    <a:pt x="16267" y="4800"/>
                    <a:pt x="1893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7264554" y="4226200"/>
              <a:ext cx="182098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362" fill="norm" stroke="1" extrusionOk="0">
                  <a:moveTo>
                    <a:pt x="14224" y="1662"/>
                  </a:moveTo>
                  <a:cubicBezTo>
                    <a:pt x="11613" y="1662"/>
                    <a:pt x="9003" y="1662"/>
                    <a:pt x="6510" y="4292"/>
                  </a:cubicBezTo>
                  <a:cubicBezTo>
                    <a:pt x="4018" y="6923"/>
                    <a:pt x="1644" y="12185"/>
                    <a:pt x="576" y="15508"/>
                  </a:cubicBezTo>
                  <a:cubicBezTo>
                    <a:pt x="-492" y="18831"/>
                    <a:pt x="-255" y="20215"/>
                    <a:pt x="2831" y="20908"/>
                  </a:cubicBezTo>
                  <a:cubicBezTo>
                    <a:pt x="5917" y="21600"/>
                    <a:pt x="11851" y="21600"/>
                    <a:pt x="15649" y="20215"/>
                  </a:cubicBezTo>
                  <a:cubicBezTo>
                    <a:pt x="19446" y="18831"/>
                    <a:pt x="21108" y="16062"/>
                    <a:pt x="20159" y="12600"/>
                  </a:cubicBezTo>
                  <a:cubicBezTo>
                    <a:pt x="19209" y="9138"/>
                    <a:pt x="15649" y="4985"/>
                    <a:pt x="13156" y="2769"/>
                  </a:cubicBezTo>
                  <a:cubicBezTo>
                    <a:pt x="10664" y="554"/>
                    <a:pt x="9240" y="277"/>
                    <a:pt x="78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4670023" y="5033595"/>
              <a:ext cx="207813" cy="256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109" fill="norm" stroke="1" extrusionOk="0">
                  <a:moveTo>
                    <a:pt x="9985" y="6193"/>
                  </a:moveTo>
                  <a:cubicBezTo>
                    <a:pt x="9985" y="5322"/>
                    <a:pt x="9985" y="4451"/>
                    <a:pt x="9985" y="3580"/>
                  </a:cubicBezTo>
                  <a:cubicBezTo>
                    <a:pt x="9985" y="2709"/>
                    <a:pt x="9985" y="1838"/>
                    <a:pt x="9451" y="1577"/>
                  </a:cubicBezTo>
                  <a:cubicBezTo>
                    <a:pt x="8916" y="1316"/>
                    <a:pt x="7847" y="1664"/>
                    <a:pt x="6136" y="3754"/>
                  </a:cubicBezTo>
                  <a:cubicBezTo>
                    <a:pt x="4425" y="5845"/>
                    <a:pt x="2072" y="9677"/>
                    <a:pt x="896" y="12638"/>
                  </a:cubicBezTo>
                  <a:cubicBezTo>
                    <a:pt x="-280" y="15599"/>
                    <a:pt x="-280" y="17690"/>
                    <a:pt x="789" y="19170"/>
                  </a:cubicBezTo>
                  <a:cubicBezTo>
                    <a:pt x="1859" y="20651"/>
                    <a:pt x="3997" y="21522"/>
                    <a:pt x="7312" y="20912"/>
                  </a:cubicBezTo>
                  <a:cubicBezTo>
                    <a:pt x="10627" y="20303"/>
                    <a:pt x="15118" y="18212"/>
                    <a:pt x="17791" y="15599"/>
                  </a:cubicBezTo>
                  <a:cubicBezTo>
                    <a:pt x="20465" y="12987"/>
                    <a:pt x="21320" y="9851"/>
                    <a:pt x="20892" y="7325"/>
                  </a:cubicBezTo>
                  <a:cubicBezTo>
                    <a:pt x="20465" y="4799"/>
                    <a:pt x="18754" y="2883"/>
                    <a:pt x="17364" y="1664"/>
                  </a:cubicBezTo>
                  <a:cubicBezTo>
                    <a:pt x="15973" y="445"/>
                    <a:pt x="14904" y="-78"/>
                    <a:pt x="13728" y="9"/>
                  </a:cubicBezTo>
                  <a:cubicBezTo>
                    <a:pt x="12552" y="96"/>
                    <a:pt x="11269" y="793"/>
                    <a:pt x="9985" y="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6023318" y="5094955"/>
              <a:ext cx="155233" cy="164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3" h="20284" fill="norm" stroke="1" extrusionOk="0">
                  <a:moveTo>
                    <a:pt x="20844" y="927"/>
                  </a:moveTo>
                  <a:cubicBezTo>
                    <a:pt x="17149" y="147"/>
                    <a:pt x="13454" y="-634"/>
                    <a:pt x="10044" y="797"/>
                  </a:cubicBezTo>
                  <a:cubicBezTo>
                    <a:pt x="6633" y="2229"/>
                    <a:pt x="3507" y="5872"/>
                    <a:pt x="1801" y="9255"/>
                  </a:cubicBezTo>
                  <a:cubicBezTo>
                    <a:pt x="96" y="12638"/>
                    <a:pt x="-188" y="15761"/>
                    <a:pt x="96" y="17843"/>
                  </a:cubicBezTo>
                  <a:cubicBezTo>
                    <a:pt x="380" y="19925"/>
                    <a:pt x="1233" y="20966"/>
                    <a:pt x="4786" y="19795"/>
                  </a:cubicBezTo>
                  <a:cubicBezTo>
                    <a:pt x="8338" y="18624"/>
                    <a:pt x="14591" y="15241"/>
                    <a:pt x="17859" y="12118"/>
                  </a:cubicBezTo>
                  <a:cubicBezTo>
                    <a:pt x="21128" y="8995"/>
                    <a:pt x="21412" y="6132"/>
                    <a:pt x="19991" y="4311"/>
                  </a:cubicBezTo>
                  <a:cubicBezTo>
                    <a:pt x="18570" y="2489"/>
                    <a:pt x="15444" y="1708"/>
                    <a:pt x="13028" y="1318"/>
                  </a:cubicBezTo>
                  <a:cubicBezTo>
                    <a:pt x="10612" y="927"/>
                    <a:pt x="8907" y="927"/>
                    <a:pt x="8765" y="797"/>
                  </a:cubicBezTo>
                  <a:cubicBezTo>
                    <a:pt x="8623" y="667"/>
                    <a:pt x="10044" y="407"/>
                    <a:pt x="11465" y="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6273619" y="4804151"/>
              <a:ext cx="216082" cy="429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268" fill="norm" stroke="1" extrusionOk="0">
                  <a:moveTo>
                    <a:pt x="17004" y="1253"/>
                  </a:moveTo>
                  <a:cubicBezTo>
                    <a:pt x="16585" y="729"/>
                    <a:pt x="16165" y="205"/>
                    <a:pt x="15431" y="47"/>
                  </a:cubicBezTo>
                  <a:cubicBezTo>
                    <a:pt x="14697" y="-110"/>
                    <a:pt x="13649" y="100"/>
                    <a:pt x="12391" y="1043"/>
                  </a:cubicBezTo>
                  <a:cubicBezTo>
                    <a:pt x="11132" y="1987"/>
                    <a:pt x="9664" y="3665"/>
                    <a:pt x="8301" y="6391"/>
                  </a:cubicBezTo>
                  <a:cubicBezTo>
                    <a:pt x="6938" y="9117"/>
                    <a:pt x="5680" y="12892"/>
                    <a:pt x="4946" y="15408"/>
                  </a:cubicBezTo>
                  <a:cubicBezTo>
                    <a:pt x="4212" y="17925"/>
                    <a:pt x="4002" y="19183"/>
                    <a:pt x="4317" y="19970"/>
                  </a:cubicBezTo>
                  <a:cubicBezTo>
                    <a:pt x="4631" y="20756"/>
                    <a:pt x="5470" y="21071"/>
                    <a:pt x="6204" y="20966"/>
                  </a:cubicBezTo>
                  <a:cubicBezTo>
                    <a:pt x="6938" y="20861"/>
                    <a:pt x="7567" y="20337"/>
                    <a:pt x="7358" y="19236"/>
                  </a:cubicBezTo>
                  <a:cubicBezTo>
                    <a:pt x="7148" y="18135"/>
                    <a:pt x="6099" y="16457"/>
                    <a:pt x="5260" y="15408"/>
                  </a:cubicBezTo>
                  <a:cubicBezTo>
                    <a:pt x="4422" y="14360"/>
                    <a:pt x="3792" y="13940"/>
                    <a:pt x="2639" y="13469"/>
                  </a:cubicBezTo>
                  <a:cubicBezTo>
                    <a:pt x="1486" y="12997"/>
                    <a:pt x="-192" y="12473"/>
                    <a:pt x="18" y="11896"/>
                  </a:cubicBezTo>
                  <a:cubicBezTo>
                    <a:pt x="227" y="11319"/>
                    <a:pt x="2325" y="10690"/>
                    <a:pt x="4526" y="9851"/>
                  </a:cubicBezTo>
                  <a:cubicBezTo>
                    <a:pt x="6728" y="9012"/>
                    <a:pt x="9035" y="7964"/>
                    <a:pt x="11132" y="6915"/>
                  </a:cubicBezTo>
                  <a:cubicBezTo>
                    <a:pt x="13229" y="5867"/>
                    <a:pt x="15117" y="4818"/>
                    <a:pt x="16690" y="4137"/>
                  </a:cubicBezTo>
                  <a:cubicBezTo>
                    <a:pt x="18262" y="3455"/>
                    <a:pt x="19521" y="3140"/>
                    <a:pt x="20150" y="3245"/>
                  </a:cubicBezTo>
                  <a:cubicBezTo>
                    <a:pt x="20779" y="3350"/>
                    <a:pt x="20779" y="3874"/>
                    <a:pt x="19835" y="5814"/>
                  </a:cubicBezTo>
                  <a:cubicBezTo>
                    <a:pt x="18891" y="7754"/>
                    <a:pt x="17004" y="11109"/>
                    <a:pt x="15641" y="13469"/>
                  </a:cubicBezTo>
                  <a:cubicBezTo>
                    <a:pt x="14278" y="15828"/>
                    <a:pt x="13439" y="17191"/>
                    <a:pt x="12495" y="18449"/>
                  </a:cubicBezTo>
                  <a:cubicBezTo>
                    <a:pt x="11552" y="19707"/>
                    <a:pt x="10503" y="20861"/>
                    <a:pt x="10084" y="21175"/>
                  </a:cubicBezTo>
                  <a:cubicBezTo>
                    <a:pt x="9664" y="21490"/>
                    <a:pt x="9874" y="20966"/>
                    <a:pt x="10608" y="20127"/>
                  </a:cubicBezTo>
                  <a:cubicBezTo>
                    <a:pt x="11342" y="19288"/>
                    <a:pt x="12600" y="18135"/>
                    <a:pt x="14488" y="17558"/>
                  </a:cubicBezTo>
                  <a:cubicBezTo>
                    <a:pt x="16375" y="16981"/>
                    <a:pt x="18891" y="16981"/>
                    <a:pt x="21408" y="16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6521450" y="5060969"/>
              <a:ext cx="152400" cy="120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0" y="18480"/>
                  </a:moveTo>
                  <a:cubicBezTo>
                    <a:pt x="2700" y="16618"/>
                    <a:pt x="5400" y="14756"/>
                    <a:pt x="7500" y="12893"/>
                  </a:cubicBezTo>
                  <a:cubicBezTo>
                    <a:pt x="9600" y="11031"/>
                    <a:pt x="11100" y="9169"/>
                    <a:pt x="12000" y="7121"/>
                  </a:cubicBezTo>
                  <a:cubicBezTo>
                    <a:pt x="12900" y="5073"/>
                    <a:pt x="13200" y="2838"/>
                    <a:pt x="12600" y="1535"/>
                  </a:cubicBezTo>
                  <a:cubicBezTo>
                    <a:pt x="12000" y="231"/>
                    <a:pt x="10500" y="-141"/>
                    <a:pt x="9000" y="45"/>
                  </a:cubicBezTo>
                  <a:cubicBezTo>
                    <a:pt x="7500" y="231"/>
                    <a:pt x="6000" y="976"/>
                    <a:pt x="4500" y="4142"/>
                  </a:cubicBezTo>
                  <a:cubicBezTo>
                    <a:pt x="3000" y="7307"/>
                    <a:pt x="1500" y="12893"/>
                    <a:pt x="1350" y="16431"/>
                  </a:cubicBezTo>
                  <a:cubicBezTo>
                    <a:pt x="1200" y="19969"/>
                    <a:pt x="2400" y="21459"/>
                    <a:pt x="6000" y="21273"/>
                  </a:cubicBezTo>
                  <a:cubicBezTo>
                    <a:pt x="9600" y="21087"/>
                    <a:pt x="15600" y="19225"/>
                    <a:pt x="21600" y="17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6665383" y="5072638"/>
              <a:ext cx="110068" cy="139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0869" fill="norm" stroke="1" extrusionOk="0">
                  <a:moveTo>
                    <a:pt x="407" y="4482"/>
                  </a:moveTo>
                  <a:cubicBezTo>
                    <a:pt x="0" y="2893"/>
                    <a:pt x="-408" y="1305"/>
                    <a:pt x="815" y="511"/>
                  </a:cubicBezTo>
                  <a:cubicBezTo>
                    <a:pt x="2037" y="-283"/>
                    <a:pt x="4890" y="-283"/>
                    <a:pt x="7743" y="1464"/>
                  </a:cubicBezTo>
                  <a:cubicBezTo>
                    <a:pt x="10596" y="3211"/>
                    <a:pt x="13449" y="6705"/>
                    <a:pt x="14875" y="9246"/>
                  </a:cubicBezTo>
                  <a:cubicBezTo>
                    <a:pt x="16301" y="11788"/>
                    <a:pt x="16301" y="13376"/>
                    <a:pt x="15894" y="15123"/>
                  </a:cubicBezTo>
                  <a:cubicBezTo>
                    <a:pt x="15486" y="16870"/>
                    <a:pt x="14671" y="18776"/>
                    <a:pt x="13245" y="19888"/>
                  </a:cubicBezTo>
                  <a:cubicBezTo>
                    <a:pt x="11818" y="20999"/>
                    <a:pt x="9781" y="21317"/>
                    <a:pt x="8558" y="20046"/>
                  </a:cubicBezTo>
                  <a:cubicBezTo>
                    <a:pt x="7335" y="18776"/>
                    <a:pt x="6928" y="15917"/>
                    <a:pt x="8150" y="12741"/>
                  </a:cubicBezTo>
                  <a:cubicBezTo>
                    <a:pt x="9373" y="9564"/>
                    <a:pt x="12226" y="6070"/>
                    <a:pt x="14671" y="4164"/>
                  </a:cubicBezTo>
                  <a:cubicBezTo>
                    <a:pt x="17117" y="2258"/>
                    <a:pt x="19154" y="1941"/>
                    <a:pt x="21192" y="1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6817164" y="5083450"/>
              <a:ext cx="174186" cy="119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430" fill="norm" stroke="1" extrusionOk="0">
                  <a:moveTo>
                    <a:pt x="3459" y="1137"/>
                  </a:moveTo>
                  <a:cubicBezTo>
                    <a:pt x="2418" y="2274"/>
                    <a:pt x="1377" y="3411"/>
                    <a:pt x="857" y="5116"/>
                  </a:cubicBezTo>
                  <a:cubicBezTo>
                    <a:pt x="336" y="6821"/>
                    <a:pt x="336" y="9095"/>
                    <a:pt x="206" y="11179"/>
                  </a:cubicBezTo>
                  <a:cubicBezTo>
                    <a:pt x="76" y="13263"/>
                    <a:pt x="-184" y="15158"/>
                    <a:pt x="206" y="16674"/>
                  </a:cubicBezTo>
                  <a:cubicBezTo>
                    <a:pt x="597" y="18189"/>
                    <a:pt x="1638" y="19326"/>
                    <a:pt x="2939" y="19516"/>
                  </a:cubicBezTo>
                  <a:cubicBezTo>
                    <a:pt x="4240" y="19705"/>
                    <a:pt x="5802" y="18947"/>
                    <a:pt x="6973" y="19326"/>
                  </a:cubicBezTo>
                  <a:cubicBezTo>
                    <a:pt x="8144" y="19705"/>
                    <a:pt x="8924" y="21221"/>
                    <a:pt x="10746" y="21411"/>
                  </a:cubicBezTo>
                  <a:cubicBezTo>
                    <a:pt x="12568" y="21600"/>
                    <a:pt x="15430" y="20463"/>
                    <a:pt x="17382" y="16674"/>
                  </a:cubicBezTo>
                  <a:cubicBezTo>
                    <a:pt x="19334" y="12884"/>
                    <a:pt x="20375" y="6442"/>
                    <a:pt x="214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7042150" y="5033444"/>
              <a:ext cx="155267" cy="179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265" fill="norm" stroke="1" extrusionOk="0">
                  <a:moveTo>
                    <a:pt x="0" y="14976"/>
                  </a:moveTo>
                  <a:cubicBezTo>
                    <a:pt x="584" y="16232"/>
                    <a:pt x="1168" y="17487"/>
                    <a:pt x="1459" y="17487"/>
                  </a:cubicBezTo>
                  <a:cubicBezTo>
                    <a:pt x="1751" y="17487"/>
                    <a:pt x="1751" y="16232"/>
                    <a:pt x="1751" y="14976"/>
                  </a:cubicBezTo>
                  <a:cubicBezTo>
                    <a:pt x="1751" y="13720"/>
                    <a:pt x="1751" y="12464"/>
                    <a:pt x="1897" y="11083"/>
                  </a:cubicBezTo>
                  <a:cubicBezTo>
                    <a:pt x="2043" y="9701"/>
                    <a:pt x="2335" y="8194"/>
                    <a:pt x="3941" y="7315"/>
                  </a:cubicBezTo>
                  <a:cubicBezTo>
                    <a:pt x="5546" y="6436"/>
                    <a:pt x="8465" y="6185"/>
                    <a:pt x="10654" y="5934"/>
                  </a:cubicBezTo>
                  <a:cubicBezTo>
                    <a:pt x="12843" y="5683"/>
                    <a:pt x="14303" y="5432"/>
                    <a:pt x="15762" y="5055"/>
                  </a:cubicBezTo>
                  <a:cubicBezTo>
                    <a:pt x="17222" y="4678"/>
                    <a:pt x="18681" y="4176"/>
                    <a:pt x="19557" y="3297"/>
                  </a:cubicBezTo>
                  <a:cubicBezTo>
                    <a:pt x="20432" y="2418"/>
                    <a:pt x="20724" y="1162"/>
                    <a:pt x="19849" y="534"/>
                  </a:cubicBezTo>
                  <a:cubicBezTo>
                    <a:pt x="18973" y="-94"/>
                    <a:pt x="16930" y="-94"/>
                    <a:pt x="15178" y="157"/>
                  </a:cubicBezTo>
                  <a:cubicBezTo>
                    <a:pt x="13427" y="408"/>
                    <a:pt x="11968" y="911"/>
                    <a:pt x="10946" y="1790"/>
                  </a:cubicBezTo>
                  <a:cubicBezTo>
                    <a:pt x="9924" y="2669"/>
                    <a:pt x="9341" y="3925"/>
                    <a:pt x="10800" y="6059"/>
                  </a:cubicBezTo>
                  <a:cubicBezTo>
                    <a:pt x="12259" y="8194"/>
                    <a:pt x="15762" y="11208"/>
                    <a:pt x="17951" y="13218"/>
                  </a:cubicBezTo>
                  <a:cubicBezTo>
                    <a:pt x="20141" y="15227"/>
                    <a:pt x="21016" y="16232"/>
                    <a:pt x="21308" y="17362"/>
                  </a:cubicBezTo>
                  <a:cubicBezTo>
                    <a:pt x="21600" y="18492"/>
                    <a:pt x="21308" y="19748"/>
                    <a:pt x="19995" y="20501"/>
                  </a:cubicBezTo>
                  <a:cubicBezTo>
                    <a:pt x="18681" y="21255"/>
                    <a:pt x="16346" y="21506"/>
                    <a:pt x="15032" y="21004"/>
                  </a:cubicBezTo>
                  <a:cubicBezTo>
                    <a:pt x="13719" y="20501"/>
                    <a:pt x="13427" y="19246"/>
                    <a:pt x="13427" y="17990"/>
                  </a:cubicBezTo>
                  <a:cubicBezTo>
                    <a:pt x="13427" y="16734"/>
                    <a:pt x="13719" y="15478"/>
                    <a:pt x="14011" y="14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7188200" y="5069032"/>
              <a:ext cx="279400" cy="154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3" fill="norm" stroke="1" extrusionOk="0">
                  <a:moveTo>
                    <a:pt x="0" y="8118"/>
                  </a:moveTo>
                  <a:cubicBezTo>
                    <a:pt x="2618" y="7826"/>
                    <a:pt x="5236" y="7534"/>
                    <a:pt x="7036" y="6950"/>
                  </a:cubicBezTo>
                  <a:cubicBezTo>
                    <a:pt x="8836" y="6367"/>
                    <a:pt x="9818" y="5491"/>
                    <a:pt x="10391" y="4323"/>
                  </a:cubicBezTo>
                  <a:cubicBezTo>
                    <a:pt x="10964" y="3156"/>
                    <a:pt x="11127" y="1696"/>
                    <a:pt x="10473" y="821"/>
                  </a:cubicBezTo>
                  <a:cubicBezTo>
                    <a:pt x="9818" y="-55"/>
                    <a:pt x="8345" y="-347"/>
                    <a:pt x="6955" y="529"/>
                  </a:cubicBezTo>
                  <a:cubicBezTo>
                    <a:pt x="5564" y="1404"/>
                    <a:pt x="4255" y="3448"/>
                    <a:pt x="3436" y="5929"/>
                  </a:cubicBezTo>
                  <a:cubicBezTo>
                    <a:pt x="2618" y="8410"/>
                    <a:pt x="2291" y="11329"/>
                    <a:pt x="2536" y="13372"/>
                  </a:cubicBezTo>
                  <a:cubicBezTo>
                    <a:pt x="2782" y="15415"/>
                    <a:pt x="3600" y="16583"/>
                    <a:pt x="6873" y="17750"/>
                  </a:cubicBezTo>
                  <a:cubicBezTo>
                    <a:pt x="10145" y="18918"/>
                    <a:pt x="15873" y="20085"/>
                    <a:pt x="21600" y="21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2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5916" y="-38100"/>
              <a:ext cx="4860179" cy="1730651"/>
            </a:xfrm>
            <a:prstGeom prst="rect">
              <a:avLst/>
            </a:prstGeom>
            <a:effectLst/>
          </p:spPr>
        </p:pic>
        <p:pic>
          <p:nvPicPr>
            <p:cNvPr id="42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47901" y="2880000"/>
              <a:ext cx="7012424" cy="2812546"/>
            </a:xfrm>
            <a:prstGeom prst="rect">
              <a:avLst/>
            </a:prstGeom>
            <a:effectLst/>
          </p:spPr>
        </p:pic>
        <p:pic>
          <p:nvPicPr>
            <p:cNvPr id="42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458200" y="4143650"/>
              <a:ext cx="1352550" cy="44835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Drawing"/>
          <p:cNvGrpSpPr/>
          <p:nvPr/>
        </p:nvGrpSpPr>
        <p:grpSpPr>
          <a:xfrm>
            <a:off x="3146337" y="1784350"/>
            <a:ext cx="9117122" cy="2302685"/>
            <a:chOff x="0" y="0"/>
            <a:chExt cx="9117120" cy="2302684"/>
          </a:xfrm>
        </p:grpSpPr>
        <p:sp>
          <p:nvSpPr>
            <p:cNvPr id="429" name="Line"/>
            <p:cNvSpPr/>
            <p:nvPr/>
          </p:nvSpPr>
          <p:spPr>
            <a:xfrm>
              <a:off x="0" y="19049"/>
              <a:ext cx="442545" cy="402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81" fill="norm" stroke="1" extrusionOk="0">
                  <a:moveTo>
                    <a:pt x="21142" y="0"/>
                  </a:moveTo>
                  <a:cubicBezTo>
                    <a:pt x="18570" y="1018"/>
                    <a:pt x="15999" y="2036"/>
                    <a:pt x="13582" y="3110"/>
                  </a:cubicBezTo>
                  <a:cubicBezTo>
                    <a:pt x="11164" y="4184"/>
                    <a:pt x="8902" y="5315"/>
                    <a:pt x="7462" y="6050"/>
                  </a:cubicBezTo>
                  <a:cubicBezTo>
                    <a:pt x="6022" y="6785"/>
                    <a:pt x="5404" y="7125"/>
                    <a:pt x="4942" y="7577"/>
                  </a:cubicBezTo>
                  <a:cubicBezTo>
                    <a:pt x="4479" y="8029"/>
                    <a:pt x="4170" y="8595"/>
                    <a:pt x="4273" y="8934"/>
                  </a:cubicBezTo>
                  <a:cubicBezTo>
                    <a:pt x="4376" y="9273"/>
                    <a:pt x="4890" y="9386"/>
                    <a:pt x="6279" y="9386"/>
                  </a:cubicBezTo>
                  <a:cubicBezTo>
                    <a:pt x="7667" y="9386"/>
                    <a:pt x="9930" y="9273"/>
                    <a:pt x="11319" y="9217"/>
                  </a:cubicBezTo>
                  <a:cubicBezTo>
                    <a:pt x="12707" y="9160"/>
                    <a:pt x="13222" y="9160"/>
                    <a:pt x="13736" y="9160"/>
                  </a:cubicBezTo>
                  <a:cubicBezTo>
                    <a:pt x="14250" y="9160"/>
                    <a:pt x="14764" y="9160"/>
                    <a:pt x="14816" y="9386"/>
                  </a:cubicBezTo>
                  <a:cubicBezTo>
                    <a:pt x="14867" y="9613"/>
                    <a:pt x="14456" y="10065"/>
                    <a:pt x="12913" y="11252"/>
                  </a:cubicBezTo>
                  <a:cubicBezTo>
                    <a:pt x="11370" y="12440"/>
                    <a:pt x="8696" y="14362"/>
                    <a:pt x="6484" y="15946"/>
                  </a:cubicBezTo>
                  <a:cubicBezTo>
                    <a:pt x="4273" y="17529"/>
                    <a:pt x="2524" y="18773"/>
                    <a:pt x="1444" y="19621"/>
                  </a:cubicBezTo>
                  <a:cubicBezTo>
                    <a:pt x="364" y="20469"/>
                    <a:pt x="-47" y="20921"/>
                    <a:pt x="4" y="21204"/>
                  </a:cubicBezTo>
                  <a:cubicBezTo>
                    <a:pt x="56" y="21487"/>
                    <a:pt x="570" y="21600"/>
                    <a:pt x="2370" y="21317"/>
                  </a:cubicBezTo>
                  <a:cubicBezTo>
                    <a:pt x="4170" y="21035"/>
                    <a:pt x="7256" y="20356"/>
                    <a:pt x="10136" y="19791"/>
                  </a:cubicBezTo>
                  <a:cubicBezTo>
                    <a:pt x="13016" y="19225"/>
                    <a:pt x="15690" y="18773"/>
                    <a:pt x="17336" y="18547"/>
                  </a:cubicBezTo>
                  <a:cubicBezTo>
                    <a:pt x="18982" y="18320"/>
                    <a:pt x="19599" y="18320"/>
                    <a:pt x="20216" y="18320"/>
                  </a:cubicBezTo>
                  <a:cubicBezTo>
                    <a:pt x="20833" y="18320"/>
                    <a:pt x="21450" y="18320"/>
                    <a:pt x="21502" y="18490"/>
                  </a:cubicBezTo>
                  <a:cubicBezTo>
                    <a:pt x="21553" y="18660"/>
                    <a:pt x="21039" y="18999"/>
                    <a:pt x="20524" y="19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749105" y="77379"/>
              <a:ext cx="156373" cy="545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480" fill="norm" stroke="1" extrusionOk="0">
                  <a:moveTo>
                    <a:pt x="4790" y="6959"/>
                  </a:moveTo>
                  <a:cubicBezTo>
                    <a:pt x="4214" y="9545"/>
                    <a:pt x="3638" y="12130"/>
                    <a:pt x="3206" y="14340"/>
                  </a:cubicBezTo>
                  <a:cubicBezTo>
                    <a:pt x="2774" y="16550"/>
                    <a:pt x="2486" y="18385"/>
                    <a:pt x="2198" y="19594"/>
                  </a:cubicBezTo>
                  <a:cubicBezTo>
                    <a:pt x="1910" y="20803"/>
                    <a:pt x="1622" y="21387"/>
                    <a:pt x="1334" y="21471"/>
                  </a:cubicBezTo>
                  <a:cubicBezTo>
                    <a:pt x="1046" y="21554"/>
                    <a:pt x="758" y="21137"/>
                    <a:pt x="470" y="19761"/>
                  </a:cubicBezTo>
                  <a:cubicBezTo>
                    <a:pt x="182" y="18385"/>
                    <a:pt x="-106" y="16050"/>
                    <a:pt x="38" y="13715"/>
                  </a:cubicBezTo>
                  <a:cubicBezTo>
                    <a:pt x="182" y="11379"/>
                    <a:pt x="758" y="9044"/>
                    <a:pt x="2054" y="6918"/>
                  </a:cubicBezTo>
                  <a:cubicBezTo>
                    <a:pt x="3350" y="4791"/>
                    <a:pt x="5366" y="2873"/>
                    <a:pt x="6950" y="1747"/>
                  </a:cubicBezTo>
                  <a:cubicBezTo>
                    <a:pt x="8534" y="621"/>
                    <a:pt x="9686" y="288"/>
                    <a:pt x="10982" y="121"/>
                  </a:cubicBezTo>
                  <a:cubicBezTo>
                    <a:pt x="12278" y="-46"/>
                    <a:pt x="13718" y="-46"/>
                    <a:pt x="15014" y="162"/>
                  </a:cubicBezTo>
                  <a:cubicBezTo>
                    <a:pt x="16310" y="371"/>
                    <a:pt x="17462" y="788"/>
                    <a:pt x="18614" y="1747"/>
                  </a:cubicBezTo>
                  <a:cubicBezTo>
                    <a:pt x="19766" y="2706"/>
                    <a:pt x="20918" y="4207"/>
                    <a:pt x="21206" y="5375"/>
                  </a:cubicBezTo>
                  <a:cubicBezTo>
                    <a:pt x="21494" y="6542"/>
                    <a:pt x="20918" y="7376"/>
                    <a:pt x="19046" y="8169"/>
                  </a:cubicBezTo>
                  <a:cubicBezTo>
                    <a:pt x="17174" y="8961"/>
                    <a:pt x="14006" y="9712"/>
                    <a:pt x="10694" y="9920"/>
                  </a:cubicBezTo>
                  <a:cubicBezTo>
                    <a:pt x="7382" y="10129"/>
                    <a:pt x="3926" y="9795"/>
                    <a:pt x="470" y="9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985793" y="28379"/>
              <a:ext cx="112114" cy="29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200" fill="norm" stroke="1" extrusionOk="0">
                  <a:moveTo>
                    <a:pt x="20348" y="2560"/>
                  </a:moveTo>
                  <a:cubicBezTo>
                    <a:pt x="20740" y="1480"/>
                    <a:pt x="21133" y="400"/>
                    <a:pt x="20348" y="92"/>
                  </a:cubicBezTo>
                  <a:cubicBezTo>
                    <a:pt x="19562" y="-217"/>
                    <a:pt x="17598" y="246"/>
                    <a:pt x="14457" y="1634"/>
                  </a:cubicBezTo>
                  <a:cubicBezTo>
                    <a:pt x="11315" y="3023"/>
                    <a:pt x="6995" y="5337"/>
                    <a:pt x="4049" y="7960"/>
                  </a:cubicBezTo>
                  <a:cubicBezTo>
                    <a:pt x="1104" y="10583"/>
                    <a:pt x="-467" y="13514"/>
                    <a:pt x="122" y="15829"/>
                  </a:cubicBezTo>
                  <a:cubicBezTo>
                    <a:pt x="711" y="18143"/>
                    <a:pt x="3460" y="19840"/>
                    <a:pt x="6798" y="20612"/>
                  </a:cubicBezTo>
                  <a:cubicBezTo>
                    <a:pt x="10137" y="21383"/>
                    <a:pt x="14064" y="21229"/>
                    <a:pt x="17991" y="21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1120862" y="121594"/>
              <a:ext cx="190501" cy="14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8" fill="norm" stroke="1" extrusionOk="0">
                  <a:moveTo>
                    <a:pt x="0" y="2677"/>
                  </a:moveTo>
                  <a:cubicBezTo>
                    <a:pt x="960" y="1738"/>
                    <a:pt x="1920" y="799"/>
                    <a:pt x="3000" y="799"/>
                  </a:cubicBezTo>
                  <a:cubicBezTo>
                    <a:pt x="4080" y="799"/>
                    <a:pt x="5280" y="1738"/>
                    <a:pt x="6120" y="4243"/>
                  </a:cubicBezTo>
                  <a:cubicBezTo>
                    <a:pt x="6960" y="6747"/>
                    <a:pt x="7440" y="10817"/>
                    <a:pt x="7200" y="13634"/>
                  </a:cubicBezTo>
                  <a:cubicBezTo>
                    <a:pt x="6960" y="16451"/>
                    <a:pt x="6000" y="18017"/>
                    <a:pt x="5040" y="19269"/>
                  </a:cubicBezTo>
                  <a:cubicBezTo>
                    <a:pt x="4080" y="20521"/>
                    <a:pt x="3120" y="21460"/>
                    <a:pt x="2400" y="21147"/>
                  </a:cubicBezTo>
                  <a:cubicBezTo>
                    <a:pt x="1680" y="20834"/>
                    <a:pt x="1200" y="19269"/>
                    <a:pt x="1800" y="17077"/>
                  </a:cubicBezTo>
                  <a:cubicBezTo>
                    <a:pt x="2400" y="14886"/>
                    <a:pt x="4080" y="12069"/>
                    <a:pt x="5880" y="9408"/>
                  </a:cubicBezTo>
                  <a:cubicBezTo>
                    <a:pt x="7680" y="6747"/>
                    <a:pt x="9600" y="4243"/>
                    <a:pt x="11160" y="2521"/>
                  </a:cubicBezTo>
                  <a:cubicBezTo>
                    <a:pt x="12720" y="799"/>
                    <a:pt x="13920" y="-140"/>
                    <a:pt x="14160" y="17"/>
                  </a:cubicBezTo>
                  <a:cubicBezTo>
                    <a:pt x="14400" y="173"/>
                    <a:pt x="13680" y="1425"/>
                    <a:pt x="13080" y="3147"/>
                  </a:cubicBezTo>
                  <a:cubicBezTo>
                    <a:pt x="12480" y="4869"/>
                    <a:pt x="12000" y="7060"/>
                    <a:pt x="12000" y="8938"/>
                  </a:cubicBezTo>
                  <a:cubicBezTo>
                    <a:pt x="12000" y="10817"/>
                    <a:pt x="12480" y="12382"/>
                    <a:pt x="14160" y="13008"/>
                  </a:cubicBezTo>
                  <a:cubicBezTo>
                    <a:pt x="15840" y="13634"/>
                    <a:pt x="18720" y="13321"/>
                    <a:pt x="21600" y="13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1317712" y="19050"/>
              <a:ext cx="85792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600" fill="norm" stroke="1" extrusionOk="0">
                  <a:moveTo>
                    <a:pt x="6171" y="0"/>
                  </a:moveTo>
                  <a:cubicBezTo>
                    <a:pt x="11314" y="2824"/>
                    <a:pt x="16457" y="5647"/>
                    <a:pt x="19029" y="8118"/>
                  </a:cubicBezTo>
                  <a:cubicBezTo>
                    <a:pt x="21600" y="10588"/>
                    <a:pt x="21600" y="12706"/>
                    <a:pt x="18000" y="14894"/>
                  </a:cubicBezTo>
                  <a:cubicBezTo>
                    <a:pt x="14400" y="17082"/>
                    <a:pt x="7200" y="193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142962" y="548460"/>
              <a:ext cx="247651" cy="155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7455"/>
                  </a:moveTo>
                  <a:cubicBezTo>
                    <a:pt x="0" y="6015"/>
                    <a:pt x="0" y="4575"/>
                    <a:pt x="462" y="3711"/>
                  </a:cubicBezTo>
                  <a:cubicBezTo>
                    <a:pt x="923" y="2847"/>
                    <a:pt x="1846" y="2559"/>
                    <a:pt x="3138" y="3567"/>
                  </a:cubicBezTo>
                  <a:cubicBezTo>
                    <a:pt x="4431" y="4575"/>
                    <a:pt x="6092" y="6879"/>
                    <a:pt x="6831" y="9471"/>
                  </a:cubicBezTo>
                  <a:cubicBezTo>
                    <a:pt x="7569" y="12063"/>
                    <a:pt x="7385" y="14943"/>
                    <a:pt x="6923" y="16959"/>
                  </a:cubicBezTo>
                  <a:cubicBezTo>
                    <a:pt x="6462" y="18975"/>
                    <a:pt x="5723" y="20127"/>
                    <a:pt x="4615" y="20703"/>
                  </a:cubicBezTo>
                  <a:cubicBezTo>
                    <a:pt x="3508" y="21279"/>
                    <a:pt x="2031" y="21279"/>
                    <a:pt x="1200" y="20559"/>
                  </a:cubicBezTo>
                  <a:cubicBezTo>
                    <a:pt x="369" y="19839"/>
                    <a:pt x="185" y="18399"/>
                    <a:pt x="1108" y="16239"/>
                  </a:cubicBezTo>
                  <a:cubicBezTo>
                    <a:pt x="2031" y="14079"/>
                    <a:pt x="4062" y="11199"/>
                    <a:pt x="5908" y="8607"/>
                  </a:cubicBezTo>
                  <a:cubicBezTo>
                    <a:pt x="7754" y="6015"/>
                    <a:pt x="9415" y="3711"/>
                    <a:pt x="10615" y="2127"/>
                  </a:cubicBezTo>
                  <a:cubicBezTo>
                    <a:pt x="11815" y="543"/>
                    <a:pt x="12554" y="-321"/>
                    <a:pt x="12554" y="111"/>
                  </a:cubicBezTo>
                  <a:cubicBezTo>
                    <a:pt x="12554" y="543"/>
                    <a:pt x="11815" y="2271"/>
                    <a:pt x="11262" y="3999"/>
                  </a:cubicBezTo>
                  <a:cubicBezTo>
                    <a:pt x="10708" y="5727"/>
                    <a:pt x="10338" y="7455"/>
                    <a:pt x="10154" y="9039"/>
                  </a:cubicBezTo>
                  <a:cubicBezTo>
                    <a:pt x="9969" y="10623"/>
                    <a:pt x="9969" y="12063"/>
                    <a:pt x="10523" y="13071"/>
                  </a:cubicBezTo>
                  <a:cubicBezTo>
                    <a:pt x="11077" y="14079"/>
                    <a:pt x="12185" y="14655"/>
                    <a:pt x="14123" y="14511"/>
                  </a:cubicBezTo>
                  <a:cubicBezTo>
                    <a:pt x="16062" y="14367"/>
                    <a:pt x="18831" y="13503"/>
                    <a:pt x="21600" y="126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1762212" y="139700"/>
              <a:ext cx="1524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1768562" y="228600"/>
              <a:ext cx="146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2308312" y="0"/>
              <a:ext cx="1270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358"/>
                    <a:pt x="14400" y="10716"/>
                    <a:pt x="18000" y="14316"/>
                  </a:cubicBezTo>
                  <a:cubicBezTo>
                    <a:pt x="21600" y="17916"/>
                    <a:pt x="21600" y="197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130262" y="692149"/>
              <a:ext cx="21463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3" y="21130"/>
                    <a:pt x="1065" y="20661"/>
                    <a:pt x="1779" y="19878"/>
                  </a:cubicBezTo>
                  <a:cubicBezTo>
                    <a:pt x="2492" y="19096"/>
                    <a:pt x="3387" y="18000"/>
                    <a:pt x="4207" y="17061"/>
                  </a:cubicBezTo>
                  <a:cubicBezTo>
                    <a:pt x="5027" y="16122"/>
                    <a:pt x="5773" y="15339"/>
                    <a:pt x="6550" y="14557"/>
                  </a:cubicBezTo>
                  <a:cubicBezTo>
                    <a:pt x="7328" y="13774"/>
                    <a:pt x="8137" y="12991"/>
                    <a:pt x="8968" y="12209"/>
                  </a:cubicBezTo>
                  <a:cubicBezTo>
                    <a:pt x="9799" y="11426"/>
                    <a:pt x="10651" y="10643"/>
                    <a:pt x="11503" y="9783"/>
                  </a:cubicBezTo>
                  <a:cubicBezTo>
                    <a:pt x="12355" y="8922"/>
                    <a:pt x="13207" y="7983"/>
                    <a:pt x="14049" y="7122"/>
                  </a:cubicBezTo>
                  <a:cubicBezTo>
                    <a:pt x="14890" y="6261"/>
                    <a:pt x="15721" y="5478"/>
                    <a:pt x="16594" y="4617"/>
                  </a:cubicBezTo>
                  <a:cubicBezTo>
                    <a:pt x="17467" y="3757"/>
                    <a:pt x="18383" y="2817"/>
                    <a:pt x="19225" y="2035"/>
                  </a:cubicBezTo>
                  <a:cubicBezTo>
                    <a:pt x="20066" y="1252"/>
                    <a:pt x="20833" y="62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384262" y="876300"/>
              <a:ext cx="161925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5" y="20898"/>
                    <a:pt x="169" y="20195"/>
                    <a:pt x="353" y="19844"/>
                  </a:cubicBezTo>
                  <a:cubicBezTo>
                    <a:pt x="536" y="19493"/>
                    <a:pt x="819" y="19493"/>
                    <a:pt x="1412" y="19229"/>
                  </a:cubicBezTo>
                  <a:cubicBezTo>
                    <a:pt x="2005" y="18966"/>
                    <a:pt x="2908" y="18439"/>
                    <a:pt x="3911" y="17824"/>
                  </a:cubicBezTo>
                  <a:cubicBezTo>
                    <a:pt x="4913" y="17210"/>
                    <a:pt x="6014" y="16507"/>
                    <a:pt x="7158" y="15629"/>
                  </a:cubicBezTo>
                  <a:cubicBezTo>
                    <a:pt x="8301" y="14751"/>
                    <a:pt x="9487" y="13698"/>
                    <a:pt x="10560" y="12644"/>
                  </a:cubicBezTo>
                  <a:cubicBezTo>
                    <a:pt x="11633" y="11590"/>
                    <a:pt x="12593" y="10537"/>
                    <a:pt x="13722" y="9307"/>
                  </a:cubicBezTo>
                  <a:cubicBezTo>
                    <a:pt x="14852" y="8078"/>
                    <a:pt x="16151" y="6673"/>
                    <a:pt x="17492" y="5093"/>
                  </a:cubicBezTo>
                  <a:cubicBezTo>
                    <a:pt x="18833" y="3512"/>
                    <a:pt x="20216" y="175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1275628" y="1612900"/>
              <a:ext cx="410385" cy="41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13" fill="norm" stroke="1" extrusionOk="0">
                  <a:moveTo>
                    <a:pt x="19814" y="0"/>
                  </a:moveTo>
                  <a:cubicBezTo>
                    <a:pt x="17931" y="768"/>
                    <a:pt x="16048" y="1535"/>
                    <a:pt x="13722" y="2577"/>
                  </a:cubicBezTo>
                  <a:cubicBezTo>
                    <a:pt x="11396" y="3618"/>
                    <a:pt x="8627" y="4934"/>
                    <a:pt x="6744" y="5976"/>
                  </a:cubicBezTo>
                  <a:cubicBezTo>
                    <a:pt x="4861" y="7017"/>
                    <a:pt x="3864" y="7785"/>
                    <a:pt x="3254" y="8443"/>
                  </a:cubicBezTo>
                  <a:cubicBezTo>
                    <a:pt x="2645" y="9101"/>
                    <a:pt x="2424" y="9649"/>
                    <a:pt x="2811" y="9923"/>
                  </a:cubicBezTo>
                  <a:cubicBezTo>
                    <a:pt x="3199" y="10197"/>
                    <a:pt x="4196" y="10197"/>
                    <a:pt x="6245" y="10087"/>
                  </a:cubicBezTo>
                  <a:cubicBezTo>
                    <a:pt x="8294" y="9978"/>
                    <a:pt x="11396" y="9758"/>
                    <a:pt x="13224" y="9649"/>
                  </a:cubicBezTo>
                  <a:cubicBezTo>
                    <a:pt x="15051" y="9539"/>
                    <a:pt x="15605" y="9539"/>
                    <a:pt x="16048" y="9758"/>
                  </a:cubicBezTo>
                  <a:cubicBezTo>
                    <a:pt x="16491" y="9978"/>
                    <a:pt x="16824" y="10416"/>
                    <a:pt x="16214" y="11184"/>
                  </a:cubicBezTo>
                  <a:cubicBezTo>
                    <a:pt x="15605" y="11951"/>
                    <a:pt x="14054" y="13048"/>
                    <a:pt x="11784" y="14363"/>
                  </a:cubicBezTo>
                  <a:cubicBezTo>
                    <a:pt x="9513" y="15679"/>
                    <a:pt x="6522" y="17214"/>
                    <a:pt x="4528" y="18201"/>
                  </a:cubicBezTo>
                  <a:cubicBezTo>
                    <a:pt x="2534" y="19188"/>
                    <a:pt x="1538" y="19626"/>
                    <a:pt x="873" y="20065"/>
                  </a:cubicBezTo>
                  <a:cubicBezTo>
                    <a:pt x="208" y="20504"/>
                    <a:pt x="-124" y="20942"/>
                    <a:pt x="42" y="21216"/>
                  </a:cubicBezTo>
                  <a:cubicBezTo>
                    <a:pt x="208" y="21490"/>
                    <a:pt x="873" y="21600"/>
                    <a:pt x="3199" y="21436"/>
                  </a:cubicBezTo>
                  <a:cubicBezTo>
                    <a:pt x="5525" y="21271"/>
                    <a:pt x="9513" y="20832"/>
                    <a:pt x="12836" y="20668"/>
                  </a:cubicBezTo>
                  <a:cubicBezTo>
                    <a:pt x="16159" y="20504"/>
                    <a:pt x="18818" y="20613"/>
                    <a:pt x="21476" y="20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1893751" y="1728146"/>
              <a:ext cx="306612" cy="22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15" fill="norm" stroke="1" extrusionOk="0">
                  <a:moveTo>
                    <a:pt x="1902" y="4111"/>
                  </a:moveTo>
                  <a:cubicBezTo>
                    <a:pt x="2494" y="3511"/>
                    <a:pt x="3086" y="2911"/>
                    <a:pt x="4121" y="2811"/>
                  </a:cubicBezTo>
                  <a:cubicBezTo>
                    <a:pt x="5157" y="2711"/>
                    <a:pt x="6636" y="3111"/>
                    <a:pt x="7524" y="4311"/>
                  </a:cubicBezTo>
                  <a:cubicBezTo>
                    <a:pt x="8412" y="5511"/>
                    <a:pt x="8708" y="7511"/>
                    <a:pt x="7968" y="10211"/>
                  </a:cubicBezTo>
                  <a:cubicBezTo>
                    <a:pt x="7228" y="12911"/>
                    <a:pt x="5453" y="16311"/>
                    <a:pt x="4269" y="18311"/>
                  </a:cubicBezTo>
                  <a:cubicBezTo>
                    <a:pt x="3086" y="20311"/>
                    <a:pt x="2494" y="20911"/>
                    <a:pt x="1828" y="21211"/>
                  </a:cubicBezTo>
                  <a:cubicBezTo>
                    <a:pt x="1163" y="21511"/>
                    <a:pt x="423" y="21511"/>
                    <a:pt x="127" y="21011"/>
                  </a:cubicBezTo>
                  <a:cubicBezTo>
                    <a:pt x="-169" y="20511"/>
                    <a:pt x="-21" y="19511"/>
                    <a:pt x="1384" y="17411"/>
                  </a:cubicBezTo>
                  <a:cubicBezTo>
                    <a:pt x="2790" y="15311"/>
                    <a:pt x="5453" y="12111"/>
                    <a:pt x="7894" y="9311"/>
                  </a:cubicBezTo>
                  <a:cubicBezTo>
                    <a:pt x="10335" y="6511"/>
                    <a:pt x="12554" y="4111"/>
                    <a:pt x="13960" y="2511"/>
                  </a:cubicBezTo>
                  <a:cubicBezTo>
                    <a:pt x="15365" y="911"/>
                    <a:pt x="15957" y="111"/>
                    <a:pt x="15883" y="11"/>
                  </a:cubicBezTo>
                  <a:cubicBezTo>
                    <a:pt x="15809" y="-89"/>
                    <a:pt x="15069" y="511"/>
                    <a:pt x="14182" y="2311"/>
                  </a:cubicBezTo>
                  <a:cubicBezTo>
                    <a:pt x="13294" y="4111"/>
                    <a:pt x="12258" y="7111"/>
                    <a:pt x="11741" y="9311"/>
                  </a:cubicBezTo>
                  <a:cubicBezTo>
                    <a:pt x="11223" y="11511"/>
                    <a:pt x="11223" y="12911"/>
                    <a:pt x="11519" y="13911"/>
                  </a:cubicBezTo>
                  <a:cubicBezTo>
                    <a:pt x="11815" y="14911"/>
                    <a:pt x="12406" y="15511"/>
                    <a:pt x="14108" y="15911"/>
                  </a:cubicBezTo>
                  <a:cubicBezTo>
                    <a:pt x="15809" y="16311"/>
                    <a:pt x="18620" y="16511"/>
                    <a:pt x="21431" y="16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2289262" y="187325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2518127" y="1602081"/>
              <a:ext cx="164343" cy="581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494" fill="norm" stroke="1" extrusionOk="0">
                  <a:moveTo>
                    <a:pt x="2427" y="7443"/>
                  </a:moveTo>
                  <a:cubicBezTo>
                    <a:pt x="2153" y="10182"/>
                    <a:pt x="1880" y="12921"/>
                    <a:pt x="1607" y="15073"/>
                  </a:cubicBezTo>
                  <a:cubicBezTo>
                    <a:pt x="1333" y="17226"/>
                    <a:pt x="1060" y="18791"/>
                    <a:pt x="786" y="19847"/>
                  </a:cubicBezTo>
                  <a:cubicBezTo>
                    <a:pt x="513" y="20904"/>
                    <a:pt x="239" y="21452"/>
                    <a:pt x="103" y="21491"/>
                  </a:cubicBezTo>
                  <a:cubicBezTo>
                    <a:pt x="-34" y="21530"/>
                    <a:pt x="-34" y="21060"/>
                    <a:pt x="103" y="19339"/>
                  </a:cubicBezTo>
                  <a:cubicBezTo>
                    <a:pt x="239" y="17617"/>
                    <a:pt x="513" y="14643"/>
                    <a:pt x="1333" y="11904"/>
                  </a:cubicBezTo>
                  <a:cubicBezTo>
                    <a:pt x="2153" y="9165"/>
                    <a:pt x="3520" y="6660"/>
                    <a:pt x="4888" y="4860"/>
                  </a:cubicBezTo>
                  <a:cubicBezTo>
                    <a:pt x="6255" y="3060"/>
                    <a:pt x="7622" y="1965"/>
                    <a:pt x="8852" y="1260"/>
                  </a:cubicBezTo>
                  <a:cubicBezTo>
                    <a:pt x="10082" y="556"/>
                    <a:pt x="11176" y="243"/>
                    <a:pt x="12407" y="87"/>
                  </a:cubicBezTo>
                  <a:cubicBezTo>
                    <a:pt x="13637" y="-70"/>
                    <a:pt x="15004" y="-70"/>
                    <a:pt x="16781" y="556"/>
                  </a:cubicBezTo>
                  <a:cubicBezTo>
                    <a:pt x="18558" y="1182"/>
                    <a:pt x="20746" y="2434"/>
                    <a:pt x="21156" y="3882"/>
                  </a:cubicBezTo>
                  <a:cubicBezTo>
                    <a:pt x="21566" y="5330"/>
                    <a:pt x="20199" y="6973"/>
                    <a:pt x="18285" y="8069"/>
                  </a:cubicBezTo>
                  <a:cubicBezTo>
                    <a:pt x="16371" y="9165"/>
                    <a:pt x="13910" y="9713"/>
                    <a:pt x="11860" y="9947"/>
                  </a:cubicBezTo>
                  <a:cubicBezTo>
                    <a:pt x="9809" y="10182"/>
                    <a:pt x="8169" y="10104"/>
                    <a:pt x="6528" y="10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2837435" y="1569185"/>
              <a:ext cx="156678" cy="35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28" fill="norm" stroke="1" extrusionOk="0">
                  <a:moveTo>
                    <a:pt x="21318" y="1873"/>
                  </a:moveTo>
                  <a:cubicBezTo>
                    <a:pt x="21030" y="1106"/>
                    <a:pt x="20742" y="339"/>
                    <a:pt x="19878" y="84"/>
                  </a:cubicBezTo>
                  <a:cubicBezTo>
                    <a:pt x="19014" y="-172"/>
                    <a:pt x="17574" y="84"/>
                    <a:pt x="14838" y="1937"/>
                  </a:cubicBezTo>
                  <a:cubicBezTo>
                    <a:pt x="12102" y="3790"/>
                    <a:pt x="8070" y="7241"/>
                    <a:pt x="5334" y="10372"/>
                  </a:cubicBezTo>
                  <a:cubicBezTo>
                    <a:pt x="2598" y="13504"/>
                    <a:pt x="1158" y="16316"/>
                    <a:pt x="438" y="18105"/>
                  </a:cubicBezTo>
                  <a:cubicBezTo>
                    <a:pt x="-282" y="19894"/>
                    <a:pt x="-282" y="20661"/>
                    <a:pt x="1734" y="21045"/>
                  </a:cubicBezTo>
                  <a:cubicBezTo>
                    <a:pt x="3750" y="21428"/>
                    <a:pt x="7782" y="21428"/>
                    <a:pt x="11814" y="21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2993583" y="1678795"/>
              <a:ext cx="184680" cy="173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101" fill="norm" stroke="1" extrusionOk="0">
                  <a:moveTo>
                    <a:pt x="2245" y="3566"/>
                  </a:moveTo>
                  <a:cubicBezTo>
                    <a:pt x="2487" y="2023"/>
                    <a:pt x="2730" y="480"/>
                    <a:pt x="3337" y="95"/>
                  </a:cubicBezTo>
                  <a:cubicBezTo>
                    <a:pt x="3944" y="-291"/>
                    <a:pt x="4914" y="480"/>
                    <a:pt x="5885" y="2795"/>
                  </a:cubicBezTo>
                  <a:cubicBezTo>
                    <a:pt x="6856" y="5109"/>
                    <a:pt x="7827" y="8966"/>
                    <a:pt x="7705" y="12052"/>
                  </a:cubicBezTo>
                  <a:cubicBezTo>
                    <a:pt x="7584" y="15138"/>
                    <a:pt x="6371" y="17452"/>
                    <a:pt x="4914" y="18995"/>
                  </a:cubicBezTo>
                  <a:cubicBezTo>
                    <a:pt x="3458" y="20538"/>
                    <a:pt x="1759" y="21309"/>
                    <a:pt x="788" y="21052"/>
                  </a:cubicBezTo>
                  <a:cubicBezTo>
                    <a:pt x="-182" y="20795"/>
                    <a:pt x="-425" y="19509"/>
                    <a:pt x="1031" y="16938"/>
                  </a:cubicBezTo>
                  <a:cubicBezTo>
                    <a:pt x="2487" y="14366"/>
                    <a:pt x="5642" y="10509"/>
                    <a:pt x="7827" y="7938"/>
                  </a:cubicBezTo>
                  <a:cubicBezTo>
                    <a:pt x="10011" y="5366"/>
                    <a:pt x="11224" y="4080"/>
                    <a:pt x="12195" y="2923"/>
                  </a:cubicBezTo>
                  <a:cubicBezTo>
                    <a:pt x="13166" y="1766"/>
                    <a:pt x="13894" y="738"/>
                    <a:pt x="14137" y="1123"/>
                  </a:cubicBezTo>
                  <a:cubicBezTo>
                    <a:pt x="14379" y="1509"/>
                    <a:pt x="14137" y="3309"/>
                    <a:pt x="13894" y="5495"/>
                  </a:cubicBezTo>
                  <a:cubicBezTo>
                    <a:pt x="13651" y="7680"/>
                    <a:pt x="13409" y="10252"/>
                    <a:pt x="14622" y="12180"/>
                  </a:cubicBezTo>
                  <a:cubicBezTo>
                    <a:pt x="15836" y="14109"/>
                    <a:pt x="18505" y="15395"/>
                    <a:pt x="21175" y="16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3229062" y="1574800"/>
              <a:ext cx="120688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600" fill="norm" stroke="1" extrusionOk="0">
                  <a:moveTo>
                    <a:pt x="16475" y="0"/>
                  </a:moveTo>
                  <a:cubicBezTo>
                    <a:pt x="19037" y="3600"/>
                    <a:pt x="21600" y="7200"/>
                    <a:pt x="20685" y="10479"/>
                  </a:cubicBezTo>
                  <a:cubicBezTo>
                    <a:pt x="19769" y="13757"/>
                    <a:pt x="15376" y="16714"/>
                    <a:pt x="11349" y="18514"/>
                  </a:cubicBezTo>
                  <a:cubicBezTo>
                    <a:pt x="7322" y="20314"/>
                    <a:pt x="3661" y="209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1362162" y="2148416"/>
              <a:ext cx="209551" cy="154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4086"/>
                  </a:moveTo>
                  <a:cubicBezTo>
                    <a:pt x="1527" y="4086"/>
                    <a:pt x="3055" y="4086"/>
                    <a:pt x="4473" y="5400"/>
                  </a:cubicBezTo>
                  <a:cubicBezTo>
                    <a:pt x="5891" y="6714"/>
                    <a:pt x="7200" y="9341"/>
                    <a:pt x="7527" y="11968"/>
                  </a:cubicBezTo>
                  <a:cubicBezTo>
                    <a:pt x="7855" y="14595"/>
                    <a:pt x="7200" y="17222"/>
                    <a:pt x="6436" y="18973"/>
                  </a:cubicBezTo>
                  <a:cubicBezTo>
                    <a:pt x="5673" y="20724"/>
                    <a:pt x="4800" y="21600"/>
                    <a:pt x="4255" y="21162"/>
                  </a:cubicBezTo>
                  <a:cubicBezTo>
                    <a:pt x="3709" y="20724"/>
                    <a:pt x="3491" y="18973"/>
                    <a:pt x="5127" y="16054"/>
                  </a:cubicBezTo>
                  <a:cubicBezTo>
                    <a:pt x="6764" y="13135"/>
                    <a:pt x="10255" y="9049"/>
                    <a:pt x="12436" y="6568"/>
                  </a:cubicBezTo>
                  <a:cubicBezTo>
                    <a:pt x="14618" y="4086"/>
                    <a:pt x="15491" y="3211"/>
                    <a:pt x="16364" y="2189"/>
                  </a:cubicBezTo>
                  <a:cubicBezTo>
                    <a:pt x="17236" y="1168"/>
                    <a:pt x="18109" y="0"/>
                    <a:pt x="18109" y="0"/>
                  </a:cubicBezTo>
                  <a:cubicBezTo>
                    <a:pt x="18109" y="0"/>
                    <a:pt x="17236" y="1168"/>
                    <a:pt x="16691" y="3795"/>
                  </a:cubicBezTo>
                  <a:cubicBezTo>
                    <a:pt x="16145" y="6422"/>
                    <a:pt x="15927" y="10508"/>
                    <a:pt x="16800" y="13573"/>
                  </a:cubicBezTo>
                  <a:cubicBezTo>
                    <a:pt x="17673" y="16638"/>
                    <a:pt x="19636" y="18681"/>
                    <a:pt x="21600" y="20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5127352" y="1307536"/>
              <a:ext cx="197211" cy="667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550" fill="norm" stroke="1" extrusionOk="0">
                  <a:moveTo>
                    <a:pt x="21184" y="223"/>
                  </a:moveTo>
                  <a:cubicBezTo>
                    <a:pt x="20047" y="87"/>
                    <a:pt x="18910" y="-50"/>
                    <a:pt x="17887" y="18"/>
                  </a:cubicBezTo>
                  <a:cubicBezTo>
                    <a:pt x="16864" y="87"/>
                    <a:pt x="15955" y="360"/>
                    <a:pt x="13908" y="1522"/>
                  </a:cubicBezTo>
                  <a:cubicBezTo>
                    <a:pt x="11862" y="2684"/>
                    <a:pt x="8679" y="4735"/>
                    <a:pt x="6064" y="7025"/>
                  </a:cubicBezTo>
                  <a:cubicBezTo>
                    <a:pt x="3449" y="9315"/>
                    <a:pt x="1403" y="11844"/>
                    <a:pt x="493" y="13963"/>
                  </a:cubicBezTo>
                  <a:cubicBezTo>
                    <a:pt x="-416" y="16082"/>
                    <a:pt x="-189" y="17791"/>
                    <a:pt x="2199" y="18987"/>
                  </a:cubicBezTo>
                  <a:cubicBezTo>
                    <a:pt x="4586" y="20183"/>
                    <a:pt x="9133" y="20866"/>
                    <a:pt x="13681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5421523" y="1560273"/>
              <a:ext cx="176090" cy="25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252" fill="norm" stroke="1" extrusionOk="0">
                  <a:moveTo>
                    <a:pt x="5192" y="5376"/>
                  </a:moveTo>
                  <a:cubicBezTo>
                    <a:pt x="5192" y="4505"/>
                    <a:pt x="5192" y="3634"/>
                    <a:pt x="6478" y="2676"/>
                  </a:cubicBezTo>
                  <a:cubicBezTo>
                    <a:pt x="7763" y="1718"/>
                    <a:pt x="10335" y="673"/>
                    <a:pt x="12263" y="237"/>
                  </a:cubicBezTo>
                  <a:cubicBezTo>
                    <a:pt x="14192" y="-198"/>
                    <a:pt x="15478" y="-24"/>
                    <a:pt x="16121" y="673"/>
                  </a:cubicBezTo>
                  <a:cubicBezTo>
                    <a:pt x="16763" y="1370"/>
                    <a:pt x="16763" y="2589"/>
                    <a:pt x="15092" y="5202"/>
                  </a:cubicBezTo>
                  <a:cubicBezTo>
                    <a:pt x="13421" y="7815"/>
                    <a:pt x="10078" y="11821"/>
                    <a:pt x="7506" y="14434"/>
                  </a:cubicBezTo>
                  <a:cubicBezTo>
                    <a:pt x="4935" y="17047"/>
                    <a:pt x="3135" y="18267"/>
                    <a:pt x="1849" y="19225"/>
                  </a:cubicBezTo>
                  <a:cubicBezTo>
                    <a:pt x="563" y="20183"/>
                    <a:pt x="-208" y="20879"/>
                    <a:pt x="49" y="21141"/>
                  </a:cubicBezTo>
                  <a:cubicBezTo>
                    <a:pt x="306" y="21402"/>
                    <a:pt x="1592" y="21228"/>
                    <a:pt x="5321" y="20357"/>
                  </a:cubicBezTo>
                  <a:cubicBezTo>
                    <a:pt x="9049" y="19486"/>
                    <a:pt x="15221" y="17918"/>
                    <a:pt x="21392" y="16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5717003" y="1546955"/>
              <a:ext cx="153660" cy="205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004" fill="norm" stroke="1" extrusionOk="0">
                  <a:moveTo>
                    <a:pt x="12433" y="249"/>
                  </a:moveTo>
                  <a:cubicBezTo>
                    <a:pt x="10974" y="33"/>
                    <a:pt x="9514" y="-183"/>
                    <a:pt x="8347" y="249"/>
                  </a:cubicBezTo>
                  <a:cubicBezTo>
                    <a:pt x="7179" y="681"/>
                    <a:pt x="6304" y="1761"/>
                    <a:pt x="4844" y="4353"/>
                  </a:cubicBezTo>
                  <a:cubicBezTo>
                    <a:pt x="3385" y="6945"/>
                    <a:pt x="1341" y="11049"/>
                    <a:pt x="466" y="14181"/>
                  </a:cubicBezTo>
                  <a:cubicBezTo>
                    <a:pt x="-410" y="17313"/>
                    <a:pt x="-118" y="19473"/>
                    <a:pt x="1925" y="20445"/>
                  </a:cubicBezTo>
                  <a:cubicBezTo>
                    <a:pt x="3968" y="21417"/>
                    <a:pt x="7763" y="21201"/>
                    <a:pt x="11266" y="19149"/>
                  </a:cubicBezTo>
                  <a:cubicBezTo>
                    <a:pt x="14768" y="17097"/>
                    <a:pt x="17979" y="13209"/>
                    <a:pt x="19585" y="10617"/>
                  </a:cubicBezTo>
                  <a:cubicBezTo>
                    <a:pt x="21190" y="8025"/>
                    <a:pt x="21190" y="6729"/>
                    <a:pt x="21190" y="5541"/>
                  </a:cubicBezTo>
                  <a:cubicBezTo>
                    <a:pt x="21190" y="4353"/>
                    <a:pt x="21190" y="3273"/>
                    <a:pt x="20168" y="2841"/>
                  </a:cubicBezTo>
                  <a:cubicBezTo>
                    <a:pt x="19147" y="2409"/>
                    <a:pt x="17104" y="2625"/>
                    <a:pt x="15060" y="2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5965912" y="1619250"/>
              <a:ext cx="444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5600"/>
                    <a:pt x="4114" y="9600"/>
                    <a:pt x="7714" y="6000"/>
                  </a:cubicBezTo>
                  <a:cubicBezTo>
                    <a:pt x="11314" y="2400"/>
                    <a:pt x="16457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6204535" y="1397000"/>
              <a:ext cx="21728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6000"/>
                    <a:pt x="4448" y="12000"/>
                    <a:pt x="1502" y="15600"/>
                  </a:cubicBezTo>
                  <a:cubicBezTo>
                    <a:pt x="-1443" y="19200"/>
                    <a:pt x="521" y="2040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6207212" y="1422400"/>
              <a:ext cx="13970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2533"/>
                    <a:pt x="15055" y="5067"/>
                    <a:pt x="11455" y="8667"/>
                  </a:cubicBezTo>
                  <a:cubicBezTo>
                    <a:pt x="7855" y="12267"/>
                    <a:pt x="3927" y="169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6278788" y="1641215"/>
              <a:ext cx="169725" cy="17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283" fill="norm" stroke="1" extrusionOk="0">
                  <a:moveTo>
                    <a:pt x="2183" y="5169"/>
                  </a:moveTo>
                  <a:cubicBezTo>
                    <a:pt x="2183" y="3852"/>
                    <a:pt x="2183" y="2535"/>
                    <a:pt x="2850" y="1613"/>
                  </a:cubicBezTo>
                  <a:cubicBezTo>
                    <a:pt x="3516" y="691"/>
                    <a:pt x="4850" y="164"/>
                    <a:pt x="6316" y="33"/>
                  </a:cubicBezTo>
                  <a:cubicBezTo>
                    <a:pt x="7783" y="-99"/>
                    <a:pt x="9383" y="164"/>
                    <a:pt x="10450" y="955"/>
                  </a:cubicBezTo>
                  <a:cubicBezTo>
                    <a:pt x="11516" y="1745"/>
                    <a:pt x="12050" y="3062"/>
                    <a:pt x="10450" y="6091"/>
                  </a:cubicBezTo>
                  <a:cubicBezTo>
                    <a:pt x="8850" y="9121"/>
                    <a:pt x="5116" y="13862"/>
                    <a:pt x="2850" y="16760"/>
                  </a:cubicBezTo>
                  <a:cubicBezTo>
                    <a:pt x="583" y="19657"/>
                    <a:pt x="-217" y="20711"/>
                    <a:pt x="50" y="21106"/>
                  </a:cubicBezTo>
                  <a:cubicBezTo>
                    <a:pt x="316" y="21501"/>
                    <a:pt x="1650" y="21238"/>
                    <a:pt x="5383" y="20316"/>
                  </a:cubicBezTo>
                  <a:cubicBezTo>
                    <a:pt x="9116" y="19394"/>
                    <a:pt x="15250" y="17813"/>
                    <a:pt x="21383" y="16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6829512" y="1555750"/>
              <a:ext cx="1651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38" y="16800"/>
                    <a:pt x="11077" y="12000"/>
                    <a:pt x="14677" y="8400"/>
                  </a:cubicBezTo>
                  <a:cubicBezTo>
                    <a:pt x="18277" y="4800"/>
                    <a:pt x="1993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6950162" y="1492250"/>
              <a:ext cx="19051" cy="199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0" y="0"/>
                  </a:moveTo>
                  <a:cubicBezTo>
                    <a:pt x="0" y="6139"/>
                    <a:pt x="0" y="12278"/>
                    <a:pt x="0" y="15916"/>
                  </a:cubicBezTo>
                  <a:cubicBezTo>
                    <a:pt x="0" y="19554"/>
                    <a:pt x="0" y="20691"/>
                    <a:pt x="3600" y="21145"/>
                  </a:cubicBezTo>
                  <a:cubicBezTo>
                    <a:pt x="7200" y="21600"/>
                    <a:pt x="14400" y="21373"/>
                    <a:pt x="21600" y="21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7154156" y="1407927"/>
              <a:ext cx="182412" cy="261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322" fill="norm" stroke="1" extrusionOk="0">
                  <a:moveTo>
                    <a:pt x="13314" y="2218"/>
                  </a:moveTo>
                  <a:cubicBezTo>
                    <a:pt x="12817" y="1354"/>
                    <a:pt x="12321" y="490"/>
                    <a:pt x="11452" y="145"/>
                  </a:cubicBezTo>
                  <a:cubicBezTo>
                    <a:pt x="10583" y="-201"/>
                    <a:pt x="9341" y="-28"/>
                    <a:pt x="7604" y="1786"/>
                  </a:cubicBezTo>
                  <a:cubicBezTo>
                    <a:pt x="5866" y="3601"/>
                    <a:pt x="3631" y="7057"/>
                    <a:pt x="2266" y="9821"/>
                  </a:cubicBezTo>
                  <a:cubicBezTo>
                    <a:pt x="900" y="12586"/>
                    <a:pt x="404" y="14660"/>
                    <a:pt x="155" y="16215"/>
                  </a:cubicBezTo>
                  <a:cubicBezTo>
                    <a:pt x="-93" y="17770"/>
                    <a:pt x="-93" y="18807"/>
                    <a:pt x="528" y="19671"/>
                  </a:cubicBezTo>
                  <a:cubicBezTo>
                    <a:pt x="1148" y="20535"/>
                    <a:pt x="2390" y="21226"/>
                    <a:pt x="4376" y="21313"/>
                  </a:cubicBezTo>
                  <a:cubicBezTo>
                    <a:pt x="6362" y="21399"/>
                    <a:pt x="9093" y="20881"/>
                    <a:pt x="11824" y="19498"/>
                  </a:cubicBezTo>
                  <a:cubicBezTo>
                    <a:pt x="14555" y="18116"/>
                    <a:pt x="17286" y="15869"/>
                    <a:pt x="19024" y="13105"/>
                  </a:cubicBezTo>
                  <a:cubicBezTo>
                    <a:pt x="20762" y="10340"/>
                    <a:pt x="21507" y="7057"/>
                    <a:pt x="21383" y="5069"/>
                  </a:cubicBezTo>
                  <a:cubicBezTo>
                    <a:pt x="21259" y="3082"/>
                    <a:pt x="20266" y="2391"/>
                    <a:pt x="19148" y="1873"/>
                  </a:cubicBezTo>
                  <a:cubicBezTo>
                    <a:pt x="18031" y="1354"/>
                    <a:pt x="16790" y="1009"/>
                    <a:pt x="15921" y="1527"/>
                  </a:cubicBezTo>
                  <a:cubicBezTo>
                    <a:pt x="15052" y="2045"/>
                    <a:pt x="14555" y="3428"/>
                    <a:pt x="14059" y="4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7458162" y="155575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7610562" y="1365249"/>
              <a:ext cx="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7642312" y="1384300"/>
              <a:ext cx="114301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00" y="3480"/>
                    <a:pt x="12800" y="6960"/>
                    <a:pt x="9200" y="10260"/>
                  </a:cubicBezTo>
                  <a:cubicBezTo>
                    <a:pt x="5600" y="13560"/>
                    <a:pt x="2800" y="16680"/>
                    <a:pt x="1400" y="18540"/>
                  </a:cubicBezTo>
                  <a:cubicBezTo>
                    <a:pt x="0" y="20400"/>
                    <a:pt x="0" y="21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>
              <a:off x="7718512" y="1609469"/>
              <a:ext cx="215901" cy="15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0" y="9230"/>
                  </a:moveTo>
                  <a:cubicBezTo>
                    <a:pt x="1059" y="6603"/>
                    <a:pt x="2118" y="3975"/>
                    <a:pt x="3812" y="2370"/>
                  </a:cubicBezTo>
                  <a:cubicBezTo>
                    <a:pt x="5506" y="765"/>
                    <a:pt x="7835" y="181"/>
                    <a:pt x="9529" y="35"/>
                  </a:cubicBezTo>
                  <a:cubicBezTo>
                    <a:pt x="11224" y="-111"/>
                    <a:pt x="12282" y="181"/>
                    <a:pt x="12918" y="1203"/>
                  </a:cubicBezTo>
                  <a:cubicBezTo>
                    <a:pt x="13553" y="2224"/>
                    <a:pt x="13765" y="3975"/>
                    <a:pt x="12494" y="6894"/>
                  </a:cubicBezTo>
                  <a:cubicBezTo>
                    <a:pt x="11224" y="9813"/>
                    <a:pt x="8471" y="13900"/>
                    <a:pt x="6776" y="16527"/>
                  </a:cubicBezTo>
                  <a:cubicBezTo>
                    <a:pt x="5082" y="19154"/>
                    <a:pt x="4447" y="20321"/>
                    <a:pt x="4659" y="20905"/>
                  </a:cubicBezTo>
                  <a:cubicBezTo>
                    <a:pt x="4871" y="21489"/>
                    <a:pt x="5929" y="21489"/>
                    <a:pt x="8894" y="20467"/>
                  </a:cubicBezTo>
                  <a:cubicBezTo>
                    <a:pt x="11859" y="19446"/>
                    <a:pt x="16729" y="17403"/>
                    <a:pt x="21600" y="15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8239212" y="1531292"/>
              <a:ext cx="1524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900" y="10932"/>
                    <a:pt x="1800" y="1332"/>
                    <a:pt x="5400" y="132"/>
                  </a:cubicBezTo>
                  <a:cubicBezTo>
                    <a:pt x="9000" y="-1068"/>
                    <a:pt x="15300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Line"/>
            <p:cNvSpPr/>
            <p:nvPr/>
          </p:nvSpPr>
          <p:spPr>
            <a:xfrm>
              <a:off x="8277312" y="1638300"/>
              <a:ext cx="1397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429"/>
                    <a:pt x="7200" y="9257"/>
                    <a:pt x="10800" y="5657"/>
                  </a:cubicBezTo>
                  <a:cubicBezTo>
                    <a:pt x="14400" y="2057"/>
                    <a:pt x="180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8651962" y="1422399"/>
              <a:ext cx="508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3287"/>
                    <a:pt x="9000" y="6574"/>
                    <a:pt x="5400" y="10174"/>
                  </a:cubicBezTo>
                  <a:cubicBezTo>
                    <a:pt x="1800" y="13774"/>
                    <a:pt x="900" y="176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8826346" y="1470892"/>
              <a:ext cx="136867" cy="207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9" h="20539" fill="norm" stroke="1" extrusionOk="0">
                  <a:moveTo>
                    <a:pt x="13854" y="2745"/>
                  </a:moveTo>
                  <a:cubicBezTo>
                    <a:pt x="13536" y="1696"/>
                    <a:pt x="13219" y="648"/>
                    <a:pt x="12266" y="438"/>
                  </a:cubicBezTo>
                  <a:cubicBezTo>
                    <a:pt x="11313" y="228"/>
                    <a:pt x="9725" y="858"/>
                    <a:pt x="7501" y="2850"/>
                  </a:cubicBezTo>
                  <a:cubicBezTo>
                    <a:pt x="5278" y="4842"/>
                    <a:pt x="2419" y="8197"/>
                    <a:pt x="989" y="11028"/>
                  </a:cubicBezTo>
                  <a:cubicBezTo>
                    <a:pt x="-440" y="13859"/>
                    <a:pt x="-440" y="16166"/>
                    <a:pt x="1784" y="18054"/>
                  </a:cubicBezTo>
                  <a:cubicBezTo>
                    <a:pt x="4007" y="19941"/>
                    <a:pt x="8454" y="21409"/>
                    <a:pt x="12266" y="19941"/>
                  </a:cubicBezTo>
                  <a:cubicBezTo>
                    <a:pt x="16078" y="18473"/>
                    <a:pt x="19254" y="14069"/>
                    <a:pt x="20207" y="10609"/>
                  </a:cubicBezTo>
                  <a:cubicBezTo>
                    <a:pt x="21160" y="7149"/>
                    <a:pt x="19889" y="4632"/>
                    <a:pt x="18619" y="3059"/>
                  </a:cubicBezTo>
                  <a:cubicBezTo>
                    <a:pt x="17348" y="1487"/>
                    <a:pt x="16078" y="858"/>
                    <a:pt x="14489" y="438"/>
                  </a:cubicBezTo>
                  <a:cubicBezTo>
                    <a:pt x="12901" y="19"/>
                    <a:pt x="10995" y="-191"/>
                    <a:pt x="10201" y="228"/>
                  </a:cubicBezTo>
                  <a:cubicBezTo>
                    <a:pt x="9407" y="648"/>
                    <a:pt x="9725" y="1696"/>
                    <a:pt x="10042" y="2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Line"/>
            <p:cNvSpPr/>
            <p:nvPr/>
          </p:nvSpPr>
          <p:spPr>
            <a:xfrm>
              <a:off x="8950412" y="1339850"/>
              <a:ext cx="166709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600" fill="norm" stroke="1" extrusionOk="0">
                  <a:moveTo>
                    <a:pt x="17010" y="0"/>
                  </a:moveTo>
                  <a:cubicBezTo>
                    <a:pt x="18630" y="2525"/>
                    <a:pt x="20250" y="5049"/>
                    <a:pt x="20925" y="7995"/>
                  </a:cubicBezTo>
                  <a:cubicBezTo>
                    <a:pt x="21600" y="10940"/>
                    <a:pt x="21330" y="14306"/>
                    <a:pt x="19575" y="16597"/>
                  </a:cubicBezTo>
                  <a:cubicBezTo>
                    <a:pt x="17820" y="18888"/>
                    <a:pt x="14580" y="20104"/>
                    <a:pt x="11070" y="20758"/>
                  </a:cubicBezTo>
                  <a:cubicBezTo>
                    <a:pt x="7560" y="21413"/>
                    <a:pt x="3780" y="215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739" name="Drawing"/>
          <p:cNvGrpSpPr/>
          <p:nvPr/>
        </p:nvGrpSpPr>
        <p:grpSpPr>
          <a:xfrm>
            <a:off x="536488" y="1674283"/>
            <a:ext cx="12150812" cy="7747529"/>
            <a:chOff x="0" y="0"/>
            <a:chExt cx="12150812" cy="7747528"/>
          </a:xfrm>
        </p:grpSpPr>
        <p:sp>
          <p:nvSpPr>
            <p:cNvPr id="468" name="Line"/>
            <p:cNvSpPr/>
            <p:nvPr/>
          </p:nvSpPr>
          <p:spPr>
            <a:xfrm>
              <a:off x="174712" y="459316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134531" y="328297"/>
              <a:ext cx="33832" cy="54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8" h="20719" fill="norm" stroke="1" extrusionOk="0">
                  <a:moveTo>
                    <a:pt x="12684" y="20719"/>
                  </a:moveTo>
                  <a:cubicBezTo>
                    <a:pt x="8873" y="17519"/>
                    <a:pt x="5061" y="14319"/>
                    <a:pt x="2520" y="10319"/>
                  </a:cubicBezTo>
                  <a:cubicBezTo>
                    <a:pt x="-21" y="6319"/>
                    <a:pt x="-1292" y="1519"/>
                    <a:pt x="1884" y="319"/>
                  </a:cubicBezTo>
                  <a:cubicBezTo>
                    <a:pt x="5061" y="-881"/>
                    <a:pt x="12684" y="1519"/>
                    <a:pt x="20308" y="3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" name="Line"/>
            <p:cNvSpPr/>
            <p:nvPr/>
          </p:nvSpPr>
          <p:spPr>
            <a:xfrm>
              <a:off x="206462" y="337458"/>
              <a:ext cx="120919" cy="30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382" fill="norm" stroke="1" extrusionOk="0">
                  <a:moveTo>
                    <a:pt x="5586" y="966"/>
                  </a:moveTo>
                  <a:cubicBezTo>
                    <a:pt x="7076" y="525"/>
                    <a:pt x="8566" y="84"/>
                    <a:pt x="10241" y="10"/>
                  </a:cubicBezTo>
                  <a:cubicBezTo>
                    <a:pt x="11917" y="-63"/>
                    <a:pt x="13779" y="231"/>
                    <a:pt x="16014" y="1553"/>
                  </a:cubicBezTo>
                  <a:cubicBezTo>
                    <a:pt x="18248" y="2876"/>
                    <a:pt x="20855" y="5227"/>
                    <a:pt x="21228" y="8166"/>
                  </a:cubicBezTo>
                  <a:cubicBezTo>
                    <a:pt x="21600" y="11104"/>
                    <a:pt x="19738" y="14631"/>
                    <a:pt x="16759" y="16982"/>
                  </a:cubicBezTo>
                  <a:cubicBezTo>
                    <a:pt x="13779" y="19333"/>
                    <a:pt x="9683" y="20508"/>
                    <a:pt x="6703" y="21023"/>
                  </a:cubicBezTo>
                  <a:cubicBezTo>
                    <a:pt x="3724" y="21537"/>
                    <a:pt x="1862" y="21390"/>
                    <a:pt x="0" y="21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" name="Line"/>
            <p:cNvSpPr/>
            <p:nvPr/>
          </p:nvSpPr>
          <p:spPr>
            <a:xfrm>
              <a:off x="-1" y="394685"/>
              <a:ext cx="136614" cy="280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24" fill="norm" stroke="1" extrusionOk="0">
                  <a:moveTo>
                    <a:pt x="10482" y="1548"/>
                  </a:moveTo>
                  <a:cubicBezTo>
                    <a:pt x="9153" y="736"/>
                    <a:pt x="7823" y="-76"/>
                    <a:pt x="6660" y="5"/>
                  </a:cubicBezTo>
                  <a:cubicBezTo>
                    <a:pt x="5497" y="86"/>
                    <a:pt x="4500" y="1061"/>
                    <a:pt x="3171" y="3578"/>
                  </a:cubicBezTo>
                  <a:cubicBezTo>
                    <a:pt x="1842" y="6095"/>
                    <a:pt x="180" y="10156"/>
                    <a:pt x="14" y="12998"/>
                  </a:cubicBezTo>
                  <a:cubicBezTo>
                    <a:pt x="-152" y="15840"/>
                    <a:pt x="1177" y="17464"/>
                    <a:pt x="4999" y="18682"/>
                  </a:cubicBezTo>
                  <a:cubicBezTo>
                    <a:pt x="8820" y="19900"/>
                    <a:pt x="15134" y="20712"/>
                    <a:pt x="21448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545949" y="307402"/>
              <a:ext cx="206614" cy="407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11" fill="norm" stroke="1" extrusionOk="0">
                  <a:moveTo>
                    <a:pt x="1017" y="3315"/>
                  </a:moveTo>
                  <a:cubicBezTo>
                    <a:pt x="1017" y="2758"/>
                    <a:pt x="1017" y="2201"/>
                    <a:pt x="797" y="1589"/>
                  </a:cubicBezTo>
                  <a:cubicBezTo>
                    <a:pt x="576" y="976"/>
                    <a:pt x="135" y="308"/>
                    <a:pt x="25" y="308"/>
                  </a:cubicBezTo>
                  <a:cubicBezTo>
                    <a:pt x="-85" y="308"/>
                    <a:pt x="135" y="976"/>
                    <a:pt x="1458" y="2981"/>
                  </a:cubicBezTo>
                  <a:cubicBezTo>
                    <a:pt x="2780" y="4985"/>
                    <a:pt x="5205" y="8325"/>
                    <a:pt x="7299" y="11442"/>
                  </a:cubicBezTo>
                  <a:cubicBezTo>
                    <a:pt x="9393" y="14560"/>
                    <a:pt x="11156" y="17455"/>
                    <a:pt x="12368" y="19181"/>
                  </a:cubicBezTo>
                  <a:cubicBezTo>
                    <a:pt x="13580" y="20906"/>
                    <a:pt x="14242" y="21463"/>
                    <a:pt x="14572" y="21407"/>
                  </a:cubicBezTo>
                  <a:cubicBezTo>
                    <a:pt x="14903" y="21352"/>
                    <a:pt x="14903" y="20684"/>
                    <a:pt x="14903" y="18290"/>
                  </a:cubicBezTo>
                  <a:cubicBezTo>
                    <a:pt x="14903" y="15896"/>
                    <a:pt x="14903" y="11776"/>
                    <a:pt x="15344" y="8770"/>
                  </a:cubicBezTo>
                  <a:cubicBezTo>
                    <a:pt x="15784" y="5764"/>
                    <a:pt x="16666" y="3871"/>
                    <a:pt x="17548" y="2479"/>
                  </a:cubicBezTo>
                  <a:cubicBezTo>
                    <a:pt x="18429" y="1088"/>
                    <a:pt x="19311" y="197"/>
                    <a:pt x="19972" y="30"/>
                  </a:cubicBezTo>
                  <a:cubicBezTo>
                    <a:pt x="20633" y="-137"/>
                    <a:pt x="21074" y="420"/>
                    <a:pt x="21515" y="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" name="Line"/>
            <p:cNvSpPr/>
            <p:nvPr/>
          </p:nvSpPr>
          <p:spPr>
            <a:xfrm>
              <a:off x="746212" y="450985"/>
              <a:ext cx="120651" cy="19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8" fill="norm" stroke="1" extrusionOk="0">
                  <a:moveTo>
                    <a:pt x="17053" y="2911"/>
                  </a:moveTo>
                  <a:cubicBezTo>
                    <a:pt x="16674" y="1786"/>
                    <a:pt x="16295" y="661"/>
                    <a:pt x="15158" y="211"/>
                  </a:cubicBezTo>
                  <a:cubicBezTo>
                    <a:pt x="14021" y="-239"/>
                    <a:pt x="12126" y="-14"/>
                    <a:pt x="9853" y="1336"/>
                  </a:cubicBezTo>
                  <a:cubicBezTo>
                    <a:pt x="7579" y="2686"/>
                    <a:pt x="4926" y="5161"/>
                    <a:pt x="3032" y="8311"/>
                  </a:cubicBezTo>
                  <a:cubicBezTo>
                    <a:pt x="1137" y="11461"/>
                    <a:pt x="0" y="15286"/>
                    <a:pt x="0" y="17648"/>
                  </a:cubicBezTo>
                  <a:cubicBezTo>
                    <a:pt x="0" y="20011"/>
                    <a:pt x="1137" y="20911"/>
                    <a:pt x="2653" y="21136"/>
                  </a:cubicBezTo>
                  <a:cubicBezTo>
                    <a:pt x="4168" y="21361"/>
                    <a:pt x="6063" y="20911"/>
                    <a:pt x="8147" y="18773"/>
                  </a:cubicBezTo>
                  <a:cubicBezTo>
                    <a:pt x="10232" y="16636"/>
                    <a:pt x="12505" y="12811"/>
                    <a:pt x="13642" y="10336"/>
                  </a:cubicBezTo>
                  <a:cubicBezTo>
                    <a:pt x="14779" y="7861"/>
                    <a:pt x="14779" y="6736"/>
                    <a:pt x="14779" y="6736"/>
                  </a:cubicBezTo>
                  <a:cubicBezTo>
                    <a:pt x="14779" y="6736"/>
                    <a:pt x="14779" y="7861"/>
                    <a:pt x="14779" y="9211"/>
                  </a:cubicBezTo>
                  <a:cubicBezTo>
                    <a:pt x="14779" y="10561"/>
                    <a:pt x="14779" y="12136"/>
                    <a:pt x="15347" y="13598"/>
                  </a:cubicBezTo>
                  <a:cubicBezTo>
                    <a:pt x="15916" y="15061"/>
                    <a:pt x="17053" y="16411"/>
                    <a:pt x="18000" y="16524"/>
                  </a:cubicBezTo>
                  <a:cubicBezTo>
                    <a:pt x="18947" y="16636"/>
                    <a:pt x="19705" y="15511"/>
                    <a:pt x="20274" y="14386"/>
                  </a:cubicBezTo>
                  <a:cubicBezTo>
                    <a:pt x="20842" y="13261"/>
                    <a:pt x="21221" y="12136"/>
                    <a:pt x="21600" y="110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879562" y="293111"/>
              <a:ext cx="63501" cy="337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2096"/>
                  </a:moveTo>
                  <a:cubicBezTo>
                    <a:pt x="720" y="1016"/>
                    <a:pt x="1440" y="-64"/>
                    <a:pt x="1800" y="4"/>
                  </a:cubicBezTo>
                  <a:cubicBezTo>
                    <a:pt x="2160" y="71"/>
                    <a:pt x="2160" y="1286"/>
                    <a:pt x="3240" y="3851"/>
                  </a:cubicBezTo>
                  <a:cubicBezTo>
                    <a:pt x="4320" y="6416"/>
                    <a:pt x="6480" y="10331"/>
                    <a:pt x="9720" y="13503"/>
                  </a:cubicBezTo>
                  <a:cubicBezTo>
                    <a:pt x="12960" y="16676"/>
                    <a:pt x="17280" y="19106"/>
                    <a:pt x="21600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974812" y="484716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>
              <a:off x="962112" y="388335"/>
              <a:ext cx="19051" cy="2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15842"/>
                  </a:moveTo>
                  <a:cubicBezTo>
                    <a:pt x="0" y="7535"/>
                    <a:pt x="0" y="-773"/>
                    <a:pt x="3600" y="58"/>
                  </a:cubicBezTo>
                  <a:cubicBezTo>
                    <a:pt x="7200" y="889"/>
                    <a:pt x="14400" y="10858"/>
                    <a:pt x="21600" y="20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1064891" y="165546"/>
              <a:ext cx="144872" cy="430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424" fill="norm" stroke="1" extrusionOk="0">
                  <a:moveTo>
                    <a:pt x="12035" y="14307"/>
                  </a:moveTo>
                  <a:cubicBezTo>
                    <a:pt x="10469" y="14096"/>
                    <a:pt x="8904" y="13886"/>
                    <a:pt x="7496" y="13938"/>
                  </a:cubicBezTo>
                  <a:cubicBezTo>
                    <a:pt x="6087" y="13991"/>
                    <a:pt x="4835" y="14307"/>
                    <a:pt x="3583" y="15045"/>
                  </a:cubicBezTo>
                  <a:cubicBezTo>
                    <a:pt x="2330" y="15782"/>
                    <a:pt x="1078" y="16941"/>
                    <a:pt x="452" y="17942"/>
                  </a:cubicBezTo>
                  <a:cubicBezTo>
                    <a:pt x="-174" y="18943"/>
                    <a:pt x="-174" y="19786"/>
                    <a:pt x="609" y="20418"/>
                  </a:cubicBezTo>
                  <a:cubicBezTo>
                    <a:pt x="1391" y="21051"/>
                    <a:pt x="2956" y="21472"/>
                    <a:pt x="4522" y="21419"/>
                  </a:cubicBezTo>
                  <a:cubicBezTo>
                    <a:pt x="6087" y="21367"/>
                    <a:pt x="7652" y="20840"/>
                    <a:pt x="9061" y="18943"/>
                  </a:cubicBezTo>
                  <a:cubicBezTo>
                    <a:pt x="10469" y="17047"/>
                    <a:pt x="11722" y="13780"/>
                    <a:pt x="12035" y="10514"/>
                  </a:cubicBezTo>
                  <a:cubicBezTo>
                    <a:pt x="12348" y="7248"/>
                    <a:pt x="11722" y="3981"/>
                    <a:pt x="10939" y="2137"/>
                  </a:cubicBezTo>
                  <a:cubicBezTo>
                    <a:pt x="10156" y="293"/>
                    <a:pt x="9217" y="-128"/>
                    <a:pt x="8278" y="30"/>
                  </a:cubicBezTo>
                  <a:cubicBezTo>
                    <a:pt x="7339" y="188"/>
                    <a:pt x="6400" y="926"/>
                    <a:pt x="6243" y="2717"/>
                  </a:cubicBezTo>
                  <a:cubicBezTo>
                    <a:pt x="6087" y="4508"/>
                    <a:pt x="6713" y="7353"/>
                    <a:pt x="8122" y="9724"/>
                  </a:cubicBezTo>
                  <a:cubicBezTo>
                    <a:pt x="9530" y="12094"/>
                    <a:pt x="11722" y="13991"/>
                    <a:pt x="13600" y="15097"/>
                  </a:cubicBezTo>
                  <a:cubicBezTo>
                    <a:pt x="15478" y="16204"/>
                    <a:pt x="17043" y="16520"/>
                    <a:pt x="18296" y="16467"/>
                  </a:cubicBezTo>
                  <a:cubicBezTo>
                    <a:pt x="19548" y="16414"/>
                    <a:pt x="20487" y="15993"/>
                    <a:pt x="21426" y="15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1216112" y="440266"/>
              <a:ext cx="444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1247862" y="319616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1278480" y="103716"/>
              <a:ext cx="356137" cy="629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92" fill="norm" stroke="1" extrusionOk="0">
                  <a:moveTo>
                    <a:pt x="4286" y="0"/>
                  </a:moveTo>
                  <a:cubicBezTo>
                    <a:pt x="4158" y="2384"/>
                    <a:pt x="4030" y="4768"/>
                    <a:pt x="4349" y="6971"/>
                  </a:cubicBezTo>
                  <a:cubicBezTo>
                    <a:pt x="4669" y="9175"/>
                    <a:pt x="5436" y="11197"/>
                    <a:pt x="6075" y="12353"/>
                  </a:cubicBezTo>
                  <a:cubicBezTo>
                    <a:pt x="6714" y="13509"/>
                    <a:pt x="7225" y="13798"/>
                    <a:pt x="7545" y="13762"/>
                  </a:cubicBezTo>
                  <a:cubicBezTo>
                    <a:pt x="7864" y="13726"/>
                    <a:pt x="7992" y="13365"/>
                    <a:pt x="7481" y="12570"/>
                  </a:cubicBezTo>
                  <a:cubicBezTo>
                    <a:pt x="6970" y="11775"/>
                    <a:pt x="5819" y="10547"/>
                    <a:pt x="4669" y="9753"/>
                  </a:cubicBezTo>
                  <a:cubicBezTo>
                    <a:pt x="3519" y="8958"/>
                    <a:pt x="2368" y="8597"/>
                    <a:pt x="1474" y="8488"/>
                  </a:cubicBezTo>
                  <a:cubicBezTo>
                    <a:pt x="579" y="8380"/>
                    <a:pt x="-60" y="8524"/>
                    <a:pt x="4" y="8705"/>
                  </a:cubicBezTo>
                  <a:cubicBezTo>
                    <a:pt x="68" y="8886"/>
                    <a:pt x="835" y="9102"/>
                    <a:pt x="1985" y="9175"/>
                  </a:cubicBezTo>
                  <a:cubicBezTo>
                    <a:pt x="3135" y="9247"/>
                    <a:pt x="4669" y="9175"/>
                    <a:pt x="5947" y="8886"/>
                  </a:cubicBezTo>
                  <a:cubicBezTo>
                    <a:pt x="7225" y="8597"/>
                    <a:pt x="8248" y="8091"/>
                    <a:pt x="8951" y="7694"/>
                  </a:cubicBezTo>
                  <a:cubicBezTo>
                    <a:pt x="9654" y="7296"/>
                    <a:pt x="10037" y="7007"/>
                    <a:pt x="10165" y="7043"/>
                  </a:cubicBezTo>
                  <a:cubicBezTo>
                    <a:pt x="10293" y="7080"/>
                    <a:pt x="10165" y="7441"/>
                    <a:pt x="10037" y="7874"/>
                  </a:cubicBezTo>
                  <a:cubicBezTo>
                    <a:pt x="9909" y="8308"/>
                    <a:pt x="9781" y="8813"/>
                    <a:pt x="10037" y="9138"/>
                  </a:cubicBezTo>
                  <a:cubicBezTo>
                    <a:pt x="10293" y="9464"/>
                    <a:pt x="10932" y="9608"/>
                    <a:pt x="11507" y="9572"/>
                  </a:cubicBezTo>
                  <a:cubicBezTo>
                    <a:pt x="12082" y="9536"/>
                    <a:pt x="12593" y="9319"/>
                    <a:pt x="13041" y="9066"/>
                  </a:cubicBezTo>
                  <a:cubicBezTo>
                    <a:pt x="13488" y="8813"/>
                    <a:pt x="13871" y="8524"/>
                    <a:pt x="14191" y="8705"/>
                  </a:cubicBezTo>
                  <a:cubicBezTo>
                    <a:pt x="14510" y="8886"/>
                    <a:pt x="14766" y="9536"/>
                    <a:pt x="15405" y="10656"/>
                  </a:cubicBezTo>
                  <a:cubicBezTo>
                    <a:pt x="16044" y="11775"/>
                    <a:pt x="17067" y="13365"/>
                    <a:pt x="18153" y="14845"/>
                  </a:cubicBezTo>
                  <a:cubicBezTo>
                    <a:pt x="19239" y="16326"/>
                    <a:pt x="20390" y="17699"/>
                    <a:pt x="20965" y="18602"/>
                  </a:cubicBezTo>
                  <a:cubicBezTo>
                    <a:pt x="21540" y="19505"/>
                    <a:pt x="21540" y="19938"/>
                    <a:pt x="21476" y="20336"/>
                  </a:cubicBezTo>
                  <a:cubicBezTo>
                    <a:pt x="21412" y="20733"/>
                    <a:pt x="21284" y="21094"/>
                    <a:pt x="20773" y="21311"/>
                  </a:cubicBezTo>
                  <a:cubicBezTo>
                    <a:pt x="20262" y="21528"/>
                    <a:pt x="19367" y="21600"/>
                    <a:pt x="18345" y="21239"/>
                  </a:cubicBezTo>
                  <a:cubicBezTo>
                    <a:pt x="17322" y="20878"/>
                    <a:pt x="16172" y="20083"/>
                    <a:pt x="15533" y="19361"/>
                  </a:cubicBezTo>
                  <a:cubicBezTo>
                    <a:pt x="14894" y="18638"/>
                    <a:pt x="14766" y="17988"/>
                    <a:pt x="14638" y="17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1764328" y="84666"/>
              <a:ext cx="86785" cy="369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fill="norm" stroke="1" extrusionOk="0">
                  <a:moveTo>
                    <a:pt x="2634" y="1481"/>
                  </a:moveTo>
                  <a:cubicBezTo>
                    <a:pt x="2634" y="741"/>
                    <a:pt x="2634" y="0"/>
                    <a:pt x="2371" y="0"/>
                  </a:cubicBezTo>
                  <a:cubicBezTo>
                    <a:pt x="2107" y="0"/>
                    <a:pt x="1580" y="741"/>
                    <a:pt x="1054" y="3271"/>
                  </a:cubicBezTo>
                  <a:cubicBezTo>
                    <a:pt x="527" y="5801"/>
                    <a:pt x="0" y="10121"/>
                    <a:pt x="0" y="13207"/>
                  </a:cubicBezTo>
                  <a:cubicBezTo>
                    <a:pt x="0" y="16293"/>
                    <a:pt x="527" y="18144"/>
                    <a:pt x="1580" y="19440"/>
                  </a:cubicBezTo>
                  <a:cubicBezTo>
                    <a:pt x="2634" y="20736"/>
                    <a:pt x="4215" y="21477"/>
                    <a:pt x="7112" y="21538"/>
                  </a:cubicBezTo>
                  <a:cubicBezTo>
                    <a:pt x="10010" y="21600"/>
                    <a:pt x="14224" y="20983"/>
                    <a:pt x="16859" y="20366"/>
                  </a:cubicBezTo>
                  <a:cubicBezTo>
                    <a:pt x="19493" y="19749"/>
                    <a:pt x="20546" y="19131"/>
                    <a:pt x="21600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Line"/>
            <p:cNvSpPr/>
            <p:nvPr/>
          </p:nvSpPr>
          <p:spPr>
            <a:xfrm>
              <a:off x="1718759" y="287866"/>
              <a:ext cx="106954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6154" y="21600"/>
                  </a:moveTo>
                  <a:cubicBezTo>
                    <a:pt x="3189" y="20700"/>
                    <a:pt x="225" y="19800"/>
                    <a:pt x="13" y="17550"/>
                  </a:cubicBezTo>
                  <a:cubicBezTo>
                    <a:pt x="-199" y="15300"/>
                    <a:pt x="2342" y="11700"/>
                    <a:pt x="6366" y="8550"/>
                  </a:cubicBezTo>
                  <a:cubicBezTo>
                    <a:pt x="10389" y="5400"/>
                    <a:pt x="15895" y="2700"/>
                    <a:pt x="214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>
              <a:off x="1857462" y="244739"/>
              <a:ext cx="203209" cy="19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174" fill="norm" stroke="1" extrusionOk="0">
                  <a:moveTo>
                    <a:pt x="0" y="6896"/>
                  </a:moveTo>
                  <a:cubicBezTo>
                    <a:pt x="1113" y="6192"/>
                    <a:pt x="2227" y="5488"/>
                    <a:pt x="3118" y="4431"/>
                  </a:cubicBezTo>
                  <a:cubicBezTo>
                    <a:pt x="4008" y="3375"/>
                    <a:pt x="4676" y="1966"/>
                    <a:pt x="4565" y="1614"/>
                  </a:cubicBezTo>
                  <a:cubicBezTo>
                    <a:pt x="4454" y="1262"/>
                    <a:pt x="3563" y="1966"/>
                    <a:pt x="2672" y="3492"/>
                  </a:cubicBezTo>
                  <a:cubicBezTo>
                    <a:pt x="1781" y="5018"/>
                    <a:pt x="891" y="7366"/>
                    <a:pt x="891" y="9596"/>
                  </a:cubicBezTo>
                  <a:cubicBezTo>
                    <a:pt x="891" y="11827"/>
                    <a:pt x="1781" y="13940"/>
                    <a:pt x="3452" y="14879"/>
                  </a:cubicBezTo>
                  <a:cubicBezTo>
                    <a:pt x="5122" y="15818"/>
                    <a:pt x="7571" y="15583"/>
                    <a:pt x="10132" y="13470"/>
                  </a:cubicBezTo>
                  <a:cubicBezTo>
                    <a:pt x="12693" y="11357"/>
                    <a:pt x="15365" y="7366"/>
                    <a:pt x="16701" y="4783"/>
                  </a:cubicBezTo>
                  <a:cubicBezTo>
                    <a:pt x="18037" y="2201"/>
                    <a:pt x="18037" y="1027"/>
                    <a:pt x="17480" y="440"/>
                  </a:cubicBezTo>
                  <a:cubicBezTo>
                    <a:pt x="16924" y="-147"/>
                    <a:pt x="15810" y="-147"/>
                    <a:pt x="15142" y="440"/>
                  </a:cubicBezTo>
                  <a:cubicBezTo>
                    <a:pt x="14474" y="1027"/>
                    <a:pt x="14252" y="2201"/>
                    <a:pt x="14920" y="3962"/>
                  </a:cubicBezTo>
                  <a:cubicBezTo>
                    <a:pt x="15588" y="5723"/>
                    <a:pt x="17146" y="8070"/>
                    <a:pt x="18482" y="10418"/>
                  </a:cubicBezTo>
                  <a:cubicBezTo>
                    <a:pt x="19819" y="12766"/>
                    <a:pt x="20932" y="15114"/>
                    <a:pt x="21266" y="16875"/>
                  </a:cubicBezTo>
                  <a:cubicBezTo>
                    <a:pt x="21600" y="18636"/>
                    <a:pt x="21155" y="19810"/>
                    <a:pt x="20375" y="20514"/>
                  </a:cubicBezTo>
                  <a:cubicBezTo>
                    <a:pt x="19596" y="21218"/>
                    <a:pt x="18482" y="21453"/>
                    <a:pt x="17703" y="20749"/>
                  </a:cubicBezTo>
                  <a:cubicBezTo>
                    <a:pt x="16924" y="20044"/>
                    <a:pt x="16478" y="18401"/>
                    <a:pt x="16367" y="15583"/>
                  </a:cubicBezTo>
                  <a:cubicBezTo>
                    <a:pt x="16256" y="12766"/>
                    <a:pt x="16478" y="8775"/>
                    <a:pt x="16701" y="4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2105112" y="0"/>
              <a:ext cx="101601" cy="435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0" y="1043"/>
                  </a:moveTo>
                  <a:cubicBezTo>
                    <a:pt x="1350" y="522"/>
                    <a:pt x="2700" y="0"/>
                    <a:pt x="3375" y="0"/>
                  </a:cubicBezTo>
                  <a:cubicBezTo>
                    <a:pt x="4050" y="0"/>
                    <a:pt x="4050" y="522"/>
                    <a:pt x="3375" y="2452"/>
                  </a:cubicBezTo>
                  <a:cubicBezTo>
                    <a:pt x="2700" y="4383"/>
                    <a:pt x="1350" y="7722"/>
                    <a:pt x="900" y="10852"/>
                  </a:cubicBezTo>
                  <a:cubicBezTo>
                    <a:pt x="450" y="13983"/>
                    <a:pt x="900" y="16904"/>
                    <a:pt x="1575" y="18678"/>
                  </a:cubicBezTo>
                  <a:cubicBezTo>
                    <a:pt x="2250" y="20452"/>
                    <a:pt x="3150" y="21078"/>
                    <a:pt x="6075" y="21339"/>
                  </a:cubicBezTo>
                  <a:cubicBezTo>
                    <a:pt x="9000" y="21600"/>
                    <a:pt x="13950" y="21496"/>
                    <a:pt x="16875" y="21287"/>
                  </a:cubicBezTo>
                  <a:cubicBezTo>
                    <a:pt x="19800" y="21078"/>
                    <a:pt x="20700" y="20765"/>
                    <a:pt x="21600" y="20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" name="Line"/>
            <p:cNvSpPr/>
            <p:nvPr/>
          </p:nvSpPr>
          <p:spPr>
            <a:xfrm>
              <a:off x="2073362" y="262466"/>
              <a:ext cx="1206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" name="Line"/>
            <p:cNvSpPr/>
            <p:nvPr/>
          </p:nvSpPr>
          <p:spPr>
            <a:xfrm>
              <a:off x="790662" y="599016"/>
              <a:ext cx="12255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18" y="19872"/>
                    <a:pt x="2835" y="18144"/>
                    <a:pt x="4104" y="16344"/>
                  </a:cubicBezTo>
                  <a:cubicBezTo>
                    <a:pt x="5372" y="14544"/>
                    <a:pt x="6491" y="12672"/>
                    <a:pt x="7760" y="10800"/>
                  </a:cubicBezTo>
                  <a:cubicBezTo>
                    <a:pt x="9028" y="8928"/>
                    <a:pt x="10446" y="7056"/>
                    <a:pt x="11863" y="5472"/>
                  </a:cubicBezTo>
                  <a:cubicBezTo>
                    <a:pt x="13281" y="3888"/>
                    <a:pt x="14698" y="2592"/>
                    <a:pt x="16116" y="1872"/>
                  </a:cubicBezTo>
                  <a:cubicBezTo>
                    <a:pt x="17534" y="1152"/>
                    <a:pt x="18951" y="1008"/>
                    <a:pt x="19865" y="792"/>
                  </a:cubicBezTo>
                  <a:cubicBezTo>
                    <a:pt x="20779" y="576"/>
                    <a:pt x="21190" y="2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1273262" y="624416"/>
              <a:ext cx="8128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31" y="20463"/>
                    <a:pt x="3263" y="19326"/>
                    <a:pt x="4978" y="17621"/>
                  </a:cubicBezTo>
                  <a:cubicBezTo>
                    <a:pt x="6694" y="15916"/>
                    <a:pt x="8494" y="13642"/>
                    <a:pt x="10378" y="11463"/>
                  </a:cubicBezTo>
                  <a:cubicBezTo>
                    <a:pt x="12262" y="9284"/>
                    <a:pt x="14231" y="7200"/>
                    <a:pt x="16116" y="5305"/>
                  </a:cubicBezTo>
                  <a:cubicBezTo>
                    <a:pt x="18000" y="3411"/>
                    <a:pt x="19800" y="170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" name="Line"/>
            <p:cNvSpPr/>
            <p:nvPr/>
          </p:nvSpPr>
          <p:spPr>
            <a:xfrm>
              <a:off x="2333712" y="256116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" name="Line"/>
            <p:cNvSpPr/>
            <p:nvPr/>
          </p:nvSpPr>
          <p:spPr>
            <a:xfrm>
              <a:off x="2327362" y="383116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ne"/>
            <p:cNvSpPr/>
            <p:nvPr/>
          </p:nvSpPr>
          <p:spPr>
            <a:xfrm>
              <a:off x="447762" y="2110316"/>
              <a:ext cx="190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388"/>
                    <a:pt x="4800" y="6776"/>
                    <a:pt x="7200" y="10165"/>
                  </a:cubicBezTo>
                  <a:cubicBezTo>
                    <a:pt x="9600" y="13553"/>
                    <a:pt x="12000" y="16941"/>
                    <a:pt x="14400" y="18847"/>
                  </a:cubicBezTo>
                  <a:cubicBezTo>
                    <a:pt x="16800" y="20753"/>
                    <a:pt x="19200" y="211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454112" y="2034116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530312" y="2078566"/>
              <a:ext cx="444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556217" y="1959618"/>
              <a:ext cx="31246" cy="5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0957" fill="norm" stroke="1" extrusionOk="0">
                  <a:moveTo>
                    <a:pt x="3976" y="20957"/>
                  </a:moveTo>
                  <a:cubicBezTo>
                    <a:pt x="2536" y="16957"/>
                    <a:pt x="1096" y="12957"/>
                    <a:pt x="376" y="8957"/>
                  </a:cubicBezTo>
                  <a:cubicBezTo>
                    <a:pt x="-344" y="4957"/>
                    <a:pt x="-344" y="957"/>
                    <a:pt x="3256" y="157"/>
                  </a:cubicBezTo>
                  <a:cubicBezTo>
                    <a:pt x="6856" y="-643"/>
                    <a:pt x="14056" y="1757"/>
                    <a:pt x="21256" y="4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587462" y="1983316"/>
              <a:ext cx="11376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0414" y="0"/>
                  </a:moveTo>
                  <a:cubicBezTo>
                    <a:pt x="14657" y="2604"/>
                    <a:pt x="18900" y="5209"/>
                    <a:pt x="20250" y="8119"/>
                  </a:cubicBezTo>
                  <a:cubicBezTo>
                    <a:pt x="21600" y="11030"/>
                    <a:pt x="20057" y="14247"/>
                    <a:pt x="16200" y="16545"/>
                  </a:cubicBezTo>
                  <a:cubicBezTo>
                    <a:pt x="12343" y="18843"/>
                    <a:pt x="6171" y="202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Line"/>
            <p:cNvSpPr/>
            <p:nvPr/>
          </p:nvSpPr>
          <p:spPr>
            <a:xfrm>
              <a:off x="316116" y="2026543"/>
              <a:ext cx="150697" cy="33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543" fill="norm" stroke="1" extrusionOk="0">
                  <a:moveTo>
                    <a:pt x="11458" y="483"/>
                  </a:moveTo>
                  <a:cubicBezTo>
                    <a:pt x="9358" y="213"/>
                    <a:pt x="7258" y="-57"/>
                    <a:pt x="5608" y="10"/>
                  </a:cubicBezTo>
                  <a:cubicBezTo>
                    <a:pt x="3958" y="78"/>
                    <a:pt x="2758" y="483"/>
                    <a:pt x="1708" y="2306"/>
                  </a:cubicBezTo>
                  <a:cubicBezTo>
                    <a:pt x="658" y="4128"/>
                    <a:pt x="-242" y="7368"/>
                    <a:pt x="58" y="10406"/>
                  </a:cubicBezTo>
                  <a:cubicBezTo>
                    <a:pt x="358" y="13443"/>
                    <a:pt x="1858" y="16278"/>
                    <a:pt x="5608" y="18101"/>
                  </a:cubicBezTo>
                  <a:cubicBezTo>
                    <a:pt x="9358" y="19923"/>
                    <a:pt x="15358" y="20733"/>
                    <a:pt x="21358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" name="Line"/>
            <p:cNvSpPr/>
            <p:nvPr/>
          </p:nvSpPr>
          <p:spPr>
            <a:xfrm>
              <a:off x="1285940" y="1804293"/>
              <a:ext cx="298473" cy="42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61" fill="norm" stroke="1" extrusionOk="0">
                  <a:moveTo>
                    <a:pt x="19624" y="383"/>
                  </a:moveTo>
                  <a:cubicBezTo>
                    <a:pt x="17342" y="169"/>
                    <a:pt x="15060" y="-45"/>
                    <a:pt x="12779" y="8"/>
                  </a:cubicBezTo>
                  <a:cubicBezTo>
                    <a:pt x="10497" y="62"/>
                    <a:pt x="8215" y="383"/>
                    <a:pt x="6694" y="1078"/>
                  </a:cubicBezTo>
                  <a:cubicBezTo>
                    <a:pt x="5173" y="1773"/>
                    <a:pt x="4412" y="2842"/>
                    <a:pt x="3804" y="4981"/>
                  </a:cubicBezTo>
                  <a:cubicBezTo>
                    <a:pt x="3195" y="7119"/>
                    <a:pt x="2739" y="10327"/>
                    <a:pt x="2207" y="12894"/>
                  </a:cubicBezTo>
                  <a:cubicBezTo>
                    <a:pt x="1674" y="15460"/>
                    <a:pt x="1066" y="17385"/>
                    <a:pt x="610" y="18721"/>
                  </a:cubicBezTo>
                  <a:cubicBezTo>
                    <a:pt x="153" y="20058"/>
                    <a:pt x="-151" y="20806"/>
                    <a:pt x="77" y="21181"/>
                  </a:cubicBezTo>
                  <a:cubicBezTo>
                    <a:pt x="305" y="21555"/>
                    <a:pt x="1066" y="21555"/>
                    <a:pt x="3272" y="21181"/>
                  </a:cubicBezTo>
                  <a:cubicBezTo>
                    <a:pt x="5477" y="20806"/>
                    <a:pt x="9128" y="20058"/>
                    <a:pt x="12398" y="19416"/>
                  </a:cubicBezTo>
                  <a:cubicBezTo>
                    <a:pt x="15669" y="18775"/>
                    <a:pt x="18559" y="18240"/>
                    <a:pt x="21449" y="17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1305012" y="2040466"/>
              <a:ext cx="177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6800"/>
                    <a:pt x="10286" y="12000"/>
                    <a:pt x="13886" y="8400"/>
                  </a:cubicBezTo>
                  <a:cubicBezTo>
                    <a:pt x="17486" y="4800"/>
                    <a:pt x="1954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1728018" y="1741439"/>
              <a:ext cx="256445" cy="466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50" fill="norm" stroke="1" extrusionOk="0">
                  <a:moveTo>
                    <a:pt x="21450" y="902"/>
                  </a:moveTo>
                  <a:cubicBezTo>
                    <a:pt x="20919" y="513"/>
                    <a:pt x="20388" y="124"/>
                    <a:pt x="17998" y="26"/>
                  </a:cubicBezTo>
                  <a:cubicBezTo>
                    <a:pt x="15607" y="-71"/>
                    <a:pt x="11358" y="124"/>
                    <a:pt x="8702" y="221"/>
                  </a:cubicBezTo>
                  <a:cubicBezTo>
                    <a:pt x="6047" y="318"/>
                    <a:pt x="4984" y="318"/>
                    <a:pt x="4276" y="561"/>
                  </a:cubicBezTo>
                  <a:cubicBezTo>
                    <a:pt x="3568" y="805"/>
                    <a:pt x="3214" y="1291"/>
                    <a:pt x="3037" y="2945"/>
                  </a:cubicBezTo>
                  <a:cubicBezTo>
                    <a:pt x="2860" y="4599"/>
                    <a:pt x="2860" y="7421"/>
                    <a:pt x="2506" y="10194"/>
                  </a:cubicBezTo>
                  <a:cubicBezTo>
                    <a:pt x="2152" y="12967"/>
                    <a:pt x="1443" y="15691"/>
                    <a:pt x="1001" y="17297"/>
                  </a:cubicBezTo>
                  <a:cubicBezTo>
                    <a:pt x="558" y="18902"/>
                    <a:pt x="381" y="19388"/>
                    <a:pt x="204" y="19875"/>
                  </a:cubicBezTo>
                  <a:cubicBezTo>
                    <a:pt x="27" y="20361"/>
                    <a:pt x="-150" y="20848"/>
                    <a:pt x="204" y="21140"/>
                  </a:cubicBezTo>
                  <a:cubicBezTo>
                    <a:pt x="558" y="21432"/>
                    <a:pt x="1443" y="21529"/>
                    <a:pt x="4099" y="21383"/>
                  </a:cubicBezTo>
                  <a:cubicBezTo>
                    <a:pt x="6755" y="21237"/>
                    <a:pt x="11181" y="20848"/>
                    <a:pt x="13837" y="20605"/>
                  </a:cubicBezTo>
                  <a:cubicBezTo>
                    <a:pt x="16493" y="20361"/>
                    <a:pt x="17378" y="20264"/>
                    <a:pt x="18263" y="20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2098762" y="1849966"/>
              <a:ext cx="2413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47" y="3181"/>
                    <a:pt x="9095" y="6363"/>
                    <a:pt x="12600" y="9377"/>
                  </a:cubicBezTo>
                  <a:cubicBezTo>
                    <a:pt x="16105" y="12391"/>
                    <a:pt x="18568" y="15237"/>
                    <a:pt x="19895" y="17247"/>
                  </a:cubicBezTo>
                  <a:cubicBezTo>
                    <a:pt x="21221" y="19256"/>
                    <a:pt x="21411" y="2042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2117812" y="1830916"/>
              <a:ext cx="2222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31" y="1929"/>
                    <a:pt x="16663" y="3857"/>
                    <a:pt x="13474" y="6814"/>
                  </a:cubicBezTo>
                  <a:cubicBezTo>
                    <a:pt x="10286" y="9771"/>
                    <a:pt x="6377" y="13757"/>
                    <a:pt x="4011" y="16393"/>
                  </a:cubicBezTo>
                  <a:cubicBezTo>
                    <a:pt x="1646" y="19029"/>
                    <a:pt x="823" y="203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>
              <a:off x="2397212" y="1717627"/>
              <a:ext cx="230352" cy="475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554" fill="norm" stroke="1" extrusionOk="0">
                  <a:moveTo>
                    <a:pt x="0" y="1682"/>
                  </a:moveTo>
                  <a:cubicBezTo>
                    <a:pt x="5105" y="1298"/>
                    <a:pt x="10211" y="914"/>
                    <a:pt x="13255" y="626"/>
                  </a:cubicBezTo>
                  <a:cubicBezTo>
                    <a:pt x="16298" y="338"/>
                    <a:pt x="17280" y="146"/>
                    <a:pt x="18458" y="50"/>
                  </a:cubicBezTo>
                  <a:cubicBezTo>
                    <a:pt x="19636" y="-46"/>
                    <a:pt x="21011" y="-46"/>
                    <a:pt x="21305" y="434"/>
                  </a:cubicBezTo>
                  <a:cubicBezTo>
                    <a:pt x="21600" y="914"/>
                    <a:pt x="20815" y="1874"/>
                    <a:pt x="20324" y="3746"/>
                  </a:cubicBezTo>
                  <a:cubicBezTo>
                    <a:pt x="19833" y="5618"/>
                    <a:pt x="19636" y="8402"/>
                    <a:pt x="19538" y="11090"/>
                  </a:cubicBezTo>
                  <a:cubicBezTo>
                    <a:pt x="19440" y="13778"/>
                    <a:pt x="19440" y="16370"/>
                    <a:pt x="19538" y="18050"/>
                  </a:cubicBezTo>
                  <a:cubicBezTo>
                    <a:pt x="19636" y="19730"/>
                    <a:pt x="19833" y="20498"/>
                    <a:pt x="19440" y="20786"/>
                  </a:cubicBezTo>
                  <a:cubicBezTo>
                    <a:pt x="19047" y="21074"/>
                    <a:pt x="18065" y="20882"/>
                    <a:pt x="15513" y="20882"/>
                  </a:cubicBezTo>
                  <a:cubicBezTo>
                    <a:pt x="12960" y="20882"/>
                    <a:pt x="8836" y="21074"/>
                    <a:pt x="5989" y="21218"/>
                  </a:cubicBezTo>
                  <a:cubicBezTo>
                    <a:pt x="3142" y="21362"/>
                    <a:pt x="1571" y="21458"/>
                    <a:pt x="0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3171912" y="1881716"/>
              <a:ext cx="158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3203662" y="1996016"/>
              <a:ext cx="139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435062" y="3272366"/>
              <a:ext cx="190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659"/>
                    <a:pt x="9600" y="9318"/>
                    <a:pt x="12000" y="12282"/>
                  </a:cubicBezTo>
                  <a:cubicBezTo>
                    <a:pt x="14400" y="15247"/>
                    <a:pt x="14400" y="16518"/>
                    <a:pt x="14400" y="17682"/>
                  </a:cubicBezTo>
                  <a:cubicBezTo>
                    <a:pt x="14400" y="18847"/>
                    <a:pt x="14400" y="19906"/>
                    <a:pt x="15600" y="20541"/>
                  </a:cubicBezTo>
                  <a:cubicBezTo>
                    <a:pt x="16800" y="21176"/>
                    <a:pt x="19200" y="2138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426449" y="3171129"/>
              <a:ext cx="34014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0018" fill="norm" stroke="1" extrusionOk="0">
                  <a:moveTo>
                    <a:pt x="20417" y="3818"/>
                  </a:moveTo>
                  <a:cubicBezTo>
                    <a:pt x="12793" y="1118"/>
                    <a:pt x="5170" y="-1582"/>
                    <a:pt x="1993" y="1118"/>
                  </a:cubicBezTo>
                  <a:cubicBezTo>
                    <a:pt x="-1183" y="3818"/>
                    <a:pt x="88" y="11918"/>
                    <a:pt x="1358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549362" y="3266016"/>
              <a:ext cx="127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" name="Line"/>
            <p:cNvSpPr/>
            <p:nvPr/>
          </p:nvSpPr>
          <p:spPr>
            <a:xfrm>
              <a:off x="555712" y="3177116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679255" y="3227916"/>
              <a:ext cx="9808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877"/>
                    <a:pt x="-1585" y="9755"/>
                    <a:pt x="575" y="13355"/>
                  </a:cubicBezTo>
                  <a:cubicBezTo>
                    <a:pt x="2735" y="16955"/>
                    <a:pt x="11375" y="19277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689062" y="3100916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765262" y="3100435"/>
              <a:ext cx="135594" cy="387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509" fill="norm" stroke="1" extrusionOk="0">
                  <a:moveTo>
                    <a:pt x="2945" y="1083"/>
                  </a:moveTo>
                  <a:cubicBezTo>
                    <a:pt x="3927" y="613"/>
                    <a:pt x="4909" y="144"/>
                    <a:pt x="6545" y="26"/>
                  </a:cubicBezTo>
                  <a:cubicBezTo>
                    <a:pt x="8182" y="-91"/>
                    <a:pt x="10473" y="144"/>
                    <a:pt x="13418" y="1435"/>
                  </a:cubicBezTo>
                  <a:cubicBezTo>
                    <a:pt x="16364" y="2726"/>
                    <a:pt x="19964" y="5074"/>
                    <a:pt x="20782" y="7833"/>
                  </a:cubicBezTo>
                  <a:cubicBezTo>
                    <a:pt x="21600" y="10592"/>
                    <a:pt x="19636" y="13761"/>
                    <a:pt x="15709" y="16109"/>
                  </a:cubicBezTo>
                  <a:cubicBezTo>
                    <a:pt x="11782" y="18457"/>
                    <a:pt x="5891" y="19983"/>
                    <a:pt x="0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248193" y="3189816"/>
              <a:ext cx="12337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182" y="0"/>
                  </a:moveTo>
                  <a:cubicBezTo>
                    <a:pt x="6582" y="2533"/>
                    <a:pt x="2982" y="5067"/>
                    <a:pt x="1182" y="7467"/>
                  </a:cubicBezTo>
                  <a:cubicBezTo>
                    <a:pt x="-618" y="9867"/>
                    <a:pt x="-618" y="12133"/>
                    <a:pt x="2982" y="14467"/>
                  </a:cubicBezTo>
                  <a:cubicBezTo>
                    <a:pt x="6582" y="16800"/>
                    <a:pt x="13782" y="19200"/>
                    <a:pt x="209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1373242" y="3151666"/>
              <a:ext cx="312771" cy="416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373" fill="norm" stroke="1" extrusionOk="0">
                  <a:moveTo>
                    <a:pt x="21421" y="328"/>
                  </a:moveTo>
                  <a:cubicBezTo>
                    <a:pt x="19247" y="111"/>
                    <a:pt x="17072" y="-106"/>
                    <a:pt x="14390" y="57"/>
                  </a:cubicBezTo>
                  <a:cubicBezTo>
                    <a:pt x="11708" y="220"/>
                    <a:pt x="8519" y="762"/>
                    <a:pt x="6344" y="1468"/>
                  </a:cubicBezTo>
                  <a:cubicBezTo>
                    <a:pt x="4170" y="2173"/>
                    <a:pt x="3010" y="3042"/>
                    <a:pt x="2430" y="4670"/>
                  </a:cubicBezTo>
                  <a:cubicBezTo>
                    <a:pt x="1851" y="6298"/>
                    <a:pt x="1851" y="8686"/>
                    <a:pt x="1561" y="11074"/>
                  </a:cubicBezTo>
                  <a:cubicBezTo>
                    <a:pt x="1271" y="13462"/>
                    <a:pt x="691" y="15850"/>
                    <a:pt x="328" y="17586"/>
                  </a:cubicBezTo>
                  <a:cubicBezTo>
                    <a:pt x="-34" y="19323"/>
                    <a:pt x="-179" y="20409"/>
                    <a:pt x="328" y="20951"/>
                  </a:cubicBezTo>
                  <a:cubicBezTo>
                    <a:pt x="836" y="21494"/>
                    <a:pt x="1995" y="21494"/>
                    <a:pt x="4242" y="21060"/>
                  </a:cubicBezTo>
                  <a:cubicBezTo>
                    <a:pt x="6489" y="20626"/>
                    <a:pt x="9824" y="19757"/>
                    <a:pt x="13158" y="18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" name="Line"/>
            <p:cNvSpPr/>
            <p:nvPr/>
          </p:nvSpPr>
          <p:spPr>
            <a:xfrm>
              <a:off x="1355812" y="3386666"/>
              <a:ext cx="1968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2" y="17600"/>
                    <a:pt x="465" y="13600"/>
                    <a:pt x="1858" y="10800"/>
                  </a:cubicBezTo>
                  <a:cubicBezTo>
                    <a:pt x="3252" y="8000"/>
                    <a:pt x="5806" y="6400"/>
                    <a:pt x="9290" y="4800"/>
                  </a:cubicBezTo>
                  <a:cubicBezTo>
                    <a:pt x="12774" y="3200"/>
                    <a:pt x="17187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1777762" y="3105150"/>
              <a:ext cx="282901" cy="429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89" fill="norm" stroke="1" extrusionOk="0">
                  <a:moveTo>
                    <a:pt x="21385" y="106"/>
                  </a:moveTo>
                  <a:cubicBezTo>
                    <a:pt x="18825" y="0"/>
                    <a:pt x="16265" y="-105"/>
                    <a:pt x="13465" y="211"/>
                  </a:cubicBezTo>
                  <a:cubicBezTo>
                    <a:pt x="10665" y="527"/>
                    <a:pt x="7625" y="1265"/>
                    <a:pt x="5785" y="1792"/>
                  </a:cubicBezTo>
                  <a:cubicBezTo>
                    <a:pt x="3945" y="2318"/>
                    <a:pt x="3305" y="2635"/>
                    <a:pt x="3065" y="3794"/>
                  </a:cubicBezTo>
                  <a:cubicBezTo>
                    <a:pt x="2825" y="4953"/>
                    <a:pt x="2985" y="6955"/>
                    <a:pt x="2825" y="9378"/>
                  </a:cubicBezTo>
                  <a:cubicBezTo>
                    <a:pt x="2665" y="11801"/>
                    <a:pt x="2185" y="14646"/>
                    <a:pt x="1785" y="16385"/>
                  </a:cubicBezTo>
                  <a:cubicBezTo>
                    <a:pt x="1385" y="18123"/>
                    <a:pt x="1065" y="18755"/>
                    <a:pt x="665" y="19440"/>
                  </a:cubicBezTo>
                  <a:cubicBezTo>
                    <a:pt x="265" y="20125"/>
                    <a:pt x="-215" y="20863"/>
                    <a:pt x="105" y="21179"/>
                  </a:cubicBezTo>
                  <a:cubicBezTo>
                    <a:pt x="425" y="21495"/>
                    <a:pt x="1545" y="21390"/>
                    <a:pt x="3545" y="21284"/>
                  </a:cubicBezTo>
                  <a:cubicBezTo>
                    <a:pt x="5545" y="21179"/>
                    <a:pt x="8425" y="21074"/>
                    <a:pt x="11305" y="20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" name="Line"/>
            <p:cNvSpPr/>
            <p:nvPr/>
          </p:nvSpPr>
          <p:spPr>
            <a:xfrm>
              <a:off x="2086062" y="3200400"/>
              <a:ext cx="323851" cy="249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0" y="181"/>
                  </a:moveTo>
                  <a:cubicBezTo>
                    <a:pt x="847" y="0"/>
                    <a:pt x="1694" y="-182"/>
                    <a:pt x="2612" y="363"/>
                  </a:cubicBezTo>
                  <a:cubicBezTo>
                    <a:pt x="3529" y="907"/>
                    <a:pt x="4518" y="2178"/>
                    <a:pt x="6635" y="4900"/>
                  </a:cubicBezTo>
                  <a:cubicBezTo>
                    <a:pt x="8753" y="7623"/>
                    <a:pt x="12000" y="11798"/>
                    <a:pt x="14682" y="14793"/>
                  </a:cubicBezTo>
                  <a:cubicBezTo>
                    <a:pt x="17365" y="17788"/>
                    <a:pt x="19482" y="19603"/>
                    <a:pt x="21600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2174962" y="3132666"/>
              <a:ext cx="2032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1920"/>
                    <a:pt x="16200" y="3840"/>
                    <a:pt x="12937" y="6600"/>
                  </a:cubicBezTo>
                  <a:cubicBezTo>
                    <a:pt x="9675" y="9360"/>
                    <a:pt x="5850" y="12960"/>
                    <a:pt x="3600" y="15600"/>
                  </a:cubicBezTo>
                  <a:cubicBezTo>
                    <a:pt x="1350" y="18240"/>
                    <a:pt x="675" y="199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" name="Line"/>
            <p:cNvSpPr/>
            <p:nvPr/>
          </p:nvSpPr>
          <p:spPr>
            <a:xfrm>
              <a:off x="2473412" y="2961216"/>
              <a:ext cx="1" cy="889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" name="Line"/>
            <p:cNvSpPr/>
            <p:nvPr/>
          </p:nvSpPr>
          <p:spPr>
            <a:xfrm>
              <a:off x="2486112" y="2830183"/>
              <a:ext cx="37306" cy="7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19992" fill="norm" stroke="1" extrusionOk="0">
                  <a:moveTo>
                    <a:pt x="18000" y="4743"/>
                  </a:moveTo>
                  <a:cubicBezTo>
                    <a:pt x="12000" y="5943"/>
                    <a:pt x="6000" y="7143"/>
                    <a:pt x="3000" y="9243"/>
                  </a:cubicBezTo>
                  <a:cubicBezTo>
                    <a:pt x="0" y="11343"/>
                    <a:pt x="0" y="14343"/>
                    <a:pt x="2400" y="16743"/>
                  </a:cubicBezTo>
                  <a:cubicBezTo>
                    <a:pt x="4800" y="19143"/>
                    <a:pt x="9600" y="20943"/>
                    <a:pt x="13200" y="19443"/>
                  </a:cubicBezTo>
                  <a:cubicBezTo>
                    <a:pt x="16800" y="17943"/>
                    <a:pt x="19200" y="13143"/>
                    <a:pt x="20400" y="8943"/>
                  </a:cubicBezTo>
                  <a:cubicBezTo>
                    <a:pt x="21600" y="4743"/>
                    <a:pt x="21600" y="1143"/>
                    <a:pt x="18600" y="243"/>
                  </a:cubicBezTo>
                  <a:cubicBezTo>
                    <a:pt x="15600" y="-657"/>
                    <a:pt x="9600" y="1143"/>
                    <a:pt x="6000" y="2343"/>
                  </a:cubicBezTo>
                  <a:cubicBezTo>
                    <a:pt x="2400" y="3543"/>
                    <a:pt x="1200" y="4143"/>
                    <a:pt x="0" y="4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" name="Line"/>
            <p:cNvSpPr/>
            <p:nvPr/>
          </p:nvSpPr>
          <p:spPr>
            <a:xfrm>
              <a:off x="2587712" y="3067050"/>
              <a:ext cx="182784" cy="427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373" fill="norm" stroke="1" extrusionOk="0">
                  <a:moveTo>
                    <a:pt x="0" y="2329"/>
                  </a:moveTo>
                  <a:cubicBezTo>
                    <a:pt x="5155" y="1588"/>
                    <a:pt x="10309" y="847"/>
                    <a:pt x="13991" y="423"/>
                  </a:cubicBezTo>
                  <a:cubicBezTo>
                    <a:pt x="17673" y="0"/>
                    <a:pt x="19882" y="-106"/>
                    <a:pt x="20741" y="106"/>
                  </a:cubicBezTo>
                  <a:cubicBezTo>
                    <a:pt x="21600" y="318"/>
                    <a:pt x="21109" y="847"/>
                    <a:pt x="20373" y="2806"/>
                  </a:cubicBezTo>
                  <a:cubicBezTo>
                    <a:pt x="19636" y="4765"/>
                    <a:pt x="18655" y="8153"/>
                    <a:pt x="18164" y="11223"/>
                  </a:cubicBezTo>
                  <a:cubicBezTo>
                    <a:pt x="17673" y="14294"/>
                    <a:pt x="17673" y="17047"/>
                    <a:pt x="17795" y="18741"/>
                  </a:cubicBezTo>
                  <a:cubicBezTo>
                    <a:pt x="17918" y="20435"/>
                    <a:pt x="18164" y="21070"/>
                    <a:pt x="17673" y="21282"/>
                  </a:cubicBezTo>
                  <a:cubicBezTo>
                    <a:pt x="17182" y="21494"/>
                    <a:pt x="15955" y="21282"/>
                    <a:pt x="14359" y="21176"/>
                  </a:cubicBezTo>
                  <a:cubicBezTo>
                    <a:pt x="12764" y="21070"/>
                    <a:pt x="10800" y="21070"/>
                    <a:pt x="9082" y="21070"/>
                  </a:cubicBezTo>
                  <a:cubicBezTo>
                    <a:pt x="7364" y="21070"/>
                    <a:pt x="5891" y="21070"/>
                    <a:pt x="5032" y="21018"/>
                  </a:cubicBezTo>
                  <a:cubicBezTo>
                    <a:pt x="4173" y="20965"/>
                    <a:pt x="3927" y="20859"/>
                    <a:pt x="3682" y="20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" name="Line"/>
            <p:cNvSpPr/>
            <p:nvPr/>
          </p:nvSpPr>
          <p:spPr>
            <a:xfrm>
              <a:off x="3489412" y="3285066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" name="Line"/>
            <p:cNvSpPr/>
            <p:nvPr/>
          </p:nvSpPr>
          <p:spPr>
            <a:xfrm>
              <a:off x="3489412" y="3386666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>
              <a:off x="4180432" y="3114562"/>
              <a:ext cx="471031" cy="433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470" fill="norm" stroke="1" extrusionOk="0">
                  <a:moveTo>
                    <a:pt x="21555" y="897"/>
                  </a:moveTo>
                  <a:cubicBezTo>
                    <a:pt x="21264" y="477"/>
                    <a:pt x="20974" y="58"/>
                    <a:pt x="20490" y="5"/>
                  </a:cubicBezTo>
                  <a:cubicBezTo>
                    <a:pt x="20005" y="-47"/>
                    <a:pt x="19327" y="268"/>
                    <a:pt x="17826" y="1106"/>
                  </a:cubicBezTo>
                  <a:cubicBezTo>
                    <a:pt x="16325" y="1945"/>
                    <a:pt x="14000" y="3308"/>
                    <a:pt x="11917" y="4567"/>
                  </a:cubicBezTo>
                  <a:cubicBezTo>
                    <a:pt x="9835" y="5825"/>
                    <a:pt x="7994" y="6978"/>
                    <a:pt x="6929" y="7817"/>
                  </a:cubicBezTo>
                  <a:cubicBezTo>
                    <a:pt x="5864" y="8656"/>
                    <a:pt x="5573" y="9180"/>
                    <a:pt x="5767" y="9442"/>
                  </a:cubicBezTo>
                  <a:cubicBezTo>
                    <a:pt x="5960" y="9704"/>
                    <a:pt x="6638" y="9704"/>
                    <a:pt x="7510" y="9704"/>
                  </a:cubicBezTo>
                  <a:cubicBezTo>
                    <a:pt x="8382" y="9704"/>
                    <a:pt x="9447" y="9704"/>
                    <a:pt x="10416" y="9704"/>
                  </a:cubicBezTo>
                  <a:cubicBezTo>
                    <a:pt x="11385" y="9704"/>
                    <a:pt x="12256" y="9704"/>
                    <a:pt x="12692" y="9967"/>
                  </a:cubicBezTo>
                  <a:cubicBezTo>
                    <a:pt x="13128" y="10229"/>
                    <a:pt x="13128" y="10753"/>
                    <a:pt x="12305" y="11749"/>
                  </a:cubicBezTo>
                  <a:cubicBezTo>
                    <a:pt x="11481" y="12745"/>
                    <a:pt x="9835" y="14213"/>
                    <a:pt x="7801" y="15681"/>
                  </a:cubicBezTo>
                  <a:cubicBezTo>
                    <a:pt x="5767" y="17149"/>
                    <a:pt x="3345" y="18617"/>
                    <a:pt x="1892" y="19561"/>
                  </a:cubicBezTo>
                  <a:cubicBezTo>
                    <a:pt x="439" y="20504"/>
                    <a:pt x="-45" y="20924"/>
                    <a:pt x="3" y="21186"/>
                  </a:cubicBezTo>
                  <a:cubicBezTo>
                    <a:pt x="52" y="21448"/>
                    <a:pt x="633" y="21553"/>
                    <a:pt x="2522" y="21396"/>
                  </a:cubicBezTo>
                  <a:cubicBezTo>
                    <a:pt x="4411" y="21238"/>
                    <a:pt x="7607" y="20819"/>
                    <a:pt x="10271" y="20609"/>
                  </a:cubicBezTo>
                  <a:cubicBezTo>
                    <a:pt x="12934" y="20400"/>
                    <a:pt x="15065" y="20400"/>
                    <a:pt x="17196" y="20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" name="Line"/>
            <p:cNvSpPr/>
            <p:nvPr/>
          </p:nvSpPr>
          <p:spPr>
            <a:xfrm>
              <a:off x="4168862" y="3645802"/>
              <a:ext cx="304801" cy="178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3" fill="norm" stroke="1" extrusionOk="0">
                  <a:moveTo>
                    <a:pt x="0" y="6926"/>
                  </a:moveTo>
                  <a:cubicBezTo>
                    <a:pt x="150" y="5670"/>
                    <a:pt x="300" y="4414"/>
                    <a:pt x="975" y="3786"/>
                  </a:cubicBezTo>
                  <a:cubicBezTo>
                    <a:pt x="1650" y="3158"/>
                    <a:pt x="2850" y="3158"/>
                    <a:pt x="3975" y="4288"/>
                  </a:cubicBezTo>
                  <a:cubicBezTo>
                    <a:pt x="5100" y="5419"/>
                    <a:pt x="6150" y="7679"/>
                    <a:pt x="6450" y="10065"/>
                  </a:cubicBezTo>
                  <a:cubicBezTo>
                    <a:pt x="6750" y="12451"/>
                    <a:pt x="6300" y="14963"/>
                    <a:pt x="5775" y="16721"/>
                  </a:cubicBezTo>
                  <a:cubicBezTo>
                    <a:pt x="5250" y="18479"/>
                    <a:pt x="4650" y="19484"/>
                    <a:pt x="3825" y="20237"/>
                  </a:cubicBezTo>
                  <a:cubicBezTo>
                    <a:pt x="3000" y="20991"/>
                    <a:pt x="1950" y="21493"/>
                    <a:pt x="1350" y="20991"/>
                  </a:cubicBezTo>
                  <a:cubicBezTo>
                    <a:pt x="750" y="20488"/>
                    <a:pt x="600" y="18981"/>
                    <a:pt x="1500" y="16721"/>
                  </a:cubicBezTo>
                  <a:cubicBezTo>
                    <a:pt x="2400" y="14460"/>
                    <a:pt x="4350" y="11446"/>
                    <a:pt x="6600" y="8684"/>
                  </a:cubicBezTo>
                  <a:cubicBezTo>
                    <a:pt x="8850" y="5921"/>
                    <a:pt x="11400" y="3409"/>
                    <a:pt x="13125" y="1902"/>
                  </a:cubicBezTo>
                  <a:cubicBezTo>
                    <a:pt x="14850" y="395"/>
                    <a:pt x="15750" y="-107"/>
                    <a:pt x="15900" y="19"/>
                  </a:cubicBezTo>
                  <a:cubicBezTo>
                    <a:pt x="16050" y="144"/>
                    <a:pt x="15450" y="898"/>
                    <a:pt x="14775" y="2153"/>
                  </a:cubicBezTo>
                  <a:cubicBezTo>
                    <a:pt x="14100" y="3409"/>
                    <a:pt x="13350" y="5167"/>
                    <a:pt x="12900" y="6674"/>
                  </a:cubicBezTo>
                  <a:cubicBezTo>
                    <a:pt x="12450" y="8181"/>
                    <a:pt x="12300" y="9437"/>
                    <a:pt x="12525" y="10442"/>
                  </a:cubicBezTo>
                  <a:cubicBezTo>
                    <a:pt x="12750" y="11446"/>
                    <a:pt x="13350" y="12200"/>
                    <a:pt x="14925" y="12451"/>
                  </a:cubicBezTo>
                  <a:cubicBezTo>
                    <a:pt x="16500" y="12702"/>
                    <a:pt x="19050" y="12451"/>
                    <a:pt x="21600" y="12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4841962" y="3261403"/>
              <a:ext cx="298451" cy="222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6" fill="norm" stroke="1" extrusionOk="0">
                  <a:moveTo>
                    <a:pt x="0" y="2862"/>
                  </a:moveTo>
                  <a:cubicBezTo>
                    <a:pt x="306" y="1853"/>
                    <a:pt x="613" y="843"/>
                    <a:pt x="1149" y="339"/>
                  </a:cubicBezTo>
                  <a:cubicBezTo>
                    <a:pt x="1685" y="-166"/>
                    <a:pt x="2451" y="-166"/>
                    <a:pt x="3677" y="742"/>
                  </a:cubicBezTo>
                  <a:cubicBezTo>
                    <a:pt x="4902" y="1651"/>
                    <a:pt x="6587" y="3468"/>
                    <a:pt x="7200" y="6092"/>
                  </a:cubicBezTo>
                  <a:cubicBezTo>
                    <a:pt x="7813" y="8716"/>
                    <a:pt x="7353" y="12148"/>
                    <a:pt x="6357" y="14772"/>
                  </a:cubicBezTo>
                  <a:cubicBezTo>
                    <a:pt x="5362" y="17397"/>
                    <a:pt x="3830" y="19213"/>
                    <a:pt x="2681" y="20223"/>
                  </a:cubicBezTo>
                  <a:cubicBezTo>
                    <a:pt x="1532" y="21232"/>
                    <a:pt x="766" y="21434"/>
                    <a:pt x="460" y="20929"/>
                  </a:cubicBezTo>
                  <a:cubicBezTo>
                    <a:pt x="153" y="20425"/>
                    <a:pt x="306" y="19213"/>
                    <a:pt x="1762" y="16892"/>
                  </a:cubicBezTo>
                  <a:cubicBezTo>
                    <a:pt x="3217" y="14570"/>
                    <a:pt x="5974" y="11139"/>
                    <a:pt x="8043" y="8413"/>
                  </a:cubicBezTo>
                  <a:cubicBezTo>
                    <a:pt x="10111" y="5688"/>
                    <a:pt x="11489" y="3670"/>
                    <a:pt x="12409" y="2256"/>
                  </a:cubicBezTo>
                  <a:cubicBezTo>
                    <a:pt x="13328" y="843"/>
                    <a:pt x="13787" y="36"/>
                    <a:pt x="13634" y="238"/>
                  </a:cubicBezTo>
                  <a:cubicBezTo>
                    <a:pt x="13481" y="440"/>
                    <a:pt x="12715" y="1651"/>
                    <a:pt x="12179" y="3266"/>
                  </a:cubicBezTo>
                  <a:cubicBezTo>
                    <a:pt x="11643" y="4881"/>
                    <a:pt x="11336" y="6899"/>
                    <a:pt x="11183" y="8716"/>
                  </a:cubicBezTo>
                  <a:cubicBezTo>
                    <a:pt x="11030" y="10533"/>
                    <a:pt x="11030" y="12148"/>
                    <a:pt x="11413" y="13056"/>
                  </a:cubicBezTo>
                  <a:cubicBezTo>
                    <a:pt x="11796" y="13965"/>
                    <a:pt x="12562" y="14167"/>
                    <a:pt x="14323" y="13763"/>
                  </a:cubicBezTo>
                  <a:cubicBezTo>
                    <a:pt x="16085" y="13359"/>
                    <a:pt x="18843" y="12350"/>
                    <a:pt x="21600" y="11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5210262" y="3024716"/>
              <a:ext cx="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5201467" y="2892374"/>
              <a:ext cx="49806" cy="5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0" h="20547" fill="norm" stroke="1" extrusionOk="0">
                  <a:moveTo>
                    <a:pt x="3590" y="4772"/>
                  </a:moveTo>
                  <a:cubicBezTo>
                    <a:pt x="2726" y="9092"/>
                    <a:pt x="1862" y="13412"/>
                    <a:pt x="3590" y="16436"/>
                  </a:cubicBezTo>
                  <a:cubicBezTo>
                    <a:pt x="5318" y="19460"/>
                    <a:pt x="9638" y="21188"/>
                    <a:pt x="13094" y="20324"/>
                  </a:cubicBezTo>
                  <a:cubicBezTo>
                    <a:pt x="16550" y="19460"/>
                    <a:pt x="19142" y="16004"/>
                    <a:pt x="20006" y="12116"/>
                  </a:cubicBezTo>
                  <a:cubicBezTo>
                    <a:pt x="20870" y="8228"/>
                    <a:pt x="20006" y="3908"/>
                    <a:pt x="17414" y="1748"/>
                  </a:cubicBezTo>
                  <a:cubicBezTo>
                    <a:pt x="14822" y="-412"/>
                    <a:pt x="10502" y="-412"/>
                    <a:pt x="6614" y="884"/>
                  </a:cubicBezTo>
                  <a:cubicBezTo>
                    <a:pt x="2726" y="2180"/>
                    <a:pt x="-730" y="4772"/>
                    <a:pt x="134" y="7364"/>
                  </a:cubicBezTo>
                  <a:cubicBezTo>
                    <a:pt x="998" y="9956"/>
                    <a:pt x="6182" y="12548"/>
                    <a:pt x="11366" y="15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5508712" y="3373966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5604812" y="3168524"/>
              <a:ext cx="189075" cy="50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436" fill="norm" stroke="1" extrusionOk="0">
                  <a:moveTo>
                    <a:pt x="5602" y="4415"/>
                  </a:moveTo>
                  <a:cubicBezTo>
                    <a:pt x="5127" y="6665"/>
                    <a:pt x="4652" y="8915"/>
                    <a:pt x="3940" y="11525"/>
                  </a:cubicBezTo>
                  <a:cubicBezTo>
                    <a:pt x="3228" y="14135"/>
                    <a:pt x="2279" y="17105"/>
                    <a:pt x="1567" y="18905"/>
                  </a:cubicBezTo>
                  <a:cubicBezTo>
                    <a:pt x="854" y="20705"/>
                    <a:pt x="380" y="21335"/>
                    <a:pt x="142" y="21425"/>
                  </a:cubicBezTo>
                  <a:cubicBezTo>
                    <a:pt x="-95" y="21515"/>
                    <a:pt x="-95" y="21065"/>
                    <a:pt x="617" y="19445"/>
                  </a:cubicBezTo>
                  <a:cubicBezTo>
                    <a:pt x="1329" y="17825"/>
                    <a:pt x="2753" y="15035"/>
                    <a:pt x="4415" y="11975"/>
                  </a:cubicBezTo>
                  <a:cubicBezTo>
                    <a:pt x="6076" y="8915"/>
                    <a:pt x="7975" y="5585"/>
                    <a:pt x="9162" y="3695"/>
                  </a:cubicBezTo>
                  <a:cubicBezTo>
                    <a:pt x="10349" y="1805"/>
                    <a:pt x="10824" y="1355"/>
                    <a:pt x="11536" y="950"/>
                  </a:cubicBezTo>
                  <a:cubicBezTo>
                    <a:pt x="12248" y="545"/>
                    <a:pt x="13197" y="185"/>
                    <a:pt x="14265" y="50"/>
                  </a:cubicBezTo>
                  <a:cubicBezTo>
                    <a:pt x="15334" y="-85"/>
                    <a:pt x="16520" y="5"/>
                    <a:pt x="17826" y="905"/>
                  </a:cubicBezTo>
                  <a:cubicBezTo>
                    <a:pt x="19131" y="1805"/>
                    <a:pt x="20556" y="3515"/>
                    <a:pt x="21030" y="4865"/>
                  </a:cubicBezTo>
                  <a:cubicBezTo>
                    <a:pt x="21505" y="6215"/>
                    <a:pt x="21030" y="7205"/>
                    <a:pt x="19250" y="8060"/>
                  </a:cubicBezTo>
                  <a:cubicBezTo>
                    <a:pt x="17470" y="8915"/>
                    <a:pt x="14384" y="9635"/>
                    <a:pt x="12248" y="9995"/>
                  </a:cubicBezTo>
                  <a:cubicBezTo>
                    <a:pt x="10112" y="10355"/>
                    <a:pt x="8925" y="10355"/>
                    <a:pt x="8094" y="10130"/>
                  </a:cubicBezTo>
                  <a:cubicBezTo>
                    <a:pt x="7263" y="9905"/>
                    <a:pt x="6789" y="9455"/>
                    <a:pt x="6314" y="9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5920545" y="3042303"/>
              <a:ext cx="178718" cy="36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437" fill="norm" stroke="1" extrusionOk="0">
                  <a:moveTo>
                    <a:pt x="21206" y="1585"/>
                  </a:moveTo>
                  <a:cubicBezTo>
                    <a:pt x="20453" y="1086"/>
                    <a:pt x="19699" y="586"/>
                    <a:pt x="18694" y="274"/>
                  </a:cubicBezTo>
                  <a:cubicBezTo>
                    <a:pt x="17690" y="-38"/>
                    <a:pt x="16434" y="-163"/>
                    <a:pt x="14550" y="336"/>
                  </a:cubicBezTo>
                  <a:cubicBezTo>
                    <a:pt x="12666" y="836"/>
                    <a:pt x="10155" y="1960"/>
                    <a:pt x="7643" y="4269"/>
                  </a:cubicBezTo>
                  <a:cubicBezTo>
                    <a:pt x="5132" y="6579"/>
                    <a:pt x="2620" y="10075"/>
                    <a:pt x="1239" y="12884"/>
                  </a:cubicBezTo>
                  <a:cubicBezTo>
                    <a:pt x="-143" y="15694"/>
                    <a:pt x="-394" y="17816"/>
                    <a:pt x="611" y="19127"/>
                  </a:cubicBezTo>
                  <a:cubicBezTo>
                    <a:pt x="1615" y="20438"/>
                    <a:pt x="3876" y="20938"/>
                    <a:pt x="6136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6048462" y="3189816"/>
              <a:ext cx="165101" cy="13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0" y="3927"/>
                  </a:moveTo>
                  <a:cubicBezTo>
                    <a:pt x="831" y="2291"/>
                    <a:pt x="1662" y="655"/>
                    <a:pt x="2769" y="327"/>
                  </a:cubicBezTo>
                  <a:cubicBezTo>
                    <a:pt x="3877" y="0"/>
                    <a:pt x="5262" y="982"/>
                    <a:pt x="6092" y="2455"/>
                  </a:cubicBezTo>
                  <a:cubicBezTo>
                    <a:pt x="6923" y="3927"/>
                    <a:pt x="7200" y="5891"/>
                    <a:pt x="6923" y="8836"/>
                  </a:cubicBezTo>
                  <a:cubicBezTo>
                    <a:pt x="6646" y="11782"/>
                    <a:pt x="5815" y="15709"/>
                    <a:pt x="4846" y="18164"/>
                  </a:cubicBezTo>
                  <a:cubicBezTo>
                    <a:pt x="3877" y="20618"/>
                    <a:pt x="2769" y="21600"/>
                    <a:pt x="1938" y="21273"/>
                  </a:cubicBezTo>
                  <a:cubicBezTo>
                    <a:pt x="1108" y="20945"/>
                    <a:pt x="554" y="19309"/>
                    <a:pt x="1108" y="16855"/>
                  </a:cubicBezTo>
                  <a:cubicBezTo>
                    <a:pt x="1662" y="14400"/>
                    <a:pt x="3323" y="11127"/>
                    <a:pt x="4708" y="8836"/>
                  </a:cubicBezTo>
                  <a:cubicBezTo>
                    <a:pt x="6092" y="6545"/>
                    <a:pt x="7200" y="5236"/>
                    <a:pt x="8585" y="3600"/>
                  </a:cubicBezTo>
                  <a:cubicBezTo>
                    <a:pt x="9969" y="1964"/>
                    <a:pt x="11631" y="0"/>
                    <a:pt x="12462" y="0"/>
                  </a:cubicBezTo>
                  <a:cubicBezTo>
                    <a:pt x="13292" y="0"/>
                    <a:pt x="13292" y="1964"/>
                    <a:pt x="13292" y="4745"/>
                  </a:cubicBezTo>
                  <a:cubicBezTo>
                    <a:pt x="13292" y="7527"/>
                    <a:pt x="13292" y="11127"/>
                    <a:pt x="13708" y="13582"/>
                  </a:cubicBezTo>
                  <a:cubicBezTo>
                    <a:pt x="14123" y="16036"/>
                    <a:pt x="14954" y="17345"/>
                    <a:pt x="16338" y="18000"/>
                  </a:cubicBezTo>
                  <a:cubicBezTo>
                    <a:pt x="17723" y="18655"/>
                    <a:pt x="19662" y="18655"/>
                    <a:pt x="21600" y="18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6238962" y="3081866"/>
              <a:ext cx="114176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12729" y="0"/>
                  </a:moveTo>
                  <a:cubicBezTo>
                    <a:pt x="15429" y="2829"/>
                    <a:pt x="18129" y="5657"/>
                    <a:pt x="19671" y="8293"/>
                  </a:cubicBezTo>
                  <a:cubicBezTo>
                    <a:pt x="21214" y="10929"/>
                    <a:pt x="21600" y="13371"/>
                    <a:pt x="18129" y="15557"/>
                  </a:cubicBezTo>
                  <a:cubicBezTo>
                    <a:pt x="14657" y="17743"/>
                    <a:pt x="7329" y="196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1108162" y="3763433"/>
              <a:ext cx="1377951" cy="86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28" y="18966"/>
                    <a:pt x="2256" y="16332"/>
                    <a:pt x="3401" y="13961"/>
                  </a:cubicBezTo>
                  <a:cubicBezTo>
                    <a:pt x="4546" y="11590"/>
                    <a:pt x="5707" y="9483"/>
                    <a:pt x="6918" y="7639"/>
                  </a:cubicBezTo>
                  <a:cubicBezTo>
                    <a:pt x="8129" y="5795"/>
                    <a:pt x="9390" y="4215"/>
                    <a:pt x="10684" y="3161"/>
                  </a:cubicBezTo>
                  <a:cubicBezTo>
                    <a:pt x="11978" y="2107"/>
                    <a:pt x="13305" y="1580"/>
                    <a:pt x="14616" y="1054"/>
                  </a:cubicBezTo>
                  <a:cubicBezTo>
                    <a:pt x="15926" y="527"/>
                    <a:pt x="17220" y="0"/>
                    <a:pt x="18382" y="0"/>
                  </a:cubicBezTo>
                  <a:cubicBezTo>
                    <a:pt x="19543" y="0"/>
                    <a:pt x="20571" y="527"/>
                    <a:pt x="21600" y="1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1063712" y="3862916"/>
              <a:ext cx="12255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56" y="19440"/>
                    <a:pt x="2313" y="17280"/>
                    <a:pt x="3600" y="14940"/>
                  </a:cubicBezTo>
                  <a:cubicBezTo>
                    <a:pt x="4887" y="12600"/>
                    <a:pt x="6305" y="10080"/>
                    <a:pt x="7722" y="8100"/>
                  </a:cubicBezTo>
                  <a:cubicBezTo>
                    <a:pt x="9140" y="6120"/>
                    <a:pt x="10558" y="4680"/>
                    <a:pt x="11882" y="3600"/>
                  </a:cubicBezTo>
                  <a:cubicBezTo>
                    <a:pt x="13206" y="2520"/>
                    <a:pt x="14437" y="1800"/>
                    <a:pt x="15911" y="1260"/>
                  </a:cubicBezTo>
                  <a:cubicBezTo>
                    <a:pt x="17384" y="720"/>
                    <a:pt x="19101" y="360"/>
                    <a:pt x="20089" y="180"/>
                  </a:cubicBezTo>
                  <a:cubicBezTo>
                    <a:pt x="21078" y="0"/>
                    <a:pt x="2133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1006562" y="4320116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974812" y="4199466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1085667" y="4066116"/>
              <a:ext cx="35196" cy="191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490" fill="norm" stroke="1" extrusionOk="0">
                  <a:moveTo>
                    <a:pt x="21127" y="0"/>
                  </a:moveTo>
                  <a:cubicBezTo>
                    <a:pt x="16045" y="2136"/>
                    <a:pt x="10962" y="4273"/>
                    <a:pt x="7151" y="7358"/>
                  </a:cubicBezTo>
                  <a:cubicBezTo>
                    <a:pt x="3339" y="10444"/>
                    <a:pt x="798" y="14479"/>
                    <a:pt x="162" y="17209"/>
                  </a:cubicBezTo>
                  <a:cubicBezTo>
                    <a:pt x="-473" y="19938"/>
                    <a:pt x="798" y="21363"/>
                    <a:pt x="3339" y="21481"/>
                  </a:cubicBezTo>
                  <a:cubicBezTo>
                    <a:pt x="5880" y="21600"/>
                    <a:pt x="9692" y="20413"/>
                    <a:pt x="13503" y="19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1040196" y="4086886"/>
              <a:ext cx="252117" cy="162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245" fill="norm" stroke="1" extrusionOk="0">
                  <a:moveTo>
                    <a:pt x="2000" y="16390"/>
                  </a:moveTo>
                  <a:cubicBezTo>
                    <a:pt x="920" y="15283"/>
                    <a:pt x="-160" y="14175"/>
                    <a:pt x="20" y="13206"/>
                  </a:cubicBezTo>
                  <a:cubicBezTo>
                    <a:pt x="200" y="12237"/>
                    <a:pt x="1640" y="11406"/>
                    <a:pt x="4160" y="9467"/>
                  </a:cubicBezTo>
                  <a:cubicBezTo>
                    <a:pt x="6680" y="7529"/>
                    <a:pt x="10280" y="4483"/>
                    <a:pt x="12440" y="2544"/>
                  </a:cubicBezTo>
                  <a:cubicBezTo>
                    <a:pt x="14600" y="606"/>
                    <a:pt x="15320" y="-225"/>
                    <a:pt x="15500" y="52"/>
                  </a:cubicBezTo>
                  <a:cubicBezTo>
                    <a:pt x="15680" y="329"/>
                    <a:pt x="15320" y="1713"/>
                    <a:pt x="14690" y="4760"/>
                  </a:cubicBezTo>
                  <a:cubicBezTo>
                    <a:pt x="14060" y="7806"/>
                    <a:pt x="13160" y="12513"/>
                    <a:pt x="12620" y="15837"/>
                  </a:cubicBezTo>
                  <a:cubicBezTo>
                    <a:pt x="12080" y="19160"/>
                    <a:pt x="11900" y="21098"/>
                    <a:pt x="11990" y="21237"/>
                  </a:cubicBezTo>
                  <a:cubicBezTo>
                    <a:pt x="12080" y="21375"/>
                    <a:pt x="12440" y="19713"/>
                    <a:pt x="12890" y="18329"/>
                  </a:cubicBezTo>
                  <a:cubicBezTo>
                    <a:pt x="13340" y="16944"/>
                    <a:pt x="13880" y="15837"/>
                    <a:pt x="14690" y="14590"/>
                  </a:cubicBezTo>
                  <a:cubicBezTo>
                    <a:pt x="15500" y="13344"/>
                    <a:pt x="16580" y="11960"/>
                    <a:pt x="17480" y="11960"/>
                  </a:cubicBezTo>
                  <a:cubicBezTo>
                    <a:pt x="18380" y="11960"/>
                    <a:pt x="19100" y="13344"/>
                    <a:pt x="19730" y="14590"/>
                  </a:cubicBezTo>
                  <a:cubicBezTo>
                    <a:pt x="20360" y="15837"/>
                    <a:pt x="20900" y="16944"/>
                    <a:pt x="21440" y="18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1641562" y="4288842"/>
              <a:ext cx="151606" cy="113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119" fill="norm" stroke="1" extrusionOk="0">
                  <a:moveTo>
                    <a:pt x="0" y="5803"/>
                  </a:moveTo>
                  <a:cubicBezTo>
                    <a:pt x="300" y="11694"/>
                    <a:pt x="600" y="17584"/>
                    <a:pt x="1200" y="18370"/>
                  </a:cubicBezTo>
                  <a:cubicBezTo>
                    <a:pt x="1800" y="19155"/>
                    <a:pt x="2700" y="14835"/>
                    <a:pt x="3450" y="11694"/>
                  </a:cubicBezTo>
                  <a:cubicBezTo>
                    <a:pt x="4200" y="8552"/>
                    <a:pt x="4800" y="6588"/>
                    <a:pt x="5550" y="6392"/>
                  </a:cubicBezTo>
                  <a:cubicBezTo>
                    <a:pt x="6300" y="6195"/>
                    <a:pt x="7200" y="7766"/>
                    <a:pt x="7650" y="9926"/>
                  </a:cubicBezTo>
                  <a:cubicBezTo>
                    <a:pt x="8100" y="12086"/>
                    <a:pt x="8100" y="14835"/>
                    <a:pt x="8550" y="14835"/>
                  </a:cubicBezTo>
                  <a:cubicBezTo>
                    <a:pt x="9000" y="14835"/>
                    <a:pt x="9900" y="12086"/>
                    <a:pt x="11400" y="9337"/>
                  </a:cubicBezTo>
                  <a:cubicBezTo>
                    <a:pt x="12900" y="6588"/>
                    <a:pt x="15000" y="3839"/>
                    <a:pt x="16800" y="2072"/>
                  </a:cubicBezTo>
                  <a:cubicBezTo>
                    <a:pt x="18600" y="304"/>
                    <a:pt x="20100" y="-481"/>
                    <a:pt x="20850" y="304"/>
                  </a:cubicBezTo>
                  <a:cubicBezTo>
                    <a:pt x="21600" y="1090"/>
                    <a:pt x="21600" y="3446"/>
                    <a:pt x="21300" y="7177"/>
                  </a:cubicBezTo>
                  <a:cubicBezTo>
                    <a:pt x="21000" y="10908"/>
                    <a:pt x="20400" y="16014"/>
                    <a:pt x="19800" y="21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1851568" y="4301066"/>
              <a:ext cx="92435" cy="84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6" h="21029" fill="norm" stroke="1" extrusionOk="0">
                  <a:moveTo>
                    <a:pt x="13986" y="0"/>
                  </a:moveTo>
                  <a:cubicBezTo>
                    <a:pt x="11638" y="0"/>
                    <a:pt x="9290" y="0"/>
                    <a:pt x="6707" y="2107"/>
                  </a:cubicBezTo>
                  <a:cubicBezTo>
                    <a:pt x="4125" y="4215"/>
                    <a:pt x="1307" y="8429"/>
                    <a:pt x="368" y="11854"/>
                  </a:cubicBezTo>
                  <a:cubicBezTo>
                    <a:pt x="-571" y="15278"/>
                    <a:pt x="368" y="17912"/>
                    <a:pt x="2246" y="19493"/>
                  </a:cubicBezTo>
                  <a:cubicBezTo>
                    <a:pt x="4125" y="21073"/>
                    <a:pt x="6942" y="21600"/>
                    <a:pt x="10229" y="20283"/>
                  </a:cubicBezTo>
                  <a:cubicBezTo>
                    <a:pt x="13516" y="18966"/>
                    <a:pt x="17272" y="15805"/>
                    <a:pt x="19151" y="12380"/>
                  </a:cubicBezTo>
                  <a:cubicBezTo>
                    <a:pt x="21029" y="8956"/>
                    <a:pt x="21029" y="5268"/>
                    <a:pt x="18681" y="3424"/>
                  </a:cubicBezTo>
                  <a:cubicBezTo>
                    <a:pt x="16333" y="1580"/>
                    <a:pt x="11638" y="1580"/>
                    <a:pt x="6942" y="1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1997162" y="4294716"/>
              <a:ext cx="1206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58" y="2571"/>
                    <a:pt x="1516" y="5143"/>
                    <a:pt x="1895" y="7714"/>
                  </a:cubicBezTo>
                  <a:cubicBezTo>
                    <a:pt x="2274" y="10286"/>
                    <a:pt x="2274" y="12857"/>
                    <a:pt x="2653" y="12857"/>
                  </a:cubicBezTo>
                  <a:cubicBezTo>
                    <a:pt x="3032" y="12857"/>
                    <a:pt x="3789" y="10286"/>
                    <a:pt x="4737" y="7971"/>
                  </a:cubicBezTo>
                  <a:cubicBezTo>
                    <a:pt x="5684" y="5657"/>
                    <a:pt x="6821" y="3600"/>
                    <a:pt x="7200" y="5143"/>
                  </a:cubicBezTo>
                  <a:cubicBezTo>
                    <a:pt x="7579" y="6686"/>
                    <a:pt x="7200" y="11829"/>
                    <a:pt x="7389" y="13114"/>
                  </a:cubicBezTo>
                  <a:cubicBezTo>
                    <a:pt x="7579" y="14400"/>
                    <a:pt x="8337" y="11829"/>
                    <a:pt x="9284" y="9514"/>
                  </a:cubicBezTo>
                  <a:cubicBezTo>
                    <a:pt x="10232" y="7200"/>
                    <a:pt x="11368" y="5143"/>
                    <a:pt x="13263" y="3343"/>
                  </a:cubicBezTo>
                  <a:cubicBezTo>
                    <a:pt x="15158" y="1543"/>
                    <a:pt x="17811" y="0"/>
                    <a:pt x="19326" y="514"/>
                  </a:cubicBezTo>
                  <a:cubicBezTo>
                    <a:pt x="20842" y="1029"/>
                    <a:pt x="21221" y="3600"/>
                    <a:pt x="21411" y="7457"/>
                  </a:cubicBezTo>
                  <a:cubicBezTo>
                    <a:pt x="21600" y="11314"/>
                    <a:pt x="21600" y="164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2150741" y="4272772"/>
              <a:ext cx="113122" cy="110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0794" fill="norm" stroke="1" extrusionOk="0">
                  <a:moveTo>
                    <a:pt x="4577" y="8947"/>
                  </a:moveTo>
                  <a:cubicBezTo>
                    <a:pt x="6577" y="8547"/>
                    <a:pt x="8577" y="8147"/>
                    <a:pt x="10377" y="6747"/>
                  </a:cubicBezTo>
                  <a:cubicBezTo>
                    <a:pt x="12177" y="5347"/>
                    <a:pt x="13777" y="2947"/>
                    <a:pt x="13577" y="1547"/>
                  </a:cubicBezTo>
                  <a:cubicBezTo>
                    <a:pt x="13377" y="147"/>
                    <a:pt x="11377" y="-253"/>
                    <a:pt x="9577" y="147"/>
                  </a:cubicBezTo>
                  <a:cubicBezTo>
                    <a:pt x="7777" y="547"/>
                    <a:pt x="6177" y="1747"/>
                    <a:pt x="4577" y="4147"/>
                  </a:cubicBezTo>
                  <a:cubicBezTo>
                    <a:pt x="2977" y="6547"/>
                    <a:pt x="1377" y="10147"/>
                    <a:pt x="577" y="12947"/>
                  </a:cubicBezTo>
                  <a:cubicBezTo>
                    <a:pt x="-223" y="15747"/>
                    <a:pt x="-223" y="17747"/>
                    <a:pt x="777" y="19147"/>
                  </a:cubicBezTo>
                  <a:cubicBezTo>
                    <a:pt x="1777" y="20547"/>
                    <a:pt x="3777" y="21347"/>
                    <a:pt x="7377" y="20347"/>
                  </a:cubicBezTo>
                  <a:cubicBezTo>
                    <a:pt x="10977" y="19347"/>
                    <a:pt x="16177" y="16547"/>
                    <a:pt x="21377" y="137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2257982" y="4277701"/>
              <a:ext cx="88431" cy="101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0753" fill="norm" stroke="1" extrusionOk="0">
                  <a:moveTo>
                    <a:pt x="6057" y="4769"/>
                  </a:moveTo>
                  <a:cubicBezTo>
                    <a:pt x="4000" y="8657"/>
                    <a:pt x="1943" y="12545"/>
                    <a:pt x="915" y="15569"/>
                  </a:cubicBezTo>
                  <a:cubicBezTo>
                    <a:pt x="-114" y="18593"/>
                    <a:pt x="-114" y="20753"/>
                    <a:pt x="143" y="20753"/>
                  </a:cubicBezTo>
                  <a:cubicBezTo>
                    <a:pt x="400" y="20753"/>
                    <a:pt x="915" y="18593"/>
                    <a:pt x="3229" y="14921"/>
                  </a:cubicBezTo>
                  <a:cubicBezTo>
                    <a:pt x="5543" y="11249"/>
                    <a:pt x="9657" y="6065"/>
                    <a:pt x="13000" y="3041"/>
                  </a:cubicBezTo>
                  <a:cubicBezTo>
                    <a:pt x="16343" y="17"/>
                    <a:pt x="18915" y="-847"/>
                    <a:pt x="20200" y="881"/>
                  </a:cubicBezTo>
                  <a:cubicBezTo>
                    <a:pt x="21486" y="2609"/>
                    <a:pt x="21486" y="6929"/>
                    <a:pt x="21486" y="10385"/>
                  </a:cubicBezTo>
                  <a:cubicBezTo>
                    <a:pt x="21486" y="13841"/>
                    <a:pt x="21486" y="16433"/>
                    <a:pt x="21486" y="19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2450128" y="4085166"/>
              <a:ext cx="67735" cy="275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21600" y="0"/>
                  </a:moveTo>
                  <a:cubicBezTo>
                    <a:pt x="14850" y="4452"/>
                    <a:pt x="8100" y="8904"/>
                    <a:pt x="4387" y="12119"/>
                  </a:cubicBezTo>
                  <a:cubicBezTo>
                    <a:pt x="675" y="15334"/>
                    <a:pt x="0" y="17313"/>
                    <a:pt x="0" y="18715"/>
                  </a:cubicBezTo>
                  <a:cubicBezTo>
                    <a:pt x="0" y="20116"/>
                    <a:pt x="675" y="20940"/>
                    <a:pt x="4387" y="21270"/>
                  </a:cubicBezTo>
                  <a:cubicBezTo>
                    <a:pt x="8100" y="21600"/>
                    <a:pt x="14850" y="21435"/>
                    <a:pt x="21600" y="2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2419347" y="4224866"/>
              <a:ext cx="174716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963" y="21600"/>
                  </a:moveTo>
                  <a:cubicBezTo>
                    <a:pt x="922" y="18720"/>
                    <a:pt x="-119" y="15840"/>
                    <a:pt x="11" y="13320"/>
                  </a:cubicBezTo>
                  <a:cubicBezTo>
                    <a:pt x="141" y="10800"/>
                    <a:pt x="1442" y="8640"/>
                    <a:pt x="5216" y="6480"/>
                  </a:cubicBezTo>
                  <a:cubicBezTo>
                    <a:pt x="8989" y="4320"/>
                    <a:pt x="15235" y="2160"/>
                    <a:pt x="214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2774947" y="4027524"/>
              <a:ext cx="308066" cy="58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476" fill="norm" stroke="1" extrusionOk="0">
                  <a:moveTo>
                    <a:pt x="11768" y="9375"/>
                  </a:moveTo>
                  <a:cubicBezTo>
                    <a:pt x="10584" y="8752"/>
                    <a:pt x="9400" y="8128"/>
                    <a:pt x="7699" y="8011"/>
                  </a:cubicBezTo>
                  <a:cubicBezTo>
                    <a:pt x="5998" y="7894"/>
                    <a:pt x="3779" y="8284"/>
                    <a:pt x="2299" y="8869"/>
                  </a:cubicBezTo>
                  <a:cubicBezTo>
                    <a:pt x="820" y="9453"/>
                    <a:pt x="80" y="10233"/>
                    <a:pt x="6" y="11013"/>
                  </a:cubicBezTo>
                  <a:cubicBezTo>
                    <a:pt x="-68" y="11793"/>
                    <a:pt x="524" y="12572"/>
                    <a:pt x="1264" y="12923"/>
                  </a:cubicBezTo>
                  <a:cubicBezTo>
                    <a:pt x="2003" y="13274"/>
                    <a:pt x="2891" y="13196"/>
                    <a:pt x="3705" y="12456"/>
                  </a:cubicBezTo>
                  <a:cubicBezTo>
                    <a:pt x="4518" y="11715"/>
                    <a:pt x="5258" y="10311"/>
                    <a:pt x="5554" y="9219"/>
                  </a:cubicBezTo>
                  <a:cubicBezTo>
                    <a:pt x="5850" y="8128"/>
                    <a:pt x="5702" y="7348"/>
                    <a:pt x="6146" y="6568"/>
                  </a:cubicBezTo>
                  <a:cubicBezTo>
                    <a:pt x="6590" y="5788"/>
                    <a:pt x="7625" y="5009"/>
                    <a:pt x="9770" y="3956"/>
                  </a:cubicBezTo>
                  <a:cubicBezTo>
                    <a:pt x="11916" y="2903"/>
                    <a:pt x="15170" y="1578"/>
                    <a:pt x="17168" y="837"/>
                  </a:cubicBezTo>
                  <a:cubicBezTo>
                    <a:pt x="19165" y="96"/>
                    <a:pt x="19905" y="-60"/>
                    <a:pt x="19905" y="18"/>
                  </a:cubicBezTo>
                  <a:cubicBezTo>
                    <a:pt x="19905" y="96"/>
                    <a:pt x="19165" y="408"/>
                    <a:pt x="17464" y="1695"/>
                  </a:cubicBezTo>
                  <a:cubicBezTo>
                    <a:pt x="15762" y="2981"/>
                    <a:pt x="13099" y="5243"/>
                    <a:pt x="10880" y="7465"/>
                  </a:cubicBezTo>
                  <a:cubicBezTo>
                    <a:pt x="8661" y="9687"/>
                    <a:pt x="6885" y="11871"/>
                    <a:pt x="5776" y="13820"/>
                  </a:cubicBezTo>
                  <a:cubicBezTo>
                    <a:pt x="4666" y="15770"/>
                    <a:pt x="4222" y="17485"/>
                    <a:pt x="4000" y="18577"/>
                  </a:cubicBezTo>
                  <a:cubicBezTo>
                    <a:pt x="3779" y="19669"/>
                    <a:pt x="3779" y="20136"/>
                    <a:pt x="4000" y="20565"/>
                  </a:cubicBezTo>
                  <a:cubicBezTo>
                    <a:pt x="4222" y="20994"/>
                    <a:pt x="4666" y="21384"/>
                    <a:pt x="5184" y="21462"/>
                  </a:cubicBezTo>
                  <a:cubicBezTo>
                    <a:pt x="5702" y="21540"/>
                    <a:pt x="6294" y="21306"/>
                    <a:pt x="6959" y="20526"/>
                  </a:cubicBezTo>
                  <a:cubicBezTo>
                    <a:pt x="7625" y="19746"/>
                    <a:pt x="8365" y="18421"/>
                    <a:pt x="9179" y="17134"/>
                  </a:cubicBezTo>
                  <a:cubicBezTo>
                    <a:pt x="9992" y="15848"/>
                    <a:pt x="10880" y="14600"/>
                    <a:pt x="11990" y="13781"/>
                  </a:cubicBezTo>
                  <a:cubicBezTo>
                    <a:pt x="13099" y="12962"/>
                    <a:pt x="14431" y="12572"/>
                    <a:pt x="16058" y="12222"/>
                  </a:cubicBezTo>
                  <a:cubicBezTo>
                    <a:pt x="17685" y="11871"/>
                    <a:pt x="19609" y="11559"/>
                    <a:pt x="21532" y="11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3406862" y="4078816"/>
              <a:ext cx="1397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09" y="4640"/>
                    <a:pt x="9818" y="9280"/>
                    <a:pt x="13418" y="12880"/>
                  </a:cubicBezTo>
                  <a:cubicBezTo>
                    <a:pt x="17018" y="16480"/>
                    <a:pt x="19309" y="190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3368762" y="4066116"/>
              <a:ext cx="2730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49" y="2908"/>
                    <a:pt x="13898" y="5815"/>
                    <a:pt x="10465" y="8862"/>
                  </a:cubicBezTo>
                  <a:cubicBezTo>
                    <a:pt x="7033" y="11908"/>
                    <a:pt x="4019" y="15092"/>
                    <a:pt x="2344" y="17238"/>
                  </a:cubicBezTo>
                  <a:cubicBezTo>
                    <a:pt x="670" y="19385"/>
                    <a:pt x="335" y="204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1273262" y="2353733"/>
              <a:ext cx="920751" cy="6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87" y="16386"/>
                    <a:pt x="3774" y="11172"/>
                    <a:pt x="5661" y="7821"/>
                  </a:cubicBezTo>
                  <a:cubicBezTo>
                    <a:pt x="7548" y="4469"/>
                    <a:pt x="9434" y="2979"/>
                    <a:pt x="11346" y="1862"/>
                  </a:cubicBezTo>
                  <a:cubicBezTo>
                    <a:pt x="13258" y="745"/>
                    <a:pt x="15194" y="0"/>
                    <a:pt x="16908" y="0"/>
                  </a:cubicBezTo>
                  <a:cubicBezTo>
                    <a:pt x="18621" y="0"/>
                    <a:pt x="20110" y="745"/>
                    <a:pt x="21600" y="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1425662" y="2402416"/>
              <a:ext cx="6096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8450"/>
                    <a:pt x="4800" y="15300"/>
                    <a:pt x="7425" y="11925"/>
                  </a:cubicBezTo>
                  <a:cubicBezTo>
                    <a:pt x="10050" y="8550"/>
                    <a:pt x="12900" y="4950"/>
                    <a:pt x="15300" y="2925"/>
                  </a:cubicBezTo>
                  <a:cubicBezTo>
                    <a:pt x="17700" y="900"/>
                    <a:pt x="19650" y="4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e"/>
            <p:cNvSpPr/>
            <p:nvPr/>
          </p:nvSpPr>
          <p:spPr>
            <a:xfrm>
              <a:off x="1425662" y="2586566"/>
              <a:ext cx="266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0" fill="norm" stroke="1" extrusionOk="0">
                  <a:moveTo>
                    <a:pt x="0" y="0"/>
                  </a:moveTo>
                  <a:cubicBezTo>
                    <a:pt x="1029" y="3757"/>
                    <a:pt x="2057" y="7513"/>
                    <a:pt x="2657" y="11504"/>
                  </a:cubicBezTo>
                  <a:cubicBezTo>
                    <a:pt x="3257" y="15496"/>
                    <a:pt x="3429" y="19722"/>
                    <a:pt x="3600" y="20661"/>
                  </a:cubicBezTo>
                  <a:cubicBezTo>
                    <a:pt x="3771" y="21600"/>
                    <a:pt x="3943" y="19252"/>
                    <a:pt x="4286" y="17139"/>
                  </a:cubicBezTo>
                  <a:cubicBezTo>
                    <a:pt x="4629" y="15026"/>
                    <a:pt x="5143" y="13148"/>
                    <a:pt x="5743" y="11504"/>
                  </a:cubicBezTo>
                  <a:cubicBezTo>
                    <a:pt x="6343" y="9861"/>
                    <a:pt x="7029" y="8452"/>
                    <a:pt x="7371" y="8922"/>
                  </a:cubicBezTo>
                  <a:cubicBezTo>
                    <a:pt x="7714" y="9391"/>
                    <a:pt x="7714" y="11739"/>
                    <a:pt x="8143" y="12443"/>
                  </a:cubicBezTo>
                  <a:cubicBezTo>
                    <a:pt x="8571" y="13148"/>
                    <a:pt x="9429" y="12209"/>
                    <a:pt x="10543" y="10330"/>
                  </a:cubicBezTo>
                  <a:cubicBezTo>
                    <a:pt x="11657" y="8452"/>
                    <a:pt x="13029" y="5635"/>
                    <a:pt x="14143" y="4226"/>
                  </a:cubicBezTo>
                  <a:cubicBezTo>
                    <a:pt x="15257" y="2817"/>
                    <a:pt x="16114" y="2817"/>
                    <a:pt x="17143" y="5400"/>
                  </a:cubicBezTo>
                  <a:cubicBezTo>
                    <a:pt x="18171" y="7983"/>
                    <a:pt x="19371" y="13148"/>
                    <a:pt x="20143" y="16200"/>
                  </a:cubicBezTo>
                  <a:cubicBezTo>
                    <a:pt x="20914" y="19252"/>
                    <a:pt x="21257" y="20191"/>
                    <a:pt x="21600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1692907" y="2606706"/>
              <a:ext cx="209006" cy="7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0897" fill="norm" stroke="1" extrusionOk="0">
                  <a:moveTo>
                    <a:pt x="1888" y="10791"/>
                  </a:moveTo>
                  <a:cubicBezTo>
                    <a:pt x="4048" y="8939"/>
                    <a:pt x="6208" y="7088"/>
                    <a:pt x="7720" y="5236"/>
                  </a:cubicBezTo>
                  <a:cubicBezTo>
                    <a:pt x="9232" y="3385"/>
                    <a:pt x="10096" y="1533"/>
                    <a:pt x="9988" y="608"/>
                  </a:cubicBezTo>
                  <a:cubicBezTo>
                    <a:pt x="9880" y="-318"/>
                    <a:pt x="8800" y="-318"/>
                    <a:pt x="7072" y="1533"/>
                  </a:cubicBezTo>
                  <a:cubicBezTo>
                    <a:pt x="5344" y="3385"/>
                    <a:pt x="2968" y="7088"/>
                    <a:pt x="1564" y="10482"/>
                  </a:cubicBezTo>
                  <a:cubicBezTo>
                    <a:pt x="160" y="13876"/>
                    <a:pt x="-272" y="16962"/>
                    <a:pt x="160" y="18813"/>
                  </a:cubicBezTo>
                  <a:cubicBezTo>
                    <a:pt x="592" y="20665"/>
                    <a:pt x="1888" y="21282"/>
                    <a:pt x="5560" y="20665"/>
                  </a:cubicBezTo>
                  <a:cubicBezTo>
                    <a:pt x="9232" y="20048"/>
                    <a:pt x="15280" y="18196"/>
                    <a:pt x="21328" y="16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1834305" y="2581934"/>
              <a:ext cx="289858" cy="112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275" fill="norm" stroke="1" extrusionOk="0">
                  <a:moveTo>
                    <a:pt x="8286" y="3275"/>
                  </a:moveTo>
                  <a:cubicBezTo>
                    <a:pt x="6721" y="2875"/>
                    <a:pt x="5156" y="2475"/>
                    <a:pt x="3747" y="3275"/>
                  </a:cubicBezTo>
                  <a:cubicBezTo>
                    <a:pt x="2338" y="4075"/>
                    <a:pt x="1086" y="6075"/>
                    <a:pt x="460" y="8075"/>
                  </a:cubicBezTo>
                  <a:cubicBezTo>
                    <a:pt x="-166" y="10075"/>
                    <a:pt x="-166" y="12075"/>
                    <a:pt x="538" y="13875"/>
                  </a:cubicBezTo>
                  <a:cubicBezTo>
                    <a:pt x="1243" y="15675"/>
                    <a:pt x="2651" y="17275"/>
                    <a:pt x="4060" y="17275"/>
                  </a:cubicBezTo>
                  <a:cubicBezTo>
                    <a:pt x="5469" y="17275"/>
                    <a:pt x="6877" y="15675"/>
                    <a:pt x="7973" y="15075"/>
                  </a:cubicBezTo>
                  <a:cubicBezTo>
                    <a:pt x="9069" y="14475"/>
                    <a:pt x="9851" y="14875"/>
                    <a:pt x="10634" y="14675"/>
                  </a:cubicBezTo>
                  <a:cubicBezTo>
                    <a:pt x="11417" y="14475"/>
                    <a:pt x="12199" y="13675"/>
                    <a:pt x="12512" y="14275"/>
                  </a:cubicBezTo>
                  <a:cubicBezTo>
                    <a:pt x="12825" y="14875"/>
                    <a:pt x="12669" y="16875"/>
                    <a:pt x="12825" y="17075"/>
                  </a:cubicBezTo>
                  <a:cubicBezTo>
                    <a:pt x="12982" y="17275"/>
                    <a:pt x="13451" y="15675"/>
                    <a:pt x="13999" y="12875"/>
                  </a:cubicBezTo>
                  <a:cubicBezTo>
                    <a:pt x="14547" y="10075"/>
                    <a:pt x="15173" y="6075"/>
                    <a:pt x="15877" y="3475"/>
                  </a:cubicBezTo>
                  <a:cubicBezTo>
                    <a:pt x="16582" y="875"/>
                    <a:pt x="17364" y="-325"/>
                    <a:pt x="17991" y="75"/>
                  </a:cubicBezTo>
                  <a:cubicBezTo>
                    <a:pt x="18617" y="475"/>
                    <a:pt x="19086" y="2475"/>
                    <a:pt x="19634" y="6275"/>
                  </a:cubicBezTo>
                  <a:cubicBezTo>
                    <a:pt x="20182" y="10075"/>
                    <a:pt x="20808" y="15675"/>
                    <a:pt x="21434" y="21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2174962" y="2669116"/>
              <a:ext cx="25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2325317" y="2555251"/>
              <a:ext cx="135396" cy="7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0615" fill="norm" stroke="1" extrusionOk="0">
                  <a:moveTo>
                    <a:pt x="15274" y="9855"/>
                  </a:moveTo>
                  <a:cubicBezTo>
                    <a:pt x="14942" y="7086"/>
                    <a:pt x="14610" y="4317"/>
                    <a:pt x="13613" y="2378"/>
                  </a:cubicBezTo>
                  <a:cubicBezTo>
                    <a:pt x="12616" y="440"/>
                    <a:pt x="10954" y="-668"/>
                    <a:pt x="8628" y="440"/>
                  </a:cubicBezTo>
                  <a:cubicBezTo>
                    <a:pt x="6302" y="1547"/>
                    <a:pt x="3311" y="4870"/>
                    <a:pt x="1650" y="7917"/>
                  </a:cubicBezTo>
                  <a:cubicBezTo>
                    <a:pt x="-12" y="10963"/>
                    <a:pt x="-344" y="13732"/>
                    <a:pt x="321" y="15947"/>
                  </a:cubicBezTo>
                  <a:cubicBezTo>
                    <a:pt x="985" y="18163"/>
                    <a:pt x="2647" y="19824"/>
                    <a:pt x="4308" y="20378"/>
                  </a:cubicBezTo>
                  <a:cubicBezTo>
                    <a:pt x="5970" y="20932"/>
                    <a:pt x="7631" y="20378"/>
                    <a:pt x="10456" y="20101"/>
                  </a:cubicBezTo>
                  <a:cubicBezTo>
                    <a:pt x="13281" y="19824"/>
                    <a:pt x="17268" y="19824"/>
                    <a:pt x="21256" y="198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2486112" y="2542116"/>
              <a:ext cx="101601" cy="71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88" fill="norm" stroke="1" extrusionOk="0">
                  <a:moveTo>
                    <a:pt x="0" y="10800"/>
                  </a:moveTo>
                  <a:cubicBezTo>
                    <a:pt x="1350" y="13200"/>
                    <a:pt x="2700" y="15600"/>
                    <a:pt x="4950" y="17700"/>
                  </a:cubicBezTo>
                  <a:cubicBezTo>
                    <a:pt x="7200" y="19800"/>
                    <a:pt x="10350" y="21600"/>
                    <a:pt x="13275" y="18600"/>
                  </a:cubicBezTo>
                  <a:cubicBezTo>
                    <a:pt x="16200" y="15600"/>
                    <a:pt x="18900" y="7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2651212" y="2545040"/>
              <a:ext cx="119280" cy="23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293" fill="norm" stroke="1" extrusionOk="0">
                  <a:moveTo>
                    <a:pt x="17053" y="3685"/>
                  </a:moveTo>
                  <a:cubicBezTo>
                    <a:pt x="17432" y="2745"/>
                    <a:pt x="17811" y="1806"/>
                    <a:pt x="17053" y="1149"/>
                  </a:cubicBezTo>
                  <a:cubicBezTo>
                    <a:pt x="16295" y="491"/>
                    <a:pt x="14400" y="116"/>
                    <a:pt x="12505" y="22"/>
                  </a:cubicBezTo>
                  <a:cubicBezTo>
                    <a:pt x="10611" y="-72"/>
                    <a:pt x="8716" y="116"/>
                    <a:pt x="8526" y="867"/>
                  </a:cubicBezTo>
                  <a:cubicBezTo>
                    <a:pt x="8337" y="1618"/>
                    <a:pt x="9853" y="2933"/>
                    <a:pt x="10611" y="4530"/>
                  </a:cubicBezTo>
                  <a:cubicBezTo>
                    <a:pt x="11368" y="6126"/>
                    <a:pt x="11368" y="8005"/>
                    <a:pt x="12505" y="9695"/>
                  </a:cubicBezTo>
                  <a:cubicBezTo>
                    <a:pt x="13642" y="11385"/>
                    <a:pt x="15916" y="12888"/>
                    <a:pt x="17621" y="14109"/>
                  </a:cubicBezTo>
                  <a:cubicBezTo>
                    <a:pt x="19326" y="15330"/>
                    <a:pt x="20463" y="16269"/>
                    <a:pt x="21032" y="17396"/>
                  </a:cubicBezTo>
                  <a:cubicBezTo>
                    <a:pt x="21600" y="18523"/>
                    <a:pt x="21600" y="19838"/>
                    <a:pt x="19516" y="20589"/>
                  </a:cubicBezTo>
                  <a:cubicBezTo>
                    <a:pt x="17432" y="21340"/>
                    <a:pt x="13263" y="21528"/>
                    <a:pt x="9663" y="20965"/>
                  </a:cubicBezTo>
                  <a:cubicBezTo>
                    <a:pt x="6063" y="20401"/>
                    <a:pt x="3032" y="19086"/>
                    <a:pt x="0" y="17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2771862" y="2675466"/>
              <a:ext cx="69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3006905" y="2535766"/>
              <a:ext cx="101508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600" fill="norm" stroke="1" extrusionOk="0">
                  <a:moveTo>
                    <a:pt x="5271" y="16800"/>
                  </a:moveTo>
                  <a:cubicBezTo>
                    <a:pt x="7475" y="16000"/>
                    <a:pt x="9679" y="15200"/>
                    <a:pt x="11222" y="13800"/>
                  </a:cubicBezTo>
                  <a:cubicBezTo>
                    <a:pt x="12764" y="12400"/>
                    <a:pt x="13646" y="10400"/>
                    <a:pt x="14307" y="8400"/>
                  </a:cubicBezTo>
                  <a:cubicBezTo>
                    <a:pt x="14969" y="6400"/>
                    <a:pt x="15409" y="4400"/>
                    <a:pt x="14748" y="2800"/>
                  </a:cubicBezTo>
                  <a:cubicBezTo>
                    <a:pt x="14087" y="1200"/>
                    <a:pt x="12324" y="0"/>
                    <a:pt x="10560" y="0"/>
                  </a:cubicBezTo>
                  <a:cubicBezTo>
                    <a:pt x="8797" y="0"/>
                    <a:pt x="7034" y="1200"/>
                    <a:pt x="5050" y="4000"/>
                  </a:cubicBezTo>
                  <a:cubicBezTo>
                    <a:pt x="3067" y="6800"/>
                    <a:pt x="862" y="11200"/>
                    <a:pt x="201" y="14400"/>
                  </a:cubicBezTo>
                  <a:cubicBezTo>
                    <a:pt x="-460" y="17600"/>
                    <a:pt x="422" y="19600"/>
                    <a:pt x="4169" y="20600"/>
                  </a:cubicBezTo>
                  <a:cubicBezTo>
                    <a:pt x="7916" y="21600"/>
                    <a:pt x="14528" y="21600"/>
                    <a:pt x="211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3140162" y="2573866"/>
              <a:ext cx="1016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50" y="3840"/>
                    <a:pt x="9900" y="7680"/>
                    <a:pt x="13500" y="11280"/>
                  </a:cubicBezTo>
                  <a:cubicBezTo>
                    <a:pt x="17100" y="14880"/>
                    <a:pt x="19350" y="182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3187932" y="2580216"/>
              <a:ext cx="4113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6" h="21600" fill="norm" stroke="1" extrusionOk="0">
                  <a:moveTo>
                    <a:pt x="19986" y="0"/>
                  </a:moveTo>
                  <a:cubicBezTo>
                    <a:pt x="11757" y="3600"/>
                    <a:pt x="3529" y="7200"/>
                    <a:pt x="957" y="10800"/>
                  </a:cubicBezTo>
                  <a:cubicBezTo>
                    <a:pt x="-1614" y="14400"/>
                    <a:pt x="1472" y="18000"/>
                    <a:pt x="45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3267162" y="2573858"/>
              <a:ext cx="75695" cy="230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04" fill="norm" stroke="1" extrusionOk="0">
                  <a:moveTo>
                    <a:pt x="5400" y="4713"/>
                  </a:moveTo>
                  <a:cubicBezTo>
                    <a:pt x="3600" y="8051"/>
                    <a:pt x="1800" y="11389"/>
                    <a:pt x="900" y="13844"/>
                  </a:cubicBezTo>
                  <a:cubicBezTo>
                    <a:pt x="0" y="16299"/>
                    <a:pt x="0" y="17869"/>
                    <a:pt x="300" y="19146"/>
                  </a:cubicBezTo>
                  <a:cubicBezTo>
                    <a:pt x="600" y="20422"/>
                    <a:pt x="1200" y="21404"/>
                    <a:pt x="1500" y="21404"/>
                  </a:cubicBezTo>
                  <a:cubicBezTo>
                    <a:pt x="1800" y="21404"/>
                    <a:pt x="1800" y="20422"/>
                    <a:pt x="2400" y="17280"/>
                  </a:cubicBezTo>
                  <a:cubicBezTo>
                    <a:pt x="3000" y="14139"/>
                    <a:pt x="4200" y="8837"/>
                    <a:pt x="6000" y="5695"/>
                  </a:cubicBezTo>
                  <a:cubicBezTo>
                    <a:pt x="7800" y="2553"/>
                    <a:pt x="10200" y="1571"/>
                    <a:pt x="12900" y="884"/>
                  </a:cubicBezTo>
                  <a:cubicBezTo>
                    <a:pt x="15600" y="197"/>
                    <a:pt x="18600" y="-196"/>
                    <a:pt x="20100" y="99"/>
                  </a:cubicBezTo>
                  <a:cubicBezTo>
                    <a:pt x="21600" y="393"/>
                    <a:pt x="21600" y="1375"/>
                    <a:pt x="21300" y="2553"/>
                  </a:cubicBezTo>
                  <a:cubicBezTo>
                    <a:pt x="21000" y="3731"/>
                    <a:pt x="20400" y="5106"/>
                    <a:pt x="16800" y="6088"/>
                  </a:cubicBezTo>
                  <a:cubicBezTo>
                    <a:pt x="13200" y="7069"/>
                    <a:pt x="6600" y="7659"/>
                    <a:pt x="0" y="8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3370603" y="2574809"/>
              <a:ext cx="93410" cy="10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400" fill="norm" stroke="1" extrusionOk="0">
                  <a:moveTo>
                    <a:pt x="2463" y="9250"/>
                  </a:moveTo>
                  <a:cubicBezTo>
                    <a:pt x="4863" y="9250"/>
                    <a:pt x="7263" y="9250"/>
                    <a:pt x="9423" y="8350"/>
                  </a:cubicBezTo>
                  <a:cubicBezTo>
                    <a:pt x="11583" y="7450"/>
                    <a:pt x="13503" y="5650"/>
                    <a:pt x="13743" y="3850"/>
                  </a:cubicBezTo>
                  <a:cubicBezTo>
                    <a:pt x="13983" y="2050"/>
                    <a:pt x="12543" y="250"/>
                    <a:pt x="10863" y="25"/>
                  </a:cubicBezTo>
                  <a:cubicBezTo>
                    <a:pt x="9183" y="-200"/>
                    <a:pt x="7263" y="1150"/>
                    <a:pt x="5343" y="2725"/>
                  </a:cubicBezTo>
                  <a:cubicBezTo>
                    <a:pt x="3423" y="4300"/>
                    <a:pt x="1503" y="6100"/>
                    <a:pt x="543" y="8125"/>
                  </a:cubicBezTo>
                  <a:cubicBezTo>
                    <a:pt x="-417" y="10150"/>
                    <a:pt x="-417" y="12400"/>
                    <a:pt x="3183" y="14650"/>
                  </a:cubicBezTo>
                  <a:cubicBezTo>
                    <a:pt x="6783" y="16900"/>
                    <a:pt x="13983" y="19150"/>
                    <a:pt x="21183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3521153" y="2586566"/>
              <a:ext cx="6351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12545" y="0"/>
                  </a:moveTo>
                  <a:cubicBezTo>
                    <a:pt x="9061" y="0"/>
                    <a:pt x="5577" y="0"/>
                    <a:pt x="3138" y="2100"/>
                  </a:cubicBezTo>
                  <a:cubicBezTo>
                    <a:pt x="700" y="4200"/>
                    <a:pt x="-694" y="8400"/>
                    <a:pt x="351" y="12000"/>
                  </a:cubicBezTo>
                  <a:cubicBezTo>
                    <a:pt x="1396" y="15600"/>
                    <a:pt x="4880" y="18600"/>
                    <a:pt x="8712" y="20100"/>
                  </a:cubicBezTo>
                  <a:cubicBezTo>
                    <a:pt x="12545" y="21600"/>
                    <a:pt x="16725" y="21600"/>
                    <a:pt x="209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3670127" y="2415116"/>
              <a:ext cx="66936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600" fill="norm" stroke="1" extrusionOk="0">
                  <a:moveTo>
                    <a:pt x="21345" y="0"/>
                  </a:moveTo>
                  <a:cubicBezTo>
                    <a:pt x="15270" y="2720"/>
                    <a:pt x="9195" y="5440"/>
                    <a:pt x="5482" y="8240"/>
                  </a:cubicBezTo>
                  <a:cubicBezTo>
                    <a:pt x="1770" y="11040"/>
                    <a:pt x="420" y="13920"/>
                    <a:pt x="82" y="16080"/>
                  </a:cubicBezTo>
                  <a:cubicBezTo>
                    <a:pt x="-255" y="18240"/>
                    <a:pt x="420" y="19680"/>
                    <a:pt x="2445" y="20480"/>
                  </a:cubicBezTo>
                  <a:cubicBezTo>
                    <a:pt x="4470" y="21280"/>
                    <a:pt x="7845" y="21440"/>
                    <a:pt x="112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3591012" y="2621210"/>
              <a:ext cx="1968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877" y="2735"/>
                    <a:pt x="9755" y="-1585"/>
                    <a:pt x="13355" y="575"/>
                  </a:cubicBezTo>
                  <a:cubicBezTo>
                    <a:pt x="16955" y="2735"/>
                    <a:pt x="19277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3735711" y="2507103"/>
              <a:ext cx="191852" cy="200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496" fill="norm" stroke="1" extrusionOk="0">
                  <a:moveTo>
                    <a:pt x="9306" y="13311"/>
                  </a:moveTo>
                  <a:cubicBezTo>
                    <a:pt x="8132" y="13083"/>
                    <a:pt x="6958" y="12856"/>
                    <a:pt x="5315" y="13311"/>
                  </a:cubicBezTo>
                  <a:cubicBezTo>
                    <a:pt x="3671" y="13765"/>
                    <a:pt x="1558" y="14902"/>
                    <a:pt x="619" y="16039"/>
                  </a:cubicBezTo>
                  <a:cubicBezTo>
                    <a:pt x="-320" y="17176"/>
                    <a:pt x="-85" y="18313"/>
                    <a:pt x="619" y="18881"/>
                  </a:cubicBezTo>
                  <a:cubicBezTo>
                    <a:pt x="1323" y="19450"/>
                    <a:pt x="2497" y="19450"/>
                    <a:pt x="4141" y="18995"/>
                  </a:cubicBezTo>
                  <a:cubicBezTo>
                    <a:pt x="5784" y="18540"/>
                    <a:pt x="7897" y="17631"/>
                    <a:pt x="9893" y="16267"/>
                  </a:cubicBezTo>
                  <a:cubicBezTo>
                    <a:pt x="11889" y="14902"/>
                    <a:pt x="13767" y="13083"/>
                    <a:pt x="15058" y="10582"/>
                  </a:cubicBezTo>
                  <a:cubicBezTo>
                    <a:pt x="16350" y="8081"/>
                    <a:pt x="17054" y="4898"/>
                    <a:pt x="17993" y="2852"/>
                  </a:cubicBezTo>
                  <a:cubicBezTo>
                    <a:pt x="18932" y="805"/>
                    <a:pt x="20106" y="-104"/>
                    <a:pt x="20576" y="10"/>
                  </a:cubicBezTo>
                  <a:cubicBezTo>
                    <a:pt x="21045" y="123"/>
                    <a:pt x="20810" y="1260"/>
                    <a:pt x="20223" y="4102"/>
                  </a:cubicBezTo>
                  <a:cubicBezTo>
                    <a:pt x="19637" y="6944"/>
                    <a:pt x="18697" y="11492"/>
                    <a:pt x="18815" y="14675"/>
                  </a:cubicBezTo>
                  <a:cubicBezTo>
                    <a:pt x="18932" y="17858"/>
                    <a:pt x="20106" y="19677"/>
                    <a:pt x="2128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3832312" y="2631016"/>
              <a:ext cx="177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4400"/>
                    <a:pt x="2057" y="7200"/>
                    <a:pt x="5657" y="3600"/>
                  </a:cubicBezTo>
                  <a:cubicBezTo>
                    <a:pt x="9257" y="0"/>
                    <a:pt x="1542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3972012" y="2637366"/>
              <a:ext cx="444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4005878" y="2579090"/>
              <a:ext cx="16935" cy="3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21600" y="7055"/>
                  </a:moveTo>
                  <a:cubicBezTo>
                    <a:pt x="10800" y="2735"/>
                    <a:pt x="0" y="-1585"/>
                    <a:pt x="0" y="575"/>
                  </a:cubicBezTo>
                  <a:cubicBezTo>
                    <a:pt x="0" y="2735"/>
                    <a:pt x="1080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4055620" y="2650066"/>
              <a:ext cx="56093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21200" y="0"/>
                  </a:moveTo>
                  <a:cubicBezTo>
                    <a:pt x="17200" y="0"/>
                    <a:pt x="13200" y="0"/>
                    <a:pt x="9600" y="1080"/>
                  </a:cubicBezTo>
                  <a:cubicBezTo>
                    <a:pt x="6000" y="2160"/>
                    <a:pt x="2800" y="4320"/>
                    <a:pt x="1200" y="7200"/>
                  </a:cubicBezTo>
                  <a:cubicBezTo>
                    <a:pt x="-400" y="10080"/>
                    <a:pt x="-400" y="13680"/>
                    <a:pt x="1200" y="16560"/>
                  </a:cubicBezTo>
                  <a:cubicBezTo>
                    <a:pt x="2800" y="19440"/>
                    <a:pt x="6000" y="21600"/>
                    <a:pt x="9200" y="21600"/>
                  </a:cubicBezTo>
                  <a:cubicBezTo>
                    <a:pt x="12400" y="21600"/>
                    <a:pt x="15600" y="19440"/>
                    <a:pt x="17200" y="16200"/>
                  </a:cubicBezTo>
                  <a:cubicBezTo>
                    <a:pt x="18800" y="12960"/>
                    <a:pt x="18800" y="8640"/>
                    <a:pt x="17200" y="6480"/>
                  </a:cubicBezTo>
                  <a:cubicBezTo>
                    <a:pt x="15600" y="4320"/>
                    <a:pt x="12400" y="4320"/>
                    <a:pt x="9200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4149812" y="2622414"/>
              <a:ext cx="79657" cy="103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196" fill="norm" stroke="1" extrusionOk="0">
                  <a:moveTo>
                    <a:pt x="0" y="5644"/>
                  </a:moveTo>
                  <a:cubicBezTo>
                    <a:pt x="0" y="7804"/>
                    <a:pt x="0" y="9964"/>
                    <a:pt x="284" y="9964"/>
                  </a:cubicBezTo>
                  <a:cubicBezTo>
                    <a:pt x="568" y="9964"/>
                    <a:pt x="1137" y="7804"/>
                    <a:pt x="2558" y="5860"/>
                  </a:cubicBezTo>
                  <a:cubicBezTo>
                    <a:pt x="3979" y="3916"/>
                    <a:pt x="6253" y="2188"/>
                    <a:pt x="9095" y="1108"/>
                  </a:cubicBezTo>
                  <a:cubicBezTo>
                    <a:pt x="11937" y="28"/>
                    <a:pt x="15347" y="-404"/>
                    <a:pt x="17621" y="460"/>
                  </a:cubicBezTo>
                  <a:cubicBezTo>
                    <a:pt x="19895" y="1324"/>
                    <a:pt x="21032" y="3484"/>
                    <a:pt x="21316" y="7156"/>
                  </a:cubicBezTo>
                  <a:cubicBezTo>
                    <a:pt x="21600" y="10828"/>
                    <a:pt x="21032" y="16012"/>
                    <a:pt x="20463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454112" y="5171016"/>
              <a:ext cx="1" cy="1651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435062" y="5031316"/>
              <a:ext cx="8467" cy="63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3" fill="norm" stroke="1" extrusionOk="0">
                  <a:moveTo>
                    <a:pt x="16200" y="14632"/>
                  </a:moveTo>
                  <a:cubicBezTo>
                    <a:pt x="10800" y="18116"/>
                    <a:pt x="5400" y="21600"/>
                    <a:pt x="8100" y="20903"/>
                  </a:cubicBezTo>
                  <a:cubicBezTo>
                    <a:pt x="10800" y="20206"/>
                    <a:pt x="21600" y="15329"/>
                    <a:pt x="21600" y="11148"/>
                  </a:cubicBezTo>
                  <a:cubicBezTo>
                    <a:pt x="21600" y="6968"/>
                    <a:pt x="10800" y="3484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562062" y="5082116"/>
              <a:ext cx="107951" cy="164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0" y="831"/>
                  </a:moveTo>
                  <a:cubicBezTo>
                    <a:pt x="2541" y="6646"/>
                    <a:pt x="5082" y="12462"/>
                    <a:pt x="6988" y="16200"/>
                  </a:cubicBezTo>
                  <a:cubicBezTo>
                    <a:pt x="8894" y="19938"/>
                    <a:pt x="10165" y="21600"/>
                    <a:pt x="10800" y="21462"/>
                  </a:cubicBezTo>
                  <a:cubicBezTo>
                    <a:pt x="11435" y="21323"/>
                    <a:pt x="11435" y="19385"/>
                    <a:pt x="12282" y="16338"/>
                  </a:cubicBezTo>
                  <a:cubicBezTo>
                    <a:pt x="13129" y="13292"/>
                    <a:pt x="14824" y="9138"/>
                    <a:pt x="16518" y="6231"/>
                  </a:cubicBezTo>
                  <a:cubicBezTo>
                    <a:pt x="18212" y="3323"/>
                    <a:pt x="19906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670012" y="5031316"/>
              <a:ext cx="162984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48" y="0"/>
                  </a:moveTo>
                  <a:cubicBezTo>
                    <a:pt x="16551" y="0"/>
                    <a:pt x="17953" y="0"/>
                    <a:pt x="19216" y="810"/>
                  </a:cubicBezTo>
                  <a:cubicBezTo>
                    <a:pt x="20478" y="1620"/>
                    <a:pt x="21600" y="3240"/>
                    <a:pt x="21600" y="5400"/>
                  </a:cubicBezTo>
                  <a:cubicBezTo>
                    <a:pt x="21600" y="7560"/>
                    <a:pt x="20478" y="10260"/>
                    <a:pt x="16691" y="13050"/>
                  </a:cubicBezTo>
                  <a:cubicBezTo>
                    <a:pt x="12904" y="15840"/>
                    <a:pt x="6452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217416" y="5075766"/>
              <a:ext cx="128747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8" h="21600" fill="norm" stroke="1" extrusionOk="0">
                  <a:moveTo>
                    <a:pt x="13440" y="0"/>
                  </a:moveTo>
                  <a:cubicBezTo>
                    <a:pt x="9053" y="2400"/>
                    <a:pt x="4666" y="4800"/>
                    <a:pt x="2134" y="7286"/>
                  </a:cubicBezTo>
                  <a:cubicBezTo>
                    <a:pt x="-397" y="9771"/>
                    <a:pt x="-1072" y="12343"/>
                    <a:pt x="2303" y="14743"/>
                  </a:cubicBezTo>
                  <a:cubicBezTo>
                    <a:pt x="5678" y="17143"/>
                    <a:pt x="13103" y="19371"/>
                    <a:pt x="205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1260562" y="4914069"/>
              <a:ext cx="209551" cy="450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4058"/>
                  </a:moveTo>
                  <a:cubicBezTo>
                    <a:pt x="1964" y="6871"/>
                    <a:pt x="3927" y="9684"/>
                    <a:pt x="5782" y="12396"/>
                  </a:cubicBezTo>
                  <a:cubicBezTo>
                    <a:pt x="7636" y="15109"/>
                    <a:pt x="9382" y="17721"/>
                    <a:pt x="10691" y="19278"/>
                  </a:cubicBezTo>
                  <a:cubicBezTo>
                    <a:pt x="12000" y="20835"/>
                    <a:pt x="12873" y="21338"/>
                    <a:pt x="13636" y="21388"/>
                  </a:cubicBezTo>
                  <a:cubicBezTo>
                    <a:pt x="14400" y="21438"/>
                    <a:pt x="15055" y="21036"/>
                    <a:pt x="15709" y="19479"/>
                  </a:cubicBezTo>
                  <a:cubicBezTo>
                    <a:pt x="16364" y="17922"/>
                    <a:pt x="17018" y="15209"/>
                    <a:pt x="18000" y="12245"/>
                  </a:cubicBezTo>
                  <a:cubicBezTo>
                    <a:pt x="18982" y="9282"/>
                    <a:pt x="20291" y="6067"/>
                    <a:pt x="20945" y="4158"/>
                  </a:cubicBezTo>
                  <a:cubicBezTo>
                    <a:pt x="21600" y="2249"/>
                    <a:pt x="21600" y="1646"/>
                    <a:pt x="21600" y="1044"/>
                  </a:cubicBezTo>
                  <a:cubicBezTo>
                    <a:pt x="21600" y="441"/>
                    <a:pt x="21600" y="-162"/>
                    <a:pt x="21491" y="39"/>
                  </a:cubicBezTo>
                  <a:cubicBezTo>
                    <a:pt x="21382" y="240"/>
                    <a:pt x="21164" y="1245"/>
                    <a:pt x="20945" y="2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1469405" y="5144684"/>
              <a:ext cx="178508" cy="165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0544" fill="norm" stroke="1" extrusionOk="0">
                  <a:moveTo>
                    <a:pt x="12894" y="4857"/>
                  </a:moveTo>
                  <a:cubicBezTo>
                    <a:pt x="12140" y="3277"/>
                    <a:pt x="11387" y="1696"/>
                    <a:pt x="10382" y="774"/>
                  </a:cubicBezTo>
                  <a:cubicBezTo>
                    <a:pt x="9377" y="-148"/>
                    <a:pt x="8122" y="-411"/>
                    <a:pt x="6238" y="906"/>
                  </a:cubicBezTo>
                  <a:cubicBezTo>
                    <a:pt x="4354" y="2223"/>
                    <a:pt x="1842" y="5121"/>
                    <a:pt x="712" y="8413"/>
                  </a:cubicBezTo>
                  <a:cubicBezTo>
                    <a:pt x="-418" y="11706"/>
                    <a:pt x="-167" y="15394"/>
                    <a:pt x="1215" y="17765"/>
                  </a:cubicBezTo>
                  <a:cubicBezTo>
                    <a:pt x="2596" y="20135"/>
                    <a:pt x="5108" y="21189"/>
                    <a:pt x="7619" y="20135"/>
                  </a:cubicBezTo>
                  <a:cubicBezTo>
                    <a:pt x="10131" y="19082"/>
                    <a:pt x="12642" y="15921"/>
                    <a:pt x="14149" y="13550"/>
                  </a:cubicBezTo>
                  <a:cubicBezTo>
                    <a:pt x="15656" y="11179"/>
                    <a:pt x="16159" y="9599"/>
                    <a:pt x="16661" y="9862"/>
                  </a:cubicBezTo>
                  <a:cubicBezTo>
                    <a:pt x="17163" y="10126"/>
                    <a:pt x="17666" y="12233"/>
                    <a:pt x="18419" y="13945"/>
                  </a:cubicBezTo>
                  <a:cubicBezTo>
                    <a:pt x="19173" y="15657"/>
                    <a:pt x="20177" y="16974"/>
                    <a:pt x="21182" y="18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1679662" y="5075766"/>
              <a:ext cx="1460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200"/>
                  </a:moveTo>
                  <a:cubicBezTo>
                    <a:pt x="1565" y="6960"/>
                    <a:pt x="3130" y="6720"/>
                    <a:pt x="5478" y="7920"/>
                  </a:cubicBezTo>
                  <a:cubicBezTo>
                    <a:pt x="7826" y="9120"/>
                    <a:pt x="10957" y="11760"/>
                    <a:pt x="12991" y="13800"/>
                  </a:cubicBezTo>
                  <a:cubicBezTo>
                    <a:pt x="15026" y="15840"/>
                    <a:pt x="15965" y="17280"/>
                    <a:pt x="16278" y="18720"/>
                  </a:cubicBezTo>
                  <a:cubicBezTo>
                    <a:pt x="16591" y="20160"/>
                    <a:pt x="16278" y="21600"/>
                    <a:pt x="15496" y="21600"/>
                  </a:cubicBezTo>
                  <a:cubicBezTo>
                    <a:pt x="14713" y="21600"/>
                    <a:pt x="13461" y="20160"/>
                    <a:pt x="12991" y="17160"/>
                  </a:cubicBezTo>
                  <a:cubicBezTo>
                    <a:pt x="12522" y="14160"/>
                    <a:pt x="12835" y="9600"/>
                    <a:pt x="14400" y="6480"/>
                  </a:cubicBezTo>
                  <a:cubicBezTo>
                    <a:pt x="15965" y="3360"/>
                    <a:pt x="18783" y="16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1988109" y="4934371"/>
              <a:ext cx="231304" cy="327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283" fill="norm" stroke="1" extrusionOk="0">
                  <a:moveTo>
                    <a:pt x="21265" y="2174"/>
                  </a:moveTo>
                  <a:cubicBezTo>
                    <a:pt x="19319" y="1211"/>
                    <a:pt x="17373" y="248"/>
                    <a:pt x="14941" y="41"/>
                  </a:cubicBezTo>
                  <a:cubicBezTo>
                    <a:pt x="12508" y="-165"/>
                    <a:pt x="9589" y="385"/>
                    <a:pt x="6962" y="2036"/>
                  </a:cubicBezTo>
                  <a:cubicBezTo>
                    <a:pt x="4335" y="3687"/>
                    <a:pt x="2000" y="6439"/>
                    <a:pt x="833" y="9259"/>
                  </a:cubicBezTo>
                  <a:cubicBezTo>
                    <a:pt x="-335" y="12080"/>
                    <a:pt x="-335" y="14969"/>
                    <a:pt x="1222" y="17032"/>
                  </a:cubicBezTo>
                  <a:cubicBezTo>
                    <a:pt x="2779" y="19096"/>
                    <a:pt x="5892" y="20334"/>
                    <a:pt x="8908" y="20885"/>
                  </a:cubicBezTo>
                  <a:cubicBezTo>
                    <a:pt x="11924" y="21435"/>
                    <a:pt x="14843" y="21297"/>
                    <a:pt x="17762" y="21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2219412" y="4999566"/>
              <a:ext cx="2095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64" y="3349"/>
                    <a:pt x="8727" y="6698"/>
                    <a:pt x="12327" y="10298"/>
                  </a:cubicBezTo>
                  <a:cubicBezTo>
                    <a:pt x="15927" y="13898"/>
                    <a:pt x="18764" y="177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2278293" y="5018616"/>
              <a:ext cx="11892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21290" y="0"/>
                  </a:moveTo>
                  <a:cubicBezTo>
                    <a:pt x="14848" y="3337"/>
                    <a:pt x="8406" y="6673"/>
                    <a:pt x="4616" y="10098"/>
                  </a:cubicBezTo>
                  <a:cubicBezTo>
                    <a:pt x="827" y="13522"/>
                    <a:pt x="-310" y="17034"/>
                    <a:pt x="69" y="18966"/>
                  </a:cubicBezTo>
                  <a:cubicBezTo>
                    <a:pt x="448" y="20898"/>
                    <a:pt x="2343" y="21249"/>
                    <a:pt x="42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2486112" y="4904316"/>
              <a:ext cx="126559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600" fill="norm" stroke="1" extrusionOk="0">
                  <a:moveTo>
                    <a:pt x="9406" y="0"/>
                  </a:moveTo>
                  <a:cubicBezTo>
                    <a:pt x="13587" y="2364"/>
                    <a:pt x="17768" y="4728"/>
                    <a:pt x="19684" y="7200"/>
                  </a:cubicBezTo>
                  <a:cubicBezTo>
                    <a:pt x="21600" y="9672"/>
                    <a:pt x="21252" y="12251"/>
                    <a:pt x="17594" y="14669"/>
                  </a:cubicBezTo>
                  <a:cubicBezTo>
                    <a:pt x="13935" y="17087"/>
                    <a:pt x="6968" y="193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2981412" y="5126566"/>
              <a:ext cx="184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3013162" y="5240866"/>
              <a:ext cx="158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3625612" y="4915275"/>
              <a:ext cx="301951" cy="393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379" fill="norm" stroke="1" extrusionOk="0">
                  <a:moveTo>
                    <a:pt x="21398" y="784"/>
                  </a:moveTo>
                  <a:cubicBezTo>
                    <a:pt x="20948" y="325"/>
                    <a:pt x="20498" y="-135"/>
                    <a:pt x="18398" y="37"/>
                  </a:cubicBezTo>
                  <a:cubicBezTo>
                    <a:pt x="16298" y="210"/>
                    <a:pt x="12548" y="1014"/>
                    <a:pt x="9773" y="1588"/>
                  </a:cubicBezTo>
                  <a:cubicBezTo>
                    <a:pt x="6998" y="2163"/>
                    <a:pt x="5198" y="2508"/>
                    <a:pt x="3923" y="2795"/>
                  </a:cubicBezTo>
                  <a:cubicBezTo>
                    <a:pt x="2648" y="3082"/>
                    <a:pt x="1898" y="3312"/>
                    <a:pt x="1373" y="3714"/>
                  </a:cubicBezTo>
                  <a:cubicBezTo>
                    <a:pt x="848" y="4116"/>
                    <a:pt x="548" y="4691"/>
                    <a:pt x="623" y="5208"/>
                  </a:cubicBezTo>
                  <a:cubicBezTo>
                    <a:pt x="698" y="5725"/>
                    <a:pt x="1148" y="6184"/>
                    <a:pt x="1673" y="7505"/>
                  </a:cubicBezTo>
                  <a:cubicBezTo>
                    <a:pt x="2198" y="8827"/>
                    <a:pt x="2798" y="11010"/>
                    <a:pt x="2798" y="12848"/>
                  </a:cubicBezTo>
                  <a:cubicBezTo>
                    <a:pt x="2798" y="14686"/>
                    <a:pt x="2198" y="16180"/>
                    <a:pt x="1748" y="17214"/>
                  </a:cubicBezTo>
                  <a:cubicBezTo>
                    <a:pt x="1298" y="18248"/>
                    <a:pt x="998" y="18822"/>
                    <a:pt x="623" y="19454"/>
                  </a:cubicBezTo>
                  <a:cubicBezTo>
                    <a:pt x="248" y="20086"/>
                    <a:pt x="-202" y="20776"/>
                    <a:pt x="98" y="21120"/>
                  </a:cubicBezTo>
                  <a:cubicBezTo>
                    <a:pt x="398" y="21465"/>
                    <a:pt x="1448" y="21465"/>
                    <a:pt x="3773" y="21120"/>
                  </a:cubicBezTo>
                  <a:cubicBezTo>
                    <a:pt x="6098" y="20776"/>
                    <a:pt x="9698" y="20086"/>
                    <a:pt x="13298" y="19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3635462" y="5107516"/>
              <a:ext cx="2095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4033354" y="4904316"/>
              <a:ext cx="313309" cy="436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523" fill="norm" stroke="1" extrusionOk="0">
                  <a:moveTo>
                    <a:pt x="21458" y="0"/>
                  </a:moveTo>
                  <a:cubicBezTo>
                    <a:pt x="17109" y="209"/>
                    <a:pt x="12760" y="417"/>
                    <a:pt x="10223" y="626"/>
                  </a:cubicBezTo>
                  <a:cubicBezTo>
                    <a:pt x="7686" y="835"/>
                    <a:pt x="6961" y="1043"/>
                    <a:pt x="6237" y="1304"/>
                  </a:cubicBezTo>
                  <a:cubicBezTo>
                    <a:pt x="5512" y="1565"/>
                    <a:pt x="4787" y="1878"/>
                    <a:pt x="4424" y="2713"/>
                  </a:cubicBezTo>
                  <a:cubicBezTo>
                    <a:pt x="4062" y="3548"/>
                    <a:pt x="4062" y="4904"/>
                    <a:pt x="3845" y="6730"/>
                  </a:cubicBezTo>
                  <a:cubicBezTo>
                    <a:pt x="3627" y="8557"/>
                    <a:pt x="3192" y="10852"/>
                    <a:pt x="2540" y="13043"/>
                  </a:cubicBezTo>
                  <a:cubicBezTo>
                    <a:pt x="1888" y="15235"/>
                    <a:pt x="1018" y="17322"/>
                    <a:pt x="510" y="18730"/>
                  </a:cubicBezTo>
                  <a:cubicBezTo>
                    <a:pt x="3" y="20139"/>
                    <a:pt x="-142" y="20870"/>
                    <a:pt x="148" y="21235"/>
                  </a:cubicBezTo>
                  <a:cubicBezTo>
                    <a:pt x="438" y="21600"/>
                    <a:pt x="1163" y="21600"/>
                    <a:pt x="3555" y="21339"/>
                  </a:cubicBezTo>
                  <a:cubicBezTo>
                    <a:pt x="5947" y="21078"/>
                    <a:pt x="10006" y="20557"/>
                    <a:pt x="14065" y="20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4359841" y="4942416"/>
              <a:ext cx="145572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20923" y="0"/>
                  </a:moveTo>
                  <a:cubicBezTo>
                    <a:pt x="16664" y="543"/>
                    <a:pt x="12405" y="1087"/>
                    <a:pt x="8602" y="3057"/>
                  </a:cubicBezTo>
                  <a:cubicBezTo>
                    <a:pt x="4799" y="5026"/>
                    <a:pt x="1453" y="8423"/>
                    <a:pt x="388" y="11343"/>
                  </a:cubicBezTo>
                  <a:cubicBezTo>
                    <a:pt x="-677" y="14264"/>
                    <a:pt x="540" y="16709"/>
                    <a:pt x="2974" y="18340"/>
                  </a:cubicBezTo>
                  <a:cubicBezTo>
                    <a:pt x="5408" y="19970"/>
                    <a:pt x="9058" y="20785"/>
                    <a:pt x="127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4613362" y="4980516"/>
              <a:ext cx="2413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370"/>
                    <a:pt x="7200" y="6740"/>
                    <a:pt x="10800" y="10340"/>
                  </a:cubicBezTo>
                  <a:cubicBezTo>
                    <a:pt x="14400" y="13940"/>
                    <a:pt x="18000" y="177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4592004" y="4936066"/>
              <a:ext cx="288059" cy="335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545" fill="norm" stroke="1" extrusionOk="0">
                  <a:moveTo>
                    <a:pt x="21457" y="0"/>
                  </a:moveTo>
                  <a:cubicBezTo>
                    <a:pt x="17358" y="2989"/>
                    <a:pt x="13258" y="5977"/>
                    <a:pt x="9948" y="8830"/>
                  </a:cubicBezTo>
                  <a:cubicBezTo>
                    <a:pt x="6637" y="11683"/>
                    <a:pt x="4114" y="14400"/>
                    <a:pt x="2616" y="16098"/>
                  </a:cubicBezTo>
                  <a:cubicBezTo>
                    <a:pt x="1118" y="17796"/>
                    <a:pt x="645" y="18475"/>
                    <a:pt x="330" y="19223"/>
                  </a:cubicBezTo>
                  <a:cubicBezTo>
                    <a:pt x="15" y="19970"/>
                    <a:pt x="-143" y="20785"/>
                    <a:pt x="172" y="21192"/>
                  </a:cubicBezTo>
                  <a:cubicBezTo>
                    <a:pt x="488" y="21600"/>
                    <a:pt x="1276" y="21600"/>
                    <a:pt x="2064" y="21464"/>
                  </a:cubicBezTo>
                  <a:cubicBezTo>
                    <a:pt x="2853" y="21328"/>
                    <a:pt x="3641" y="21057"/>
                    <a:pt x="4429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4981662" y="5132916"/>
              <a:ext cx="266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9" y="18720"/>
                    <a:pt x="6857" y="15840"/>
                    <a:pt x="10457" y="12240"/>
                  </a:cubicBezTo>
                  <a:cubicBezTo>
                    <a:pt x="14057" y="8640"/>
                    <a:pt x="17829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5357491" y="4942416"/>
              <a:ext cx="221072" cy="303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29" fill="norm" stroke="1" extrusionOk="0">
                  <a:moveTo>
                    <a:pt x="21485" y="0"/>
                  </a:moveTo>
                  <a:cubicBezTo>
                    <a:pt x="19222" y="150"/>
                    <a:pt x="16959" y="300"/>
                    <a:pt x="14902" y="675"/>
                  </a:cubicBezTo>
                  <a:cubicBezTo>
                    <a:pt x="12845" y="1050"/>
                    <a:pt x="10994" y="1650"/>
                    <a:pt x="9245" y="2550"/>
                  </a:cubicBezTo>
                  <a:cubicBezTo>
                    <a:pt x="7496" y="3450"/>
                    <a:pt x="5851" y="4650"/>
                    <a:pt x="4719" y="6375"/>
                  </a:cubicBezTo>
                  <a:cubicBezTo>
                    <a:pt x="3588" y="8100"/>
                    <a:pt x="2971" y="10350"/>
                    <a:pt x="2251" y="12600"/>
                  </a:cubicBezTo>
                  <a:cubicBezTo>
                    <a:pt x="1531" y="14850"/>
                    <a:pt x="708" y="17100"/>
                    <a:pt x="296" y="18600"/>
                  </a:cubicBezTo>
                  <a:cubicBezTo>
                    <a:pt x="-115" y="20100"/>
                    <a:pt x="-115" y="20850"/>
                    <a:pt x="399" y="21225"/>
                  </a:cubicBezTo>
                  <a:cubicBezTo>
                    <a:pt x="914" y="21600"/>
                    <a:pt x="1942" y="21600"/>
                    <a:pt x="4719" y="21375"/>
                  </a:cubicBezTo>
                  <a:cubicBezTo>
                    <a:pt x="7496" y="21150"/>
                    <a:pt x="12022" y="20700"/>
                    <a:pt x="16548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5381712" y="5094816"/>
              <a:ext cx="2095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4" y="15600"/>
                    <a:pt x="8727" y="9600"/>
                    <a:pt x="12327" y="6000"/>
                  </a:cubicBezTo>
                  <a:cubicBezTo>
                    <a:pt x="15927" y="2400"/>
                    <a:pt x="18764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5639981" y="4927721"/>
              <a:ext cx="344982" cy="315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312" fill="norm" stroke="1" extrusionOk="0">
                  <a:moveTo>
                    <a:pt x="21466" y="135"/>
                  </a:moveTo>
                  <a:cubicBezTo>
                    <a:pt x="18437" y="-8"/>
                    <a:pt x="15407" y="-151"/>
                    <a:pt x="12707" y="350"/>
                  </a:cubicBezTo>
                  <a:cubicBezTo>
                    <a:pt x="10007" y="850"/>
                    <a:pt x="7637" y="1995"/>
                    <a:pt x="6056" y="3783"/>
                  </a:cubicBezTo>
                  <a:cubicBezTo>
                    <a:pt x="4476" y="5571"/>
                    <a:pt x="3686" y="8003"/>
                    <a:pt x="3027" y="10363"/>
                  </a:cubicBezTo>
                  <a:cubicBezTo>
                    <a:pt x="2368" y="12723"/>
                    <a:pt x="1842" y="15012"/>
                    <a:pt x="1381" y="16514"/>
                  </a:cubicBezTo>
                  <a:cubicBezTo>
                    <a:pt x="920" y="18016"/>
                    <a:pt x="525" y="18731"/>
                    <a:pt x="261" y="19446"/>
                  </a:cubicBezTo>
                  <a:cubicBezTo>
                    <a:pt x="-2" y="20162"/>
                    <a:pt x="-134" y="20877"/>
                    <a:pt x="195" y="21163"/>
                  </a:cubicBezTo>
                  <a:cubicBezTo>
                    <a:pt x="525" y="21449"/>
                    <a:pt x="1315" y="21306"/>
                    <a:pt x="2961" y="20877"/>
                  </a:cubicBezTo>
                  <a:cubicBezTo>
                    <a:pt x="4607" y="20448"/>
                    <a:pt x="7110" y="19732"/>
                    <a:pt x="9612" y="19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5921462" y="5031316"/>
              <a:ext cx="2032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25" y="0"/>
                    <a:pt x="2250" y="0"/>
                    <a:pt x="3600" y="1320"/>
                  </a:cubicBezTo>
                  <a:cubicBezTo>
                    <a:pt x="4950" y="2640"/>
                    <a:pt x="6525" y="5280"/>
                    <a:pt x="8662" y="8400"/>
                  </a:cubicBezTo>
                  <a:cubicBezTo>
                    <a:pt x="10800" y="11520"/>
                    <a:pt x="13500" y="15120"/>
                    <a:pt x="15188" y="17400"/>
                  </a:cubicBezTo>
                  <a:cubicBezTo>
                    <a:pt x="16875" y="19680"/>
                    <a:pt x="17550" y="20640"/>
                    <a:pt x="18450" y="21120"/>
                  </a:cubicBezTo>
                  <a:cubicBezTo>
                    <a:pt x="19350" y="21600"/>
                    <a:pt x="20475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5948323" y="5063066"/>
              <a:ext cx="17634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600" fill="norm" stroke="1" extrusionOk="0">
                  <a:moveTo>
                    <a:pt x="21170" y="0"/>
                  </a:moveTo>
                  <a:cubicBezTo>
                    <a:pt x="16342" y="3484"/>
                    <a:pt x="11514" y="6968"/>
                    <a:pt x="7829" y="9987"/>
                  </a:cubicBezTo>
                  <a:cubicBezTo>
                    <a:pt x="4144" y="13006"/>
                    <a:pt x="1603" y="15561"/>
                    <a:pt x="586" y="17419"/>
                  </a:cubicBezTo>
                  <a:cubicBezTo>
                    <a:pt x="-430" y="19277"/>
                    <a:pt x="78" y="20439"/>
                    <a:pt x="5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6162762" y="4949271"/>
              <a:ext cx="211708" cy="30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564" fill="norm" stroke="1" extrusionOk="0">
                  <a:moveTo>
                    <a:pt x="0" y="414"/>
                  </a:moveTo>
                  <a:cubicBezTo>
                    <a:pt x="6202" y="264"/>
                    <a:pt x="12404" y="114"/>
                    <a:pt x="16040" y="39"/>
                  </a:cubicBezTo>
                  <a:cubicBezTo>
                    <a:pt x="19675" y="-36"/>
                    <a:pt x="20745" y="-36"/>
                    <a:pt x="21172" y="339"/>
                  </a:cubicBezTo>
                  <a:cubicBezTo>
                    <a:pt x="21600" y="714"/>
                    <a:pt x="21386" y="1464"/>
                    <a:pt x="20638" y="3864"/>
                  </a:cubicBezTo>
                  <a:cubicBezTo>
                    <a:pt x="19889" y="6264"/>
                    <a:pt x="18606" y="10314"/>
                    <a:pt x="17964" y="12789"/>
                  </a:cubicBezTo>
                  <a:cubicBezTo>
                    <a:pt x="17323" y="15264"/>
                    <a:pt x="17323" y="16164"/>
                    <a:pt x="17430" y="16989"/>
                  </a:cubicBezTo>
                  <a:cubicBezTo>
                    <a:pt x="17537" y="17814"/>
                    <a:pt x="17750" y="18564"/>
                    <a:pt x="17537" y="19239"/>
                  </a:cubicBezTo>
                  <a:cubicBezTo>
                    <a:pt x="17323" y="19914"/>
                    <a:pt x="16681" y="20514"/>
                    <a:pt x="14756" y="20889"/>
                  </a:cubicBezTo>
                  <a:cubicBezTo>
                    <a:pt x="12832" y="21264"/>
                    <a:pt x="9624" y="21414"/>
                    <a:pt x="6416" y="21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e"/>
            <p:cNvSpPr/>
            <p:nvPr/>
          </p:nvSpPr>
          <p:spPr>
            <a:xfrm>
              <a:off x="6372312" y="4866216"/>
              <a:ext cx="128722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600" fill="norm" stroke="1" extrusionOk="0">
                  <a:moveTo>
                    <a:pt x="8361" y="0"/>
                  </a:moveTo>
                  <a:cubicBezTo>
                    <a:pt x="11845" y="1829"/>
                    <a:pt x="15329" y="3657"/>
                    <a:pt x="17768" y="6286"/>
                  </a:cubicBezTo>
                  <a:cubicBezTo>
                    <a:pt x="20206" y="8914"/>
                    <a:pt x="21600" y="12343"/>
                    <a:pt x="21077" y="14857"/>
                  </a:cubicBezTo>
                  <a:cubicBezTo>
                    <a:pt x="20555" y="17371"/>
                    <a:pt x="18116" y="18971"/>
                    <a:pt x="14284" y="19943"/>
                  </a:cubicBezTo>
                  <a:cubicBezTo>
                    <a:pt x="10452" y="20914"/>
                    <a:pt x="5226" y="212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e"/>
            <p:cNvSpPr/>
            <p:nvPr/>
          </p:nvSpPr>
          <p:spPr>
            <a:xfrm>
              <a:off x="6505662" y="4751866"/>
              <a:ext cx="190501" cy="1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4" fill="norm" stroke="1" extrusionOk="0">
                  <a:moveTo>
                    <a:pt x="0" y="1256"/>
                  </a:moveTo>
                  <a:cubicBezTo>
                    <a:pt x="1200" y="425"/>
                    <a:pt x="2400" y="-406"/>
                    <a:pt x="3960" y="217"/>
                  </a:cubicBezTo>
                  <a:cubicBezTo>
                    <a:pt x="5520" y="840"/>
                    <a:pt x="7440" y="2917"/>
                    <a:pt x="8280" y="4994"/>
                  </a:cubicBezTo>
                  <a:cubicBezTo>
                    <a:pt x="9120" y="7071"/>
                    <a:pt x="8880" y="9148"/>
                    <a:pt x="8280" y="11017"/>
                  </a:cubicBezTo>
                  <a:cubicBezTo>
                    <a:pt x="7680" y="12886"/>
                    <a:pt x="6720" y="14548"/>
                    <a:pt x="5640" y="15794"/>
                  </a:cubicBezTo>
                  <a:cubicBezTo>
                    <a:pt x="4560" y="17040"/>
                    <a:pt x="3360" y="17871"/>
                    <a:pt x="3360" y="18702"/>
                  </a:cubicBezTo>
                  <a:cubicBezTo>
                    <a:pt x="3360" y="19532"/>
                    <a:pt x="4560" y="20363"/>
                    <a:pt x="7800" y="20779"/>
                  </a:cubicBezTo>
                  <a:cubicBezTo>
                    <a:pt x="11040" y="21194"/>
                    <a:pt x="16320" y="21194"/>
                    <a:pt x="21600" y="21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e"/>
            <p:cNvSpPr/>
            <p:nvPr/>
          </p:nvSpPr>
          <p:spPr>
            <a:xfrm>
              <a:off x="6613612" y="4695856"/>
              <a:ext cx="269135" cy="618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534" fill="norm" stroke="1" extrusionOk="0">
                  <a:moveTo>
                    <a:pt x="10125" y="2174"/>
                  </a:moveTo>
                  <a:cubicBezTo>
                    <a:pt x="11475" y="1658"/>
                    <a:pt x="12825" y="1142"/>
                    <a:pt x="14006" y="773"/>
                  </a:cubicBezTo>
                  <a:cubicBezTo>
                    <a:pt x="15187" y="404"/>
                    <a:pt x="16200" y="183"/>
                    <a:pt x="17381" y="73"/>
                  </a:cubicBezTo>
                  <a:cubicBezTo>
                    <a:pt x="18563" y="-38"/>
                    <a:pt x="19912" y="-38"/>
                    <a:pt x="20672" y="183"/>
                  </a:cubicBezTo>
                  <a:cubicBezTo>
                    <a:pt x="21431" y="404"/>
                    <a:pt x="21600" y="847"/>
                    <a:pt x="21347" y="2063"/>
                  </a:cubicBezTo>
                  <a:cubicBezTo>
                    <a:pt x="21094" y="3279"/>
                    <a:pt x="20419" y="5270"/>
                    <a:pt x="19491" y="7481"/>
                  </a:cubicBezTo>
                  <a:cubicBezTo>
                    <a:pt x="18563" y="9693"/>
                    <a:pt x="17381" y="12126"/>
                    <a:pt x="16791" y="14116"/>
                  </a:cubicBezTo>
                  <a:cubicBezTo>
                    <a:pt x="16200" y="16107"/>
                    <a:pt x="16200" y="17655"/>
                    <a:pt x="16369" y="18613"/>
                  </a:cubicBezTo>
                  <a:cubicBezTo>
                    <a:pt x="16538" y="19572"/>
                    <a:pt x="16875" y="19940"/>
                    <a:pt x="17044" y="20309"/>
                  </a:cubicBezTo>
                  <a:cubicBezTo>
                    <a:pt x="17212" y="20677"/>
                    <a:pt x="17212" y="21046"/>
                    <a:pt x="16791" y="21267"/>
                  </a:cubicBezTo>
                  <a:cubicBezTo>
                    <a:pt x="16369" y="21488"/>
                    <a:pt x="15525" y="21562"/>
                    <a:pt x="12656" y="21525"/>
                  </a:cubicBezTo>
                  <a:cubicBezTo>
                    <a:pt x="9788" y="21488"/>
                    <a:pt x="4894" y="21341"/>
                    <a:pt x="0" y="21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0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473662" y="5431366"/>
              <a:ext cx="1321056" cy="95251"/>
            </a:xfrm>
            <a:prstGeom prst="rect">
              <a:avLst/>
            </a:prstGeom>
            <a:effectLst/>
          </p:spPr>
        </p:pic>
        <p:pic>
          <p:nvPicPr>
            <p:cNvPr id="60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416512" y="5535083"/>
              <a:ext cx="1454151" cy="86520"/>
            </a:xfrm>
            <a:prstGeom prst="rect">
              <a:avLst/>
            </a:prstGeom>
            <a:effectLst/>
          </p:spPr>
        </p:pic>
        <p:pic>
          <p:nvPicPr>
            <p:cNvPr id="60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453481" y="5317595"/>
              <a:ext cx="290528" cy="107422"/>
            </a:xfrm>
            <a:prstGeom prst="rect">
              <a:avLst/>
            </a:prstGeom>
            <a:effectLst/>
          </p:spPr>
        </p:pic>
        <p:sp>
          <p:nvSpPr>
            <p:cNvPr id="608" name="Line"/>
            <p:cNvSpPr/>
            <p:nvPr/>
          </p:nvSpPr>
          <p:spPr>
            <a:xfrm>
              <a:off x="7375612" y="5069416"/>
              <a:ext cx="158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7324812" y="5183716"/>
              <a:ext cx="190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7923035" y="4866942"/>
              <a:ext cx="335228" cy="450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64" fill="norm" stroke="1" extrusionOk="0">
                  <a:moveTo>
                    <a:pt x="21515" y="1176"/>
                  </a:moveTo>
                  <a:cubicBezTo>
                    <a:pt x="21107" y="772"/>
                    <a:pt x="20700" y="369"/>
                    <a:pt x="19409" y="167"/>
                  </a:cubicBezTo>
                  <a:cubicBezTo>
                    <a:pt x="18119" y="-35"/>
                    <a:pt x="15945" y="-35"/>
                    <a:pt x="13907" y="66"/>
                  </a:cubicBezTo>
                  <a:cubicBezTo>
                    <a:pt x="11870" y="167"/>
                    <a:pt x="9968" y="369"/>
                    <a:pt x="8406" y="1176"/>
                  </a:cubicBezTo>
                  <a:cubicBezTo>
                    <a:pt x="6843" y="1984"/>
                    <a:pt x="5621" y="3397"/>
                    <a:pt x="4602" y="5315"/>
                  </a:cubicBezTo>
                  <a:cubicBezTo>
                    <a:pt x="3583" y="7232"/>
                    <a:pt x="2768" y="9655"/>
                    <a:pt x="2021" y="12077"/>
                  </a:cubicBezTo>
                  <a:cubicBezTo>
                    <a:pt x="1273" y="14500"/>
                    <a:pt x="594" y="16922"/>
                    <a:pt x="255" y="18436"/>
                  </a:cubicBezTo>
                  <a:cubicBezTo>
                    <a:pt x="-85" y="19950"/>
                    <a:pt x="-85" y="20556"/>
                    <a:pt x="255" y="20959"/>
                  </a:cubicBezTo>
                  <a:cubicBezTo>
                    <a:pt x="594" y="21363"/>
                    <a:pt x="1273" y="21565"/>
                    <a:pt x="3175" y="21414"/>
                  </a:cubicBezTo>
                  <a:cubicBezTo>
                    <a:pt x="5077" y="21262"/>
                    <a:pt x="8202" y="20758"/>
                    <a:pt x="10443" y="20253"/>
                  </a:cubicBezTo>
                  <a:cubicBezTo>
                    <a:pt x="12685" y="19748"/>
                    <a:pt x="14043" y="19244"/>
                    <a:pt x="15402" y="18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7858212" y="5107516"/>
              <a:ext cx="2032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75" y="15429"/>
                    <a:pt x="8550" y="9257"/>
                    <a:pt x="12150" y="5657"/>
                  </a:cubicBezTo>
                  <a:cubicBezTo>
                    <a:pt x="15750" y="2057"/>
                    <a:pt x="18675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8243875" y="4851399"/>
              <a:ext cx="408088" cy="49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563" fill="norm" stroke="1" extrusionOk="0">
                  <a:moveTo>
                    <a:pt x="21466" y="372"/>
                  </a:moveTo>
                  <a:cubicBezTo>
                    <a:pt x="18905" y="186"/>
                    <a:pt x="16344" y="0"/>
                    <a:pt x="14229" y="0"/>
                  </a:cubicBezTo>
                  <a:cubicBezTo>
                    <a:pt x="12113" y="0"/>
                    <a:pt x="10443" y="186"/>
                    <a:pt x="9163" y="1071"/>
                  </a:cubicBezTo>
                  <a:cubicBezTo>
                    <a:pt x="7882" y="1955"/>
                    <a:pt x="6992" y="3538"/>
                    <a:pt x="6101" y="5586"/>
                  </a:cubicBezTo>
                  <a:cubicBezTo>
                    <a:pt x="5210" y="7634"/>
                    <a:pt x="4320" y="10148"/>
                    <a:pt x="3318" y="12616"/>
                  </a:cubicBezTo>
                  <a:cubicBezTo>
                    <a:pt x="2315" y="15083"/>
                    <a:pt x="1202" y="17503"/>
                    <a:pt x="590" y="18993"/>
                  </a:cubicBezTo>
                  <a:cubicBezTo>
                    <a:pt x="-23" y="20483"/>
                    <a:pt x="-134" y="21041"/>
                    <a:pt x="144" y="21321"/>
                  </a:cubicBezTo>
                  <a:cubicBezTo>
                    <a:pt x="423" y="21600"/>
                    <a:pt x="1091" y="21600"/>
                    <a:pt x="2817" y="21507"/>
                  </a:cubicBezTo>
                  <a:cubicBezTo>
                    <a:pt x="4542" y="21414"/>
                    <a:pt x="7326" y="21228"/>
                    <a:pt x="10109" y="21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8607512" y="5007117"/>
              <a:ext cx="215901" cy="33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2353"/>
                  </a:moveTo>
                  <a:cubicBezTo>
                    <a:pt x="0" y="1408"/>
                    <a:pt x="0" y="463"/>
                    <a:pt x="529" y="126"/>
                  </a:cubicBezTo>
                  <a:cubicBezTo>
                    <a:pt x="1059" y="-212"/>
                    <a:pt x="2118" y="58"/>
                    <a:pt x="4447" y="1813"/>
                  </a:cubicBezTo>
                  <a:cubicBezTo>
                    <a:pt x="6776" y="3568"/>
                    <a:pt x="10376" y="6808"/>
                    <a:pt x="13447" y="9980"/>
                  </a:cubicBezTo>
                  <a:cubicBezTo>
                    <a:pt x="16518" y="13153"/>
                    <a:pt x="19059" y="16258"/>
                    <a:pt x="20329" y="18148"/>
                  </a:cubicBezTo>
                  <a:cubicBezTo>
                    <a:pt x="21600" y="20038"/>
                    <a:pt x="21600" y="20713"/>
                    <a:pt x="21600" y="21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8556712" y="5005916"/>
              <a:ext cx="2984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02" y="1067"/>
                    <a:pt x="17004" y="2133"/>
                    <a:pt x="14323" y="4267"/>
                  </a:cubicBezTo>
                  <a:cubicBezTo>
                    <a:pt x="11643" y="6400"/>
                    <a:pt x="8579" y="9600"/>
                    <a:pt x="6281" y="12133"/>
                  </a:cubicBezTo>
                  <a:cubicBezTo>
                    <a:pt x="3983" y="14667"/>
                    <a:pt x="2451" y="16533"/>
                    <a:pt x="1455" y="17733"/>
                  </a:cubicBezTo>
                  <a:cubicBezTo>
                    <a:pt x="460" y="18933"/>
                    <a:pt x="0" y="19467"/>
                    <a:pt x="0" y="20000"/>
                  </a:cubicBezTo>
                  <a:cubicBezTo>
                    <a:pt x="0" y="20533"/>
                    <a:pt x="460" y="21067"/>
                    <a:pt x="9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8842198" y="4822946"/>
              <a:ext cx="139965" cy="131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33" fill="norm" stroke="1" extrusionOk="0">
                  <a:moveTo>
                    <a:pt x="40" y="4952"/>
                  </a:moveTo>
                  <a:cubicBezTo>
                    <a:pt x="685" y="3238"/>
                    <a:pt x="1330" y="1523"/>
                    <a:pt x="3103" y="666"/>
                  </a:cubicBezTo>
                  <a:cubicBezTo>
                    <a:pt x="4876" y="-191"/>
                    <a:pt x="7778" y="-191"/>
                    <a:pt x="9873" y="495"/>
                  </a:cubicBezTo>
                  <a:cubicBezTo>
                    <a:pt x="11969" y="1180"/>
                    <a:pt x="13258" y="2552"/>
                    <a:pt x="12291" y="5466"/>
                  </a:cubicBezTo>
                  <a:cubicBezTo>
                    <a:pt x="11324" y="8380"/>
                    <a:pt x="8100" y="12838"/>
                    <a:pt x="5360" y="15752"/>
                  </a:cubicBezTo>
                  <a:cubicBezTo>
                    <a:pt x="2619" y="18666"/>
                    <a:pt x="363" y="20038"/>
                    <a:pt x="40" y="20723"/>
                  </a:cubicBezTo>
                  <a:cubicBezTo>
                    <a:pt x="-282" y="21409"/>
                    <a:pt x="1330" y="21409"/>
                    <a:pt x="5199" y="21238"/>
                  </a:cubicBezTo>
                  <a:cubicBezTo>
                    <a:pt x="9067" y="21066"/>
                    <a:pt x="15193" y="20723"/>
                    <a:pt x="21318" y="20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9001212" y="4809571"/>
              <a:ext cx="253566" cy="592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521" fill="norm" stroke="1" extrusionOk="0">
                  <a:moveTo>
                    <a:pt x="2142" y="1135"/>
                  </a:moveTo>
                  <a:cubicBezTo>
                    <a:pt x="4463" y="828"/>
                    <a:pt x="6783" y="520"/>
                    <a:pt x="9461" y="328"/>
                  </a:cubicBezTo>
                  <a:cubicBezTo>
                    <a:pt x="12139" y="136"/>
                    <a:pt x="15174" y="59"/>
                    <a:pt x="17137" y="20"/>
                  </a:cubicBezTo>
                  <a:cubicBezTo>
                    <a:pt x="19101" y="-18"/>
                    <a:pt x="19993" y="-18"/>
                    <a:pt x="20618" y="174"/>
                  </a:cubicBezTo>
                  <a:cubicBezTo>
                    <a:pt x="21243" y="366"/>
                    <a:pt x="21600" y="751"/>
                    <a:pt x="21243" y="1442"/>
                  </a:cubicBezTo>
                  <a:cubicBezTo>
                    <a:pt x="20886" y="2134"/>
                    <a:pt x="19815" y="3134"/>
                    <a:pt x="18833" y="4825"/>
                  </a:cubicBezTo>
                  <a:cubicBezTo>
                    <a:pt x="17851" y="6516"/>
                    <a:pt x="16959" y="8899"/>
                    <a:pt x="16423" y="11397"/>
                  </a:cubicBezTo>
                  <a:cubicBezTo>
                    <a:pt x="15888" y="13895"/>
                    <a:pt x="15709" y="16509"/>
                    <a:pt x="15798" y="18084"/>
                  </a:cubicBezTo>
                  <a:cubicBezTo>
                    <a:pt x="15888" y="19660"/>
                    <a:pt x="16245" y="20198"/>
                    <a:pt x="16155" y="20621"/>
                  </a:cubicBezTo>
                  <a:cubicBezTo>
                    <a:pt x="16066" y="21044"/>
                    <a:pt x="15531" y="21351"/>
                    <a:pt x="14192" y="21467"/>
                  </a:cubicBezTo>
                  <a:cubicBezTo>
                    <a:pt x="12853" y="21582"/>
                    <a:pt x="10711" y="21505"/>
                    <a:pt x="8212" y="21313"/>
                  </a:cubicBezTo>
                  <a:cubicBezTo>
                    <a:pt x="5712" y="21121"/>
                    <a:pt x="2856" y="20813"/>
                    <a:pt x="0" y="20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9502862" y="5126566"/>
              <a:ext cx="304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0" y="14400"/>
                    <a:pt x="5100" y="7200"/>
                    <a:pt x="8700" y="3600"/>
                  </a:cubicBezTo>
                  <a:cubicBezTo>
                    <a:pt x="12300" y="0"/>
                    <a:pt x="169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9985482" y="4885266"/>
              <a:ext cx="22223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21194" y="0"/>
                  </a:moveTo>
                  <a:cubicBezTo>
                    <a:pt x="18973" y="109"/>
                    <a:pt x="16753" y="218"/>
                    <a:pt x="14028" y="1255"/>
                  </a:cubicBezTo>
                  <a:cubicBezTo>
                    <a:pt x="11302" y="2291"/>
                    <a:pt x="8073" y="4255"/>
                    <a:pt x="5448" y="6655"/>
                  </a:cubicBezTo>
                  <a:cubicBezTo>
                    <a:pt x="2824" y="9055"/>
                    <a:pt x="805" y="11891"/>
                    <a:pt x="200" y="14291"/>
                  </a:cubicBezTo>
                  <a:cubicBezTo>
                    <a:pt x="-406" y="16691"/>
                    <a:pt x="401" y="18655"/>
                    <a:pt x="2117" y="19800"/>
                  </a:cubicBezTo>
                  <a:cubicBezTo>
                    <a:pt x="3833" y="20945"/>
                    <a:pt x="6458" y="21273"/>
                    <a:pt x="90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10154468" y="4923366"/>
              <a:ext cx="364395" cy="319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21494" y="858"/>
                  </a:moveTo>
                  <a:cubicBezTo>
                    <a:pt x="20245" y="429"/>
                    <a:pt x="18997" y="0"/>
                    <a:pt x="17436" y="0"/>
                  </a:cubicBezTo>
                  <a:cubicBezTo>
                    <a:pt x="15876" y="0"/>
                    <a:pt x="14003" y="429"/>
                    <a:pt x="12255" y="1287"/>
                  </a:cubicBezTo>
                  <a:cubicBezTo>
                    <a:pt x="10507" y="2146"/>
                    <a:pt x="8884" y="3433"/>
                    <a:pt x="6948" y="5936"/>
                  </a:cubicBezTo>
                  <a:cubicBezTo>
                    <a:pt x="5013" y="8440"/>
                    <a:pt x="2766" y="12159"/>
                    <a:pt x="1580" y="14448"/>
                  </a:cubicBezTo>
                  <a:cubicBezTo>
                    <a:pt x="393" y="16736"/>
                    <a:pt x="269" y="17595"/>
                    <a:pt x="144" y="18453"/>
                  </a:cubicBezTo>
                  <a:cubicBezTo>
                    <a:pt x="19" y="19311"/>
                    <a:pt x="-106" y="20170"/>
                    <a:pt x="144" y="20742"/>
                  </a:cubicBezTo>
                  <a:cubicBezTo>
                    <a:pt x="393" y="21314"/>
                    <a:pt x="1018" y="21600"/>
                    <a:pt x="2953" y="21600"/>
                  </a:cubicBezTo>
                  <a:cubicBezTo>
                    <a:pt x="4888" y="21600"/>
                    <a:pt x="8134" y="21314"/>
                    <a:pt x="10319" y="21099"/>
                  </a:cubicBezTo>
                  <a:cubicBezTo>
                    <a:pt x="12504" y="20885"/>
                    <a:pt x="13628" y="20742"/>
                    <a:pt x="14752" y="20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10188662" y="5079853"/>
              <a:ext cx="2540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2340" y="12793"/>
                    <a:pt x="4680" y="5170"/>
                    <a:pt x="8280" y="1993"/>
                  </a:cubicBezTo>
                  <a:cubicBezTo>
                    <a:pt x="11880" y="-1183"/>
                    <a:pt x="1674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10491450" y="4895056"/>
              <a:ext cx="359875" cy="383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496" fill="norm" stroke="1" extrusionOk="0">
                  <a:moveTo>
                    <a:pt x="21217" y="1944"/>
                  </a:moveTo>
                  <a:cubicBezTo>
                    <a:pt x="21342" y="1350"/>
                    <a:pt x="21468" y="757"/>
                    <a:pt x="21154" y="401"/>
                  </a:cubicBezTo>
                  <a:cubicBezTo>
                    <a:pt x="20840" y="45"/>
                    <a:pt x="20087" y="-74"/>
                    <a:pt x="18580" y="45"/>
                  </a:cubicBezTo>
                  <a:cubicBezTo>
                    <a:pt x="17073" y="163"/>
                    <a:pt x="14812" y="519"/>
                    <a:pt x="13180" y="1113"/>
                  </a:cubicBezTo>
                  <a:cubicBezTo>
                    <a:pt x="11547" y="1706"/>
                    <a:pt x="10542" y="2537"/>
                    <a:pt x="9098" y="4792"/>
                  </a:cubicBezTo>
                  <a:cubicBezTo>
                    <a:pt x="7654" y="7047"/>
                    <a:pt x="5770" y="10726"/>
                    <a:pt x="4201" y="13396"/>
                  </a:cubicBezTo>
                  <a:cubicBezTo>
                    <a:pt x="2631" y="16067"/>
                    <a:pt x="1375" y="17728"/>
                    <a:pt x="684" y="18915"/>
                  </a:cubicBezTo>
                  <a:cubicBezTo>
                    <a:pt x="-6" y="20102"/>
                    <a:pt x="-132" y="20814"/>
                    <a:pt x="119" y="21170"/>
                  </a:cubicBezTo>
                  <a:cubicBezTo>
                    <a:pt x="370" y="21526"/>
                    <a:pt x="998" y="21526"/>
                    <a:pt x="2945" y="21467"/>
                  </a:cubicBezTo>
                  <a:cubicBezTo>
                    <a:pt x="4891" y="21407"/>
                    <a:pt x="8156" y="21289"/>
                    <a:pt x="11421" y="21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e"/>
            <p:cNvSpPr/>
            <p:nvPr/>
          </p:nvSpPr>
          <p:spPr>
            <a:xfrm>
              <a:off x="10734762" y="5050366"/>
              <a:ext cx="1905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1234"/>
                    <a:pt x="4800" y="2469"/>
                    <a:pt x="7800" y="5349"/>
                  </a:cubicBezTo>
                  <a:cubicBezTo>
                    <a:pt x="10800" y="8229"/>
                    <a:pt x="14400" y="12754"/>
                    <a:pt x="16800" y="15737"/>
                  </a:cubicBezTo>
                  <a:cubicBezTo>
                    <a:pt x="19200" y="18720"/>
                    <a:pt x="204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e"/>
            <p:cNvSpPr/>
            <p:nvPr/>
          </p:nvSpPr>
          <p:spPr>
            <a:xfrm>
              <a:off x="10738995" y="5082116"/>
              <a:ext cx="173568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21340" y="0"/>
                  </a:moveTo>
                  <a:cubicBezTo>
                    <a:pt x="15875" y="4469"/>
                    <a:pt x="10410" y="8938"/>
                    <a:pt x="6767" y="12166"/>
                  </a:cubicBezTo>
                  <a:cubicBezTo>
                    <a:pt x="3123" y="15393"/>
                    <a:pt x="1301" y="17379"/>
                    <a:pt x="521" y="18745"/>
                  </a:cubicBezTo>
                  <a:cubicBezTo>
                    <a:pt x="-260" y="20110"/>
                    <a:pt x="0" y="20855"/>
                    <a:pt x="2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e"/>
            <p:cNvSpPr/>
            <p:nvPr/>
          </p:nvSpPr>
          <p:spPr>
            <a:xfrm>
              <a:off x="10937962" y="4926271"/>
              <a:ext cx="205027" cy="389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91" fill="norm" stroke="1" extrusionOk="0">
                  <a:moveTo>
                    <a:pt x="0" y="540"/>
                  </a:moveTo>
                  <a:cubicBezTo>
                    <a:pt x="4849" y="306"/>
                    <a:pt x="9698" y="73"/>
                    <a:pt x="12673" y="14"/>
                  </a:cubicBezTo>
                  <a:cubicBezTo>
                    <a:pt x="15649" y="-44"/>
                    <a:pt x="16751" y="73"/>
                    <a:pt x="17963" y="306"/>
                  </a:cubicBezTo>
                  <a:cubicBezTo>
                    <a:pt x="19176" y="540"/>
                    <a:pt x="20498" y="890"/>
                    <a:pt x="21049" y="1415"/>
                  </a:cubicBezTo>
                  <a:cubicBezTo>
                    <a:pt x="21600" y="1941"/>
                    <a:pt x="21380" y="2641"/>
                    <a:pt x="20498" y="4042"/>
                  </a:cubicBezTo>
                  <a:cubicBezTo>
                    <a:pt x="19616" y="5444"/>
                    <a:pt x="18073" y="7545"/>
                    <a:pt x="16971" y="9997"/>
                  </a:cubicBezTo>
                  <a:cubicBezTo>
                    <a:pt x="15869" y="12449"/>
                    <a:pt x="15208" y="15251"/>
                    <a:pt x="14878" y="16944"/>
                  </a:cubicBezTo>
                  <a:cubicBezTo>
                    <a:pt x="14547" y="18637"/>
                    <a:pt x="14547" y="19221"/>
                    <a:pt x="14547" y="19805"/>
                  </a:cubicBezTo>
                  <a:cubicBezTo>
                    <a:pt x="14547" y="20388"/>
                    <a:pt x="14547" y="20972"/>
                    <a:pt x="13776" y="21264"/>
                  </a:cubicBezTo>
                  <a:cubicBezTo>
                    <a:pt x="13004" y="21556"/>
                    <a:pt x="11461" y="21556"/>
                    <a:pt x="9257" y="21322"/>
                  </a:cubicBezTo>
                  <a:cubicBezTo>
                    <a:pt x="7053" y="21089"/>
                    <a:pt x="4188" y="20622"/>
                    <a:pt x="2535" y="20097"/>
                  </a:cubicBezTo>
                  <a:cubicBezTo>
                    <a:pt x="882" y="19571"/>
                    <a:pt x="441" y="18987"/>
                    <a:pt x="0" y="18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11109412" y="4867158"/>
              <a:ext cx="183767" cy="495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520" fill="norm" stroke="1" extrusionOk="0">
                  <a:moveTo>
                    <a:pt x="7281" y="510"/>
                  </a:moveTo>
                  <a:cubicBezTo>
                    <a:pt x="8252" y="235"/>
                    <a:pt x="9222" y="-41"/>
                    <a:pt x="10072" y="5"/>
                  </a:cubicBezTo>
                  <a:cubicBezTo>
                    <a:pt x="10921" y="51"/>
                    <a:pt x="11649" y="419"/>
                    <a:pt x="13591" y="1935"/>
                  </a:cubicBezTo>
                  <a:cubicBezTo>
                    <a:pt x="15533" y="3452"/>
                    <a:pt x="18688" y="6117"/>
                    <a:pt x="20144" y="8737"/>
                  </a:cubicBezTo>
                  <a:cubicBezTo>
                    <a:pt x="21600" y="11356"/>
                    <a:pt x="21357" y="13930"/>
                    <a:pt x="19294" y="15998"/>
                  </a:cubicBezTo>
                  <a:cubicBezTo>
                    <a:pt x="17231" y="18066"/>
                    <a:pt x="13348" y="19629"/>
                    <a:pt x="10557" y="20502"/>
                  </a:cubicBezTo>
                  <a:cubicBezTo>
                    <a:pt x="7766" y="21375"/>
                    <a:pt x="6067" y="21559"/>
                    <a:pt x="4490" y="21513"/>
                  </a:cubicBezTo>
                  <a:cubicBezTo>
                    <a:pt x="2912" y="21467"/>
                    <a:pt x="1456" y="21191"/>
                    <a:pt x="0" y="20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11325312" y="4695824"/>
              <a:ext cx="190501" cy="170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0" y="3067"/>
                  </a:moveTo>
                  <a:cubicBezTo>
                    <a:pt x="720" y="2000"/>
                    <a:pt x="1440" y="934"/>
                    <a:pt x="2400" y="400"/>
                  </a:cubicBezTo>
                  <a:cubicBezTo>
                    <a:pt x="3360" y="-133"/>
                    <a:pt x="4560" y="-133"/>
                    <a:pt x="6240" y="400"/>
                  </a:cubicBezTo>
                  <a:cubicBezTo>
                    <a:pt x="7920" y="934"/>
                    <a:pt x="10080" y="2000"/>
                    <a:pt x="10920" y="3867"/>
                  </a:cubicBezTo>
                  <a:cubicBezTo>
                    <a:pt x="11760" y="5734"/>
                    <a:pt x="11280" y="8400"/>
                    <a:pt x="9840" y="10534"/>
                  </a:cubicBezTo>
                  <a:cubicBezTo>
                    <a:pt x="8400" y="12667"/>
                    <a:pt x="6000" y="14267"/>
                    <a:pt x="4200" y="15600"/>
                  </a:cubicBezTo>
                  <a:cubicBezTo>
                    <a:pt x="2400" y="16934"/>
                    <a:pt x="1200" y="18000"/>
                    <a:pt x="1320" y="18534"/>
                  </a:cubicBezTo>
                  <a:cubicBezTo>
                    <a:pt x="1440" y="19067"/>
                    <a:pt x="2880" y="19067"/>
                    <a:pt x="6480" y="19467"/>
                  </a:cubicBezTo>
                  <a:cubicBezTo>
                    <a:pt x="10080" y="19867"/>
                    <a:pt x="15840" y="20667"/>
                    <a:pt x="21600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7883612" y="5465233"/>
              <a:ext cx="927101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25" y="21600"/>
                    <a:pt x="3649" y="21600"/>
                    <a:pt x="5449" y="18900"/>
                  </a:cubicBezTo>
                  <a:cubicBezTo>
                    <a:pt x="7249" y="16200"/>
                    <a:pt x="9025" y="10800"/>
                    <a:pt x="10899" y="6750"/>
                  </a:cubicBezTo>
                  <a:cubicBezTo>
                    <a:pt x="12773" y="2700"/>
                    <a:pt x="14745" y="0"/>
                    <a:pt x="16545" y="0"/>
                  </a:cubicBezTo>
                  <a:cubicBezTo>
                    <a:pt x="18345" y="0"/>
                    <a:pt x="19973" y="2700"/>
                    <a:pt x="21600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e"/>
            <p:cNvSpPr/>
            <p:nvPr/>
          </p:nvSpPr>
          <p:spPr>
            <a:xfrm>
              <a:off x="7985212" y="5526616"/>
              <a:ext cx="698501" cy="6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0" fill="norm" stroke="1" extrusionOk="0">
                  <a:moveTo>
                    <a:pt x="0" y="17280"/>
                  </a:moveTo>
                  <a:cubicBezTo>
                    <a:pt x="1375" y="19440"/>
                    <a:pt x="2749" y="21600"/>
                    <a:pt x="4549" y="21240"/>
                  </a:cubicBezTo>
                  <a:cubicBezTo>
                    <a:pt x="6349" y="20880"/>
                    <a:pt x="8575" y="18000"/>
                    <a:pt x="10865" y="14760"/>
                  </a:cubicBezTo>
                  <a:cubicBezTo>
                    <a:pt x="13156" y="11520"/>
                    <a:pt x="15513" y="7920"/>
                    <a:pt x="17313" y="5400"/>
                  </a:cubicBezTo>
                  <a:cubicBezTo>
                    <a:pt x="19113" y="2880"/>
                    <a:pt x="20356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e"/>
            <p:cNvSpPr/>
            <p:nvPr/>
          </p:nvSpPr>
          <p:spPr>
            <a:xfrm>
              <a:off x="8080462" y="5703198"/>
              <a:ext cx="158751" cy="107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0" fill="norm" stroke="1" extrusionOk="0">
                  <a:moveTo>
                    <a:pt x="0" y="2732"/>
                  </a:moveTo>
                  <a:cubicBezTo>
                    <a:pt x="2880" y="1486"/>
                    <a:pt x="5760" y="239"/>
                    <a:pt x="7920" y="32"/>
                  </a:cubicBezTo>
                  <a:cubicBezTo>
                    <a:pt x="10080" y="-176"/>
                    <a:pt x="11520" y="655"/>
                    <a:pt x="12240" y="2316"/>
                  </a:cubicBezTo>
                  <a:cubicBezTo>
                    <a:pt x="12960" y="3978"/>
                    <a:pt x="12960" y="6470"/>
                    <a:pt x="12240" y="8755"/>
                  </a:cubicBezTo>
                  <a:cubicBezTo>
                    <a:pt x="11520" y="11039"/>
                    <a:pt x="10080" y="13116"/>
                    <a:pt x="8784" y="14778"/>
                  </a:cubicBezTo>
                  <a:cubicBezTo>
                    <a:pt x="7488" y="16439"/>
                    <a:pt x="6336" y="17686"/>
                    <a:pt x="6336" y="18932"/>
                  </a:cubicBezTo>
                  <a:cubicBezTo>
                    <a:pt x="6336" y="20178"/>
                    <a:pt x="7488" y="21424"/>
                    <a:pt x="10224" y="21009"/>
                  </a:cubicBezTo>
                  <a:cubicBezTo>
                    <a:pt x="12960" y="20593"/>
                    <a:pt x="17280" y="18516"/>
                    <a:pt x="21600" y="16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e"/>
            <p:cNvSpPr/>
            <p:nvPr/>
          </p:nvSpPr>
          <p:spPr>
            <a:xfrm>
              <a:off x="8235772" y="5736166"/>
              <a:ext cx="98691" cy="8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9019" y="0"/>
                  </a:moveTo>
                  <a:cubicBezTo>
                    <a:pt x="6722" y="5400"/>
                    <a:pt x="4424" y="10800"/>
                    <a:pt x="2815" y="14850"/>
                  </a:cubicBezTo>
                  <a:cubicBezTo>
                    <a:pt x="1207" y="18900"/>
                    <a:pt x="288" y="21600"/>
                    <a:pt x="58" y="21600"/>
                  </a:cubicBezTo>
                  <a:cubicBezTo>
                    <a:pt x="-172" y="21600"/>
                    <a:pt x="288" y="18900"/>
                    <a:pt x="1437" y="16470"/>
                  </a:cubicBezTo>
                  <a:cubicBezTo>
                    <a:pt x="2585" y="14040"/>
                    <a:pt x="4424" y="11880"/>
                    <a:pt x="6262" y="9720"/>
                  </a:cubicBezTo>
                  <a:cubicBezTo>
                    <a:pt x="8100" y="7560"/>
                    <a:pt x="9939" y="5400"/>
                    <a:pt x="11777" y="5130"/>
                  </a:cubicBezTo>
                  <a:cubicBezTo>
                    <a:pt x="13615" y="4860"/>
                    <a:pt x="15454" y="6480"/>
                    <a:pt x="17062" y="8640"/>
                  </a:cubicBezTo>
                  <a:cubicBezTo>
                    <a:pt x="18671" y="10800"/>
                    <a:pt x="20049" y="13500"/>
                    <a:pt x="21428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e"/>
            <p:cNvSpPr/>
            <p:nvPr/>
          </p:nvSpPr>
          <p:spPr>
            <a:xfrm>
              <a:off x="8344533" y="5577416"/>
              <a:ext cx="132217" cy="234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0984" fill="norm" stroke="1" extrusionOk="0">
                  <a:moveTo>
                    <a:pt x="11557" y="15347"/>
                  </a:moveTo>
                  <a:cubicBezTo>
                    <a:pt x="11219" y="14400"/>
                    <a:pt x="10881" y="13453"/>
                    <a:pt x="9869" y="12979"/>
                  </a:cubicBezTo>
                  <a:cubicBezTo>
                    <a:pt x="8856" y="12505"/>
                    <a:pt x="7169" y="12505"/>
                    <a:pt x="5819" y="12884"/>
                  </a:cubicBezTo>
                  <a:cubicBezTo>
                    <a:pt x="4469" y="13263"/>
                    <a:pt x="3456" y="14021"/>
                    <a:pt x="2613" y="14874"/>
                  </a:cubicBezTo>
                  <a:cubicBezTo>
                    <a:pt x="1769" y="15726"/>
                    <a:pt x="1094" y="16674"/>
                    <a:pt x="588" y="17621"/>
                  </a:cubicBezTo>
                  <a:cubicBezTo>
                    <a:pt x="81" y="18568"/>
                    <a:pt x="-256" y="19516"/>
                    <a:pt x="250" y="20274"/>
                  </a:cubicBezTo>
                  <a:cubicBezTo>
                    <a:pt x="756" y="21032"/>
                    <a:pt x="2106" y="21600"/>
                    <a:pt x="5144" y="19705"/>
                  </a:cubicBezTo>
                  <a:cubicBezTo>
                    <a:pt x="8182" y="17811"/>
                    <a:pt x="12907" y="13453"/>
                    <a:pt x="15775" y="10137"/>
                  </a:cubicBezTo>
                  <a:cubicBezTo>
                    <a:pt x="18644" y="6821"/>
                    <a:pt x="19657" y="4547"/>
                    <a:pt x="20332" y="2842"/>
                  </a:cubicBezTo>
                  <a:cubicBezTo>
                    <a:pt x="21007" y="1137"/>
                    <a:pt x="21344" y="0"/>
                    <a:pt x="20838" y="0"/>
                  </a:cubicBezTo>
                  <a:cubicBezTo>
                    <a:pt x="20332" y="0"/>
                    <a:pt x="18982" y="1137"/>
                    <a:pt x="17800" y="3695"/>
                  </a:cubicBezTo>
                  <a:cubicBezTo>
                    <a:pt x="16619" y="6253"/>
                    <a:pt x="15607" y="10232"/>
                    <a:pt x="15607" y="12884"/>
                  </a:cubicBezTo>
                  <a:cubicBezTo>
                    <a:pt x="15607" y="15537"/>
                    <a:pt x="16619" y="16863"/>
                    <a:pt x="17632" y="18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e"/>
            <p:cNvSpPr/>
            <p:nvPr/>
          </p:nvSpPr>
          <p:spPr>
            <a:xfrm>
              <a:off x="8639262" y="5729816"/>
              <a:ext cx="139701" cy="101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8" fill="norm" stroke="1" extrusionOk="0">
                  <a:moveTo>
                    <a:pt x="1964" y="0"/>
                  </a:moveTo>
                  <a:cubicBezTo>
                    <a:pt x="1309" y="4408"/>
                    <a:pt x="655" y="8816"/>
                    <a:pt x="327" y="12784"/>
                  </a:cubicBezTo>
                  <a:cubicBezTo>
                    <a:pt x="0" y="16751"/>
                    <a:pt x="0" y="20278"/>
                    <a:pt x="0" y="20939"/>
                  </a:cubicBezTo>
                  <a:cubicBezTo>
                    <a:pt x="0" y="21600"/>
                    <a:pt x="0" y="19396"/>
                    <a:pt x="491" y="17192"/>
                  </a:cubicBezTo>
                  <a:cubicBezTo>
                    <a:pt x="982" y="14988"/>
                    <a:pt x="1964" y="12784"/>
                    <a:pt x="2945" y="10800"/>
                  </a:cubicBezTo>
                  <a:cubicBezTo>
                    <a:pt x="3927" y="8816"/>
                    <a:pt x="4909" y="7053"/>
                    <a:pt x="5891" y="7053"/>
                  </a:cubicBezTo>
                  <a:cubicBezTo>
                    <a:pt x="6873" y="7053"/>
                    <a:pt x="7855" y="8816"/>
                    <a:pt x="9000" y="8816"/>
                  </a:cubicBezTo>
                  <a:cubicBezTo>
                    <a:pt x="10145" y="8816"/>
                    <a:pt x="11455" y="7053"/>
                    <a:pt x="13255" y="5290"/>
                  </a:cubicBezTo>
                  <a:cubicBezTo>
                    <a:pt x="15055" y="3527"/>
                    <a:pt x="17345" y="1763"/>
                    <a:pt x="18491" y="1984"/>
                  </a:cubicBezTo>
                  <a:cubicBezTo>
                    <a:pt x="19636" y="2204"/>
                    <a:pt x="19636" y="4408"/>
                    <a:pt x="19964" y="7714"/>
                  </a:cubicBezTo>
                  <a:cubicBezTo>
                    <a:pt x="20291" y="11020"/>
                    <a:pt x="20945" y="15429"/>
                    <a:pt x="21600" y="19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8814754" y="5733489"/>
              <a:ext cx="53109" cy="7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0839" fill="norm" stroke="1" extrusionOk="0">
                  <a:moveTo>
                    <a:pt x="20844" y="719"/>
                  </a:moveTo>
                  <a:cubicBezTo>
                    <a:pt x="16690" y="150"/>
                    <a:pt x="12536" y="-418"/>
                    <a:pt x="9213" y="435"/>
                  </a:cubicBezTo>
                  <a:cubicBezTo>
                    <a:pt x="5890" y="1287"/>
                    <a:pt x="3398" y="3561"/>
                    <a:pt x="1736" y="7256"/>
                  </a:cubicBezTo>
                  <a:cubicBezTo>
                    <a:pt x="75" y="10950"/>
                    <a:pt x="-756" y="16066"/>
                    <a:pt x="906" y="18624"/>
                  </a:cubicBezTo>
                  <a:cubicBezTo>
                    <a:pt x="2567" y="21182"/>
                    <a:pt x="6721" y="21182"/>
                    <a:pt x="10459" y="20329"/>
                  </a:cubicBezTo>
                  <a:cubicBezTo>
                    <a:pt x="14198" y="19477"/>
                    <a:pt x="17521" y="17771"/>
                    <a:pt x="19182" y="15498"/>
                  </a:cubicBezTo>
                  <a:cubicBezTo>
                    <a:pt x="20844" y="13224"/>
                    <a:pt x="20844" y="10382"/>
                    <a:pt x="18767" y="8961"/>
                  </a:cubicBezTo>
                  <a:cubicBezTo>
                    <a:pt x="16690" y="7540"/>
                    <a:pt x="12536" y="7540"/>
                    <a:pt x="8382" y="7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8886912" y="5721029"/>
              <a:ext cx="123644" cy="106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41" fill="norm" stroke="1" extrusionOk="0">
                  <a:moveTo>
                    <a:pt x="0" y="5570"/>
                  </a:moveTo>
                  <a:cubicBezTo>
                    <a:pt x="1098" y="7265"/>
                    <a:pt x="2197" y="8959"/>
                    <a:pt x="2746" y="10865"/>
                  </a:cubicBezTo>
                  <a:cubicBezTo>
                    <a:pt x="3295" y="12770"/>
                    <a:pt x="3295" y="14888"/>
                    <a:pt x="2929" y="17006"/>
                  </a:cubicBezTo>
                  <a:cubicBezTo>
                    <a:pt x="2563" y="19123"/>
                    <a:pt x="1831" y="21241"/>
                    <a:pt x="1647" y="21241"/>
                  </a:cubicBezTo>
                  <a:cubicBezTo>
                    <a:pt x="1464" y="21241"/>
                    <a:pt x="1831" y="19123"/>
                    <a:pt x="2380" y="17006"/>
                  </a:cubicBezTo>
                  <a:cubicBezTo>
                    <a:pt x="2929" y="14888"/>
                    <a:pt x="3661" y="12770"/>
                    <a:pt x="4576" y="10653"/>
                  </a:cubicBezTo>
                  <a:cubicBezTo>
                    <a:pt x="5492" y="8535"/>
                    <a:pt x="6590" y="6417"/>
                    <a:pt x="7505" y="6417"/>
                  </a:cubicBezTo>
                  <a:cubicBezTo>
                    <a:pt x="8420" y="6417"/>
                    <a:pt x="9153" y="8535"/>
                    <a:pt x="10068" y="8747"/>
                  </a:cubicBezTo>
                  <a:cubicBezTo>
                    <a:pt x="10983" y="8959"/>
                    <a:pt x="12081" y="7265"/>
                    <a:pt x="13546" y="5147"/>
                  </a:cubicBezTo>
                  <a:cubicBezTo>
                    <a:pt x="15010" y="3029"/>
                    <a:pt x="16841" y="488"/>
                    <a:pt x="18305" y="65"/>
                  </a:cubicBezTo>
                  <a:cubicBezTo>
                    <a:pt x="19769" y="-359"/>
                    <a:pt x="20868" y="1335"/>
                    <a:pt x="21234" y="4512"/>
                  </a:cubicBezTo>
                  <a:cubicBezTo>
                    <a:pt x="21600" y="7688"/>
                    <a:pt x="21234" y="12347"/>
                    <a:pt x="20868" y="170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9134562" y="5806016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10169612" y="5469466"/>
              <a:ext cx="584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30" y="0"/>
                    <a:pt x="6261" y="0"/>
                    <a:pt x="9509" y="1800"/>
                  </a:cubicBezTo>
                  <a:cubicBezTo>
                    <a:pt x="12757" y="3600"/>
                    <a:pt x="16122" y="7200"/>
                    <a:pt x="18157" y="10800"/>
                  </a:cubicBezTo>
                  <a:cubicBezTo>
                    <a:pt x="20191" y="14400"/>
                    <a:pt x="20896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10106112" y="5565079"/>
              <a:ext cx="742951" cy="12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10182"/>
                  </a:moveTo>
                  <a:cubicBezTo>
                    <a:pt x="2277" y="6582"/>
                    <a:pt x="4554" y="2982"/>
                    <a:pt x="7169" y="1182"/>
                  </a:cubicBezTo>
                  <a:cubicBezTo>
                    <a:pt x="9785" y="-618"/>
                    <a:pt x="12738" y="-618"/>
                    <a:pt x="15200" y="2982"/>
                  </a:cubicBezTo>
                  <a:cubicBezTo>
                    <a:pt x="17662" y="6582"/>
                    <a:pt x="19631" y="13782"/>
                    <a:pt x="21600" y="20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10333189" y="5691716"/>
              <a:ext cx="96774" cy="13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157" fill="norm" stroke="1" extrusionOk="0">
                  <a:moveTo>
                    <a:pt x="21012" y="0"/>
                  </a:moveTo>
                  <a:cubicBezTo>
                    <a:pt x="16416" y="0"/>
                    <a:pt x="11821" y="0"/>
                    <a:pt x="8374" y="327"/>
                  </a:cubicBezTo>
                  <a:cubicBezTo>
                    <a:pt x="4927" y="655"/>
                    <a:pt x="2629" y="1309"/>
                    <a:pt x="1250" y="3273"/>
                  </a:cubicBezTo>
                  <a:cubicBezTo>
                    <a:pt x="-128" y="5236"/>
                    <a:pt x="-588" y="8509"/>
                    <a:pt x="1021" y="10800"/>
                  </a:cubicBezTo>
                  <a:cubicBezTo>
                    <a:pt x="2629" y="13091"/>
                    <a:pt x="6306" y="14400"/>
                    <a:pt x="9063" y="16200"/>
                  </a:cubicBezTo>
                  <a:cubicBezTo>
                    <a:pt x="11821" y="18000"/>
                    <a:pt x="13659" y="20291"/>
                    <a:pt x="12740" y="20945"/>
                  </a:cubicBezTo>
                  <a:cubicBezTo>
                    <a:pt x="11821" y="21600"/>
                    <a:pt x="8144" y="20618"/>
                    <a:pt x="4467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10457066" y="5707331"/>
              <a:ext cx="468197" cy="278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00" fill="norm" stroke="1" extrusionOk="0">
                  <a:moveTo>
                    <a:pt x="5760" y="2700"/>
                  </a:moveTo>
                  <a:cubicBezTo>
                    <a:pt x="5857" y="1888"/>
                    <a:pt x="5954" y="1076"/>
                    <a:pt x="5760" y="589"/>
                  </a:cubicBezTo>
                  <a:cubicBezTo>
                    <a:pt x="5565" y="101"/>
                    <a:pt x="5079" y="-61"/>
                    <a:pt x="4349" y="20"/>
                  </a:cubicBezTo>
                  <a:cubicBezTo>
                    <a:pt x="3619" y="101"/>
                    <a:pt x="2646" y="426"/>
                    <a:pt x="1965" y="913"/>
                  </a:cubicBezTo>
                  <a:cubicBezTo>
                    <a:pt x="1284" y="1401"/>
                    <a:pt x="895" y="2050"/>
                    <a:pt x="554" y="2781"/>
                  </a:cubicBezTo>
                  <a:cubicBezTo>
                    <a:pt x="214" y="3512"/>
                    <a:pt x="-78" y="4324"/>
                    <a:pt x="19" y="4892"/>
                  </a:cubicBezTo>
                  <a:cubicBezTo>
                    <a:pt x="117" y="5461"/>
                    <a:pt x="603" y="5786"/>
                    <a:pt x="1333" y="5867"/>
                  </a:cubicBezTo>
                  <a:cubicBezTo>
                    <a:pt x="2063" y="5948"/>
                    <a:pt x="3036" y="5786"/>
                    <a:pt x="3765" y="5623"/>
                  </a:cubicBezTo>
                  <a:cubicBezTo>
                    <a:pt x="4495" y="5461"/>
                    <a:pt x="4981" y="5298"/>
                    <a:pt x="5127" y="5704"/>
                  </a:cubicBezTo>
                  <a:cubicBezTo>
                    <a:pt x="5273" y="6110"/>
                    <a:pt x="5079" y="7085"/>
                    <a:pt x="4398" y="9440"/>
                  </a:cubicBezTo>
                  <a:cubicBezTo>
                    <a:pt x="3717" y="11795"/>
                    <a:pt x="2549" y="15530"/>
                    <a:pt x="1771" y="17885"/>
                  </a:cubicBezTo>
                  <a:cubicBezTo>
                    <a:pt x="992" y="20240"/>
                    <a:pt x="603" y="21214"/>
                    <a:pt x="554" y="21377"/>
                  </a:cubicBezTo>
                  <a:cubicBezTo>
                    <a:pt x="506" y="21539"/>
                    <a:pt x="798" y="20889"/>
                    <a:pt x="1965" y="18697"/>
                  </a:cubicBezTo>
                  <a:cubicBezTo>
                    <a:pt x="3133" y="16504"/>
                    <a:pt x="5176" y="12769"/>
                    <a:pt x="6490" y="10252"/>
                  </a:cubicBezTo>
                  <a:cubicBezTo>
                    <a:pt x="7803" y="7734"/>
                    <a:pt x="8387" y="6435"/>
                    <a:pt x="8922" y="4974"/>
                  </a:cubicBezTo>
                  <a:cubicBezTo>
                    <a:pt x="9457" y="3512"/>
                    <a:pt x="9944" y="1888"/>
                    <a:pt x="9992" y="1644"/>
                  </a:cubicBezTo>
                  <a:cubicBezTo>
                    <a:pt x="10041" y="1401"/>
                    <a:pt x="9652" y="2537"/>
                    <a:pt x="9311" y="3431"/>
                  </a:cubicBezTo>
                  <a:cubicBezTo>
                    <a:pt x="8971" y="4324"/>
                    <a:pt x="8679" y="4974"/>
                    <a:pt x="8387" y="5704"/>
                  </a:cubicBezTo>
                  <a:cubicBezTo>
                    <a:pt x="8095" y="6435"/>
                    <a:pt x="7803" y="7247"/>
                    <a:pt x="7803" y="7978"/>
                  </a:cubicBezTo>
                  <a:cubicBezTo>
                    <a:pt x="7803" y="8709"/>
                    <a:pt x="8095" y="9359"/>
                    <a:pt x="8484" y="9602"/>
                  </a:cubicBezTo>
                  <a:cubicBezTo>
                    <a:pt x="8873" y="9846"/>
                    <a:pt x="9360" y="9683"/>
                    <a:pt x="9846" y="9359"/>
                  </a:cubicBezTo>
                  <a:cubicBezTo>
                    <a:pt x="10333" y="9034"/>
                    <a:pt x="10819" y="8547"/>
                    <a:pt x="11208" y="7816"/>
                  </a:cubicBezTo>
                  <a:cubicBezTo>
                    <a:pt x="11598" y="7085"/>
                    <a:pt x="11890" y="6110"/>
                    <a:pt x="11890" y="5948"/>
                  </a:cubicBezTo>
                  <a:cubicBezTo>
                    <a:pt x="11890" y="5786"/>
                    <a:pt x="11598" y="6435"/>
                    <a:pt x="11646" y="7004"/>
                  </a:cubicBezTo>
                  <a:cubicBezTo>
                    <a:pt x="11695" y="7572"/>
                    <a:pt x="12084" y="8059"/>
                    <a:pt x="12863" y="8222"/>
                  </a:cubicBezTo>
                  <a:cubicBezTo>
                    <a:pt x="13641" y="8384"/>
                    <a:pt x="14808" y="8222"/>
                    <a:pt x="15587" y="7897"/>
                  </a:cubicBezTo>
                  <a:cubicBezTo>
                    <a:pt x="16365" y="7572"/>
                    <a:pt x="16754" y="7085"/>
                    <a:pt x="17046" y="6354"/>
                  </a:cubicBezTo>
                  <a:cubicBezTo>
                    <a:pt x="17338" y="5623"/>
                    <a:pt x="17533" y="4649"/>
                    <a:pt x="17338" y="4162"/>
                  </a:cubicBezTo>
                  <a:cubicBezTo>
                    <a:pt x="17144" y="3674"/>
                    <a:pt x="16560" y="3674"/>
                    <a:pt x="16122" y="3999"/>
                  </a:cubicBezTo>
                  <a:cubicBezTo>
                    <a:pt x="15684" y="4324"/>
                    <a:pt x="15392" y="4974"/>
                    <a:pt x="15198" y="5704"/>
                  </a:cubicBezTo>
                  <a:cubicBezTo>
                    <a:pt x="15003" y="6435"/>
                    <a:pt x="14906" y="7247"/>
                    <a:pt x="15100" y="7816"/>
                  </a:cubicBezTo>
                  <a:cubicBezTo>
                    <a:pt x="15295" y="8384"/>
                    <a:pt x="15781" y="8709"/>
                    <a:pt x="16171" y="8547"/>
                  </a:cubicBezTo>
                  <a:cubicBezTo>
                    <a:pt x="16560" y="8384"/>
                    <a:pt x="16852" y="7734"/>
                    <a:pt x="17095" y="7004"/>
                  </a:cubicBezTo>
                  <a:cubicBezTo>
                    <a:pt x="17338" y="6273"/>
                    <a:pt x="17533" y="5461"/>
                    <a:pt x="17873" y="5055"/>
                  </a:cubicBezTo>
                  <a:cubicBezTo>
                    <a:pt x="18214" y="4649"/>
                    <a:pt x="18700" y="4649"/>
                    <a:pt x="19138" y="4974"/>
                  </a:cubicBezTo>
                  <a:cubicBezTo>
                    <a:pt x="19576" y="5298"/>
                    <a:pt x="19965" y="5948"/>
                    <a:pt x="20257" y="6679"/>
                  </a:cubicBezTo>
                  <a:cubicBezTo>
                    <a:pt x="20549" y="7410"/>
                    <a:pt x="20744" y="8222"/>
                    <a:pt x="20792" y="9034"/>
                  </a:cubicBezTo>
                  <a:cubicBezTo>
                    <a:pt x="20841" y="9846"/>
                    <a:pt x="20744" y="10658"/>
                    <a:pt x="20500" y="10820"/>
                  </a:cubicBezTo>
                  <a:cubicBezTo>
                    <a:pt x="20257" y="10983"/>
                    <a:pt x="19868" y="10495"/>
                    <a:pt x="19819" y="9846"/>
                  </a:cubicBezTo>
                  <a:cubicBezTo>
                    <a:pt x="19771" y="9196"/>
                    <a:pt x="20063" y="8384"/>
                    <a:pt x="20403" y="7653"/>
                  </a:cubicBezTo>
                  <a:cubicBezTo>
                    <a:pt x="20744" y="6922"/>
                    <a:pt x="21133" y="6273"/>
                    <a:pt x="21522" y="5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10950662" y="5737174"/>
              <a:ext cx="152401" cy="100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3836"/>
                  </a:moveTo>
                  <a:cubicBezTo>
                    <a:pt x="1200" y="5186"/>
                    <a:pt x="2400" y="6536"/>
                    <a:pt x="3750" y="6986"/>
                  </a:cubicBezTo>
                  <a:cubicBezTo>
                    <a:pt x="5100" y="7436"/>
                    <a:pt x="6600" y="6986"/>
                    <a:pt x="7800" y="5636"/>
                  </a:cubicBezTo>
                  <a:cubicBezTo>
                    <a:pt x="9000" y="4286"/>
                    <a:pt x="9900" y="2036"/>
                    <a:pt x="9600" y="911"/>
                  </a:cubicBezTo>
                  <a:cubicBezTo>
                    <a:pt x="9300" y="-214"/>
                    <a:pt x="7800" y="-214"/>
                    <a:pt x="6450" y="461"/>
                  </a:cubicBezTo>
                  <a:cubicBezTo>
                    <a:pt x="5100" y="1136"/>
                    <a:pt x="3900" y="2486"/>
                    <a:pt x="2850" y="4286"/>
                  </a:cubicBezTo>
                  <a:cubicBezTo>
                    <a:pt x="1800" y="6086"/>
                    <a:pt x="900" y="8336"/>
                    <a:pt x="450" y="10586"/>
                  </a:cubicBezTo>
                  <a:cubicBezTo>
                    <a:pt x="0" y="12836"/>
                    <a:pt x="0" y="15086"/>
                    <a:pt x="3600" y="16886"/>
                  </a:cubicBezTo>
                  <a:cubicBezTo>
                    <a:pt x="7200" y="18686"/>
                    <a:pt x="14400" y="20036"/>
                    <a:pt x="21600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11273982" y="5651172"/>
              <a:ext cx="273581" cy="35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284" fill="norm" stroke="1" extrusionOk="0">
                  <a:moveTo>
                    <a:pt x="8515" y="8583"/>
                  </a:moveTo>
                  <a:cubicBezTo>
                    <a:pt x="8017" y="8072"/>
                    <a:pt x="7518" y="7561"/>
                    <a:pt x="6853" y="7177"/>
                  </a:cubicBezTo>
                  <a:cubicBezTo>
                    <a:pt x="6189" y="6794"/>
                    <a:pt x="5358" y="6538"/>
                    <a:pt x="4278" y="6858"/>
                  </a:cubicBezTo>
                  <a:cubicBezTo>
                    <a:pt x="3198" y="7177"/>
                    <a:pt x="1869" y="8072"/>
                    <a:pt x="1038" y="8839"/>
                  </a:cubicBezTo>
                  <a:cubicBezTo>
                    <a:pt x="207" y="9606"/>
                    <a:pt x="-125" y="10245"/>
                    <a:pt x="41" y="10756"/>
                  </a:cubicBezTo>
                  <a:cubicBezTo>
                    <a:pt x="207" y="11267"/>
                    <a:pt x="872" y="11651"/>
                    <a:pt x="1620" y="11778"/>
                  </a:cubicBezTo>
                  <a:cubicBezTo>
                    <a:pt x="2367" y="11906"/>
                    <a:pt x="3198" y="11778"/>
                    <a:pt x="4278" y="11267"/>
                  </a:cubicBezTo>
                  <a:cubicBezTo>
                    <a:pt x="5358" y="10756"/>
                    <a:pt x="6687" y="9861"/>
                    <a:pt x="7518" y="8647"/>
                  </a:cubicBezTo>
                  <a:cubicBezTo>
                    <a:pt x="8349" y="7433"/>
                    <a:pt x="8681" y="5899"/>
                    <a:pt x="9844" y="4493"/>
                  </a:cubicBezTo>
                  <a:cubicBezTo>
                    <a:pt x="11007" y="3087"/>
                    <a:pt x="13001" y="1809"/>
                    <a:pt x="14413" y="1106"/>
                  </a:cubicBezTo>
                  <a:cubicBezTo>
                    <a:pt x="15826" y="403"/>
                    <a:pt x="16657" y="275"/>
                    <a:pt x="17570" y="148"/>
                  </a:cubicBezTo>
                  <a:cubicBezTo>
                    <a:pt x="18484" y="20"/>
                    <a:pt x="19481" y="-108"/>
                    <a:pt x="19564" y="148"/>
                  </a:cubicBezTo>
                  <a:cubicBezTo>
                    <a:pt x="19647" y="403"/>
                    <a:pt x="18817" y="1042"/>
                    <a:pt x="16740" y="2896"/>
                  </a:cubicBezTo>
                  <a:cubicBezTo>
                    <a:pt x="14663" y="4749"/>
                    <a:pt x="11340" y="7816"/>
                    <a:pt x="8847" y="10372"/>
                  </a:cubicBezTo>
                  <a:cubicBezTo>
                    <a:pt x="6355" y="12929"/>
                    <a:pt x="4693" y="14974"/>
                    <a:pt x="3613" y="16763"/>
                  </a:cubicBezTo>
                  <a:cubicBezTo>
                    <a:pt x="2533" y="18552"/>
                    <a:pt x="2035" y="20086"/>
                    <a:pt x="2201" y="20789"/>
                  </a:cubicBezTo>
                  <a:cubicBezTo>
                    <a:pt x="2367" y="21492"/>
                    <a:pt x="3198" y="21364"/>
                    <a:pt x="4444" y="20917"/>
                  </a:cubicBezTo>
                  <a:cubicBezTo>
                    <a:pt x="5690" y="20470"/>
                    <a:pt x="7352" y="19703"/>
                    <a:pt x="8681" y="18808"/>
                  </a:cubicBezTo>
                  <a:cubicBezTo>
                    <a:pt x="10010" y="17913"/>
                    <a:pt x="11007" y="16891"/>
                    <a:pt x="11589" y="16060"/>
                  </a:cubicBezTo>
                  <a:cubicBezTo>
                    <a:pt x="12170" y="15229"/>
                    <a:pt x="12337" y="14590"/>
                    <a:pt x="13333" y="14143"/>
                  </a:cubicBezTo>
                  <a:cubicBezTo>
                    <a:pt x="14330" y="13696"/>
                    <a:pt x="16158" y="13440"/>
                    <a:pt x="17653" y="13376"/>
                  </a:cubicBezTo>
                  <a:cubicBezTo>
                    <a:pt x="19149" y="13312"/>
                    <a:pt x="20312" y="13440"/>
                    <a:pt x="21475" y="13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10295362" y="5990166"/>
              <a:ext cx="134601" cy="29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421" fill="norm" stroke="1" extrusionOk="0">
                  <a:moveTo>
                    <a:pt x="21132" y="0"/>
                  </a:moveTo>
                  <a:cubicBezTo>
                    <a:pt x="16812" y="3240"/>
                    <a:pt x="12492" y="6480"/>
                    <a:pt x="8837" y="9643"/>
                  </a:cubicBezTo>
                  <a:cubicBezTo>
                    <a:pt x="5181" y="12806"/>
                    <a:pt x="2190" y="15891"/>
                    <a:pt x="861" y="17897"/>
                  </a:cubicBezTo>
                  <a:cubicBezTo>
                    <a:pt x="-468" y="19903"/>
                    <a:pt x="-136" y="20829"/>
                    <a:pt x="1027" y="21214"/>
                  </a:cubicBezTo>
                  <a:cubicBezTo>
                    <a:pt x="2190" y="21600"/>
                    <a:pt x="4184" y="21446"/>
                    <a:pt x="5181" y="20751"/>
                  </a:cubicBezTo>
                  <a:cubicBezTo>
                    <a:pt x="6178" y="20057"/>
                    <a:pt x="6178" y="18823"/>
                    <a:pt x="6178" y="17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10245812" y="6080765"/>
              <a:ext cx="431801" cy="189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0" y="9778"/>
                  </a:moveTo>
                  <a:cubicBezTo>
                    <a:pt x="2435" y="7405"/>
                    <a:pt x="4871" y="5031"/>
                    <a:pt x="6353" y="3607"/>
                  </a:cubicBezTo>
                  <a:cubicBezTo>
                    <a:pt x="7835" y="2183"/>
                    <a:pt x="8365" y="1708"/>
                    <a:pt x="8894" y="1114"/>
                  </a:cubicBezTo>
                  <a:cubicBezTo>
                    <a:pt x="9424" y="521"/>
                    <a:pt x="9953" y="-191"/>
                    <a:pt x="10324" y="46"/>
                  </a:cubicBezTo>
                  <a:cubicBezTo>
                    <a:pt x="10694" y="284"/>
                    <a:pt x="10906" y="1471"/>
                    <a:pt x="10641" y="3725"/>
                  </a:cubicBezTo>
                  <a:cubicBezTo>
                    <a:pt x="10376" y="5980"/>
                    <a:pt x="9635" y="9304"/>
                    <a:pt x="9053" y="11914"/>
                  </a:cubicBezTo>
                  <a:cubicBezTo>
                    <a:pt x="8471" y="14525"/>
                    <a:pt x="8047" y="16424"/>
                    <a:pt x="7676" y="18086"/>
                  </a:cubicBezTo>
                  <a:cubicBezTo>
                    <a:pt x="7306" y="19747"/>
                    <a:pt x="6988" y="21172"/>
                    <a:pt x="6988" y="21290"/>
                  </a:cubicBezTo>
                  <a:cubicBezTo>
                    <a:pt x="6988" y="21409"/>
                    <a:pt x="7306" y="20222"/>
                    <a:pt x="7888" y="18917"/>
                  </a:cubicBezTo>
                  <a:cubicBezTo>
                    <a:pt x="8471" y="17611"/>
                    <a:pt x="9318" y="16187"/>
                    <a:pt x="10271" y="15712"/>
                  </a:cubicBezTo>
                  <a:cubicBezTo>
                    <a:pt x="11224" y="15238"/>
                    <a:pt x="12282" y="15712"/>
                    <a:pt x="13076" y="15950"/>
                  </a:cubicBezTo>
                  <a:cubicBezTo>
                    <a:pt x="13871" y="16187"/>
                    <a:pt x="14400" y="16187"/>
                    <a:pt x="14929" y="15831"/>
                  </a:cubicBezTo>
                  <a:cubicBezTo>
                    <a:pt x="15459" y="15475"/>
                    <a:pt x="15988" y="14763"/>
                    <a:pt x="16412" y="13695"/>
                  </a:cubicBezTo>
                  <a:cubicBezTo>
                    <a:pt x="16835" y="12627"/>
                    <a:pt x="17153" y="11202"/>
                    <a:pt x="16888" y="10490"/>
                  </a:cubicBezTo>
                  <a:cubicBezTo>
                    <a:pt x="16624" y="9778"/>
                    <a:pt x="15776" y="9778"/>
                    <a:pt x="15088" y="9897"/>
                  </a:cubicBezTo>
                  <a:cubicBezTo>
                    <a:pt x="14400" y="10016"/>
                    <a:pt x="13871" y="10253"/>
                    <a:pt x="13553" y="10965"/>
                  </a:cubicBezTo>
                  <a:cubicBezTo>
                    <a:pt x="13235" y="11677"/>
                    <a:pt x="13129" y="12864"/>
                    <a:pt x="13341" y="13695"/>
                  </a:cubicBezTo>
                  <a:cubicBezTo>
                    <a:pt x="13553" y="14525"/>
                    <a:pt x="14082" y="15000"/>
                    <a:pt x="15512" y="15238"/>
                  </a:cubicBezTo>
                  <a:cubicBezTo>
                    <a:pt x="16941" y="15475"/>
                    <a:pt x="19271" y="15475"/>
                    <a:pt x="21600" y="15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10957012" y="6047316"/>
              <a:ext cx="444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5268"/>
                    <a:pt x="11314" y="10537"/>
                    <a:pt x="7714" y="14049"/>
                  </a:cubicBezTo>
                  <a:cubicBezTo>
                    <a:pt x="4114" y="17561"/>
                    <a:pt x="2057" y="19317"/>
                    <a:pt x="1029" y="20283"/>
                  </a:cubicBezTo>
                  <a:cubicBezTo>
                    <a:pt x="0" y="21249"/>
                    <a:pt x="0" y="214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10988762" y="6169024"/>
              <a:ext cx="88901" cy="150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3" fill="norm" stroke="1" extrusionOk="0">
                  <a:moveTo>
                    <a:pt x="21600" y="3450"/>
                  </a:moveTo>
                  <a:cubicBezTo>
                    <a:pt x="20057" y="2250"/>
                    <a:pt x="18514" y="1050"/>
                    <a:pt x="16457" y="450"/>
                  </a:cubicBezTo>
                  <a:cubicBezTo>
                    <a:pt x="14400" y="-150"/>
                    <a:pt x="11829" y="-150"/>
                    <a:pt x="9771" y="450"/>
                  </a:cubicBezTo>
                  <a:cubicBezTo>
                    <a:pt x="7714" y="1050"/>
                    <a:pt x="6171" y="2250"/>
                    <a:pt x="6686" y="4500"/>
                  </a:cubicBezTo>
                  <a:cubicBezTo>
                    <a:pt x="7200" y="6750"/>
                    <a:pt x="9771" y="10050"/>
                    <a:pt x="11571" y="12450"/>
                  </a:cubicBezTo>
                  <a:cubicBezTo>
                    <a:pt x="13371" y="14850"/>
                    <a:pt x="14400" y="16350"/>
                    <a:pt x="14143" y="17700"/>
                  </a:cubicBezTo>
                  <a:cubicBezTo>
                    <a:pt x="13886" y="19050"/>
                    <a:pt x="12343" y="20250"/>
                    <a:pt x="10286" y="20850"/>
                  </a:cubicBezTo>
                  <a:cubicBezTo>
                    <a:pt x="8229" y="21450"/>
                    <a:pt x="5657" y="21450"/>
                    <a:pt x="3857" y="20700"/>
                  </a:cubicBezTo>
                  <a:cubicBezTo>
                    <a:pt x="2057" y="19950"/>
                    <a:pt x="1029" y="18450"/>
                    <a:pt x="0" y="16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11098828" y="6028266"/>
              <a:ext cx="112185" cy="30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21600" y="0"/>
                  </a:moveTo>
                  <a:cubicBezTo>
                    <a:pt x="15487" y="3277"/>
                    <a:pt x="9374" y="6554"/>
                    <a:pt x="5502" y="9981"/>
                  </a:cubicBezTo>
                  <a:cubicBezTo>
                    <a:pt x="1630" y="13407"/>
                    <a:pt x="0" y="16982"/>
                    <a:pt x="0" y="18993"/>
                  </a:cubicBezTo>
                  <a:cubicBezTo>
                    <a:pt x="0" y="21004"/>
                    <a:pt x="1630" y="21451"/>
                    <a:pt x="3464" y="21526"/>
                  </a:cubicBezTo>
                  <a:cubicBezTo>
                    <a:pt x="5298" y="21600"/>
                    <a:pt x="7336" y="21302"/>
                    <a:pt x="9374" y="21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11093043" y="6187016"/>
              <a:ext cx="17512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2760" y="21600"/>
                  </a:moveTo>
                  <a:cubicBezTo>
                    <a:pt x="1217" y="16800"/>
                    <a:pt x="-326" y="12000"/>
                    <a:pt x="60" y="8400"/>
                  </a:cubicBezTo>
                  <a:cubicBezTo>
                    <a:pt x="445" y="4800"/>
                    <a:pt x="2760" y="2400"/>
                    <a:pt x="6617" y="1200"/>
                  </a:cubicBezTo>
                  <a:cubicBezTo>
                    <a:pt x="10474" y="0"/>
                    <a:pt x="15874" y="0"/>
                    <a:pt x="212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11381899" y="6180666"/>
              <a:ext cx="114358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600" fill="norm" stroke="1" extrusionOk="0">
                  <a:moveTo>
                    <a:pt x="3639" y="0"/>
                  </a:moveTo>
                  <a:cubicBezTo>
                    <a:pt x="2854" y="5280"/>
                    <a:pt x="2068" y="10560"/>
                    <a:pt x="1283" y="14400"/>
                  </a:cubicBezTo>
                  <a:cubicBezTo>
                    <a:pt x="497" y="18240"/>
                    <a:pt x="-288" y="20640"/>
                    <a:pt x="105" y="20160"/>
                  </a:cubicBezTo>
                  <a:cubicBezTo>
                    <a:pt x="497" y="19680"/>
                    <a:pt x="2068" y="16320"/>
                    <a:pt x="3639" y="13680"/>
                  </a:cubicBezTo>
                  <a:cubicBezTo>
                    <a:pt x="5210" y="11040"/>
                    <a:pt x="6781" y="9120"/>
                    <a:pt x="7174" y="9360"/>
                  </a:cubicBezTo>
                  <a:cubicBezTo>
                    <a:pt x="7567" y="9600"/>
                    <a:pt x="6781" y="12000"/>
                    <a:pt x="7174" y="12240"/>
                  </a:cubicBezTo>
                  <a:cubicBezTo>
                    <a:pt x="7567" y="12480"/>
                    <a:pt x="9137" y="10560"/>
                    <a:pt x="10708" y="8880"/>
                  </a:cubicBezTo>
                  <a:cubicBezTo>
                    <a:pt x="12279" y="7200"/>
                    <a:pt x="13850" y="5760"/>
                    <a:pt x="15617" y="4320"/>
                  </a:cubicBezTo>
                  <a:cubicBezTo>
                    <a:pt x="17385" y="2880"/>
                    <a:pt x="19348" y="1440"/>
                    <a:pt x="20330" y="1920"/>
                  </a:cubicBezTo>
                  <a:cubicBezTo>
                    <a:pt x="21312" y="2400"/>
                    <a:pt x="21312" y="4800"/>
                    <a:pt x="21116" y="8400"/>
                  </a:cubicBezTo>
                  <a:cubicBezTo>
                    <a:pt x="20919" y="12000"/>
                    <a:pt x="20527" y="16800"/>
                    <a:pt x="201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11535395" y="6205503"/>
              <a:ext cx="68905" cy="9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0944" fill="norm" stroke="1" extrusionOk="0">
                  <a:moveTo>
                    <a:pt x="18899" y="1568"/>
                  </a:moveTo>
                  <a:cubicBezTo>
                    <a:pt x="15722" y="608"/>
                    <a:pt x="12546" y="-352"/>
                    <a:pt x="9687" y="128"/>
                  </a:cubicBezTo>
                  <a:cubicBezTo>
                    <a:pt x="6828" y="608"/>
                    <a:pt x="4287" y="2528"/>
                    <a:pt x="2699" y="4688"/>
                  </a:cubicBezTo>
                  <a:cubicBezTo>
                    <a:pt x="1111" y="6848"/>
                    <a:pt x="475" y="9248"/>
                    <a:pt x="158" y="11888"/>
                  </a:cubicBezTo>
                  <a:cubicBezTo>
                    <a:pt x="-160" y="14528"/>
                    <a:pt x="-160" y="17408"/>
                    <a:pt x="1746" y="19088"/>
                  </a:cubicBezTo>
                  <a:cubicBezTo>
                    <a:pt x="3652" y="20768"/>
                    <a:pt x="7464" y="21248"/>
                    <a:pt x="10640" y="20768"/>
                  </a:cubicBezTo>
                  <a:cubicBezTo>
                    <a:pt x="13816" y="20288"/>
                    <a:pt x="16358" y="18848"/>
                    <a:pt x="18264" y="15968"/>
                  </a:cubicBezTo>
                  <a:cubicBezTo>
                    <a:pt x="20169" y="13088"/>
                    <a:pt x="21440" y="8768"/>
                    <a:pt x="20169" y="6608"/>
                  </a:cubicBezTo>
                  <a:cubicBezTo>
                    <a:pt x="18899" y="4448"/>
                    <a:pt x="15087" y="4448"/>
                    <a:pt x="11275" y="4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11668938" y="6225116"/>
              <a:ext cx="113575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2263" y="0"/>
                  </a:moveTo>
                  <a:cubicBezTo>
                    <a:pt x="2263" y="3600"/>
                    <a:pt x="2263" y="7200"/>
                    <a:pt x="1863" y="10800"/>
                  </a:cubicBezTo>
                  <a:cubicBezTo>
                    <a:pt x="1463" y="14400"/>
                    <a:pt x="663" y="18000"/>
                    <a:pt x="263" y="18000"/>
                  </a:cubicBezTo>
                  <a:cubicBezTo>
                    <a:pt x="-137" y="18000"/>
                    <a:pt x="-137" y="14400"/>
                    <a:pt x="663" y="11160"/>
                  </a:cubicBezTo>
                  <a:cubicBezTo>
                    <a:pt x="1463" y="7920"/>
                    <a:pt x="3063" y="5040"/>
                    <a:pt x="4663" y="5760"/>
                  </a:cubicBezTo>
                  <a:cubicBezTo>
                    <a:pt x="6263" y="6480"/>
                    <a:pt x="7863" y="10800"/>
                    <a:pt x="9063" y="11160"/>
                  </a:cubicBezTo>
                  <a:cubicBezTo>
                    <a:pt x="10263" y="11520"/>
                    <a:pt x="11063" y="7920"/>
                    <a:pt x="12663" y="5040"/>
                  </a:cubicBezTo>
                  <a:cubicBezTo>
                    <a:pt x="14263" y="2160"/>
                    <a:pt x="16663" y="0"/>
                    <a:pt x="18063" y="1080"/>
                  </a:cubicBezTo>
                  <a:cubicBezTo>
                    <a:pt x="19463" y="2160"/>
                    <a:pt x="19863" y="6480"/>
                    <a:pt x="20263" y="10440"/>
                  </a:cubicBezTo>
                  <a:cubicBezTo>
                    <a:pt x="20663" y="14400"/>
                    <a:pt x="21063" y="18000"/>
                    <a:pt x="214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11795212" y="6213739"/>
              <a:ext cx="196851" cy="97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1" fill="norm" stroke="1" extrusionOk="0">
                  <a:moveTo>
                    <a:pt x="0" y="15919"/>
                  </a:moveTo>
                  <a:cubicBezTo>
                    <a:pt x="2090" y="13669"/>
                    <a:pt x="4181" y="11419"/>
                    <a:pt x="5806" y="9844"/>
                  </a:cubicBezTo>
                  <a:cubicBezTo>
                    <a:pt x="7432" y="8269"/>
                    <a:pt x="8594" y="7369"/>
                    <a:pt x="9174" y="5794"/>
                  </a:cubicBezTo>
                  <a:cubicBezTo>
                    <a:pt x="9755" y="4219"/>
                    <a:pt x="9755" y="1969"/>
                    <a:pt x="9174" y="844"/>
                  </a:cubicBezTo>
                  <a:cubicBezTo>
                    <a:pt x="8594" y="-281"/>
                    <a:pt x="7432" y="-281"/>
                    <a:pt x="6387" y="844"/>
                  </a:cubicBezTo>
                  <a:cubicBezTo>
                    <a:pt x="5342" y="1969"/>
                    <a:pt x="4413" y="4219"/>
                    <a:pt x="3600" y="6244"/>
                  </a:cubicBezTo>
                  <a:cubicBezTo>
                    <a:pt x="2787" y="8269"/>
                    <a:pt x="2090" y="10069"/>
                    <a:pt x="1626" y="12094"/>
                  </a:cubicBezTo>
                  <a:cubicBezTo>
                    <a:pt x="1161" y="14119"/>
                    <a:pt x="929" y="16369"/>
                    <a:pt x="1974" y="18169"/>
                  </a:cubicBezTo>
                  <a:cubicBezTo>
                    <a:pt x="3019" y="19969"/>
                    <a:pt x="5342" y="21319"/>
                    <a:pt x="7432" y="20644"/>
                  </a:cubicBezTo>
                  <a:cubicBezTo>
                    <a:pt x="9523" y="19969"/>
                    <a:pt x="11381" y="17269"/>
                    <a:pt x="12658" y="14794"/>
                  </a:cubicBezTo>
                  <a:cubicBezTo>
                    <a:pt x="13935" y="12319"/>
                    <a:pt x="14632" y="10069"/>
                    <a:pt x="14632" y="9844"/>
                  </a:cubicBezTo>
                  <a:cubicBezTo>
                    <a:pt x="14632" y="9619"/>
                    <a:pt x="13935" y="11419"/>
                    <a:pt x="13355" y="13444"/>
                  </a:cubicBezTo>
                  <a:cubicBezTo>
                    <a:pt x="12774" y="15469"/>
                    <a:pt x="12310" y="17719"/>
                    <a:pt x="12426" y="17719"/>
                  </a:cubicBezTo>
                  <a:cubicBezTo>
                    <a:pt x="12542" y="17719"/>
                    <a:pt x="13239" y="15469"/>
                    <a:pt x="13935" y="13219"/>
                  </a:cubicBezTo>
                  <a:cubicBezTo>
                    <a:pt x="14632" y="10969"/>
                    <a:pt x="15329" y="8719"/>
                    <a:pt x="16258" y="6694"/>
                  </a:cubicBezTo>
                  <a:cubicBezTo>
                    <a:pt x="17187" y="4669"/>
                    <a:pt x="18348" y="2869"/>
                    <a:pt x="18929" y="3094"/>
                  </a:cubicBezTo>
                  <a:cubicBezTo>
                    <a:pt x="19510" y="3319"/>
                    <a:pt x="19510" y="5569"/>
                    <a:pt x="19510" y="7819"/>
                  </a:cubicBezTo>
                  <a:cubicBezTo>
                    <a:pt x="19510" y="10069"/>
                    <a:pt x="19510" y="12319"/>
                    <a:pt x="19858" y="13444"/>
                  </a:cubicBezTo>
                  <a:cubicBezTo>
                    <a:pt x="20206" y="14569"/>
                    <a:pt x="20903" y="14569"/>
                    <a:pt x="21600" y="14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12059597" y="6047316"/>
              <a:ext cx="91216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21155" y="0"/>
                  </a:moveTo>
                  <a:cubicBezTo>
                    <a:pt x="15755" y="2344"/>
                    <a:pt x="10355" y="4688"/>
                    <a:pt x="6673" y="7535"/>
                  </a:cubicBezTo>
                  <a:cubicBezTo>
                    <a:pt x="2991" y="10381"/>
                    <a:pt x="1028" y="13730"/>
                    <a:pt x="291" y="15991"/>
                  </a:cubicBezTo>
                  <a:cubicBezTo>
                    <a:pt x="-445" y="18251"/>
                    <a:pt x="46" y="19423"/>
                    <a:pt x="3728" y="20177"/>
                  </a:cubicBezTo>
                  <a:cubicBezTo>
                    <a:pt x="7410" y="20930"/>
                    <a:pt x="14282" y="21265"/>
                    <a:pt x="211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12017462" y="6187016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1219197" y="5405966"/>
              <a:ext cx="1216116" cy="97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133" fill="norm" stroke="1" extrusionOk="0">
                  <a:moveTo>
                    <a:pt x="284" y="16545"/>
                  </a:moveTo>
                  <a:cubicBezTo>
                    <a:pt x="133" y="17923"/>
                    <a:pt x="-17" y="19302"/>
                    <a:pt x="2" y="20221"/>
                  </a:cubicBezTo>
                  <a:cubicBezTo>
                    <a:pt x="21" y="21140"/>
                    <a:pt x="208" y="21600"/>
                    <a:pt x="997" y="20451"/>
                  </a:cubicBezTo>
                  <a:cubicBezTo>
                    <a:pt x="1786" y="19302"/>
                    <a:pt x="3176" y="16545"/>
                    <a:pt x="4604" y="14247"/>
                  </a:cubicBezTo>
                  <a:cubicBezTo>
                    <a:pt x="6031" y="11949"/>
                    <a:pt x="7496" y="10111"/>
                    <a:pt x="8848" y="8732"/>
                  </a:cubicBezTo>
                  <a:cubicBezTo>
                    <a:pt x="10201" y="7353"/>
                    <a:pt x="11440" y="6434"/>
                    <a:pt x="12812" y="5515"/>
                  </a:cubicBezTo>
                  <a:cubicBezTo>
                    <a:pt x="14183" y="4596"/>
                    <a:pt x="15685" y="3677"/>
                    <a:pt x="17169" y="2757"/>
                  </a:cubicBezTo>
                  <a:cubicBezTo>
                    <a:pt x="18653" y="1838"/>
                    <a:pt x="20118" y="919"/>
                    <a:pt x="215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1324062" y="5494866"/>
              <a:ext cx="7175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84" y="20250"/>
                    <a:pt x="3568" y="18900"/>
                    <a:pt x="5671" y="16875"/>
                  </a:cubicBezTo>
                  <a:cubicBezTo>
                    <a:pt x="7773" y="14850"/>
                    <a:pt x="10195" y="12150"/>
                    <a:pt x="12903" y="9225"/>
                  </a:cubicBezTo>
                  <a:cubicBezTo>
                    <a:pt x="15611" y="6300"/>
                    <a:pt x="18605" y="31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301712" y="6682316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267051" y="6625663"/>
              <a:ext cx="193412" cy="284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329" fill="norm" stroke="1" extrusionOk="0">
                  <a:moveTo>
                    <a:pt x="3844" y="4728"/>
                  </a:moveTo>
                  <a:cubicBezTo>
                    <a:pt x="2670" y="4569"/>
                    <a:pt x="1496" y="4410"/>
                    <a:pt x="792" y="3933"/>
                  </a:cubicBezTo>
                  <a:cubicBezTo>
                    <a:pt x="88" y="3457"/>
                    <a:pt x="-147" y="2663"/>
                    <a:pt x="88" y="2742"/>
                  </a:cubicBezTo>
                  <a:cubicBezTo>
                    <a:pt x="323" y="2822"/>
                    <a:pt x="1027" y="3775"/>
                    <a:pt x="2201" y="6236"/>
                  </a:cubicBezTo>
                  <a:cubicBezTo>
                    <a:pt x="3375" y="8698"/>
                    <a:pt x="5018" y="12669"/>
                    <a:pt x="6075" y="15051"/>
                  </a:cubicBezTo>
                  <a:cubicBezTo>
                    <a:pt x="7131" y="17433"/>
                    <a:pt x="7601" y="18228"/>
                    <a:pt x="8423" y="19180"/>
                  </a:cubicBezTo>
                  <a:cubicBezTo>
                    <a:pt x="9244" y="20133"/>
                    <a:pt x="10418" y="21245"/>
                    <a:pt x="11357" y="21325"/>
                  </a:cubicBezTo>
                  <a:cubicBezTo>
                    <a:pt x="12296" y="21404"/>
                    <a:pt x="13001" y="20451"/>
                    <a:pt x="13705" y="17830"/>
                  </a:cubicBezTo>
                  <a:cubicBezTo>
                    <a:pt x="14410" y="15210"/>
                    <a:pt x="15114" y="10922"/>
                    <a:pt x="15818" y="7904"/>
                  </a:cubicBezTo>
                  <a:cubicBezTo>
                    <a:pt x="16523" y="4886"/>
                    <a:pt x="17227" y="3139"/>
                    <a:pt x="17814" y="1869"/>
                  </a:cubicBezTo>
                  <a:cubicBezTo>
                    <a:pt x="18401" y="598"/>
                    <a:pt x="18870" y="-196"/>
                    <a:pt x="19457" y="42"/>
                  </a:cubicBezTo>
                  <a:cubicBezTo>
                    <a:pt x="20044" y="280"/>
                    <a:pt x="20749" y="1551"/>
                    <a:pt x="21453" y="2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441412" y="6541640"/>
              <a:ext cx="162758" cy="331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390" fill="norm" stroke="1" extrusionOk="0">
                  <a:moveTo>
                    <a:pt x="13292" y="2934"/>
                  </a:moveTo>
                  <a:cubicBezTo>
                    <a:pt x="14123" y="1841"/>
                    <a:pt x="14954" y="747"/>
                    <a:pt x="16062" y="268"/>
                  </a:cubicBezTo>
                  <a:cubicBezTo>
                    <a:pt x="17169" y="-210"/>
                    <a:pt x="18554" y="-73"/>
                    <a:pt x="19662" y="884"/>
                  </a:cubicBezTo>
                  <a:cubicBezTo>
                    <a:pt x="20769" y="1841"/>
                    <a:pt x="21600" y="3618"/>
                    <a:pt x="21185" y="6215"/>
                  </a:cubicBezTo>
                  <a:cubicBezTo>
                    <a:pt x="20769" y="8813"/>
                    <a:pt x="19108" y="12231"/>
                    <a:pt x="15369" y="14896"/>
                  </a:cubicBezTo>
                  <a:cubicBezTo>
                    <a:pt x="11631" y="17562"/>
                    <a:pt x="5815" y="19476"/>
                    <a:pt x="0" y="21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27297" y="6587066"/>
              <a:ext cx="229966" cy="322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339" fill="norm" stroke="1" extrusionOk="0">
                  <a:moveTo>
                    <a:pt x="9382" y="0"/>
                  </a:moveTo>
                  <a:cubicBezTo>
                    <a:pt x="8417" y="0"/>
                    <a:pt x="7453" y="0"/>
                    <a:pt x="5910" y="1753"/>
                  </a:cubicBezTo>
                  <a:cubicBezTo>
                    <a:pt x="4367" y="3506"/>
                    <a:pt x="2246" y="7013"/>
                    <a:pt x="992" y="9818"/>
                  </a:cubicBezTo>
                  <a:cubicBezTo>
                    <a:pt x="-261" y="12623"/>
                    <a:pt x="-647" y="14727"/>
                    <a:pt x="1764" y="16621"/>
                  </a:cubicBezTo>
                  <a:cubicBezTo>
                    <a:pt x="4174" y="18514"/>
                    <a:pt x="9382" y="20197"/>
                    <a:pt x="13046" y="20899"/>
                  </a:cubicBezTo>
                  <a:cubicBezTo>
                    <a:pt x="16710" y="21600"/>
                    <a:pt x="18832" y="21319"/>
                    <a:pt x="20953" y="21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950445" y="6498819"/>
              <a:ext cx="189468" cy="289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137" fill="norm" stroke="1" extrusionOk="0">
                  <a:moveTo>
                    <a:pt x="13414" y="2267"/>
                  </a:moveTo>
                  <a:cubicBezTo>
                    <a:pt x="13651" y="1341"/>
                    <a:pt x="13889" y="415"/>
                    <a:pt x="13414" y="107"/>
                  </a:cubicBezTo>
                  <a:cubicBezTo>
                    <a:pt x="12939" y="-202"/>
                    <a:pt x="11752" y="107"/>
                    <a:pt x="9498" y="1727"/>
                  </a:cubicBezTo>
                  <a:cubicBezTo>
                    <a:pt x="7243" y="3347"/>
                    <a:pt x="3920" y="6278"/>
                    <a:pt x="2021" y="9055"/>
                  </a:cubicBezTo>
                  <a:cubicBezTo>
                    <a:pt x="122" y="11832"/>
                    <a:pt x="-353" y="14455"/>
                    <a:pt x="240" y="16538"/>
                  </a:cubicBezTo>
                  <a:cubicBezTo>
                    <a:pt x="834" y="18621"/>
                    <a:pt x="2495" y="20164"/>
                    <a:pt x="6174" y="20781"/>
                  </a:cubicBezTo>
                  <a:cubicBezTo>
                    <a:pt x="9854" y="21398"/>
                    <a:pt x="15550" y="21089"/>
                    <a:pt x="21247" y="20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1165261" y="6464733"/>
              <a:ext cx="136317" cy="33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2" h="21436" fill="norm" stroke="1" extrusionOk="0">
                  <a:moveTo>
                    <a:pt x="9679" y="5813"/>
                  </a:moveTo>
                  <a:cubicBezTo>
                    <a:pt x="8389" y="6221"/>
                    <a:pt x="7100" y="6628"/>
                    <a:pt x="6294" y="7511"/>
                  </a:cubicBezTo>
                  <a:cubicBezTo>
                    <a:pt x="5488" y="8394"/>
                    <a:pt x="5166" y="9753"/>
                    <a:pt x="5004" y="10636"/>
                  </a:cubicBezTo>
                  <a:cubicBezTo>
                    <a:pt x="4843" y="11519"/>
                    <a:pt x="4843" y="11927"/>
                    <a:pt x="5166" y="10432"/>
                  </a:cubicBezTo>
                  <a:cubicBezTo>
                    <a:pt x="5488" y="8938"/>
                    <a:pt x="6133" y="5542"/>
                    <a:pt x="6939" y="3368"/>
                  </a:cubicBezTo>
                  <a:cubicBezTo>
                    <a:pt x="7745" y="1194"/>
                    <a:pt x="8712" y="244"/>
                    <a:pt x="10001" y="40"/>
                  </a:cubicBezTo>
                  <a:cubicBezTo>
                    <a:pt x="11291" y="-164"/>
                    <a:pt x="12903" y="379"/>
                    <a:pt x="14998" y="2349"/>
                  </a:cubicBezTo>
                  <a:cubicBezTo>
                    <a:pt x="17094" y="4319"/>
                    <a:pt x="19673" y="7715"/>
                    <a:pt x="20479" y="10500"/>
                  </a:cubicBezTo>
                  <a:cubicBezTo>
                    <a:pt x="21285" y="13285"/>
                    <a:pt x="20318" y="15459"/>
                    <a:pt x="18222" y="17089"/>
                  </a:cubicBezTo>
                  <a:cubicBezTo>
                    <a:pt x="16127" y="18719"/>
                    <a:pt x="12903" y="19806"/>
                    <a:pt x="10324" y="20485"/>
                  </a:cubicBezTo>
                  <a:cubicBezTo>
                    <a:pt x="7745" y="21164"/>
                    <a:pt x="5810" y="21436"/>
                    <a:pt x="4037" y="21436"/>
                  </a:cubicBezTo>
                  <a:cubicBezTo>
                    <a:pt x="2264" y="21436"/>
                    <a:pt x="652" y="21164"/>
                    <a:pt x="169" y="20757"/>
                  </a:cubicBezTo>
                  <a:cubicBezTo>
                    <a:pt x="-315" y="20349"/>
                    <a:pt x="330" y="19806"/>
                    <a:pt x="975" y="19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1194068" y="6604000"/>
              <a:ext cx="12367" cy="224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27" h="21600" fill="norm" stroke="1" extrusionOk="0">
                  <a:moveTo>
                    <a:pt x="13621" y="2038"/>
                  </a:moveTo>
                  <a:cubicBezTo>
                    <a:pt x="13621" y="1019"/>
                    <a:pt x="13621" y="0"/>
                    <a:pt x="15163" y="0"/>
                  </a:cubicBezTo>
                  <a:cubicBezTo>
                    <a:pt x="16706" y="0"/>
                    <a:pt x="19792" y="1019"/>
                    <a:pt x="16706" y="3974"/>
                  </a:cubicBezTo>
                  <a:cubicBezTo>
                    <a:pt x="13621" y="6928"/>
                    <a:pt x="4363" y="11819"/>
                    <a:pt x="1278" y="15079"/>
                  </a:cubicBezTo>
                  <a:cubicBezTo>
                    <a:pt x="-1808" y="18340"/>
                    <a:pt x="1278" y="19970"/>
                    <a:pt x="43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1451062" y="6498166"/>
              <a:ext cx="444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3064"/>
                    <a:pt x="11314" y="6128"/>
                    <a:pt x="7714" y="9728"/>
                  </a:cubicBezTo>
                  <a:cubicBezTo>
                    <a:pt x="4114" y="13328"/>
                    <a:pt x="2057" y="174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1432012" y="6472766"/>
              <a:ext cx="1905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20" y="15709"/>
                    <a:pt x="3840" y="9818"/>
                    <a:pt x="7440" y="6218"/>
                  </a:cubicBezTo>
                  <a:cubicBezTo>
                    <a:pt x="11040" y="2618"/>
                    <a:pt x="16320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1419312" y="6574366"/>
              <a:ext cx="2286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0" y="16800"/>
                    <a:pt x="8800" y="12000"/>
                    <a:pt x="12400" y="8400"/>
                  </a:cubicBezTo>
                  <a:cubicBezTo>
                    <a:pt x="16000" y="4800"/>
                    <a:pt x="188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1673312" y="6618816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1635212" y="6790266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2482092" y="6333066"/>
              <a:ext cx="73871" cy="37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340" fill="norm" stroke="1" extrusionOk="0">
                  <a:moveTo>
                    <a:pt x="20939" y="0"/>
                  </a:moveTo>
                  <a:cubicBezTo>
                    <a:pt x="20339" y="3258"/>
                    <a:pt x="19739" y="6516"/>
                    <a:pt x="17639" y="9533"/>
                  </a:cubicBezTo>
                  <a:cubicBezTo>
                    <a:pt x="15539" y="12550"/>
                    <a:pt x="11939" y="15325"/>
                    <a:pt x="8339" y="17377"/>
                  </a:cubicBezTo>
                  <a:cubicBezTo>
                    <a:pt x="4739" y="19428"/>
                    <a:pt x="1139" y="20755"/>
                    <a:pt x="239" y="21178"/>
                  </a:cubicBezTo>
                  <a:cubicBezTo>
                    <a:pt x="-661" y="21600"/>
                    <a:pt x="1139" y="21117"/>
                    <a:pt x="2939" y="20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2530562" y="6275916"/>
              <a:ext cx="2413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8" y="18831"/>
                    <a:pt x="1137" y="16062"/>
                    <a:pt x="2937" y="13569"/>
                  </a:cubicBezTo>
                  <a:cubicBezTo>
                    <a:pt x="4737" y="11077"/>
                    <a:pt x="7768" y="8862"/>
                    <a:pt x="11084" y="6646"/>
                  </a:cubicBezTo>
                  <a:cubicBezTo>
                    <a:pt x="14400" y="4431"/>
                    <a:pt x="18000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2536912" y="6453716"/>
              <a:ext cx="1206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2613112" y="6682316"/>
              <a:ext cx="107951" cy="16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fill="norm" stroke="1" extrusionOk="0">
                  <a:moveTo>
                    <a:pt x="0" y="0"/>
                  </a:moveTo>
                  <a:cubicBezTo>
                    <a:pt x="2118" y="270"/>
                    <a:pt x="4235" y="540"/>
                    <a:pt x="7412" y="3510"/>
                  </a:cubicBezTo>
                  <a:cubicBezTo>
                    <a:pt x="10588" y="6480"/>
                    <a:pt x="14824" y="12150"/>
                    <a:pt x="17365" y="15660"/>
                  </a:cubicBezTo>
                  <a:cubicBezTo>
                    <a:pt x="19906" y="19170"/>
                    <a:pt x="20753" y="20520"/>
                    <a:pt x="21176" y="21060"/>
                  </a:cubicBezTo>
                  <a:cubicBezTo>
                    <a:pt x="21600" y="21600"/>
                    <a:pt x="21600" y="21330"/>
                    <a:pt x="21600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2549612" y="6669616"/>
              <a:ext cx="1841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2951288" y="6271268"/>
              <a:ext cx="144425" cy="417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512" fill="norm" stroke="1" extrusionOk="0">
                  <a:moveTo>
                    <a:pt x="21360" y="567"/>
                  </a:moveTo>
                  <a:cubicBezTo>
                    <a:pt x="19795" y="239"/>
                    <a:pt x="18230" y="-88"/>
                    <a:pt x="16821" y="21"/>
                  </a:cubicBezTo>
                  <a:cubicBezTo>
                    <a:pt x="15412" y="130"/>
                    <a:pt x="14160" y="676"/>
                    <a:pt x="11812" y="2203"/>
                  </a:cubicBezTo>
                  <a:cubicBezTo>
                    <a:pt x="9464" y="3730"/>
                    <a:pt x="6021" y="6239"/>
                    <a:pt x="3830" y="9076"/>
                  </a:cubicBezTo>
                  <a:cubicBezTo>
                    <a:pt x="1638" y="11912"/>
                    <a:pt x="699" y="15076"/>
                    <a:pt x="230" y="16930"/>
                  </a:cubicBezTo>
                  <a:cubicBezTo>
                    <a:pt x="-240" y="18785"/>
                    <a:pt x="-240" y="19330"/>
                    <a:pt x="2734" y="19876"/>
                  </a:cubicBezTo>
                  <a:cubicBezTo>
                    <a:pt x="5708" y="20421"/>
                    <a:pt x="11656" y="20967"/>
                    <a:pt x="17603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3100842" y="6337300"/>
              <a:ext cx="289964" cy="261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530" fill="norm" stroke="1" extrusionOk="0">
                  <a:moveTo>
                    <a:pt x="21221" y="1742"/>
                  </a:moveTo>
                  <a:cubicBezTo>
                    <a:pt x="21377" y="871"/>
                    <a:pt x="21534" y="0"/>
                    <a:pt x="21377" y="0"/>
                  </a:cubicBezTo>
                  <a:cubicBezTo>
                    <a:pt x="21221" y="0"/>
                    <a:pt x="20751" y="871"/>
                    <a:pt x="19499" y="3484"/>
                  </a:cubicBezTo>
                  <a:cubicBezTo>
                    <a:pt x="18247" y="6097"/>
                    <a:pt x="16212" y="10452"/>
                    <a:pt x="14256" y="13587"/>
                  </a:cubicBezTo>
                  <a:cubicBezTo>
                    <a:pt x="12299" y="16723"/>
                    <a:pt x="10421" y="18639"/>
                    <a:pt x="8543" y="19771"/>
                  </a:cubicBezTo>
                  <a:cubicBezTo>
                    <a:pt x="6664" y="20903"/>
                    <a:pt x="4786" y="21252"/>
                    <a:pt x="3456" y="21426"/>
                  </a:cubicBezTo>
                  <a:cubicBezTo>
                    <a:pt x="2125" y="21600"/>
                    <a:pt x="1343" y="21600"/>
                    <a:pt x="795" y="21077"/>
                  </a:cubicBezTo>
                  <a:cubicBezTo>
                    <a:pt x="247" y="20555"/>
                    <a:pt x="-66" y="19510"/>
                    <a:pt x="12" y="18639"/>
                  </a:cubicBezTo>
                  <a:cubicBezTo>
                    <a:pt x="91" y="17768"/>
                    <a:pt x="560" y="17071"/>
                    <a:pt x="2125" y="16113"/>
                  </a:cubicBezTo>
                  <a:cubicBezTo>
                    <a:pt x="3691" y="15155"/>
                    <a:pt x="6351" y="13935"/>
                    <a:pt x="8073" y="13413"/>
                  </a:cubicBezTo>
                  <a:cubicBezTo>
                    <a:pt x="9795" y="12890"/>
                    <a:pt x="10577" y="13065"/>
                    <a:pt x="11204" y="13500"/>
                  </a:cubicBezTo>
                  <a:cubicBezTo>
                    <a:pt x="11830" y="13935"/>
                    <a:pt x="12299" y="14632"/>
                    <a:pt x="13082" y="15852"/>
                  </a:cubicBezTo>
                  <a:cubicBezTo>
                    <a:pt x="13864" y="17071"/>
                    <a:pt x="14960" y="18813"/>
                    <a:pt x="16056" y="19684"/>
                  </a:cubicBezTo>
                  <a:cubicBezTo>
                    <a:pt x="17151" y="20555"/>
                    <a:pt x="18247" y="20555"/>
                    <a:pt x="19343" y="20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3400512" y="6231466"/>
              <a:ext cx="145557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10183" y="0"/>
                  </a:moveTo>
                  <a:cubicBezTo>
                    <a:pt x="12960" y="1751"/>
                    <a:pt x="15737" y="3503"/>
                    <a:pt x="17897" y="5886"/>
                  </a:cubicBezTo>
                  <a:cubicBezTo>
                    <a:pt x="20057" y="8270"/>
                    <a:pt x="21600" y="11286"/>
                    <a:pt x="21137" y="13719"/>
                  </a:cubicBezTo>
                  <a:cubicBezTo>
                    <a:pt x="20674" y="16151"/>
                    <a:pt x="18206" y="18000"/>
                    <a:pt x="14349" y="19216"/>
                  </a:cubicBezTo>
                  <a:cubicBezTo>
                    <a:pt x="10491" y="20432"/>
                    <a:pt x="5246" y="210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4130762" y="6491816"/>
              <a:ext cx="190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0"/>
                    <a:pt x="12000" y="0"/>
                    <a:pt x="15600" y="3600"/>
                  </a:cubicBezTo>
                  <a:cubicBezTo>
                    <a:pt x="19200" y="7200"/>
                    <a:pt x="20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4118062" y="6644216"/>
              <a:ext cx="1587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0"/>
                  </a:moveTo>
                  <a:cubicBezTo>
                    <a:pt x="4032" y="8640"/>
                    <a:pt x="8064" y="17280"/>
                    <a:pt x="11664" y="19440"/>
                  </a:cubicBezTo>
                  <a:cubicBezTo>
                    <a:pt x="15264" y="21600"/>
                    <a:pt x="18432" y="17280"/>
                    <a:pt x="2160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4778726" y="6321008"/>
              <a:ext cx="151191" cy="485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370" fill="norm" stroke="1" extrusionOk="0">
                  <a:moveTo>
                    <a:pt x="3563" y="6955"/>
                  </a:moveTo>
                  <a:cubicBezTo>
                    <a:pt x="3563" y="9282"/>
                    <a:pt x="3563" y="11610"/>
                    <a:pt x="3113" y="13891"/>
                  </a:cubicBezTo>
                  <a:cubicBezTo>
                    <a:pt x="2663" y="16172"/>
                    <a:pt x="1763" y="18406"/>
                    <a:pt x="1163" y="19756"/>
                  </a:cubicBezTo>
                  <a:cubicBezTo>
                    <a:pt x="563" y="21106"/>
                    <a:pt x="263" y="21572"/>
                    <a:pt x="113" y="21293"/>
                  </a:cubicBezTo>
                  <a:cubicBezTo>
                    <a:pt x="-37" y="21013"/>
                    <a:pt x="-37" y="19989"/>
                    <a:pt x="113" y="17848"/>
                  </a:cubicBezTo>
                  <a:cubicBezTo>
                    <a:pt x="263" y="15706"/>
                    <a:pt x="563" y="12448"/>
                    <a:pt x="1013" y="9888"/>
                  </a:cubicBezTo>
                  <a:cubicBezTo>
                    <a:pt x="1463" y="7327"/>
                    <a:pt x="2063" y="5465"/>
                    <a:pt x="2963" y="4069"/>
                  </a:cubicBezTo>
                  <a:cubicBezTo>
                    <a:pt x="3863" y="2672"/>
                    <a:pt x="5063" y="1741"/>
                    <a:pt x="6263" y="1136"/>
                  </a:cubicBezTo>
                  <a:cubicBezTo>
                    <a:pt x="7463" y="531"/>
                    <a:pt x="8663" y="251"/>
                    <a:pt x="10013" y="112"/>
                  </a:cubicBezTo>
                  <a:cubicBezTo>
                    <a:pt x="11363" y="-28"/>
                    <a:pt x="12863" y="-28"/>
                    <a:pt x="14363" y="65"/>
                  </a:cubicBezTo>
                  <a:cubicBezTo>
                    <a:pt x="15863" y="158"/>
                    <a:pt x="17363" y="344"/>
                    <a:pt x="18713" y="903"/>
                  </a:cubicBezTo>
                  <a:cubicBezTo>
                    <a:pt x="20063" y="1462"/>
                    <a:pt x="21263" y="2393"/>
                    <a:pt x="21413" y="3370"/>
                  </a:cubicBezTo>
                  <a:cubicBezTo>
                    <a:pt x="21563" y="4348"/>
                    <a:pt x="20663" y="5372"/>
                    <a:pt x="18413" y="6163"/>
                  </a:cubicBezTo>
                  <a:cubicBezTo>
                    <a:pt x="16163" y="6955"/>
                    <a:pt x="12563" y="7513"/>
                    <a:pt x="10013" y="7839"/>
                  </a:cubicBezTo>
                  <a:cubicBezTo>
                    <a:pt x="7463" y="8165"/>
                    <a:pt x="5963" y="8258"/>
                    <a:pt x="5063" y="8491"/>
                  </a:cubicBezTo>
                  <a:cubicBezTo>
                    <a:pt x="4163" y="8724"/>
                    <a:pt x="3863" y="9096"/>
                    <a:pt x="3563" y="9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4867362" y="6523566"/>
              <a:ext cx="222251" cy="236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0" y="9749"/>
                  </a:moveTo>
                  <a:cubicBezTo>
                    <a:pt x="206" y="8793"/>
                    <a:pt x="411" y="7837"/>
                    <a:pt x="1029" y="7073"/>
                  </a:cubicBezTo>
                  <a:cubicBezTo>
                    <a:pt x="1646" y="6308"/>
                    <a:pt x="2674" y="5735"/>
                    <a:pt x="4320" y="6499"/>
                  </a:cubicBezTo>
                  <a:cubicBezTo>
                    <a:pt x="5966" y="7264"/>
                    <a:pt x="8229" y="9366"/>
                    <a:pt x="9463" y="11373"/>
                  </a:cubicBezTo>
                  <a:cubicBezTo>
                    <a:pt x="10697" y="13381"/>
                    <a:pt x="10903" y="15292"/>
                    <a:pt x="10903" y="16917"/>
                  </a:cubicBezTo>
                  <a:cubicBezTo>
                    <a:pt x="10903" y="18542"/>
                    <a:pt x="10697" y="19880"/>
                    <a:pt x="10080" y="20644"/>
                  </a:cubicBezTo>
                  <a:cubicBezTo>
                    <a:pt x="9463" y="21409"/>
                    <a:pt x="8434" y="21600"/>
                    <a:pt x="7817" y="21122"/>
                  </a:cubicBezTo>
                  <a:cubicBezTo>
                    <a:pt x="7200" y="20644"/>
                    <a:pt x="6994" y="19497"/>
                    <a:pt x="7817" y="16535"/>
                  </a:cubicBezTo>
                  <a:cubicBezTo>
                    <a:pt x="8640" y="13572"/>
                    <a:pt x="10491" y="8793"/>
                    <a:pt x="12960" y="5735"/>
                  </a:cubicBezTo>
                  <a:cubicBezTo>
                    <a:pt x="15429" y="2676"/>
                    <a:pt x="18514" y="133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5270185" y="6356350"/>
              <a:ext cx="181378" cy="402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21275" y="455"/>
                  </a:moveTo>
                  <a:cubicBezTo>
                    <a:pt x="20034" y="227"/>
                    <a:pt x="18792" y="0"/>
                    <a:pt x="17551" y="0"/>
                  </a:cubicBezTo>
                  <a:cubicBezTo>
                    <a:pt x="16309" y="0"/>
                    <a:pt x="15068" y="227"/>
                    <a:pt x="13454" y="1194"/>
                  </a:cubicBezTo>
                  <a:cubicBezTo>
                    <a:pt x="11841" y="2160"/>
                    <a:pt x="9854" y="3865"/>
                    <a:pt x="7496" y="6651"/>
                  </a:cubicBezTo>
                  <a:cubicBezTo>
                    <a:pt x="5137" y="9436"/>
                    <a:pt x="2406" y="13301"/>
                    <a:pt x="1041" y="15632"/>
                  </a:cubicBezTo>
                  <a:cubicBezTo>
                    <a:pt x="-325" y="17962"/>
                    <a:pt x="-325" y="18758"/>
                    <a:pt x="916" y="19497"/>
                  </a:cubicBezTo>
                  <a:cubicBezTo>
                    <a:pt x="2158" y="20236"/>
                    <a:pt x="4641" y="20918"/>
                    <a:pt x="8116" y="21259"/>
                  </a:cubicBezTo>
                  <a:cubicBezTo>
                    <a:pt x="11592" y="21600"/>
                    <a:pt x="16061" y="21600"/>
                    <a:pt x="205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5597612" y="6409266"/>
              <a:ext cx="1270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80" y="3812"/>
                    <a:pt x="9360" y="7624"/>
                    <a:pt x="12960" y="11224"/>
                  </a:cubicBezTo>
                  <a:cubicBezTo>
                    <a:pt x="16560" y="14824"/>
                    <a:pt x="19080" y="182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5521412" y="6402916"/>
              <a:ext cx="2857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40" y="2905"/>
                    <a:pt x="14880" y="5811"/>
                    <a:pt x="11680" y="8842"/>
                  </a:cubicBezTo>
                  <a:cubicBezTo>
                    <a:pt x="8480" y="11874"/>
                    <a:pt x="5440" y="15032"/>
                    <a:pt x="3520" y="17179"/>
                  </a:cubicBezTo>
                  <a:cubicBezTo>
                    <a:pt x="1600" y="19326"/>
                    <a:pt x="800" y="204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5932045" y="6485466"/>
              <a:ext cx="237068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64" y="3476"/>
                    <a:pt x="12729" y="6952"/>
                    <a:pt x="9450" y="9434"/>
                  </a:cubicBezTo>
                  <a:cubicBezTo>
                    <a:pt x="6171" y="11917"/>
                    <a:pt x="4050" y="13407"/>
                    <a:pt x="2507" y="14897"/>
                  </a:cubicBezTo>
                  <a:cubicBezTo>
                    <a:pt x="964" y="16386"/>
                    <a:pt x="0" y="17876"/>
                    <a:pt x="0" y="18745"/>
                  </a:cubicBezTo>
                  <a:cubicBezTo>
                    <a:pt x="0" y="19614"/>
                    <a:pt x="964" y="19862"/>
                    <a:pt x="3857" y="20234"/>
                  </a:cubicBezTo>
                  <a:cubicBezTo>
                    <a:pt x="6750" y="20607"/>
                    <a:pt x="11571" y="21103"/>
                    <a:pt x="163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5908762" y="6733116"/>
              <a:ext cx="241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74" y="16200"/>
                    <a:pt x="11747" y="10800"/>
                    <a:pt x="15347" y="7200"/>
                  </a:cubicBezTo>
                  <a:cubicBezTo>
                    <a:pt x="18947" y="3600"/>
                    <a:pt x="20274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6208220" y="6466416"/>
              <a:ext cx="284743" cy="249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12" fill="norm" stroke="1" extrusionOk="0">
                  <a:moveTo>
                    <a:pt x="21524" y="0"/>
                  </a:moveTo>
                  <a:cubicBezTo>
                    <a:pt x="19124" y="3449"/>
                    <a:pt x="16724" y="6897"/>
                    <a:pt x="14324" y="10074"/>
                  </a:cubicBezTo>
                  <a:cubicBezTo>
                    <a:pt x="11924" y="13250"/>
                    <a:pt x="9524" y="16155"/>
                    <a:pt x="7524" y="18061"/>
                  </a:cubicBezTo>
                  <a:cubicBezTo>
                    <a:pt x="5524" y="19966"/>
                    <a:pt x="3924" y="20874"/>
                    <a:pt x="2724" y="21237"/>
                  </a:cubicBezTo>
                  <a:cubicBezTo>
                    <a:pt x="1524" y="21600"/>
                    <a:pt x="724" y="21418"/>
                    <a:pt x="324" y="20511"/>
                  </a:cubicBezTo>
                  <a:cubicBezTo>
                    <a:pt x="-76" y="19603"/>
                    <a:pt x="-76" y="17970"/>
                    <a:pt x="164" y="16790"/>
                  </a:cubicBezTo>
                  <a:cubicBezTo>
                    <a:pt x="404" y="15610"/>
                    <a:pt x="884" y="14884"/>
                    <a:pt x="1924" y="14249"/>
                  </a:cubicBezTo>
                  <a:cubicBezTo>
                    <a:pt x="2964" y="13613"/>
                    <a:pt x="4564" y="13069"/>
                    <a:pt x="6324" y="13341"/>
                  </a:cubicBezTo>
                  <a:cubicBezTo>
                    <a:pt x="8084" y="13613"/>
                    <a:pt x="10004" y="14703"/>
                    <a:pt x="11924" y="16155"/>
                  </a:cubicBezTo>
                  <a:cubicBezTo>
                    <a:pt x="13844" y="17607"/>
                    <a:pt x="15764" y="19422"/>
                    <a:pt x="17684" y="21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6550112" y="6409266"/>
              <a:ext cx="140530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3" h="21600" fill="norm" stroke="1" extrusionOk="0">
                  <a:moveTo>
                    <a:pt x="0" y="0"/>
                  </a:moveTo>
                  <a:cubicBezTo>
                    <a:pt x="3443" y="0"/>
                    <a:pt x="6887" y="0"/>
                    <a:pt x="10643" y="993"/>
                  </a:cubicBezTo>
                  <a:cubicBezTo>
                    <a:pt x="14400" y="1986"/>
                    <a:pt x="18470" y="3972"/>
                    <a:pt x="20035" y="6393"/>
                  </a:cubicBezTo>
                  <a:cubicBezTo>
                    <a:pt x="21600" y="8814"/>
                    <a:pt x="20661" y="11669"/>
                    <a:pt x="17687" y="14276"/>
                  </a:cubicBezTo>
                  <a:cubicBezTo>
                    <a:pt x="14713" y="16883"/>
                    <a:pt x="9704" y="19241"/>
                    <a:pt x="46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7108912" y="6572250"/>
              <a:ext cx="209551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91" y="10800"/>
                    <a:pt x="11782" y="0"/>
                    <a:pt x="15382" y="0"/>
                  </a:cubicBezTo>
                  <a:cubicBezTo>
                    <a:pt x="18982" y="0"/>
                    <a:pt x="20291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7064462" y="6714066"/>
              <a:ext cx="2349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14" y="19200"/>
                    <a:pt x="6227" y="16800"/>
                    <a:pt x="9827" y="13200"/>
                  </a:cubicBezTo>
                  <a:cubicBezTo>
                    <a:pt x="13427" y="9600"/>
                    <a:pt x="17514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7669420" y="6470650"/>
              <a:ext cx="335972" cy="335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16" fill="norm" stroke="1" extrusionOk="0">
                  <a:moveTo>
                    <a:pt x="19736" y="543"/>
                  </a:moveTo>
                  <a:cubicBezTo>
                    <a:pt x="20546" y="272"/>
                    <a:pt x="21356" y="0"/>
                    <a:pt x="21423" y="0"/>
                  </a:cubicBezTo>
                  <a:cubicBezTo>
                    <a:pt x="21491" y="0"/>
                    <a:pt x="20816" y="272"/>
                    <a:pt x="18588" y="1155"/>
                  </a:cubicBezTo>
                  <a:cubicBezTo>
                    <a:pt x="16361" y="2038"/>
                    <a:pt x="12581" y="3532"/>
                    <a:pt x="9949" y="4619"/>
                  </a:cubicBezTo>
                  <a:cubicBezTo>
                    <a:pt x="7316" y="5706"/>
                    <a:pt x="5831" y="6385"/>
                    <a:pt x="4819" y="6996"/>
                  </a:cubicBezTo>
                  <a:cubicBezTo>
                    <a:pt x="3806" y="7608"/>
                    <a:pt x="3266" y="8151"/>
                    <a:pt x="3334" y="8626"/>
                  </a:cubicBezTo>
                  <a:cubicBezTo>
                    <a:pt x="3401" y="9102"/>
                    <a:pt x="4076" y="9509"/>
                    <a:pt x="5156" y="9781"/>
                  </a:cubicBezTo>
                  <a:cubicBezTo>
                    <a:pt x="6236" y="10053"/>
                    <a:pt x="7721" y="10189"/>
                    <a:pt x="8868" y="10325"/>
                  </a:cubicBezTo>
                  <a:cubicBezTo>
                    <a:pt x="10016" y="10460"/>
                    <a:pt x="10826" y="10596"/>
                    <a:pt x="11366" y="11004"/>
                  </a:cubicBezTo>
                  <a:cubicBezTo>
                    <a:pt x="11906" y="11411"/>
                    <a:pt x="12176" y="12091"/>
                    <a:pt x="11974" y="12634"/>
                  </a:cubicBezTo>
                  <a:cubicBezTo>
                    <a:pt x="11771" y="13177"/>
                    <a:pt x="11096" y="13585"/>
                    <a:pt x="9544" y="14468"/>
                  </a:cubicBezTo>
                  <a:cubicBezTo>
                    <a:pt x="7991" y="15351"/>
                    <a:pt x="5561" y="16709"/>
                    <a:pt x="3941" y="17660"/>
                  </a:cubicBezTo>
                  <a:cubicBezTo>
                    <a:pt x="2321" y="18611"/>
                    <a:pt x="1511" y="19155"/>
                    <a:pt x="904" y="19698"/>
                  </a:cubicBezTo>
                  <a:cubicBezTo>
                    <a:pt x="296" y="20242"/>
                    <a:pt x="-109" y="20785"/>
                    <a:pt x="26" y="21125"/>
                  </a:cubicBezTo>
                  <a:cubicBezTo>
                    <a:pt x="161" y="21464"/>
                    <a:pt x="836" y="21600"/>
                    <a:pt x="3131" y="21464"/>
                  </a:cubicBezTo>
                  <a:cubicBezTo>
                    <a:pt x="5426" y="21328"/>
                    <a:pt x="9341" y="20921"/>
                    <a:pt x="12513" y="20581"/>
                  </a:cubicBezTo>
                  <a:cubicBezTo>
                    <a:pt x="15686" y="20242"/>
                    <a:pt x="18116" y="19970"/>
                    <a:pt x="20546" y="196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7528012" y="6935104"/>
              <a:ext cx="184151" cy="127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2328"/>
                  </a:moveTo>
                  <a:cubicBezTo>
                    <a:pt x="993" y="1265"/>
                    <a:pt x="1986" y="203"/>
                    <a:pt x="3103" y="26"/>
                  </a:cubicBezTo>
                  <a:cubicBezTo>
                    <a:pt x="4221" y="-151"/>
                    <a:pt x="5462" y="557"/>
                    <a:pt x="6455" y="3036"/>
                  </a:cubicBezTo>
                  <a:cubicBezTo>
                    <a:pt x="7448" y="5515"/>
                    <a:pt x="8193" y="9764"/>
                    <a:pt x="8193" y="12774"/>
                  </a:cubicBezTo>
                  <a:cubicBezTo>
                    <a:pt x="8193" y="15783"/>
                    <a:pt x="7448" y="17554"/>
                    <a:pt x="6579" y="18970"/>
                  </a:cubicBezTo>
                  <a:cubicBezTo>
                    <a:pt x="5710" y="20387"/>
                    <a:pt x="4717" y="21449"/>
                    <a:pt x="3848" y="21272"/>
                  </a:cubicBezTo>
                  <a:cubicBezTo>
                    <a:pt x="2979" y="21095"/>
                    <a:pt x="2234" y="19679"/>
                    <a:pt x="2234" y="18262"/>
                  </a:cubicBezTo>
                  <a:cubicBezTo>
                    <a:pt x="2234" y="16846"/>
                    <a:pt x="2979" y="15429"/>
                    <a:pt x="4966" y="13128"/>
                  </a:cubicBezTo>
                  <a:cubicBezTo>
                    <a:pt x="6952" y="10826"/>
                    <a:pt x="10179" y="7639"/>
                    <a:pt x="12414" y="5338"/>
                  </a:cubicBezTo>
                  <a:cubicBezTo>
                    <a:pt x="14648" y="3036"/>
                    <a:pt x="15890" y="1619"/>
                    <a:pt x="16014" y="1442"/>
                  </a:cubicBezTo>
                  <a:cubicBezTo>
                    <a:pt x="16138" y="1265"/>
                    <a:pt x="15145" y="2328"/>
                    <a:pt x="14276" y="3921"/>
                  </a:cubicBezTo>
                  <a:cubicBezTo>
                    <a:pt x="13407" y="5515"/>
                    <a:pt x="12662" y="7639"/>
                    <a:pt x="12290" y="10118"/>
                  </a:cubicBezTo>
                  <a:cubicBezTo>
                    <a:pt x="11917" y="12597"/>
                    <a:pt x="11917" y="15429"/>
                    <a:pt x="13531" y="17023"/>
                  </a:cubicBezTo>
                  <a:cubicBezTo>
                    <a:pt x="15145" y="18616"/>
                    <a:pt x="18372" y="18970"/>
                    <a:pt x="21600" y="19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7754495" y="6929966"/>
              <a:ext cx="129118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05" y="3771"/>
                    <a:pt x="13810" y="7543"/>
                    <a:pt x="10800" y="9943"/>
                  </a:cubicBezTo>
                  <a:cubicBezTo>
                    <a:pt x="7790" y="12343"/>
                    <a:pt x="5666" y="13371"/>
                    <a:pt x="3718" y="14571"/>
                  </a:cubicBezTo>
                  <a:cubicBezTo>
                    <a:pt x="1770" y="15771"/>
                    <a:pt x="0" y="17143"/>
                    <a:pt x="0" y="18000"/>
                  </a:cubicBezTo>
                  <a:cubicBezTo>
                    <a:pt x="0" y="18857"/>
                    <a:pt x="1770" y="19200"/>
                    <a:pt x="5666" y="19714"/>
                  </a:cubicBezTo>
                  <a:cubicBezTo>
                    <a:pt x="9561" y="20229"/>
                    <a:pt x="15580" y="209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7724862" y="7107766"/>
              <a:ext cx="171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7927517" y="6968066"/>
              <a:ext cx="210096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1440" y="0"/>
                  </a:moveTo>
                  <a:cubicBezTo>
                    <a:pt x="18200" y="5305"/>
                    <a:pt x="14960" y="10611"/>
                    <a:pt x="12044" y="14021"/>
                  </a:cubicBezTo>
                  <a:cubicBezTo>
                    <a:pt x="9128" y="17432"/>
                    <a:pt x="6536" y="18947"/>
                    <a:pt x="4700" y="19705"/>
                  </a:cubicBezTo>
                  <a:cubicBezTo>
                    <a:pt x="2864" y="20463"/>
                    <a:pt x="1784" y="20463"/>
                    <a:pt x="1028" y="19516"/>
                  </a:cubicBezTo>
                  <a:cubicBezTo>
                    <a:pt x="272" y="18568"/>
                    <a:pt x="-160" y="16674"/>
                    <a:pt x="56" y="15158"/>
                  </a:cubicBezTo>
                  <a:cubicBezTo>
                    <a:pt x="272" y="13642"/>
                    <a:pt x="1136" y="12505"/>
                    <a:pt x="3620" y="13263"/>
                  </a:cubicBezTo>
                  <a:cubicBezTo>
                    <a:pt x="6104" y="14021"/>
                    <a:pt x="10208" y="16674"/>
                    <a:pt x="12800" y="18379"/>
                  </a:cubicBezTo>
                  <a:cubicBezTo>
                    <a:pt x="15392" y="20084"/>
                    <a:pt x="16472" y="20842"/>
                    <a:pt x="1755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8335256" y="6537356"/>
              <a:ext cx="188758" cy="468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29" fill="norm" stroke="1" extrusionOk="0">
                  <a:moveTo>
                    <a:pt x="2790" y="4599"/>
                  </a:moveTo>
                  <a:cubicBezTo>
                    <a:pt x="3030" y="7215"/>
                    <a:pt x="3270" y="9830"/>
                    <a:pt x="2790" y="12348"/>
                  </a:cubicBezTo>
                  <a:cubicBezTo>
                    <a:pt x="2310" y="14867"/>
                    <a:pt x="1110" y="17288"/>
                    <a:pt x="510" y="18886"/>
                  </a:cubicBezTo>
                  <a:cubicBezTo>
                    <a:pt x="-90" y="20485"/>
                    <a:pt x="-90" y="21259"/>
                    <a:pt x="150" y="21405"/>
                  </a:cubicBezTo>
                  <a:cubicBezTo>
                    <a:pt x="390" y="21550"/>
                    <a:pt x="870" y="21066"/>
                    <a:pt x="1110" y="19564"/>
                  </a:cubicBezTo>
                  <a:cubicBezTo>
                    <a:pt x="1350" y="18063"/>
                    <a:pt x="1350" y="15545"/>
                    <a:pt x="1830" y="13026"/>
                  </a:cubicBezTo>
                  <a:cubicBezTo>
                    <a:pt x="2310" y="10508"/>
                    <a:pt x="3270" y="7989"/>
                    <a:pt x="5190" y="5955"/>
                  </a:cubicBezTo>
                  <a:cubicBezTo>
                    <a:pt x="7110" y="3921"/>
                    <a:pt x="9990" y="2372"/>
                    <a:pt x="11910" y="1451"/>
                  </a:cubicBezTo>
                  <a:cubicBezTo>
                    <a:pt x="13830" y="531"/>
                    <a:pt x="14790" y="241"/>
                    <a:pt x="15870" y="95"/>
                  </a:cubicBezTo>
                  <a:cubicBezTo>
                    <a:pt x="16950" y="-50"/>
                    <a:pt x="18150" y="-50"/>
                    <a:pt x="19230" y="241"/>
                  </a:cubicBezTo>
                  <a:cubicBezTo>
                    <a:pt x="20310" y="531"/>
                    <a:pt x="21270" y="1112"/>
                    <a:pt x="21390" y="2033"/>
                  </a:cubicBezTo>
                  <a:cubicBezTo>
                    <a:pt x="21510" y="2953"/>
                    <a:pt x="20790" y="4212"/>
                    <a:pt x="17910" y="5423"/>
                  </a:cubicBezTo>
                  <a:cubicBezTo>
                    <a:pt x="15030" y="6633"/>
                    <a:pt x="9990" y="7796"/>
                    <a:pt x="6870" y="8377"/>
                  </a:cubicBezTo>
                  <a:cubicBezTo>
                    <a:pt x="3750" y="8958"/>
                    <a:pt x="2550" y="8958"/>
                    <a:pt x="2670" y="8910"/>
                  </a:cubicBezTo>
                  <a:cubicBezTo>
                    <a:pt x="2790" y="8861"/>
                    <a:pt x="4230" y="8764"/>
                    <a:pt x="5670" y="8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8486862" y="6688666"/>
              <a:ext cx="1079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82" y="6400"/>
                    <a:pt x="10165" y="12800"/>
                    <a:pt x="13765" y="16400"/>
                  </a:cubicBezTo>
                  <a:cubicBezTo>
                    <a:pt x="17365" y="20000"/>
                    <a:pt x="19482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8473642" y="6701366"/>
              <a:ext cx="133871" cy="1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311" fill="norm" stroke="1" extrusionOk="0">
                  <a:moveTo>
                    <a:pt x="21345" y="0"/>
                  </a:moveTo>
                  <a:cubicBezTo>
                    <a:pt x="17970" y="2367"/>
                    <a:pt x="14595" y="4734"/>
                    <a:pt x="11220" y="7693"/>
                  </a:cubicBezTo>
                  <a:cubicBezTo>
                    <a:pt x="7845" y="10652"/>
                    <a:pt x="4470" y="14203"/>
                    <a:pt x="2445" y="16718"/>
                  </a:cubicBezTo>
                  <a:cubicBezTo>
                    <a:pt x="420" y="19233"/>
                    <a:pt x="-255" y="20712"/>
                    <a:pt x="82" y="21156"/>
                  </a:cubicBezTo>
                  <a:cubicBezTo>
                    <a:pt x="420" y="21600"/>
                    <a:pt x="1770" y="21008"/>
                    <a:pt x="3120" y="20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8668600" y="6536266"/>
              <a:ext cx="110363" cy="25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469" fill="norm" stroke="1" extrusionOk="0">
                  <a:moveTo>
                    <a:pt x="21249" y="0"/>
                  </a:moveTo>
                  <a:cubicBezTo>
                    <a:pt x="19211" y="0"/>
                    <a:pt x="17174" y="0"/>
                    <a:pt x="15543" y="357"/>
                  </a:cubicBezTo>
                  <a:cubicBezTo>
                    <a:pt x="13913" y="714"/>
                    <a:pt x="12691" y="1428"/>
                    <a:pt x="10245" y="3749"/>
                  </a:cubicBezTo>
                  <a:cubicBezTo>
                    <a:pt x="7800" y="6069"/>
                    <a:pt x="4132" y="9997"/>
                    <a:pt x="2094" y="12942"/>
                  </a:cubicBezTo>
                  <a:cubicBezTo>
                    <a:pt x="57" y="15888"/>
                    <a:pt x="-351" y="17851"/>
                    <a:pt x="260" y="19190"/>
                  </a:cubicBezTo>
                  <a:cubicBezTo>
                    <a:pt x="872" y="20529"/>
                    <a:pt x="2502" y="21243"/>
                    <a:pt x="5966" y="21421"/>
                  </a:cubicBezTo>
                  <a:cubicBezTo>
                    <a:pt x="9430" y="21600"/>
                    <a:pt x="14728" y="21243"/>
                    <a:pt x="20026" y="20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8819178" y="6597650"/>
              <a:ext cx="207435" cy="13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2" fill="norm" stroke="1" extrusionOk="0">
                  <a:moveTo>
                    <a:pt x="1763" y="328"/>
                  </a:moveTo>
                  <a:cubicBezTo>
                    <a:pt x="2865" y="0"/>
                    <a:pt x="3967" y="-327"/>
                    <a:pt x="5290" y="655"/>
                  </a:cubicBezTo>
                  <a:cubicBezTo>
                    <a:pt x="6612" y="1637"/>
                    <a:pt x="8155" y="3928"/>
                    <a:pt x="8596" y="6873"/>
                  </a:cubicBezTo>
                  <a:cubicBezTo>
                    <a:pt x="9037" y="9818"/>
                    <a:pt x="8376" y="13418"/>
                    <a:pt x="7604" y="15709"/>
                  </a:cubicBezTo>
                  <a:cubicBezTo>
                    <a:pt x="6833" y="18000"/>
                    <a:pt x="5951" y="18982"/>
                    <a:pt x="4959" y="19800"/>
                  </a:cubicBezTo>
                  <a:cubicBezTo>
                    <a:pt x="3967" y="20618"/>
                    <a:pt x="2865" y="21273"/>
                    <a:pt x="1873" y="20946"/>
                  </a:cubicBezTo>
                  <a:cubicBezTo>
                    <a:pt x="882" y="20618"/>
                    <a:pt x="0" y="19309"/>
                    <a:pt x="0" y="18000"/>
                  </a:cubicBezTo>
                  <a:cubicBezTo>
                    <a:pt x="0" y="16691"/>
                    <a:pt x="882" y="15382"/>
                    <a:pt x="2976" y="12928"/>
                  </a:cubicBezTo>
                  <a:cubicBezTo>
                    <a:pt x="5069" y="10473"/>
                    <a:pt x="8376" y="6873"/>
                    <a:pt x="10800" y="4746"/>
                  </a:cubicBezTo>
                  <a:cubicBezTo>
                    <a:pt x="13224" y="2618"/>
                    <a:pt x="14767" y="1964"/>
                    <a:pt x="15098" y="2455"/>
                  </a:cubicBezTo>
                  <a:cubicBezTo>
                    <a:pt x="15429" y="2946"/>
                    <a:pt x="14547" y="4582"/>
                    <a:pt x="13776" y="6382"/>
                  </a:cubicBezTo>
                  <a:cubicBezTo>
                    <a:pt x="13004" y="8182"/>
                    <a:pt x="12343" y="10146"/>
                    <a:pt x="11902" y="12437"/>
                  </a:cubicBezTo>
                  <a:cubicBezTo>
                    <a:pt x="11461" y="14728"/>
                    <a:pt x="11241" y="17346"/>
                    <a:pt x="12233" y="18818"/>
                  </a:cubicBezTo>
                  <a:cubicBezTo>
                    <a:pt x="13224" y="20291"/>
                    <a:pt x="15429" y="20618"/>
                    <a:pt x="17192" y="20128"/>
                  </a:cubicBezTo>
                  <a:cubicBezTo>
                    <a:pt x="18955" y="19637"/>
                    <a:pt x="20278" y="18328"/>
                    <a:pt x="21600" y="17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9039312" y="6517216"/>
              <a:ext cx="10034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7" h="21600" fill="norm" stroke="1" extrusionOk="0">
                  <a:moveTo>
                    <a:pt x="0" y="0"/>
                  </a:moveTo>
                  <a:cubicBezTo>
                    <a:pt x="5506" y="1473"/>
                    <a:pt x="11012" y="2945"/>
                    <a:pt x="15035" y="5236"/>
                  </a:cubicBezTo>
                  <a:cubicBezTo>
                    <a:pt x="19059" y="7527"/>
                    <a:pt x="21600" y="10636"/>
                    <a:pt x="19059" y="13500"/>
                  </a:cubicBezTo>
                  <a:cubicBezTo>
                    <a:pt x="16518" y="16364"/>
                    <a:pt x="8894" y="18982"/>
                    <a:pt x="12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851612" y="7388622"/>
              <a:ext cx="222684" cy="358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294" fill="norm" stroke="1" extrusionOk="0">
                  <a:moveTo>
                    <a:pt x="13083" y="2551"/>
                  </a:moveTo>
                  <a:cubicBezTo>
                    <a:pt x="12268" y="1546"/>
                    <a:pt x="11453" y="541"/>
                    <a:pt x="10536" y="165"/>
                  </a:cubicBezTo>
                  <a:cubicBezTo>
                    <a:pt x="9619" y="-212"/>
                    <a:pt x="8600" y="39"/>
                    <a:pt x="7174" y="1107"/>
                  </a:cubicBezTo>
                  <a:cubicBezTo>
                    <a:pt x="5747" y="2174"/>
                    <a:pt x="3913" y="4058"/>
                    <a:pt x="2589" y="6695"/>
                  </a:cubicBezTo>
                  <a:cubicBezTo>
                    <a:pt x="1264" y="9332"/>
                    <a:pt x="449" y="12723"/>
                    <a:pt x="144" y="15046"/>
                  </a:cubicBezTo>
                  <a:cubicBezTo>
                    <a:pt x="-162" y="17369"/>
                    <a:pt x="42" y="18625"/>
                    <a:pt x="551" y="19504"/>
                  </a:cubicBezTo>
                  <a:cubicBezTo>
                    <a:pt x="1061" y="20383"/>
                    <a:pt x="1876" y="20886"/>
                    <a:pt x="3302" y="21137"/>
                  </a:cubicBezTo>
                  <a:cubicBezTo>
                    <a:pt x="4729" y="21388"/>
                    <a:pt x="6766" y="21388"/>
                    <a:pt x="9110" y="20760"/>
                  </a:cubicBezTo>
                  <a:cubicBezTo>
                    <a:pt x="11453" y="20132"/>
                    <a:pt x="14102" y="18876"/>
                    <a:pt x="15732" y="17872"/>
                  </a:cubicBezTo>
                  <a:cubicBezTo>
                    <a:pt x="17363" y="16867"/>
                    <a:pt x="17974" y="16114"/>
                    <a:pt x="18280" y="15360"/>
                  </a:cubicBezTo>
                  <a:cubicBezTo>
                    <a:pt x="18585" y="14607"/>
                    <a:pt x="18585" y="13853"/>
                    <a:pt x="18178" y="13288"/>
                  </a:cubicBezTo>
                  <a:cubicBezTo>
                    <a:pt x="17770" y="12723"/>
                    <a:pt x="16955" y="12346"/>
                    <a:pt x="16242" y="12472"/>
                  </a:cubicBezTo>
                  <a:cubicBezTo>
                    <a:pt x="15529" y="12597"/>
                    <a:pt x="14917" y="13225"/>
                    <a:pt x="14612" y="13853"/>
                  </a:cubicBezTo>
                  <a:cubicBezTo>
                    <a:pt x="14306" y="14481"/>
                    <a:pt x="14306" y="15109"/>
                    <a:pt x="14408" y="15737"/>
                  </a:cubicBezTo>
                  <a:cubicBezTo>
                    <a:pt x="14510" y="16365"/>
                    <a:pt x="14713" y="16993"/>
                    <a:pt x="15529" y="17369"/>
                  </a:cubicBezTo>
                  <a:cubicBezTo>
                    <a:pt x="16344" y="17746"/>
                    <a:pt x="17770" y="17872"/>
                    <a:pt x="18789" y="17621"/>
                  </a:cubicBezTo>
                  <a:cubicBezTo>
                    <a:pt x="19808" y="17369"/>
                    <a:pt x="20419" y="16741"/>
                    <a:pt x="20827" y="16114"/>
                  </a:cubicBezTo>
                  <a:cubicBezTo>
                    <a:pt x="21234" y="15486"/>
                    <a:pt x="21438" y="14858"/>
                    <a:pt x="21438" y="14230"/>
                  </a:cubicBezTo>
                  <a:cubicBezTo>
                    <a:pt x="21438" y="13602"/>
                    <a:pt x="21234" y="12974"/>
                    <a:pt x="20725" y="12723"/>
                  </a:cubicBezTo>
                  <a:cubicBezTo>
                    <a:pt x="20215" y="12472"/>
                    <a:pt x="19400" y="12597"/>
                    <a:pt x="18585" y="12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1158962" y="7586133"/>
              <a:ext cx="127001" cy="99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19"/>
                  </a:moveTo>
                  <a:cubicBezTo>
                    <a:pt x="360" y="6434"/>
                    <a:pt x="720" y="11949"/>
                    <a:pt x="1080" y="12409"/>
                  </a:cubicBezTo>
                  <a:cubicBezTo>
                    <a:pt x="1440" y="12868"/>
                    <a:pt x="1800" y="8272"/>
                    <a:pt x="2520" y="5055"/>
                  </a:cubicBezTo>
                  <a:cubicBezTo>
                    <a:pt x="3240" y="1838"/>
                    <a:pt x="4320" y="0"/>
                    <a:pt x="5580" y="0"/>
                  </a:cubicBezTo>
                  <a:cubicBezTo>
                    <a:pt x="6840" y="0"/>
                    <a:pt x="8280" y="1838"/>
                    <a:pt x="9180" y="3906"/>
                  </a:cubicBezTo>
                  <a:cubicBezTo>
                    <a:pt x="10080" y="5974"/>
                    <a:pt x="10440" y="8272"/>
                    <a:pt x="10260" y="10570"/>
                  </a:cubicBezTo>
                  <a:cubicBezTo>
                    <a:pt x="10080" y="12868"/>
                    <a:pt x="9360" y="15166"/>
                    <a:pt x="8820" y="15166"/>
                  </a:cubicBezTo>
                  <a:cubicBezTo>
                    <a:pt x="8280" y="15166"/>
                    <a:pt x="7920" y="12868"/>
                    <a:pt x="8100" y="10570"/>
                  </a:cubicBezTo>
                  <a:cubicBezTo>
                    <a:pt x="8280" y="8272"/>
                    <a:pt x="9000" y="5974"/>
                    <a:pt x="10260" y="4366"/>
                  </a:cubicBezTo>
                  <a:cubicBezTo>
                    <a:pt x="11520" y="2757"/>
                    <a:pt x="13320" y="1838"/>
                    <a:pt x="15300" y="3677"/>
                  </a:cubicBezTo>
                  <a:cubicBezTo>
                    <a:pt x="17280" y="5515"/>
                    <a:pt x="19440" y="10111"/>
                    <a:pt x="20520" y="13557"/>
                  </a:cubicBezTo>
                  <a:cubicBezTo>
                    <a:pt x="21600" y="17004"/>
                    <a:pt x="21600" y="1930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1311362" y="7541683"/>
              <a:ext cx="82572" cy="191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483" fill="norm" stroke="1" extrusionOk="0">
                  <a:moveTo>
                    <a:pt x="6480" y="4747"/>
                  </a:moveTo>
                  <a:cubicBezTo>
                    <a:pt x="7020" y="13055"/>
                    <a:pt x="7560" y="21363"/>
                    <a:pt x="7560" y="21481"/>
                  </a:cubicBezTo>
                  <a:cubicBezTo>
                    <a:pt x="7560" y="21600"/>
                    <a:pt x="7020" y="13530"/>
                    <a:pt x="7020" y="8901"/>
                  </a:cubicBezTo>
                  <a:cubicBezTo>
                    <a:pt x="7020" y="4273"/>
                    <a:pt x="7560" y="3086"/>
                    <a:pt x="8640" y="2018"/>
                  </a:cubicBezTo>
                  <a:cubicBezTo>
                    <a:pt x="9720" y="949"/>
                    <a:pt x="11340" y="0"/>
                    <a:pt x="13230" y="0"/>
                  </a:cubicBezTo>
                  <a:cubicBezTo>
                    <a:pt x="15120" y="0"/>
                    <a:pt x="17280" y="949"/>
                    <a:pt x="18900" y="2018"/>
                  </a:cubicBezTo>
                  <a:cubicBezTo>
                    <a:pt x="20520" y="3086"/>
                    <a:pt x="21600" y="4273"/>
                    <a:pt x="20790" y="6053"/>
                  </a:cubicBezTo>
                  <a:cubicBezTo>
                    <a:pt x="19980" y="7833"/>
                    <a:pt x="17280" y="10207"/>
                    <a:pt x="14580" y="11631"/>
                  </a:cubicBezTo>
                  <a:cubicBezTo>
                    <a:pt x="11880" y="13055"/>
                    <a:pt x="9180" y="13530"/>
                    <a:pt x="6750" y="13055"/>
                  </a:cubicBezTo>
                  <a:cubicBezTo>
                    <a:pt x="4320" y="12580"/>
                    <a:pt x="2160" y="11156"/>
                    <a:pt x="0" y="9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1432012" y="7362472"/>
              <a:ext cx="44451" cy="253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476"/>
                  </a:moveTo>
                  <a:cubicBezTo>
                    <a:pt x="5143" y="119"/>
                    <a:pt x="10286" y="-238"/>
                    <a:pt x="13371" y="208"/>
                  </a:cubicBezTo>
                  <a:cubicBezTo>
                    <a:pt x="16457" y="655"/>
                    <a:pt x="17486" y="1904"/>
                    <a:pt x="17486" y="5028"/>
                  </a:cubicBezTo>
                  <a:cubicBezTo>
                    <a:pt x="17486" y="8152"/>
                    <a:pt x="16457" y="13150"/>
                    <a:pt x="16971" y="16185"/>
                  </a:cubicBezTo>
                  <a:cubicBezTo>
                    <a:pt x="17486" y="19220"/>
                    <a:pt x="19543" y="20291"/>
                    <a:pt x="21600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1509664" y="7512943"/>
              <a:ext cx="93799" cy="117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030" fill="norm" stroke="1" extrusionOk="0">
                  <a:moveTo>
                    <a:pt x="5431" y="1356"/>
                  </a:moveTo>
                  <a:cubicBezTo>
                    <a:pt x="7831" y="598"/>
                    <a:pt x="10231" y="-160"/>
                    <a:pt x="10231" y="29"/>
                  </a:cubicBezTo>
                  <a:cubicBezTo>
                    <a:pt x="10231" y="219"/>
                    <a:pt x="7831" y="1356"/>
                    <a:pt x="5671" y="4008"/>
                  </a:cubicBezTo>
                  <a:cubicBezTo>
                    <a:pt x="3511" y="6661"/>
                    <a:pt x="1591" y="10829"/>
                    <a:pt x="631" y="13861"/>
                  </a:cubicBezTo>
                  <a:cubicBezTo>
                    <a:pt x="-329" y="16893"/>
                    <a:pt x="-329" y="18787"/>
                    <a:pt x="1591" y="19924"/>
                  </a:cubicBezTo>
                  <a:cubicBezTo>
                    <a:pt x="3511" y="21061"/>
                    <a:pt x="7351" y="21440"/>
                    <a:pt x="10951" y="20493"/>
                  </a:cubicBezTo>
                  <a:cubicBezTo>
                    <a:pt x="14551" y="19545"/>
                    <a:pt x="17911" y="17272"/>
                    <a:pt x="21271" y="14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1647912" y="7513035"/>
              <a:ext cx="139701" cy="112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3" fill="norm" stroke="1" extrusionOk="0">
                  <a:moveTo>
                    <a:pt x="0" y="210"/>
                  </a:moveTo>
                  <a:cubicBezTo>
                    <a:pt x="0" y="4137"/>
                    <a:pt x="0" y="8064"/>
                    <a:pt x="327" y="11992"/>
                  </a:cubicBezTo>
                  <a:cubicBezTo>
                    <a:pt x="655" y="15919"/>
                    <a:pt x="1309" y="19846"/>
                    <a:pt x="1636" y="20632"/>
                  </a:cubicBezTo>
                  <a:cubicBezTo>
                    <a:pt x="1964" y="21417"/>
                    <a:pt x="1964" y="19061"/>
                    <a:pt x="2127" y="15722"/>
                  </a:cubicBezTo>
                  <a:cubicBezTo>
                    <a:pt x="2291" y="12384"/>
                    <a:pt x="2618" y="8064"/>
                    <a:pt x="2945" y="4922"/>
                  </a:cubicBezTo>
                  <a:cubicBezTo>
                    <a:pt x="3273" y="1781"/>
                    <a:pt x="3600" y="-183"/>
                    <a:pt x="4091" y="13"/>
                  </a:cubicBezTo>
                  <a:cubicBezTo>
                    <a:pt x="4582" y="210"/>
                    <a:pt x="5236" y="2566"/>
                    <a:pt x="5564" y="4726"/>
                  </a:cubicBezTo>
                  <a:cubicBezTo>
                    <a:pt x="5891" y="6886"/>
                    <a:pt x="5891" y="8850"/>
                    <a:pt x="6382" y="11010"/>
                  </a:cubicBezTo>
                  <a:cubicBezTo>
                    <a:pt x="6873" y="13170"/>
                    <a:pt x="7855" y="15526"/>
                    <a:pt x="8509" y="15722"/>
                  </a:cubicBezTo>
                  <a:cubicBezTo>
                    <a:pt x="9164" y="15919"/>
                    <a:pt x="9491" y="13955"/>
                    <a:pt x="9655" y="11992"/>
                  </a:cubicBezTo>
                  <a:cubicBezTo>
                    <a:pt x="9818" y="10028"/>
                    <a:pt x="9818" y="8064"/>
                    <a:pt x="10145" y="6101"/>
                  </a:cubicBezTo>
                  <a:cubicBezTo>
                    <a:pt x="10473" y="4137"/>
                    <a:pt x="11127" y="2173"/>
                    <a:pt x="12109" y="1781"/>
                  </a:cubicBezTo>
                  <a:cubicBezTo>
                    <a:pt x="13091" y="1388"/>
                    <a:pt x="14400" y="2566"/>
                    <a:pt x="16036" y="5119"/>
                  </a:cubicBezTo>
                  <a:cubicBezTo>
                    <a:pt x="17673" y="7672"/>
                    <a:pt x="19636" y="11599"/>
                    <a:pt x="21600" y="15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1783353" y="7479554"/>
              <a:ext cx="118560" cy="128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0821" fill="norm" stroke="1" extrusionOk="0">
                  <a:moveTo>
                    <a:pt x="5310" y="10749"/>
                  </a:moveTo>
                  <a:cubicBezTo>
                    <a:pt x="6447" y="9378"/>
                    <a:pt x="7584" y="8006"/>
                    <a:pt x="8721" y="5949"/>
                  </a:cubicBezTo>
                  <a:cubicBezTo>
                    <a:pt x="9858" y="3892"/>
                    <a:pt x="10994" y="1149"/>
                    <a:pt x="10805" y="292"/>
                  </a:cubicBezTo>
                  <a:cubicBezTo>
                    <a:pt x="10615" y="-565"/>
                    <a:pt x="9100" y="464"/>
                    <a:pt x="7015" y="3378"/>
                  </a:cubicBezTo>
                  <a:cubicBezTo>
                    <a:pt x="4931" y="6292"/>
                    <a:pt x="2279" y="11092"/>
                    <a:pt x="952" y="14349"/>
                  </a:cubicBezTo>
                  <a:cubicBezTo>
                    <a:pt x="-374" y="17606"/>
                    <a:pt x="-374" y="19321"/>
                    <a:pt x="1331" y="20178"/>
                  </a:cubicBezTo>
                  <a:cubicBezTo>
                    <a:pt x="3037" y="21035"/>
                    <a:pt x="6447" y="21035"/>
                    <a:pt x="10047" y="20178"/>
                  </a:cubicBezTo>
                  <a:cubicBezTo>
                    <a:pt x="13647" y="19321"/>
                    <a:pt x="17437" y="17606"/>
                    <a:pt x="21226" y="15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1924683" y="7448234"/>
              <a:ext cx="104230" cy="137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321" fill="norm" stroke="1" extrusionOk="0">
                  <a:moveTo>
                    <a:pt x="4425" y="9212"/>
                  </a:moveTo>
                  <a:cubicBezTo>
                    <a:pt x="2697" y="12157"/>
                    <a:pt x="969" y="15103"/>
                    <a:pt x="321" y="17394"/>
                  </a:cubicBezTo>
                  <a:cubicBezTo>
                    <a:pt x="-327" y="19685"/>
                    <a:pt x="105" y="21321"/>
                    <a:pt x="753" y="21321"/>
                  </a:cubicBezTo>
                  <a:cubicBezTo>
                    <a:pt x="1401" y="21321"/>
                    <a:pt x="2265" y="19685"/>
                    <a:pt x="3561" y="16248"/>
                  </a:cubicBezTo>
                  <a:cubicBezTo>
                    <a:pt x="4857" y="12812"/>
                    <a:pt x="6585" y="7576"/>
                    <a:pt x="8097" y="4303"/>
                  </a:cubicBezTo>
                  <a:cubicBezTo>
                    <a:pt x="9609" y="1030"/>
                    <a:pt x="10905" y="-279"/>
                    <a:pt x="12201" y="48"/>
                  </a:cubicBezTo>
                  <a:cubicBezTo>
                    <a:pt x="13497" y="376"/>
                    <a:pt x="14793" y="2339"/>
                    <a:pt x="15657" y="4957"/>
                  </a:cubicBezTo>
                  <a:cubicBezTo>
                    <a:pt x="16521" y="7576"/>
                    <a:pt x="16953" y="10848"/>
                    <a:pt x="17817" y="13139"/>
                  </a:cubicBezTo>
                  <a:cubicBezTo>
                    <a:pt x="18681" y="15430"/>
                    <a:pt x="19977" y="16739"/>
                    <a:pt x="21273" y="18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2099770" y="7279216"/>
              <a:ext cx="49793" cy="26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523" fill="norm" stroke="1" extrusionOk="0">
                  <a:moveTo>
                    <a:pt x="13071" y="0"/>
                  </a:moveTo>
                  <a:cubicBezTo>
                    <a:pt x="8571" y="5569"/>
                    <a:pt x="4071" y="11137"/>
                    <a:pt x="1821" y="14428"/>
                  </a:cubicBezTo>
                  <a:cubicBezTo>
                    <a:pt x="-429" y="17719"/>
                    <a:pt x="-429" y="18731"/>
                    <a:pt x="921" y="19659"/>
                  </a:cubicBezTo>
                  <a:cubicBezTo>
                    <a:pt x="2271" y="20588"/>
                    <a:pt x="4971" y="21431"/>
                    <a:pt x="8571" y="21516"/>
                  </a:cubicBezTo>
                  <a:cubicBezTo>
                    <a:pt x="12171" y="21600"/>
                    <a:pt x="16671" y="20925"/>
                    <a:pt x="21171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2073362" y="7355416"/>
              <a:ext cx="279401" cy="139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14507"/>
                  </a:moveTo>
                  <a:cubicBezTo>
                    <a:pt x="3927" y="13863"/>
                    <a:pt x="7855" y="13218"/>
                    <a:pt x="10309" y="12412"/>
                  </a:cubicBezTo>
                  <a:cubicBezTo>
                    <a:pt x="12764" y="11606"/>
                    <a:pt x="13745" y="10639"/>
                    <a:pt x="13827" y="9994"/>
                  </a:cubicBezTo>
                  <a:cubicBezTo>
                    <a:pt x="13909" y="9349"/>
                    <a:pt x="13091" y="9027"/>
                    <a:pt x="12355" y="9510"/>
                  </a:cubicBezTo>
                  <a:cubicBezTo>
                    <a:pt x="11618" y="9994"/>
                    <a:pt x="10964" y="11284"/>
                    <a:pt x="10391" y="12573"/>
                  </a:cubicBezTo>
                  <a:cubicBezTo>
                    <a:pt x="9818" y="13863"/>
                    <a:pt x="9327" y="15152"/>
                    <a:pt x="9082" y="16603"/>
                  </a:cubicBezTo>
                  <a:cubicBezTo>
                    <a:pt x="8836" y="18054"/>
                    <a:pt x="8836" y="19666"/>
                    <a:pt x="9245" y="20149"/>
                  </a:cubicBezTo>
                  <a:cubicBezTo>
                    <a:pt x="9655" y="20633"/>
                    <a:pt x="10473" y="19988"/>
                    <a:pt x="11455" y="18537"/>
                  </a:cubicBezTo>
                  <a:cubicBezTo>
                    <a:pt x="12436" y="17087"/>
                    <a:pt x="13582" y="14830"/>
                    <a:pt x="14564" y="13540"/>
                  </a:cubicBezTo>
                  <a:cubicBezTo>
                    <a:pt x="15545" y="12251"/>
                    <a:pt x="16364" y="11928"/>
                    <a:pt x="16936" y="12573"/>
                  </a:cubicBezTo>
                  <a:cubicBezTo>
                    <a:pt x="17509" y="13218"/>
                    <a:pt x="17836" y="14830"/>
                    <a:pt x="17918" y="16764"/>
                  </a:cubicBezTo>
                  <a:cubicBezTo>
                    <a:pt x="18000" y="18699"/>
                    <a:pt x="17836" y="20955"/>
                    <a:pt x="17591" y="21278"/>
                  </a:cubicBezTo>
                  <a:cubicBezTo>
                    <a:pt x="17345" y="21600"/>
                    <a:pt x="17018" y="19988"/>
                    <a:pt x="17264" y="16764"/>
                  </a:cubicBezTo>
                  <a:cubicBezTo>
                    <a:pt x="17509" y="13540"/>
                    <a:pt x="18327" y="8704"/>
                    <a:pt x="19145" y="5642"/>
                  </a:cubicBezTo>
                  <a:cubicBezTo>
                    <a:pt x="19964" y="2579"/>
                    <a:pt x="20782" y="129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2359112" y="7361766"/>
              <a:ext cx="132292" cy="237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88" fill="norm" stroke="1" extrusionOk="0">
                  <a:moveTo>
                    <a:pt x="4114" y="0"/>
                  </a:moveTo>
                  <a:cubicBezTo>
                    <a:pt x="3771" y="956"/>
                    <a:pt x="3429" y="1912"/>
                    <a:pt x="3429" y="2867"/>
                  </a:cubicBezTo>
                  <a:cubicBezTo>
                    <a:pt x="3429" y="3823"/>
                    <a:pt x="3771" y="4779"/>
                    <a:pt x="4800" y="5257"/>
                  </a:cubicBezTo>
                  <a:cubicBezTo>
                    <a:pt x="5829" y="5735"/>
                    <a:pt x="7543" y="5735"/>
                    <a:pt x="9086" y="5448"/>
                  </a:cubicBezTo>
                  <a:cubicBezTo>
                    <a:pt x="10629" y="5161"/>
                    <a:pt x="12000" y="4588"/>
                    <a:pt x="13543" y="3823"/>
                  </a:cubicBezTo>
                  <a:cubicBezTo>
                    <a:pt x="15086" y="3058"/>
                    <a:pt x="16800" y="2103"/>
                    <a:pt x="17486" y="2103"/>
                  </a:cubicBezTo>
                  <a:cubicBezTo>
                    <a:pt x="18171" y="2103"/>
                    <a:pt x="17829" y="3058"/>
                    <a:pt x="18343" y="5543"/>
                  </a:cubicBezTo>
                  <a:cubicBezTo>
                    <a:pt x="18857" y="8028"/>
                    <a:pt x="20229" y="12042"/>
                    <a:pt x="20914" y="14719"/>
                  </a:cubicBezTo>
                  <a:cubicBezTo>
                    <a:pt x="21600" y="17395"/>
                    <a:pt x="21600" y="18733"/>
                    <a:pt x="20914" y="19688"/>
                  </a:cubicBezTo>
                  <a:cubicBezTo>
                    <a:pt x="20229" y="20644"/>
                    <a:pt x="18857" y="21218"/>
                    <a:pt x="15257" y="21409"/>
                  </a:cubicBezTo>
                  <a:cubicBezTo>
                    <a:pt x="11657" y="21600"/>
                    <a:pt x="5829" y="21409"/>
                    <a:pt x="0" y="21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3141107" y="7274603"/>
              <a:ext cx="119706" cy="26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332" fill="norm" stroke="1" extrusionOk="0">
                  <a:moveTo>
                    <a:pt x="19157" y="2375"/>
                  </a:moveTo>
                  <a:cubicBezTo>
                    <a:pt x="18399" y="1537"/>
                    <a:pt x="17642" y="700"/>
                    <a:pt x="16126" y="282"/>
                  </a:cubicBezTo>
                  <a:cubicBezTo>
                    <a:pt x="14610" y="-137"/>
                    <a:pt x="12336" y="-137"/>
                    <a:pt x="10063" y="616"/>
                  </a:cubicBezTo>
                  <a:cubicBezTo>
                    <a:pt x="7789" y="1370"/>
                    <a:pt x="5515" y="2877"/>
                    <a:pt x="3620" y="5556"/>
                  </a:cubicBezTo>
                  <a:cubicBezTo>
                    <a:pt x="1726" y="8235"/>
                    <a:pt x="210" y="12086"/>
                    <a:pt x="20" y="14933"/>
                  </a:cubicBezTo>
                  <a:cubicBezTo>
                    <a:pt x="-169" y="17779"/>
                    <a:pt x="968" y="19621"/>
                    <a:pt x="3810" y="20542"/>
                  </a:cubicBezTo>
                  <a:cubicBezTo>
                    <a:pt x="6652" y="21463"/>
                    <a:pt x="11199" y="21463"/>
                    <a:pt x="14420" y="21128"/>
                  </a:cubicBezTo>
                  <a:cubicBezTo>
                    <a:pt x="17642" y="20793"/>
                    <a:pt x="19536" y="20123"/>
                    <a:pt x="21431" y="19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3324845" y="7251804"/>
              <a:ext cx="121282" cy="294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7" h="21438" fill="norm" stroke="1" extrusionOk="0">
                  <a:moveTo>
                    <a:pt x="6389" y="7089"/>
                  </a:moveTo>
                  <a:cubicBezTo>
                    <a:pt x="4229" y="11255"/>
                    <a:pt x="2069" y="15421"/>
                    <a:pt x="989" y="17967"/>
                  </a:cubicBezTo>
                  <a:cubicBezTo>
                    <a:pt x="-91" y="20512"/>
                    <a:pt x="-91" y="21438"/>
                    <a:pt x="89" y="21438"/>
                  </a:cubicBezTo>
                  <a:cubicBezTo>
                    <a:pt x="269" y="21438"/>
                    <a:pt x="629" y="20512"/>
                    <a:pt x="1529" y="17581"/>
                  </a:cubicBezTo>
                  <a:cubicBezTo>
                    <a:pt x="2429" y="14649"/>
                    <a:pt x="3869" y="9712"/>
                    <a:pt x="5129" y="6472"/>
                  </a:cubicBezTo>
                  <a:cubicBezTo>
                    <a:pt x="6389" y="3232"/>
                    <a:pt x="7469" y="1689"/>
                    <a:pt x="8909" y="841"/>
                  </a:cubicBezTo>
                  <a:cubicBezTo>
                    <a:pt x="10349" y="-8"/>
                    <a:pt x="12149" y="-162"/>
                    <a:pt x="13589" y="147"/>
                  </a:cubicBezTo>
                  <a:cubicBezTo>
                    <a:pt x="15029" y="455"/>
                    <a:pt x="16109" y="1227"/>
                    <a:pt x="17729" y="3464"/>
                  </a:cubicBezTo>
                  <a:cubicBezTo>
                    <a:pt x="19349" y="5701"/>
                    <a:pt x="21509" y="9404"/>
                    <a:pt x="20249" y="12027"/>
                  </a:cubicBezTo>
                  <a:cubicBezTo>
                    <a:pt x="18989" y="14649"/>
                    <a:pt x="14309" y="16192"/>
                    <a:pt x="11069" y="16964"/>
                  </a:cubicBezTo>
                  <a:cubicBezTo>
                    <a:pt x="7829" y="17735"/>
                    <a:pt x="6029" y="17735"/>
                    <a:pt x="4229" y="17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3505027" y="7285566"/>
              <a:ext cx="85986" cy="2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07" fill="norm" stroke="1" extrusionOk="0">
                  <a:moveTo>
                    <a:pt x="21401" y="0"/>
                  </a:moveTo>
                  <a:cubicBezTo>
                    <a:pt x="17186" y="2972"/>
                    <a:pt x="12972" y="5945"/>
                    <a:pt x="9547" y="9116"/>
                  </a:cubicBezTo>
                  <a:cubicBezTo>
                    <a:pt x="6123" y="12286"/>
                    <a:pt x="3489" y="15655"/>
                    <a:pt x="1908" y="17835"/>
                  </a:cubicBezTo>
                  <a:cubicBezTo>
                    <a:pt x="328" y="20015"/>
                    <a:pt x="-199" y="21006"/>
                    <a:pt x="64" y="21303"/>
                  </a:cubicBezTo>
                  <a:cubicBezTo>
                    <a:pt x="328" y="21600"/>
                    <a:pt x="1381" y="21204"/>
                    <a:pt x="2435" y="20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3527512" y="7235761"/>
              <a:ext cx="158751" cy="4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168" y="12302"/>
                    <a:pt x="6336" y="4448"/>
                    <a:pt x="9936" y="1502"/>
                  </a:cubicBezTo>
                  <a:cubicBezTo>
                    <a:pt x="13536" y="-1443"/>
                    <a:pt x="17568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3508462" y="7361766"/>
              <a:ext cx="2540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40" y="19543"/>
                    <a:pt x="6480" y="17486"/>
                    <a:pt x="10080" y="13886"/>
                  </a:cubicBezTo>
                  <a:cubicBezTo>
                    <a:pt x="13680" y="10286"/>
                    <a:pt x="17640" y="51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3775162" y="7336366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3756112" y="7501466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4486362" y="7336366"/>
              <a:ext cx="635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273"/>
                    <a:pt x="12960" y="6545"/>
                    <a:pt x="9360" y="10145"/>
                  </a:cubicBezTo>
                  <a:cubicBezTo>
                    <a:pt x="5760" y="13745"/>
                    <a:pt x="2880" y="176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4505412" y="7342716"/>
              <a:ext cx="2032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1125" y="11520"/>
                  </a:cubicBezTo>
                  <a:cubicBezTo>
                    <a:pt x="2250" y="8640"/>
                    <a:pt x="4500" y="6480"/>
                    <a:pt x="8100" y="4680"/>
                  </a:cubicBezTo>
                  <a:cubicBezTo>
                    <a:pt x="11700" y="2880"/>
                    <a:pt x="1665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4499062" y="7463366"/>
              <a:ext cx="1905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4530812" y="7234766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40" y="14400"/>
                    <a:pt x="7680" y="7200"/>
                    <a:pt x="11280" y="3600"/>
                  </a:cubicBezTo>
                  <a:cubicBezTo>
                    <a:pt x="14880" y="0"/>
                    <a:pt x="1824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4581612" y="7584016"/>
              <a:ext cx="1143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4400"/>
                    <a:pt x="11200" y="8800"/>
                    <a:pt x="14800" y="12400"/>
                  </a:cubicBezTo>
                  <a:cubicBezTo>
                    <a:pt x="18400" y="16000"/>
                    <a:pt x="20000" y="18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4626062" y="7590366"/>
              <a:ext cx="698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900"/>
                    <a:pt x="7200" y="7800"/>
                    <a:pt x="3600" y="11400"/>
                  </a:cubicBezTo>
                  <a:cubicBezTo>
                    <a:pt x="0" y="15000"/>
                    <a:pt x="0" y="183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4888124" y="7323666"/>
              <a:ext cx="87189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1184" y="0"/>
                  </a:moveTo>
                  <a:cubicBezTo>
                    <a:pt x="18613" y="160"/>
                    <a:pt x="16041" y="320"/>
                    <a:pt x="14241" y="800"/>
                  </a:cubicBezTo>
                  <a:cubicBezTo>
                    <a:pt x="12441" y="1280"/>
                    <a:pt x="11413" y="2080"/>
                    <a:pt x="9098" y="4880"/>
                  </a:cubicBezTo>
                  <a:cubicBezTo>
                    <a:pt x="6784" y="7680"/>
                    <a:pt x="3184" y="12480"/>
                    <a:pt x="1384" y="15440"/>
                  </a:cubicBezTo>
                  <a:cubicBezTo>
                    <a:pt x="-416" y="18400"/>
                    <a:pt x="-416" y="19520"/>
                    <a:pt x="1127" y="20240"/>
                  </a:cubicBezTo>
                  <a:cubicBezTo>
                    <a:pt x="2670" y="20960"/>
                    <a:pt x="5755" y="21280"/>
                    <a:pt x="88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4943997" y="7355416"/>
              <a:ext cx="190066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21314" y="0"/>
                  </a:moveTo>
                  <a:cubicBezTo>
                    <a:pt x="16804" y="5673"/>
                    <a:pt x="12294" y="11345"/>
                    <a:pt x="9446" y="14618"/>
                  </a:cubicBezTo>
                  <a:cubicBezTo>
                    <a:pt x="6598" y="17891"/>
                    <a:pt x="5411" y="18764"/>
                    <a:pt x="4224" y="19418"/>
                  </a:cubicBezTo>
                  <a:cubicBezTo>
                    <a:pt x="3037" y="20073"/>
                    <a:pt x="1850" y="20509"/>
                    <a:pt x="1019" y="20182"/>
                  </a:cubicBezTo>
                  <a:cubicBezTo>
                    <a:pt x="189" y="19855"/>
                    <a:pt x="-286" y="18764"/>
                    <a:pt x="189" y="18109"/>
                  </a:cubicBezTo>
                  <a:cubicBezTo>
                    <a:pt x="663" y="17455"/>
                    <a:pt x="2088" y="17236"/>
                    <a:pt x="5292" y="17891"/>
                  </a:cubicBezTo>
                  <a:cubicBezTo>
                    <a:pt x="8496" y="18545"/>
                    <a:pt x="13481" y="20073"/>
                    <a:pt x="184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5153112" y="7330016"/>
              <a:ext cx="64952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5" h="21600" fill="norm" stroke="1" extrusionOk="0">
                  <a:moveTo>
                    <a:pt x="1964" y="0"/>
                  </a:moveTo>
                  <a:cubicBezTo>
                    <a:pt x="7200" y="1145"/>
                    <a:pt x="12436" y="2291"/>
                    <a:pt x="16036" y="4582"/>
                  </a:cubicBezTo>
                  <a:cubicBezTo>
                    <a:pt x="19636" y="6873"/>
                    <a:pt x="21600" y="10309"/>
                    <a:pt x="18655" y="13336"/>
                  </a:cubicBezTo>
                  <a:cubicBezTo>
                    <a:pt x="15709" y="16364"/>
                    <a:pt x="7855" y="189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5540462" y="7501466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5553162" y="7571316"/>
              <a:ext cx="139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5877012" y="7355416"/>
              <a:ext cx="63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6010362" y="7488766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6423112" y="7368116"/>
              <a:ext cx="190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254"/>
                    <a:pt x="7200" y="10508"/>
                    <a:pt x="3600" y="14108"/>
                  </a:cubicBezTo>
                  <a:cubicBezTo>
                    <a:pt x="0" y="17708"/>
                    <a:pt x="0" y="196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6429462" y="7323666"/>
              <a:ext cx="196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58" y="15429"/>
                    <a:pt x="3716" y="9257"/>
                    <a:pt x="7316" y="5657"/>
                  </a:cubicBezTo>
                  <a:cubicBezTo>
                    <a:pt x="10916" y="2057"/>
                    <a:pt x="16258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6410412" y="7476066"/>
              <a:ext cx="139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6505662" y="7539566"/>
              <a:ext cx="635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6455929" y="7558616"/>
              <a:ext cx="151334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21449" y="0"/>
                  </a:moveTo>
                  <a:cubicBezTo>
                    <a:pt x="17849" y="1714"/>
                    <a:pt x="14249" y="3429"/>
                    <a:pt x="10649" y="6171"/>
                  </a:cubicBezTo>
                  <a:cubicBezTo>
                    <a:pt x="7049" y="8914"/>
                    <a:pt x="3449" y="12686"/>
                    <a:pt x="1649" y="15429"/>
                  </a:cubicBezTo>
                  <a:cubicBezTo>
                    <a:pt x="-151" y="18171"/>
                    <a:pt x="-151" y="19886"/>
                    <a:pt x="149" y="20743"/>
                  </a:cubicBezTo>
                  <a:cubicBezTo>
                    <a:pt x="449" y="21600"/>
                    <a:pt x="1049" y="21600"/>
                    <a:pt x="16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6678179" y="7355416"/>
              <a:ext cx="106884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21386" y="0"/>
                  </a:moveTo>
                  <a:cubicBezTo>
                    <a:pt x="19268" y="167"/>
                    <a:pt x="17151" y="335"/>
                    <a:pt x="13974" y="1926"/>
                  </a:cubicBezTo>
                  <a:cubicBezTo>
                    <a:pt x="10798" y="3516"/>
                    <a:pt x="6562" y="6530"/>
                    <a:pt x="4021" y="9460"/>
                  </a:cubicBezTo>
                  <a:cubicBezTo>
                    <a:pt x="1480" y="12391"/>
                    <a:pt x="633" y="15237"/>
                    <a:pt x="210" y="17079"/>
                  </a:cubicBezTo>
                  <a:cubicBezTo>
                    <a:pt x="-214" y="18921"/>
                    <a:pt x="-214" y="19758"/>
                    <a:pt x="2327" y="20344"/>
                  </a:cubicBezTo>
                  <a:cubicBezTo>
                    <a:pt x="4868" y="20930"/>
                    <a:pt x="9951" y="21265"/>
                    <a:pt x="150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6754635" y="7361766"/>
              <a:ext cx="220928" cy="205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66" fill="norm" stroke="1" extrusionOk="0">
                  <a:moveTo>
                    <a:pt x="21471" y="0"/>
                  </a:moveTo>
                  <a:cubicBezTo>
                    <a:pt x="18591" y="4629"/>
                    <a:pt x="15711" y="9257"/>
                    <a:pt x="12625" y="12784"/>
                  </a:cubicBezTo>
                  <a:cubicBezTo>
                    <a:pt x="9540" y="16310"/>
                    <a:pt x="6248" y="18735"/>
                    <a:pt x="4088" y="20057"/>
                  </a:cubicBezTo>
                  <a:cubicBezTo>
                    <a:pt x="1928" y="21380"/>
                    <a:pt x="900" y="21600"/>
                    <a:pt x="385" y="21159"/>
                  </a:cubicBezTo>
                  <a:cubicBezTo>
                    <a:pt x="-129" y="20718"/>
                    <a:pt x="-129" y="19616"/>
                    <a:pt x="385" y="18624"/>
                  </a:cubicBezTo>
                  <a:cubicBezTo>
                    <a:pt x="900" y="17633"/>
                    <a:pt x="1928" y="16751"/>
                    <a:pt x="3882" y="16310"/>
                  </a:cubicBezTo>
                  <a:cubicBezTo>
                    <a:pt x="5837" y="15869"/>
                    <a:pt x="8717" y="15869"/>
                    <a:pt x="11288" y="16751"/>
                  </a:cubicBezTo>
                  <a:cubicBezTo>
                    <a:pt x="13860" y="17633"/>
                    <a:pt x="16122" y="19396"/>
                    <a:pt x="18385" y="2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7032712" y="7342716"/>
              <a:ext cx="54243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1" h="21600" fill="norm" stroke="1" extrusionOk="0">
                  <a:moveTo>
                    <a:pt x="7200" y="0"/>
                  </a:moveTo>
                  <a:cubicBezTo>
                    <a:pt x="12800" y="2717"/>
                    <a:pt x="18400" y="5434"/>
                    <a:pt x="20000" y="8491"/>
                  </a:cubicBezTo>
                  <a:cubicBezTo>
                    <a:pt x="21600" y="11547"/>
                    <a:pt x="19200" y="14943"/>
                    <a:pt x="15200" y="17185"/>
                  </a:cubicBezTo>
                  <a:cubicBezTo>
                    <a:pt x="11200" y="19426"/>
                    <a:pt x="5600" y="205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3" name="Drawing"/>
          <p:cNvGrpSpPr/>
          <p:nvPr/>
        </p:nvGrpSpPr>
        <p:grpSpPr>
          <a:xfrm>
            <a:off x="871360" y="1525244"/>
            <a:ext cx="11676241" cy="7815607"/>
            <a:chOff x="0" y="0"/>
            <a:chExt cx="11676238" cy="7815605"/>
          </a:xfrm>
        </p:grpSpPr>
        <p:sp>
          <p:nvSpPr>
            <p:cNvPr id="741" name="Line"/>
            <p:cNvSpPr/>
            <p:nvPr/>
          </p:nvSpPr>
          <p:spPr>
            <a:xfrm>
              <a:off x="228368" y="317200"/>
              <a:ext cx="227421" cy="37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52" fill="norm" stroke="1" extrusionOk="0">
                  <a:moveTo>
                    <a:pt x="1089" y="2142"/>
                  </a:moveTo>
                  <a:cubicBezTo>
                    <a:pt x="1289" y="2752"/>
                    <a:pt x="1489" y="3362"/>
                    <a:pt x="3089" y="3545"/>
                  </a:cubicBezTo>
                  <a:cubicBezTo>
                    <a:pt x="4689" y="3728"/>
                    <a:pt x="7689" y="3484"/>
                    <a:pt x="10589" y="2996"/>
                  </a:cubicBezTo>
                  <a:cubicBezTo>
                    <a:pt x="13489" y="2508"/>
                    <a:pt x="16289" y="1776"/>
                    <a:pt x="18089" y="1165"/>
                  </a:cubicBezTo>
                  <a:cubicBezTo>
                    <a:pt x="19889" y="555"/>
                    <a:pt x="20689" y="67"/>
                    <a:pt x="20489" y="6"/>
                  </a:cubicBezTo>
                  <a:cubicBezTo>
                    <a:pt x="20289" y="-55"/>
                    <a:pt x="19089" y="311"/>
                    <a:pt x="16689" y="1165"/>
                  </a:cubicBezTo>
                  <a:cubicBezTo>
                    <a:pt x="14289" y="2020"/>
                    <a:pt x="10689" y="3362"/>
                    <a:pt x="8489" y="4277"/>
                  </a:cubicBezTo>
                  <a:cubicBezTo>
                    <a:pt x="6289" y="5192"/>
                    <a:pt x="5489" y="5681"/>
                    <a:pt x="5589" y="5925"/>
                  </a:cubicBezTo>
                  <a:cubicBezTo>
                    <a:pt x="5689" y="6169"/>
                    <a:pt x="6689" y="6169"/>
                    <a:pt x="7589" y="6352"/>
                  </a:cubicBezTo>
                  <a:cubicBezTo>
                    <a:pt x="8489" y="6535"/>
                    <a:pt x="9289" y="6901"/>
                    <a:pt x="9689" y="7389"/>
                  </a:cubicBezTo>
                  <a:cubicBezTo>
                    <a:pt x="10089" y="7877"/>
                    <a:pt x="10089" y="8487"/>
                    <a:pt x="8789" y="9891"/>
                  </a:cubicBezTo>
                  <a:cubicBezTo>
                    <a:pt x="7489" y="11294"/>
                    <a:pt x="4889" y="13491"/>
                    <a:pt x="3189" y="15138"/>
                  </a:cubicBezTo>
                  <a:cubicBezTo>
                    <a:pt x="1489" y="16786"/>
                    <a:pt x="689" y="17884"/>
                    <a:pt x="289" y="18738"/>
                  </a:cubicBezTo>
                  <a:cubicBezTo>
                    <a:pt x="-111" y="19592"/>
                    <a:pt x="-111" y="20203"/>
                    <a:pt x="389" y="20691"/>
                  </a:cubicBezTo>
                  <a:cubicBezTo>
                    <a:pt x="889" y="21179"/>
                    <a:pt x="1889" y="21545"/>
                    <a:pt x="4489" y="21240"/>
                  </a:cubicBezTo>
                  <a:cubicBezTo>
                    <a:pt x="7089" y="20935"/>
                    <a:pt x="11289" y="19959"/>
                    <a:pt x="14389" y="18982"/>
                  </a:cubicBezTo>
                  <a:cubicBezTo>
                    <a:pt x="17489" y="18006"/>
                    <a:pt x="19489" y="17030"/>
                    <a:pt x="21489" y="16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441348" y="495052"/>
              <a:ext cx="319241" cy="168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257" fill="norm" stroke="1" extrusionOk="0">
                  <a:moveTo>
                    <a:pt x="970" y="3874"/>
                  </a:moveTo>
                  <a:cubicBezTo>
                    <a:pt x="401" y="2807"/>
                    <a:pt x="-167" y="1741"/>
                    <a:pt x="46" y="1074"/>
                  </a:cubicBezTo>
                  <a:cubicBezTo>
                    <a:pt x="259" y="407"/>
                    <a:pt x="1254" y="141"/>
                    <a:pt x="2391" y="1607"/>
                  </a:cubicBezTo>
                  <a:cubicBezTo>
                    <a:pt x="3528" y="3074"/>
                    <a:pt x="4807" y="6274"/>
                    <a:pt x="5375" y="9607"/>
                  </a:cubicBezTo>
                  <a:cubicBezTo>
                    <a:pt x="5944" y="12941"/>
                    <a:pt x="5801" y="16407"/>
                    <a:pt x="5446" y="18541"/>
                  </a:cubicBezTo>
                  <a:cubicBezTo>
                    <a:pt x="5091" y="20674"/>
                    <a:pt x="4522" y="21474"/>
                    <a:pt x="4167" y="21207"/>
                  </a:cubicBezTo>
                  <a:cubicBezTo>
                    <a:pt x="3812" y="20941"/>
                    <a:pt x="3670" y="19607"/>
                    <a:pt x="4025" y="16541"/>
                  </a:cubicBezTo>
                  <a:cubicBezTo>
                    <a:pt x="4380" y="13474"/>
                    <a:pt x="5233" y="8674"/>
                    <a:pt x="6086" y="5341"/>
                  </a:cubicBezTo>
                  <a:cubicBezTo>
                    <a:pt x="6938" y="2007"/>
                    <a:pt x="7791" y="141"/>
                    <a:pt x="8146" y="7"/>
                  </a:cubicBezTo>
                  <a:cubicBezTo>
                    <a:pt x="8501" y="-126"/>
                    <a:pt x="8359" y="1474"/>
                    <a:pt x="8217" y="3474"/>
                  </a:cubicBezTo>
                  <a:cubicBezTo>
                    <a:pt x="8075" y="5474"/>
                    <a:pt x="7933" y="7874"/>
                    <a:pt x="8430" y="9607"/>
                  </a:cubicBezTo>
                  <a:cubicBezTo>
                    <a:pt x="8928" y="11341"/>
                    <a:pt x="10065" y="12407"/>
                    <a:pt x="12338" y="12007"/>
                  </a:cubicBezTo>
                  <a:cubicBezTo>
                    <a:pt x="14612" y="11607"/>
                    <a:pt x="18022" y="9741"/>
                    <a:pt x="21433" y="7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1027288" y="227355"/>
              <a:ext cx="508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682"/>
                    <a:pt x="0" y="5365"/>
                    <a:pt x="1800" y="8329"/>
                  </a:cubicBezTo>
                  <a:cubicBezTo>
                    <a:pt x="3600" y="11294"/>
                    <a:pt x="7200" y="14541"/>
                    <a:pt x="10800" y="16800"/>
                  </a:cubicBezTo>
                  <a:cubicBezTo>
                    <a:pt x="14400" y="19059"/>
                    <a:pt x="18000" y="203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271638" y="628495"/>
              <a:ext cx="892961" cy="227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497" fill="norm" stroke="1" extrusionOk="0">
                  <a:moveTo>
                    <a:pt x="0" y="21497"/>
                  </a:moveTo>
                  <a:cubicBezTo>
                    <a:pt x="1889" y="19497"/>
                    <a:pt x="3779" y="17497"/>
                    <a:pt x="5770" y="15297"/>
                  </a:cubicBezTo>
                  <a:cubicBezTo>
                    <a:pt x="7762" y="13097"/>
                    <a:pt x="9855" y="10697"/>
                    <a:pt x="11974" y="8397"/>
                  </a:cubicBezTo>
                  <a:cubicBezTo>
                    <a:pt x="14094" y="6097"/>
                    <a:pt x="16238" y="3897"/>
                    <a:pt x="17719" y="2497"/>
                  </a:cubicBezTo>
                  <a:cubicBezTo>
                    <a:pt x="19200" y="1097"/>
                    <a:pt x="20017" y="497"/>
                    <a:pt x="20579" y="197"/>
                  </a:cubicBezTo>
                  <a:cubicBezTo>
                    <a:pt x="21140" y="-103"/>
                    <a:pt x="21447" y="-103"/>
                    <a:pt x="21523" y="497"/>
                  </a:cubicBezTo>
                  <a:cubicBezTo>
                    <a:pt x="21600" y="1097"/>
                    <a:pt x="21447" y="2297"/>
                    <a:pt x="21013" y="3797"/>
                  </a:cubicBezTo>
                  <a:cubicBezTo>
                    <a:pt x="20579" y="5297"/>
                    <a:pt x="19864" y="7097"/>
                    <a:pt x="19149" y="8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597605" y="767105"/>
              <a:ext cx="486834" cy="131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23" y="19858"/>
                  </a:moveTo>
                  <a:cubicBezTo>
                    <a:pt x="2254" y="20206"/>
                    <a:pt x="1784" y="20555"/>
                    <a:pt x="1221" y="20903"/>
                  </a:cubicBezTo>
                  <a:cubicBezTo>
                    <a:pt x="657" y="21252"/>
                    <a:pt x="0" y="21600"/>
                    <a:pt x="0" y="21600"/>
                  </a:cubicBezTo>
                  <a:cubicBezTo>
                    <a:pt x="0" y="21600"/>
                    <a:pt x="657" y="21252"/>
                    <a:pt x="2395" y="19510"/>
                  </a:cubicBezTo>
                  <a:cubicBezTo>
                    <a:pt x="4132" y="17768"/>
                    <a:pt x="6950" y="14632"/>
                    <a:pt x="10330" y="11148"/>
                  </a:cubicBezTo>
                  <a:cubicBezTo>
                    <a:pt x="13711" y="7665"/>
                    <a:pt x="17656" y="383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1344788" y="297205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1363838" y="443255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1998838" y="209255"/>
              <a:ext cx="330201" cy="30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0" y="1283"/>
                  </a:moveTo>
                  <a:cubicBezTo>
                    <a:pt x="415" y="683"/>
                    <a:pt x="831" y="83"/>
                    <a:pt x="1385" y="8"/>
                  </a:cubicBezTo>
                  <a:cubicBezTo>
                    <a:pt x="1938" y="-67"/>
                    <a:pt x="2631" y="383"/>
                    <a:pt x="4915" y="2483"/>
                  </a:cubicBezTo>
                  <a:cubicBezTo>
                    <a:pt x="7200" y="4583"/>
                    <a:pt x="11077" y="8333"/>
                    <a:pt x="14123" y="11783"/>
                  </a:cubicBezTo>
                  <a:cubicBezTo>
                    <a:pt x="17169" y="15233"/>
                    <a:pt x="19385" y="18383"/>
                    <a:pt x="21600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2062338" y="189255"/>
              <a:ext cx="266701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43" y="2609"/>
                    <a:pt x="15086" y="5217"/>
                    <a:pt x="12086" y="7826"/>
                  </a:cubicBezTo>
                  <a:cubicBezTo>
                    <a:pt x="9086" y="10435"/>
                    <a:pt x="6343" y="13043"/>
                    <a:pt x="4371" y="15339"/>
                  </a:cubicBezTo>
                  <a:cubicBezTo>
                    <a:pt x="2400" y="17635"/>
                    <a:pt x="1200" y="196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2486265" y="340254"/>
              <a:ext cx="287274" cy="10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022" fill="norm" stroke="1" extrusionOk="0">
                  <a:moveTo>
                    <a:pt x="2478" y="21022"/>
                  </a:moveTo>
                  <a:cubicBezTo>
                    <a:pt x="1690" y="20590"/>
                    <a:pt x="902" y="20158"/>
                    <a:pt x="429" y="17998"/>
                  </a:cubicBezTo>
                  <a:cubicBezTo>
                    <a:pt x="-44" y="15838"/>
                    <a:pt x="-202" y="11950"/>
                    <a:pt x="350" y="8494"/>
                  </a:cubicBezTo>
                  <a:cubicBezTo>
                    <a:pt x="902" y="5038"/>
                    <a:pt x="2163" y="2014"/>
                    <a:pt x="3582" y="718"/>
                  </a:cubicBezTo>
                  <a:cubicBezTo>
                    <a:pt x="5001" y="-578"/>
                    <a:pt x="6578" y="-146"/>
                    <a:pt x="7681" y="2230"/>
                  </a:cubicBezTo>
                  <a:cubicBezTo>
                    <a:pt x="8785" y="4606"/>
                    <a:pt x="9416" y="8926"/>
                    <a:pt x="10046" y="12382"/>
                  </a:cubicBezTo>
                  <a:cubicBezTo>
                    <a:pt x="10677" y="15838"/>
                    <a:pt x="11307" y="18430"/>
                    <a:pt x="12017" y="19726"/>
                  </a:cubicBezTo>
                  <a:cubicBezTo>
                    <a:pt x="12726" y="21022"/>
                    <a:pt x="13515" y="21022"/>
                    <a:pt x="14461" y="19294"/>
                  </a:cubicBezTo>
                  <a:cubicBezTo>
                    <a:pt x="15407" y="17566"/>
                    <a:pt x="16510" y="14110"/>
                    <a:pt x="17693" y="10870"/>
                  </a:cubicBezTo>
                  <a:cubicBezTo>
                    <a:pt x="18875" y="7630"/>
                    <a:pt x="20137" y="4606"/>
                    <a:pt x="21398" y="1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3145986" y="63628"/>
              <a:ext cx="141939" cy="40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473" fill="norm" stroke="1" extrusionOk="0">
                  <a:moveTo>
                    <a:pt x="5961" y="8409"/>
                  </a:moveTo>
                  <a:cubicBezTo>
                    <a:pt x="5648" y="11575"/>
                    <a:pt x="5335" y="14742"/>
                    <a:pt x="5178" y="16664"/>
                  </a:cubicBezTo>
                  <a:cubicBezTo>
                    <a:pt x="5022" y="18587"/>
                    <a:pt x="5022" y="19265"/>
                    <a:pt x="5022" y="20000"/>
                  </a:cubicBezTo>
                  <a:cubicBezTo>
                    <a:pt x="5022" y="20735"/>
                    <a:pt x="5022" y="21527"/>
                    <a:pt x="4709" y="21470"/>
                  </a:cubicBezTo>
                  <a:cubicBezTo>
                    <a:pt x="4396" y="21414"/>
                    <a:pt x="3770" y="20509"/>
                    <a:pt x="3457" y="17965"/>
                  </a:cubicBezTo>
                  <a:cubicBezTo>
                    <a:pt x="3143" y="15420"/>
                    <a:pt x="3143" y="11236"/>
                    <a:pt x="3926" y="8182"/>
                  </a:cubicBezTo>
                  <a:cubicBezTo>
                    <a:pt x="4709" y="5129"/>
                    <a:pt x="6274" y="3207"/>
                    <a:pt x="7683" y="2019"/>
                  </a:cubicBezTo>
                  <a:cubicBezTo>
                    <a:pt x="9091" y="832"/>
                    <a:pt x="10343" y="379"/>
                    <a:pt x="11752" y="153"/>
                  </a:cubicBezTo>
                  <a:cubicBezTo>
                    <a:pt x="13161" y="-73"/>
                    <a:pt x="14726" y="-73"/>
                    <a:pt x="16135" y="323"/>
                  </a:cubicBezTo>
                  <a:cubicBezTo>
                    <a:pt x="17543" y="719"/>
                    <a:pt x="18796" y="1510"/>
                    <a:pt x="19422" y="2867"/>
                  </a:cubicBezTo>
                  <a:cubicBezTo>
                    <a:pt x="20048" y="4224"/>
                    <a:pt x="20048" y="6147"/>
                    <a:pt x="18796" y="7730"/>
                  </a:cubicBezTo>
                  <a:cubicBezTo>
                    <a:pt x="17543" y="9313"/>
                    <a:pt x="15039" y="10557"/>
                    <a:pt x="13004" y="11349"/>
                  </a:cubicBezTo>
                  <a:cubicBezTo>
                    <a:pt x="10970" y="12141"/>
                    <a:pt x="9404" y="12480"/>
                    <a:pt x="9404" y="12536"/>
                  </a:cubicBezTo>
                  <a:cubicBezTo>
                    <a:pt x="9404" y="12593"/>
                    <a:pt x="10970" y="12367"/>
                    <a:pt x="12535" y="12254"/>
                  </a:cubicBezTo>
                  <a:cubicBezTo>
                    <a:pt x="14100" y="12141"/>
                    <a:pt x="15665" y="12141"/>
                    <a:pt x="16917" y="12367"/>
                  </a:cubicBezTo>
                  <a:cubicBezTo>
                    <a:pt x="18170" y="12593"/>
                    <a:pt x="19109" y="13045"/>
                    <a:pt x="19891" y="13893"/>
                  </a:cubicBezTo>
                  <a:cubicBezTo>
                    <a:pt x="20674" y="14742"/>
                    <a:pt x="21300" y="15986"/>
                    <a:pt x="20830" y="17117"/>
                  </a:cubicBezTo>
                  <a:cubicBezTo>
                    <a:pt x="20361" y="18247"/>
                    <a:pt x="18796" y="19265"/>
                    <a:pt x="15978" y="20000"/>
                  </a:cubicBezTo>
                  <a:cubicBezTo>
                    <a:pt x="13161" y="20735"/>
                    <a:pt x="9091" y="21188"/>
                    <a:pt x="6274" y="21301"/>
                  </a:cubicBezTo>
                  <a:cubicBezTo>
                    <a:pt x="3457" y="21414"/>
                    <a:pt x="1891" y="21188"/>
                    <a:pt x="952" y="20792"/>
                  </a:cubicBezTo>
                  <a:cubicBezTo>
                    <a:pt x="13" y="20396"/>
                    <a:pt x="-300" y="19831"/>
                    <a:pt x="326" y="19209"/>
                  </a:cubicBezTo>
                  <a:cubicBezTo>
                    <a:pt x="952" y="18587"/>
                    <a:pt x="2517" y="17908"/>
                    <a:pt x="4083" y="17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3320133" y="252047"/>
              <a:ext cx="145556" cy="165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0878" fill="norm" stroke="1" extrusionOk="0">
                  <a:moveTo>
                    <a:pt x="4556" y="9689"/>
                  </a:moveTo>
                  <a:cubicBezTo>
                    <a:pt x="6099" y="9689"/>
                    <a:pt x="7642" y="9689"/>
                    <a:pt x="8876" y="9156"/>
                  </a:cubicBezTo>
                  <a:cubicBezTo>
                    <a:pt x="10110" y="8623"/>
                    <a:pt x="11036" y="7556"/>
                    <a:pt x="11808" y="5956"/>
                  </a:cubicBezTo>
                  <a:cubicBezTo>
                    <a:pt x="12579" y="4356"/>
                    <a:pt x="13196" y="2223"/>
                    <a:pt x="12579" y="1023"/>
                  </a:cubicBezTo>
                  <a:cubicBezTo>
                    <a:pt x="11962" y="-177"/>
                    <a:pt x="10110" y="-444"/>
                    <a:pt x="7950" y="889"/>
                  </a:cubicBezTo>
                  <a:cubicBezTo>
                    <a:pt x="5790" y="2223"/>
                    <a:pt x="3322" y="5156"/>
                    <a:pt x="1779" y="8623"/>
                  </a:cubicBezTo>
                  <a:cubicBezTo>
                    <a:pt x="236" y="12089"/>
                    <a:pt x="-381" y="16089"/>
                    <a:pt x="236" y="18356"/>
                  </a:cubicBezTo>
                  <a:cubicBezTo>
                    <a:pt x="853" y="20623"/>
                    <a:pt x="2705" y="21156"/>
                    <a:pt x="6408" y="20756"/>
                  </a:cubicBezTo>
                  <a:cubicBezTo>
                    <a:pt x="10110" y="20356"/>
                    <a:pt x="15665" y="19023"/>
                    <a:pt x="21219" y="176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3465688" y="259105"/>
              <a:ext cx="127001" cy="16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1" fill="norm" stroke="1" extrusionOk="0">
                  <a:moveTo>
                    <a:pt x="0" y="800"/>
                  </a:moveTo>
                  <a:cubicBezTo>
                    <a:pt x="1800" y="800"/>
                    <a:pt x="3600" y="800"/>
                    <a:pt x="6120" y="2533"/>
                  </a:cubicBezTo>
                  <a:cubicBezTo>
                    <a:pt x="8640" y="4267"/>
                    <a:pt x="11880" y="7733"/>
                    <a:pt x="12960" y="10933"/>
                  </a:cubicBezTo>
                  <a:cubicBezTo>
                    <a:pt x="14040" y="14133"/>
                    <a:pt x="12960" y="17067"/>
                    <a:pt x="11520" y="18933"/>
                  </a:cubicBezTo>
                  <a:cubicBezTo>
                    <a:pt x="10080" y="20800"/>
                    <a:pt x="8280" y="21600"/>
                    <a:pt x="6300" y="20533"/>
                  </a:cubicBezTo>
                  <a:cubicBezTo>
                    <a:pt x="4320" y="19467"/>
                    <a:pt x="2160" y="16533"/>
                    <a:pt x="4680" y="12800"/>
                  </a:cubicBezTo>
                  <a:cubicBezTo>
                    <a:pt x="7200" y="9067"/>
                    <a:pt x="14400" y="453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3654072" y="233705"/>
              <a:ext cx="84667" cy="19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" y="0"/>
                  </a:moveTo>
                  <a:cubicBezTo>
                    <a:pt x="2160" y="6409"/>
                    <a:pt x="2160" y="12818"/>
                    <a:pt x="2160" y="16615"/>
                  </a:cubicBezTo>
                  <a:cubicBezTo>
                    <a:pt x="2160" y="20413"/>
                    <a:pt x="2160" y="21600"/>
                    <a:pt x="1620" y="21600"/>
                  </a:cubicBezTo>
                  <a:cubicBezTo>
                    <a:pt x="1080" y="21600"/>
                    <a:pt x="0" y="20413"/>
                    <a:pt x="0" y="17565"/>
                  </a:cubicBezTo>
                  <a:cubicBezTo>
                    <a:pt x="0" y="14716"/>
                    <a:pt x="1080" y="10207"/>
                    <a:pt x="2970" y="7240"/>
                  </a:cubicBezTo>
                  <a:cubicBezTo>
                    <a:pt x="4860" y="4273"/>
                    <a:pt x="7560" y="2848"/>
                    <a:pt x="9990" y="1780"/>
                  </a:cubicBezTo>
                  <a:cubicBezTo>
                    <a:pt x="12420" y="712"/>
                    <a:pt x="14580" y="0"/>
                    <a:pt x="16470" y="119"/>
                  </a:cubicBezTo>
                  <a:cubicBezTo>
                    <a:pt x="18360" y="237"/>
                    <a:pt x="19980" y="1187"/>
                    <a:pt x="20790" y="4391"/>
                  </a:cubicBezTo>
                  <a:cubicBezTo>
                    <a:pt x="21600" y="7596"/>
                    <a:pt x="21600" y="13055"/>
                    <a:pt x="21600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3809122" y="246405"/>
              <a:ext cx="77385" cy="17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113" fill="norm" stroke="1" extrusionOk="0">
                  <a:moveTo>
                    <a:pt x="18615" y="0"/>
                  </a:moveTo>
                  <a:cubicBezTo>
                    <a:pt x="12931" y="3383"/>
                    <a:pt x="7246" y="6766"/>
                    <a:pt x="4120" y="9629"/>
                  </a:cubicBezTo>
                  <a:cubicBezTo>
                    <a:pt x="994" y="12492"/>
                    <a:pt x="425" y="14834"/>
                    <a:pt x="141" y="16655"/>
                  </a:cubicBezTo>
                  <a:cubicBezTo>
                    <a:pt x="-143" y="18477"/>
                    <a:pt x="-143" y="19778"/>
                    <a:pt x="1562" y="20559"/>
                  </a:cubicBezTo>
                  <a:cubicBezTo>
                    <a:pt x="3268" y="21340"/>
                    <a:pt x="6678" y="21600"/>
                    <a:pt x="10373" y="19258"/>
                  </a:cubicBezTo>
                  <a:cubicBezTo>
                    <a:pt x="14068" y="16916"/>
                    <a:pt x="18046" y="11971"/>
                    <a:pt x="19752" y="8848"/>
                  </a:cubicBezTo>
                  <a:cubicBezTo>
                    <a:pt x="21457" y="5725"/>
                    <a:pt x="20889" y="4424"/>
                    <a:pt x="19183" y="4034"/>
                  </a:cubicBezTo>
                  <a:cubicBezTo>
                    <a:pt x="17478" y="3643"/>
                    <a:pt x="14636" y="4164"/>
                    <a:pt x="11794" y="4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3958078" y="31212"/>
              <a:ext cx="424456" cy="359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41" fill="norm" stroke="1" extrusionOk="0">
                  <a:moveTo>
                    <a:pt x="788" y="13897"/>
                  </a:moveTo>
                  <a:cubicBezTo>
                    <a:pt x="468" y="14399"/>
                    <a:pt x="147" y="14902"/>
                    <a:pt x="40" y="16032"/>
                  </a:cubicBezTo>
                  <a:cubicBezTo>
                    <a:pt x="-67" y="17162"/>
                    <a:pt x="40" y="18920"/>
                    <a:pt x="361" y="19925"/>
                  </a:cubicBezTo>
                  <a:cubicBezTo>
                    <a:pt x="682" y="20930"/>
                    <a:pt x="1216" y="21181"/>
                    <a:pt x="1644" y="21055"/>
                  </a:cubicBezTo>
                  <a:cubicBezTo>
                    <a:pt x="2072" y="20930"/>
                    <a:pt x="2392" y="20427"/>
                    <a:pt x="2713" y="19799"/>
                  </a:cubicBezTo>
                  <a:cubicBezTo>
                    <a:pt x="3034" y="19172"/>
                    <a:pt x="3355" y="18418"/>
                    <a:pt x="3569" y="17727"/>
                  </a:cubicBezTo>
                  <a:cubicBezTo>
                    <a:pt x="3783" y="17037"/>
                    <a:pt x="3889" y="16409"/>
                    <a:pt x="3996" y="16409"/>
                  </a:cubicBezTo>
                  <a:cubicBezTo>
                    <a:pt x="4103" y="16409"/>
                    <a:pt x="4210" y="17037"/>
                    <a:pt x="4264" y="17665"/>
                  </a:cubicBezTo>
                  <a:cubicBezTo>
                    <a:pt x="4317" y="18292"/>
                    <a:pt x="4317" y="18920"/>
                    <a:pt x="4531" y="19485"/>
                  </a:cubicBezTo>
                  <a:cubicBezTo>
                    <a:pt x="4745" y="20051"/>
                    <a:pt x="5173" y="20553"/>
                    <a:pt x="5654" y="20741"/>
                  </a:cubicBezTo>
                  <a:cubicBezTo>
                    <a:pt x="6135" y="20930"/>
                    <a:pt x="6670" y="20804"/>
                    <a:pt x="7472" y="19799"/>
                  </a:cubicBezTo>
                  <a:cubicBezTo>
                    <a:pt x="8274" y="18795"/>
                    <a:pt x="9343" y="16911"/>
                    <a:pt x="10305" y="14337"/>
                  </a:cubicBezTo>
                  <a:cubicBezTo>
                    <a:pt x="11268" y="11762"/>
                    <a:pt x="12123" y="8497"/>
                    <a:pt x="12551" y="6488"/>
                  </a:cubicBezTo>
                  <a:cubicBezTo>
                    <a:pt x="12979" y="4479"/>
                    <a:pt x="12979" y="3725"/>
                    <a:pt x="12818" y="3097"/>
                  </a:cubicBezTo>
                  <a:cubicBezTo>
                    <a:pt x="12658" y="2469"/>
                    <a:pt x="12337" y="1967"/>
                    <a:pt x="12070" y="2030"/>
                  </a:cubicBezTo>
                  <a:cubicBezTo>
                    <a:pt x="11802" y="2092"/>
                    <a:pt x="11588" y="2720"/>
                    <a:pt x="11161" y="4479"/>
                  </a:cubicBezTo>
                  <a:cubicBezTo>
                    <a:pt x="10733" y="6237"/>
                    <a:pt x="10091" y="9125"/>
                    <a:pt x="9717" y="11699"/>
                  </a:cubicBezTo>
                  <a:cubicBezTo>
                    <a:pt x="9343" y="14274"/>
                    <a:pt x="9236" y="16534"/>
                    <a:pt x="9343" y="17916"/>
                  </a:cubicBezTo>
                  <a:cubicBezTo>
                    <a:pt x="9450" y="19297"/>
                    <a:pt x="9771" y="19799"/>
                    <a:pt x="10145" y="20239"/>
                  </a:cubicBezTo>
                  <a:cubicBezTo>
                    <a:pt x="10519" y="20679"/>
                    <a:pt x="10947" y="21055"/>
                    <a:pt x="11482" y="21244"/>
                  </a:cubicBezTo>
                  <a:cubicBezTo>
                    <a:pt x="12016" y="21432"/>
                    <a:pt x="12658" y="21432"/>
                    <a:pt x="13834" y="20427"/>
                  </a:cubicBezTo>
                  <a:cubicBezTo>
                    <a:pt x="15010" y="19423"/>
                    <a:pt x="16721" y="17413"/>
                    <a:pt x="18004" y="14525"/>
                  </a:cubicBezTo>
                  <a:cubicBezTo>
                    <a:pt x="19287" y="11637"/>
                    <a:pt x="20143" y="7869"/>
                    <a:pt x="20624" y="5609"/>
                  </a:cubicBezTo>
                  <a:cubicBezTo>
                    <a:pt x="21105" y="3348"/>
                    <a:pt x="21212" y="2595"/>
                    <a:pt x="21319" y="1841"/>
                  </a:cubicBezTo>
                  <a:cubicBezTo>
                    <a:pt x="21426" y="1088"/>
                    <a:pt x="21533" y="334"/>
                    <a:pt x="21319" y="83"/>
                  </a:cubicBezTo>
                  <a:cubicBezTo>
                    <a:pt x="21105" y="-168"/>
                    <a:pt x="20571" y="83"/>
                    <a:pt x="19876" y="1716"/>
                  </a:cubicBezTo>
                  <a:cubicBezTo>
                    <a:pt x="19181" y="3348"/>
                    <a:pt x="18325" y="6362"/>
                    <a:pt x="17844" y="8937"/>
                  </a:cubicBezTo>
                  <a:cubicBezTo>
                    <a:pt x="17363" y="11511"/>
                    <a:pt x="17256" y="13646"/>
                    <a:pt x="17309" y="15027"/>
                  </a:cubicBezTo>
                  <a:cubicBezTo>
                    <a:pt x="17363" y="16409"/>
                    <a:pt x="17577" y="17037"/>
                    <a:pt x="18165" y="17288"/>
                  </a:cubicBezTo>
                  <a:cubicBezTo>
                    <a:pt x="18753" y="17539"/>
                    <a:pt x="19715" y="17413"/>
                    <a:pt x="20678" y="17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4411838" y="290855"/>
              <a:ext cx="19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4468988" y="151155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4756855" y="79564"/>
              <a:ext cx="99484" cy="28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20221" y="1100"/>
                  </a:moveTo>
                  <a:cubicBezTo>
                    <a:pt x="18843" y="455"/>
                    <a:pt x="17464" y="-190"/>
                    <a:pt x="15166" y="52"/>
                  </a:cubicBezTo>
                  <a:cubicBezTo>
                    <a:pt x="12868" y="294"/>
                    <a:pt x="9651" y="1422"/>
                    <a:pt x="6434" y="3840"/>
                  </a:cubicBezTo>
                  <a:cubicBezTo>
                    <a:pt x="3217" y="6258"/>
                    <a:pt x="0" y="9965"/>
                    <a:pt x="0" y="12947"/>
                  </a:cubicBezTo>
                  <a:cubicBezTo>
                    <a:pt x="0" y="15929"/>
                    <a:pt x="3217" y="18186"/>
                    <a:pt x="7353" y="19476"/>
                  </a:cubicBezTo>
                  <a:cubicBezTo>
                    <a:pt x="11489" y="20765"/>
                    <a:pt x="16545" y="21088"/>
                    <a:pt x="21600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4939418" y="118186"/>
              <a:ext cx="127692" cy="429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505" fill="norm" stroke="1" extrusionOk="0">
                  <a:moveTo>
                    <a:pt x="4160" y="6096"/>
                  </a:moveTo>
                  <a:cubicBezTo>
                    <a:pt x="3452" y="9061"/>
                    <a:pt x="2744" y="12026"/>
                    <a:pt x="2390" y="14355"/>
                  </a:cubicBezTo>
                  <a:cubicBezTo>
                    <a:pt x="2036" y="16684"/>
                    <a:pt x="2036" y="18379"/>
                    <a:pt x="1681" y="19596"/>
                  </a:cubicBezTo>
                  <a:cubicBezTo>
                    <a:pt x="1327" y="20814"/>
                    <a:pt x="619" y="21555"/>
                    <a:pt x="265" y="21502"/>
                  </a:cubicBezTo>
                  <a:cubicBezTo>
                    <a:pt x="-89" y="21449"/>
                    <a:pt x="-89" y="20602"/>
                    <a:pt x="265" y="18643"/>
                  </a:cubicBezTo>
                  <a:cubicBezTo>
                    <a:pt x="619" y="16684"/>
                    <a:pt x="1327" y="13614"/>
                    <a:pt x="2567" y="10649"/>
                  </a:cubicBezTo>
                  <a:cubicBezTo>
                    <a:pt x="3806" y="7684"/>
                    <a:pt x="5577" y="4826"/>
                    <a:pt x="6993" y="3131"/>
                  </a:cubicBezTo>
                  <a:cubicBezTo>
                    <a:pt x="8409" y="1437"/>
                    <a:pt x="9472" y="908"/>
                    <a:pt x="10888" y="537"/>
                  </a:cubicBezTo>
                  <a:cubicBezTo>
                    <a:pt x="12304" y="167"/>
                    <a:pt x="14075" y="-45"/>
                    <a:pt x="15668" y="8"/>
                  </a:cubicBezTo>
                  <a:cubicBezTo>
                    <a:pt x="17262" y="61"/>
                    <a:pt x="18678" y="379"/>
                    <a:pt x="19741" y="802"/>
                  </a:cubicBezTo>
                  <a:cubicBezTo>
                    <a:pt x="20803" y="1226"/>
                    <a:pt x="21511" y="1755"/>
                    <a:pt x="21334" y="2549"/>
                  </a:cubicBezTo>
                  <a:cubicBezTo>
                    <a:pt x="21157" y="3343"/>
                    <a:pt x="20095" y="4402"/>
                    <a:pt x="17970" y="5037"/>
                  </a:cubicBezTo>
                  <a:cubicBezTo>
                    <a:pt x="15845" y="5673"/>
                    <a:pt x="12659" y="5884"/>
                    <a:pt x="9472" y="6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5110338" y="0"/>
              <a:ext cx="115965" cy="335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386" fill="norm" stroke="1" extrusionOk="0">
                  <a:moveTo>
                    <a:pt x="0" y="326"/>
                  </a:moveTo>
                  <a:cubicBezTo>
                    <a:pt x="1895" y="56"/>
                    <a:pt x="3789" y="-214"/>
                    <a:pt x="6632" y="259"/>
                  </a:cubicBezTo>
                  <a:cubicBezTo>
                    <a:pt x="9474" y="731"/>
                    <a:pt x="13263" y="1946"/>
                    <a:pt x="16295" y="3971"/>
                  </a:cubicBezTo>
                  <a:cubicBezTo>
                    <a:pt x="19326" y="5996"/>
                    <a:pt x="21600" y="8831"/>
                    <a:pt x="20463" y="11666"/>
                  </a:cubicBezTo>
                  <a:cubicBezTo>
                    <a:pt x="19326" y="14501"/>
                    <a:pt x="14779" y="17336"/>
                    <a:pt x="11558" y="18956"/>
                  </a:cubicBezTo>
                  <a:cubicBezTo>
                    <a:pt x="8337" y="20576"/>
                    <a:pt x="6442" y="20981"/>
                    <a:pt x="4547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5300838" y="27815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2193244" y="1653815"/>
              <a:ext cx="300895" cy="351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53" fill="norm" stroke="1" extrusionOk="0">
                  <a:moveTo>
                    <a:pt x="174" y="2839"/>
                  </a:moveTo>
                  <a:cubicBezTo>
                    <a:pt x="23" y="1682"/>
                    <a:pt x="-128" y="524"/>
                    <a:pt x="174" y="139"/>
                  </a:cubicBezTo>
                  <a:cubicBezTo>
                    <a:pt x="476" y="-247"/>
                    <a:pt x="1231" y="139"/>
                    <a:pt x="2742" y="1682"/>
                  </a:cubicBezTo>
                  <a:cubicBezTo>
                    <a:pt x="4252" y="3224"/>
                    <a:pt x="6518" y="5924"/>
                    <a:pt x="8935" y="8560"/>
                  </a:cubicBezTo>
                  <a:cubicBezTo>
                    <a:pt x="11352" y="11196"/>
                    <a:pt x="13920" y="13767"/>
                    <a:pt x="15732" y="15760"/>
                  </a:cubicBezTo>
                  <a:cubicBezTo>
                    <a:pt x="17545" y="17753"/>
                    <a:pt x="18602" y="19167"/>
                    <a:pt x="19433" y="20067"/>
                  </a:cubicBezTo>
                  <a:cubicBezTo>
                    <a:pt x="20264" y="20967"/>
                    <a:pt x="20868" y="21353"/>
                    <a:pt x="21170" y="21353"/>
                  </a:cubicBezTo>
                  <a:cubicBezTo>
                    <a:pt x="21472" y="21353"/>
                    <a:pt x="21472" y="20967"/>
                    <a:pt x="21472" y="20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2252838" y="1618005"/>
              <a:ext cx="26670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71" y="3716"/>
                    <a:pt x="14743" y="7432"/>
                    <a:pt x="11486" y="10394"/>
                  </a:cubicBezTo>
                  <a:cubicBezTo>
                    <a:pt x="8229" y="13355"/>
                    <a:pt x="5143" y="15561"/>
                    <a:pt x="3257" y="17303"/>
                  </a:cubicBezTo>
                  <a:cubicBezTo>
                    <a:pt x="1371" y="19045"/>
                    <a:pt x="686" y="203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2767188" y="1738655"/>
              <a:ext cx="165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2817988" y="1846605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3450909" y="1383020"/>
              <a:ext cx="230680" cy="729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22" fill="norm" stroke="1" extrusionOk="0">
                  <a:moveTo>
                    <a:pt x="21400" y="751"/>
                  </a:moveTo>
                  <a:cubicBezTo>
                    <a:pt x="19240" y="438"/>
                    <a:pt x="17080" y="126"/>
                    <a:pt x="14527" y="33"/>
                  </a:cubicBezTo>
                  <a:cubicBezTo>
                    <a:pt x="11975" y="-61"/>
                    <a:pt x="9029" y="64"/>
                    <a:pt x="7065" y="220"/>
                  </a:cubicBezTo>
                  <a:cubicBezTo>
                    <a:pt x="5102" y="376"/>
                    <a:pt x="4120" y="563"/>
                    <a:pt x="3236" y="751"/>
                  </a:cubicBezTo>
                  <a:cubicBezTo>
                    <a:pt x="2353" y="938"/>
                    <a:pt x="1567" y="1125"/>
                    <a:pt x="1273" y="1375"/>
                  </a:cubicBezTo>
                  <a:cubicBezTo>
                    <a:pt x="978" y="1625"/>
                    <a:pt x="1175" y="1937"/>
                    <a:pt x="1960" y="2405"/>
                  </a:cubicBezTo>
                  <a:cubicBezTo>
                    <a:pt x="2745" y="2873"/>
                    <a:pt x="4120" y="3497"/>
                    <a:pt x="5396" y="4403"/>
                  </a:cubicBezTo>
                  <a:cubicBezTo>
                    <a:pt x="6673" y="5308"/>
                    <a:pt x="7851" y="6494"/>
                    <a:pt x="8145" y="7462"/>
                  </a:cubicBezTo>
                  <a:cubicBezTo>
                    <a:pt x="8440" y="8429"/>
                    <a:pt x="7851" y="9178"/>
                    <a:pt x="7164" y="9678"/>
                  </a:cubicBezTo>
                  <a:cubicBezTo>
                    <a:pt x="6476" y="10177"/>
                    <a:pt x="5691" y="10427"/>
                    <a:pt x="4513" y="10614"/>
                  </a:cubicBezTo>
                  <a:cubicBezTo>
                    <a:pt x="3335" y="10801"/>
                    <a:pt x="1764" y="10926"/>
                    <a:pt x="880" y="10833"/>
                  </a:cubicBezTo>
                  <a:cubicBezTo>
                    <a:pt x="-4" y="10739"/>
                    <a:pt x="-200" y="10427"/>
                    <a:pt x="193" y="10208"/>
                  </a:cubicBezTo>
                  <a:cubicBezTo>
                    <a:pt x="585" y="9990"/>
                    <a:pt x="1567" y="9865"/>
                    <a:pt x="2549" y="9803"/>
                  </a:cubicBezTo>
                  <a:cubicBezTo>
                    <a:pt x="3531" y="9740"/>
                    <a:pt x="4513" y="9740"/>
                    <a:pt x="5789" y="10115"/>
                  </a:cubicBezTo>
                  <a:cubicBezTo>
                    <a:pt x="7065" y="10489"/>
                    <a:pt x="8636" y="11238"/>
                    <a:pt x="9029" y="12175"/>
                  </a:cubicBezTo>
                  <a:cubicBezTo>
                    <a:pt x="9422" y="13111"/>
                    <a:pt x="8636" y="14235"/>
                    <a:pt x="7164" y="15421"/>
                  </a:cubicBezTo>
                  <a:cubicBezTo>
                    <a:pt x="5691" y="16607"/>
                    <a:pt x="3531" y="17856"/>
                    <a:pt x="2255" y="18636"/>
                  </a:cubicBezTo>
                  <a:cubicBezTo>
                    <a:pt x="978" y="19416"/>
                    <a:pt x="585" y="19729"/>
                    <a:pt x="389" y="20134"/>
                  </a:cubicBezTo>
                  <a:cubicBezTo>
                    <a:pt x="193" y="20540"/>
                    <a:pt x="193" y="21040"/>
                    <a:pt x="978" y="21289"/>
                  </a:cubicBezTo>
                  <a:cubicBezTo>
                    <a:pt x="1764" y="21539"/>
                    <a:pt x="3335" y="21539"/>
                    <a:pt x="5789" y="21508"/>
                  </a:cubicBezTo>
                  <a:cubicBezTo>
                    <a:pt x="8244" y="21477"/>
                    <a:pt x="11582" y="21414"/>
                    <a:pt x="14920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4068938" y="1243355"/>
              <a:ext cx="127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171"/>
                    <a:pt x="0" y="12343"/>
                    <a:pt x="3600" y="15943"/>
                  </a:cubicBezTo>
                  <a:cubicBezTo>
                    <a:pt x="7200" y="19543"/>
                    <a:pt x="14400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4793847" y="1300505"/>
              <a:ext cx="148477" cy="138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454" fill="norm" stroke="1" extrusionOk="0">
                  <a:moveTo>
                    <a:pt x="2593" y="0"/>
                  </a:moveTo>
                  <a:cubicBezTo>
                    <a:pt x="1680" y="5564"/>
                    <a:pt x="768" y="11127"/>
                    <a:pt x="311" y="14727"/>
                  </a:cubicBezTo>
                  <a:cubicBezTo>
                    <a:pt x="-145" y="18327"/>
                    <a:pt x="-145" y="19964"/>
                    <a:pt x="616" y="20455"/>
                  </a:cubicBezTo>
                  <a:cubicBezTo>
                    <a:pt x="1376" y="20945"/>
                    <a:pt x="2897" y="20291"/>
                    <a:pt x="3962" y="19145"/>
                  </a:cubicBezTo>
                  <a:cubicBezTo>
                    <a:pt x="5027" y="18000"/>
                    <a:pt x="5635" y="16364"/>
                    <a:pt x="6244" y="16364"/>
                  </a:cubicBezTo>
                  <a:cubicBezTo>
                    <a:pt x="6852" y="16364"/>
                    <a:pt x="7461" y="18000"/>
                    <a:pt x="8373" y="19309"/>
                  </a:cubicBezTo>
                  <a:cubicBezTo>
                    <a:pt x="9286" y="20618"/>
                    <a:pt x="10503" y="21600"/>
                    <a:pt x="12480" y="21436"/>
                  </a:cubicBezTo>
                  <a:cubicBezTo>
                    <a:pt x="14458" y="21273"/>
                    <a:pt x="17196" y="19964"/>
                    <a:pt x="18869" y="18491"/>
                  </a:cubicBezTo>
                  <a:cubicBezTo>
                    <a:pt x="20542" y="17018"/>
                    <a:pt x="21151" y="15382"/>
                    <a:pt x="21303" y="13418"/>
                  </a:cubicBezTo>
                  <a:cubicBezTo>
                    <a:pt x="21455" y="11455"/>
                    <a:pt x="21151" y="9164"/>
                    <a:pt x="20238" y="8673"/>
                  </a:cubicBezTo>
                  <a:cubicBezTo>
                    <a:pt x="19325" y="8182"/>
                    <a:pt x="17804" y="9491"/>
                    <a:pt x="17044" y="10309"/>
                  </a:cubicBezTo>
                  <a:cubicBezTo>
                    <a:pt x="16283" y="11127"/>
                    <a:pt x="16283" y="11455"/>
                    <a:pt x="16283" y="1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5002388" y="1414805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5040488" y="1323418"/>
              <a:ext cx="149907" cy="3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487" fill="norm" stroke="1" extrusionOk="0">
                  <a:moveTo>
                    <a:pt x="8100" y="4672"/>
                  </a:moveTo>
                  <a:cubicBezTo>
                    <a:pt x="8700" y="8910"/>
                    <a:pt x="9300" y="13148"/>
                    <a:pt x="9600" y="15677"/>
                  </a:cubicBezTo>
                  <a:cubicBezTo>
                    <a:pt x="9900" y="18206"/>
                    <a:pt x="9900" y="19026"/>
                    <a:pt x="9600" y="19846"/>
                  </a:cubicBezTo>
                  <a:cubicBezTo>
                    <a:pt x="9300" y="20667"/>
                    <a:pt x="8700" y="21487"/>
                    <a:pt x="8400" y="21487"/>
                  </a:cubicBezTo>
                  <a:cubicBezTo>
                    <a:pt x="8100" y="21487"/>
                    <a:pt x="8100" y="20667"/>
                    <a:pt x="7950" y="17933"/>
                  </a:cubicBezTo>
                  <a:cubicBezTo>
                    <a:pt x="7800" y="15198"/>
                    <a:pt x="7500" y="10550"/>
                    <a:pt x="7800" y="7474"/>
                  </a:cubicBezTo>
                  <a:cubicBezTo>
                    <a:pt x="8100" y="4398"/>
                    <a:pt x="9000" y="2895"/>
                    <a:pt x="9900" y="1869"/>
                  </a:cubicBezTo>
                  <a:cubicBezTo>
                    <a:pt x="10800" y="844"/>
                    <a:pt x="11700" y="297"/>
                    <a:pt x="12900" y="92"/>
                  </a:cubicBezTo>
                  <a:cubicBezTo>
                    <a:pt x="14100" y="-113"/>
                    <a:pt x="15600" y="24"/>
                    <a:pt x="17100" y="502"/>
                  </a:cubicBezTo>
                  <a:cubicBezTo>
                    <a:pt x="18600" y="981"/>
                    <a:pt x="20100" y="1801"/>
                    <a:pt x="20850" y="2690"/>
                  </a:cubicBezTo>
                  <a:cubicBezTo>
                    <a:pt x="21600" y="3578"/>
                    <a:pt x="21600" y="4535"/>
                    <a:pt x="18000" y="5560"/>
                  </a:cubicBezTo>
                  <a:cubicBezTo>
                    <a:pt x="14400" y="6586"/>
                    <a:pt x="7200" y="7679"/>
                    <a:pt x="0" y="87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5319888" y="1408455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5650088" y="1280948"/>
              <a:ext cx="152890" cy="443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365" fill="norm" stroke="1" extrusionOk="0">
                  <a:moveTo>
                    <a:pt x="0" y="7972"/>
                  </a:moveTo>
                  <a:cubicBezTo>
                    <a:pt x="296" y="11538"/>
                    <a:pt x="592" y="15104"/>
                    <a:pt x="740" y="17193"/>
                  </a:cubicBezTo>
                  <a:cubicBezTo>
                    <a:pt x="888" y="19281"/>
                    <a:pt x="888" y="19893"/>
                    <a:pt x="740" y="20453"/>
                  </a:cubicBezTo>
                  <a:cubicBezTo>
                    <a:pt x="592" y="21014"/>
                    <a:pt x="296" y="21523"/>
                    <a:pt x="148" y="21319"/>
                  </a:cubicBezTo>
                  <a:cubicBezTo>
                    <a:pt x="0" y="21115"/>
                    <a:pt x="0" y="20198"/>
                    <a:pt x="592" y="18059"/>
                  </a:cubicBezTo>
                  <a:cubicBezTo>
                    <a:pt x="1184" y="15919"/>
                    <a:pt x="2367" y="12557"/>
                    <a:pt x="4290" y="9500"/>
                  </a:cubicBezTo>
                  <a:cubicBezTo>
                    <a:pt x="6214" y="6444"/>
                    <a:pt x="8877" y="3693"/>
                    <a:pt x="10652" y="2114"/>
                  </a:cubicBezTo>
                  <a:cubicBezTo>
                    <a:pt x="12427" y="534"/>
                    <a:pt x="13315" y="127"/>
                    <a:pt x="14499" y="25"/>
                  </a:cubicBezTo>
                  <a:cubicBezTo>
                    <a:pt x="15682" y="-77"/>
                    <a:pt x="17162" y="127"/>
                    <a:pt x="18493" y="891"/>
                  </a:cubicBezTo>
                  <a:cubicBezTo>
                    <a:pt x="19825" y="1655"/>
                    <a:pt x="21008" y="2980"/>
                    <a:pt x="21304" y="3948"/>
                  </a:cubicBezTo>
                  <a:cubicBezTo>
                    <a:pt x="21600" y="4915"/>
                    <a:pt x="21008" y="5527"/>
                    <a:pt x="18049" y="6036"/>
                  </a:cubicBezTo>
                  <a:cubicBezTo>
                    <a:pt x="15090" y="6546"/>
                    <a:pt x="9764" y="6953"/>
                    <a:pt x="4438" y="7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7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466936" y="1757705"/>
              <a:ext cx="348253" cy="65764"/>
            </a:xfrm>
            <a:prstGeom prst="rect">
              <a:avLst/>
            </a:prstGeom>
            <a:effectLst/>
          </p:spPr>
        </p:pic>
        <p:pic>
          <p:nvPicPr>
            <p:cNvPr id="776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567538" y="1808505"/>
              <a:ext cx="165101" cy="63501"/>
            </a:xfrm>
            <a:prstGeom prst="rect">
              <a:avLst/>
            </a:prstGeom>
            <a:effectLst/>
          </p:spPr>
        </p:pic>
        <p:pic>
          <p:nvPicPr>
            <p:cNvPr id="77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81299" y="538505"/>
              <a:ext cx="329040" cy="62707"/>
            </a:xfrm>
            <a:prstGeom prst="rect">
              <a:avLst/>
            </a:prstGeom>
            <a:effectLst/>
          </p:spPr>
        </p:pic>
        <p:pic>
          <p:nvPicPr>
            <p:cNvPr id="78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862688" y="538505"/>
              <a:ext cx="285751" cy="107951"/>
            </a:xfrm>
            <a:prstGeom prst="rect">
              <a:avLst/>
            </a:prstGeom>
            <a:effectLst/>
          </p:spPr>
        </p:pic>
        <p:pic>
          <p:nvPicPr>
            <p:cNvPr id="78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956730" y="616822"/>
              <a:ext cx="166309" cy="157118"/>
            </a:xfrm>
            <a:prstGeom prst="rect">
              <a:avLst/>
            </a:prstGeom>
            <a:effectLst/>
          </p:spPr>
        </p:pic>
        <p:pic>
          <p:nvPicPr>
            <p:cNvPr id="78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040488" y="659155"/>
              <a:ext cx="565151" cy="533401"/>
            </a:xfrm>
            <a:prstGeom prst="rect">
              <a:avLst/>
            </a:prstGeom>
            <a:effectLst/>
          </p:spPr>
        </p:pic>
        <p:sp>
          <p:nvSpPr>
            <p:cNvPr id="786" name="Line"/>
            <p:cNvSpPr/>
            <p:nvPr/>
          </p:nvSpPr>
          <p:spPr>
            <a:xfrm>
              <a:off x="3910246" y="1935233"/>
              <a:ext cx="213228" cy="282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324" fill="norm" stroke="1" extrusionOk="0">
                  <a:moveTo>
                    <a:pt x="11948" y="3861"/>
                  </a:moveTo>
                  <a:cubicBezTo>
                    <a:pt x="11529" y="2741"/>
                    <a:pt x="11109" y="1621"/>
                    <a:pt x="10375" y="1061"/>
                  </a:cubicBezTo>
                  <a:cubicBezTo>
                    <a:pt x="9641" y="501"/>
                    <a:pt x="8593" y="501"/>
                    <a:pt x="6915" y="1861"/>
                  </a:cubicBezTo>
                  <a:cubicBezTo>
                    <a:pt x="5237" y="3221"/>
                    <a:pt x="2931" y="5941"/>
                    <a:pt x="1568" y="9061"/>
                  </a:cubicBezTo>
                  <a:cubicBezTo>
                    <a:pt x="204" y="12181"/>
                    <a:pt x="-215" y="15701"/>
                    <a:pt x="100" y="17941"/>
                  </a:cubicBezTo>
                  <a:cubicBezTo>
                    <a:pt x="414" y="20181"/>
                    <a:pt x="1463" y="21141"/>
                    <a:pt x="3560" y="21301"/>
                  </a:cubicBezTo>
                  <a:cubicBezTo>
                    <a:pt x="5657" y="21461"/>
                    <a:pt x="8802" y="20821"/>
                    <a:pt x="11948" y="18741"/>
                  </a:cubicBezTo>
                  <a:cubicBezTo>
                    <a:pt x="15094" y="16661"/>
                    <a:pt x="18239" y="13141"/>
                    <a:pt x="19812" y="10181"/>
                  </a:cubicBezTo>
                  <a:cubicBezTo>
                    <a:pt x="21385" y="7221"/>
                    <a:pt x="21385" y="4821"/>
                    <a:pt x="20651" y="3061"/>
                  </a:cubicBezTo>
                  <a:cubicBezTo>
                    <a:pt x="19917" y="1301"/>
                    <a:pt x="18449" y="181"/>
                    <a:pt x="15828" y="21"/>
                  </a:cubicBezTo>
                  <a:cubicBezTo>
                    <a:pt x="13206" y="-139"/>
                    <a:pt x="9432" y="661"/>
                    <a:pt x="5657" y="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4787130" y="2037105"/>
              <a:ext cx="163548" cy="135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281" fill="norm" stroke="1" extrusionOk="0">
                  <a:moveTo>
                    <a:pt x="2408" y="0"/>
                  </a:moveTo>
                  <a:cubicBezTo>
                    <a:pt x="1578" y="3323"/>
                    <a:pt x="747" y="6646"/>
                    <a:pt x="331" y="9471"/>
                  </a:cubicBezTo>
                  <a:cubicBezTo>
                    <a:pt x="-84" y="12295"/>
                    <a:pt x="-84" y="14622"/>
                    <a:pt x="193" y="16615"/>
                  </a:cubicBezTo>
                  <a:cubicBezTo>
                    <a:pt x="470" y="18609"/>
                    <a:pt x="1024" y="20271"/>
                    <a:pt x="1993" y="20935"/>
                  </a:cubicBezTo>
                  <a:cubicBezTo>
                    <a:pt x="2962" y="21600"/>
                    <a:pt x="4347" y="21268"/>
                    <a:pt x="5593" y="20271"/>
                  </a:cubicBezTo>
                  <a:cubicBezTo>
                    <a:pt x="6839" y="19274"/>
                    <a:pt x="7947" y="17612"/>
                    <a:pt x="8916" y="16117"/>
                  </a:cubicBezTo>
                  <a:cubicBezTo>
                    <a:pt x="9885" y="14622"/>
                    <a:pt x="10716" y="13292"/>
                    <a:pt x="11685" y="13126"/>
                  </a:cubicBezTo>
                  <a:cubicBezTo>
                    <a:pt x="12654" y="12960"/>
                    <a:pt x="13762" y="13957"/>
                    <a:pt x="15008" y="14123"/>
                  </a:cubicBezTo>
                  <a:cubicBezTo>
                    <a:pt x="16254" y="14289"/>
                    <a:pt x="17639" y="13625"/>
                    <a:pt x="18747" y="12628"/>
                  </a:cubicBezTo>
                  <a:cubicBezTo>
                    <a:pt x="19854" y="11631"/>
                    <a:pt x="20685" y="10302"/>
                    <a:pt x="21101" y="8806"/>
                  </a:cubicBezTo>
                  <a:cubicBezTo>
                    <a:pt x="21516" y="7311"/>
                    <a:pt x="21516" y="5649"/>
                    <a:pt x="20962" y="5317"/>
                  </a:cubicBezTo>
                  <a:cubicBezTo>
                    <a:pt x="20408" y="4985"/>
                    <a:pt x="19301" y="5982"/>
                    <a:pt x="18193" y="6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5027788" y="2119655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5069270" y="2013822"/>
              <a:ext cx="71727" cy="325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2" h="21600" fill="norm" stroke="1" extrusionOk="0">
                  <a:moveTo>
                    <a:pt x="11642" y="6171"/>
                  </a:moveTo>
                  <a:cubicBezTo>
                    <a:pt x="9842" y="9257"/>
                    <a:pt x="8042" y="12343"/>
                    <a:pt x="7142" y="14587"/>
                  </a:cubicBezTo>
                  <a:cubicBezTo>
                    <a:pt x="6242" y="16831"/>
                    <a:pt x="6242" y="18234"/>
                    <a:pt x="5942" y="19426"/>
                  </a:cubicBezTo>
                  <a:cubicBezTo>
                    <a:pt x="5642" y="20618"/>
                    <a:pt x="5042" y="21600"/>
                    <a:pt x="4142" y="21600"/>
                  </a:cubicBezTo>
                  <a:cubicBezTo>
                    <a:pt x="3242" y="21600"/>
                    <a:pt x="2042" y="20618"/>
                    <a:pt x="1142" y="17813"/>
                  </a:cubicBezTo>
                  <a:cubicBezTo>
                    <a:pt x="242" y="15008"/>
                    <a:pt x="-358" y="10379"/>
                    <a:pt x="242" y="7294"/>
                  </a:cubicBezTo>
                  <a:cubicBezTo>
                    <a:pt x="842" y="4208"/>
                    <a:pt x="2642" y="2665"/>
                    <a:pt x="4742" y="1613"/>
                  </a:cubicBezTo>
                  <a:cubicBezTo>
                    <a:pt x="6842" y="561"/>
                    <a:pt x="9242" y="0"/>
                    <a:pt x="11642" y="0"/>
                  </a:cubicBezTo>
                  <a:cubicBezTo>
                    <a:pt x="14042" y="0"/>
                    <a:pt x="16442" y="561"/>
                    <a:pt x="18242" y="1683"/>
                  </a:cubicBezTo>
                  <a:cubicBezTo>
                    <a:pt x="20042" y="2805"/>
                    <a:pt x="21242" y="4488"/>
                    <a:pt x="19442" y="6452"/>
                  </a:cubicBezTo>
                  <a:cubicBezTo>
                    <a:pt x="17642" y="8416"/>
                    <a:pt x="12842" y="10660"/>
                    <a:pt x="8042" y="12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5167488" y="2138705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5491002" y="2001557"/>
              <a:ext cx="120987" cy="219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352" fill="norm" stroke="1" extrusionOk="0">
                  <a:moveTo>
                    <a:pt x="20926" y="5923"/>
                  </a:moveTo>
                  <a:cubicBezTo>
                    <a:pt x="19828" y="5101"/>
                    <a:pt x="18729" y="4278"/>
                    <a:pt x="17997" y="3249"/>
                  </a:cubicBezTo>
                  <a:cubicBezTo>
                    <a:pt x="17265" y="2221"/>
                    <a:pt x="16899" y="986"/>
                    <a:pt x="15801" y="369"/>
                  </a:cubicBezTo>
                  <a:cubicBezTo>
                    <a:pt x="14702" y="-248"/>
                    <a:pt x="12872" y="-248"/>
                    <a:pt x="10126" y="1603"/>
                  </a:cubicBezTo>
                  <a:cubicBezTo>
                    <a:pt x="7380" y="3455"/>
                    <a:pt x="3719" y="7158"/>
                    <a:pt x="1706" y="10243"/>
                  </a:cubicBezTo>
                  <a:cubicBezTo>
                    <a:pt x="-308" y="13329"/>
                    <a:pt x="-674" y="15798"/>
                    <a:pt x="1340" y="17546"/>
                  </a:cubicBezTo>
                  <a:cubicBezTo>
                    <a:pt x="3353" y="19295"/>
                    <a:pt x="7746" y="20323"/>
                    <a:pt x="12140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5694538" y="1986305"/>
              <a:ext cx="254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5745338" y="2100605"/>
              <a:ext cx="146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0" y="17018"/>
                    <a:pt x="6261" y="12436"/>
                    <a:pt x="9861" y="8836"/>
                  </a:cubicBezTo>
                  <a:cubicBezTo>
                    <a:pt x="13461" y="5236"/>
                    <a:pt x="17530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5911289" y="1986958"/>
              <a:ext cx="162767" cy="34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312" fill="norm" stroke="1" extrusionOk="0">
                  <a:moveTo>
                    <a:pt x="3212" y="5096"/>
                  </a:moveTo>
                  <a:cubicBezTo>
                    <a:pt x="2935" y="9179"/>
                    <a:pt x="2658" y="13262"/>
                    <a:pt x="2381" y="15633"/>
                  </a:cubicBezTo>
                  <a:cubicBezTo>
                    <a:pt x="2104" y="18004"/>
                    <a:pt x="1827" y="18662"/>
                    <a:pt x="1412" y="19452"/>
                  </a:cubicBezTo>
                  <a:cubicBezTo>
                    <a:pt x="997" y="20243"/>
                    <a:pt x="443" y="21165"/>
                    <a:pt x="166" y="21296"/>
                  </a:cubicBezTo>
                  <a:cubicBezTo>
                    <a:pt x="-111" y="21428"/>
                    <a:pt x="-111" y="20769"/>
                    <a:pt x="720" y="18399"/>
                  </a:cubicBezTo>
                  <a:cubicBezTo>
                    <a:pt x="1551" y="16028"/>
                    <a:pt x="3212" y="11945"/>
                    <a:pt x="5289" y="8652"/>
                  </a:cubicBezTo>
                  <a:cubicBezTo>
                    <a:pt x="7366" y="5360"/>
                    <a:pt x="9858" y="2857"/>
                    <a:pt x="11797" y="1474"/>
                  </a:cubicBezTo>
                  <a:cubicBezTo>
                    <a:pt x="13735" y="91"/>
                    <a:pt x="15120" y="-172"/>
                    <a:pt x="16227" y="91"/>
                  </a:cubicBezTo>
                  <a:cubicBezTo>
                    <a:pt x="17335" y="355"/>
                    <a:pt x="18166" y="1145"/>
                    <a:pt x="18997" y="2199"/>
                  </a:cubicBezTo>
                  <a:cubicBezTo>
                    <a:pt x="19827" y="3252"/>
                    <a:pt x="20658" y="4569"/>
                    <a:pt x="21074" y="5623"/>
                  </a:cubicBezTo>
                  <a:cubicBezTo>
                    <a:pt x="21489" y="6677"/>
                    <a:pt x="21489" y="7467"/>
                    <a:pt x="19551" y="8191"/>
                  </a:cubicBezTo>
                  <a:cubicBezTo>
                    <a:pt x="17612" y="8916"/>
                    <a:pt x="13735" y="9574"/>
                    <a:pt x="10551" y="9508"/>
                  </a:cubicBezTo>
                  <a:cubicBezTo>
                    <a:pt x="7366" y="9443"/>
                    <a:pt x="4874" y="8652"/>
                    <a:pt x="2381" y="7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6132688" y="1979955"/>
              <a:ext cx="85477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600" fill="norm" stroke="1" extrusionOk="0">
                  <a:moveTo>
                    <a:pt x="3086" y="0"/>
                  </a:moveTo>
                  <a:cubicBezTo>
                    <a:pt x="9257" y="2204"/>
                    <a:pt x="15429" y="4408"/>
                    <a:pt x="18514" y="6980"/>
                  </a:cubicBezTo>
                  <a:cubicBezTo>
                    <a:pt x="21600" y="9551"/>
                    <a:pt x="21600" y="12490"/>
                    <a:pt x="18000" y="14988"/>
                  </a:cubicBezTo>
                  <a:cubicBezTo>
                    <a:pt x="14400" y="17486"/>
                    <a:pt x="7200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2132188" y="3436222"/>
              <a:ext cx="187415" cy="659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68" fill="norm" stroke="1" extrusionOk="0">
                  <a:moveTo>
                    <a:pt x="0" y="4915"/>
                  </a:moveTo>
                  <a:cubicBezTo>
                    <a:pt x="485" y="6508"/>
                    <a:pt x="971" y="8100"/>
                    <a:pt x="1456" y="9935"/>
                  </a:cubicBezTo>
                  <a:cubicBezTo>
                    <a:pt x="1942" y="11769"/>
                    <a:pt x="2427" y="13846"/>
                    <a:pt x="2791" y="15715"/>
                  </a:cubicBezTo>
                  <a:cubicBezTo>
                    <a:pt x="3155" y="17585"/>
                    <a:pt x="3398" y="19246"/>
                    <a:pt x="3519" y="20250"/>
                  </a:cubicBezTo>
                  <a:cubicBezTo>
                    <a:pt x="3640" y="21254"/>
                    <a:pt x="3640" y="21600"/>
                    <a:pt x="3519" y="21565"/>
                  </a:cubicBezTo>
                  <a:cubicBezTo>
                    <a:pt x="3398" y="21531"/>
                    <a:pt x="3155" y="21115"/>
                    <a:pt x="2791" y="19835"/>
                  </a:cubicBezTo>
                  <a:cubicBezTo>
                    <a:pt x="2427" y="18554"/>
                    <a:pt x="1942" y="16408"/>
                    <a:pt x="1942" y="14054"/>
                  </a:cubicBezTo>
                  <a:cubicBezTo>
                    <a:pt x="1942" y="11700"/>
                    <a:pt x="2427" y="9138"/>
                    <a:pt x="3398" y="7131"/>
                  </a:cubicBezTo>
                  <a:cubicBezTo>
                    <a:pt x="4369" y="5123"/>
                    <a:pt x="5825" y="3669"/>
                    <a:pt x="7281" y="2596"/>
                  </a:cubicBezTo>
                  <a:cubicBezTo>
                    <a:pt x="8737" y="1523"/>
                    <a:pt x="10193" y="831"/>
                    <a:pt x="11528" y="450"/>
                  </a:cubicBezTo>
                  <a:cubicBezTo>
                    <a:pt x="12863" y="69"/>
                    <a:pt x="14076" y="0"/>
                    <a:pt x="15290" y="0"/>
                  </a:cubicBezTo>
                  <a:cubicBezTo>
                    <a:pt x="16503" y="0"/>
                    <a:pt x="17717" y="69"/>
                    <a:pt x="18930" y="865"/>
                  </a:cubicBezTo>
                  <a:cubicBezTo>
                    <a:pt x="20144" y="1662"/>
                    <a:pt x="21357" y="3185"/>
                    <a:pt x="21479" y="4535"/>
                  </a:cubicBezTo>
                  <a:cubicBezTo>
                    <a:pt x="21600" y="5885"/>
                    <a:pt x="20629" y="7062"/>
                    <a:pt x="18930" y="7927"/>
                  </a:cubicBezTo>
                  <a:cubicBezTo>
                    <a:pt x="17231" y="8792"/>
                    <a:pt x="14804" y="9346"/>
                    <a:pt x="12499" y="9623"/>
                  </a:cubicBezTo>
                  <a:cubicBezTo>
                    <a:pt x="10193" y="9900"/>
                    <a:pt x="8009" y="9900"/>
                    <a:pt x="5825" y="9796"/>
                  </a:cubicBezTo>
                  <a:cubicBezTo>
                    <a:pt x="3640" y="9692"/>
                    <a:pt x="1456" y="9485"/>
                    <a:pt x="1335" y="9381"/>
                  </a:cubicBezTo>
                  <a:cubicBezTo>
                    <a:pt x="1213" y="9277"/>
                    <a:pt x="3155" y="9277"/>
                    <a:pt x="5097" y="9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2322688" y="3688105"/>
              <a:ext cx="1206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26" y="3323"/>
                    <a:pt x="9853" y="6646"/>
                    <a:pt x="13453" y="10246"/>
                  </a:cubicBezTo>
                  <a:cubicBezTo>
                    <a:pt x="17053" y="13846"/>
                    <a:pt x="19326" y="177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2329038" y="3662705"/>
              <a:ext cx="1206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89" y="2925"/>
                    <a:pt x="14779" y="5850"/>
                    <a:pt x="11558" y="8775"/>
                  </a:cubicBezTo>
                  <a:cubicBezTo>
                    <a:pt x="8337" y="11700"/>
                    <a:pt x="5305" y="14625"/>
                    <a:pt x="3221" y="16763"/>
                  </a:cubicBezTo>
                  <a:cubicBezTo>
                    <a:pt x="1137" y="18900"/>
                    <a:pt x="0" y="20250"/>
                    <a:pt x="0" y="20925"/>
                  </a:cubicBezTo>
                  <a:cubicBezTo>
                    <a:pt x="0" y="21600"/>
                    <a:pt x="1137" y="21600"/>
                    <a:pt x="22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2549086" y="3489354"/>
              <a:ext cx="84753" cy="274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418" fill="norm" stroke="1" extrusionOk="0">
                  <a:moveTo>
                    <a:pt x="21095" y="2126"/>
                  </a:moveTo>
                  <a:cubicBezTo>
                    <a:pt x="19515" y="1302"/>
                    <a:pt x="17934" y="478"/>
                    <a:pt x="15827" y="148"/>
                  </a:cubicBezTo>
                  <a:cubicBezTo>
                    <a:pt x="13719" y="-182"/>
                    <a:pt x="11085" y="-17"/>
                    <a:pt x="8451" y="1220"/>
                  </a:cubicBezTo>
                  <a:cubicBezTo>
                    <a:pt x="5817" y="2456"/>
                    <a:pt x="3183" y="4765"/>
                    <a:pt x="1602" y="7650"/>
                  </a:cubicBezTo>
                  <a:cubicBezTo>
                    <a:pt x="22" y="10536"/>
                    <a:pt x="-505" y="13998"/>
                    <a:pt x="549" y="16389"/>
                  </a:cubicBezTo>
                  <a:cubicBezTo>
                    <a:pt x="1602" y="18780"/>
                    <a:pt x="4236" y="20099"/>
                    <a:pt x="6871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2621138" y="3554747"/>
              <a:ext cx="184151" cy="145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4" fill="norm" stroke="1" extrusionOk="0">
                  <a:moveTo>
                    <a:pt x="0" y="5556"/>
                  </a:moveTo>
                  <a:cubicBezTo>
                    <a:pt x="248" y="4013"/>
                    <a:pt x="497" y="2470"/>
                    <a:pt x="1241" y="1390"/>
                  </a:cubicBezTo>
                  <a:cubicBezTo>
                    <a:pt x="1986" y="310"/>
                    <a:pt x="3228" y="-307"/>
                    <a:pt x="4469" y="156"/>
                  </a:cubicBezTo>
                  <a:cubicBezTo>
                    <a:pt x="5710" y="619"/>
                    <a:pt x="6952" y="2162"/>
                    <a:pt x="7572" y="5556"/>
                  </a:cubicBezTo>
                  <a:cubicBezTo>
                    <a:pt x="8193" y="8950"/>
                    <a:pt x="8193" y="14196"/>
                    <a:pt x="7697" y="17282"/>
                  </a:cubicBezTo>
                  <a:cubicBezTo>
                    <a:pt x="7200" y="20367"/>
                    <a:pt x="6207" y="21293"/>
                    <a:pt x="5338" y="21139"/>
                  </a:cubicBezTo>
                  <a:cubicBezTo>
                    <a:pt x="4469" y="20984"/>
                    <a:pt x="3724" y="19750"/>
                    <a:pt x="3724" y="17744"/>
                  </a:cubicBezTo>
                  <a:cubicBezTo>
                    <a:pt x="3724" y="15739"/>
                    <a:pt x="4469" y="12962"/>
                    <a:pt x="5586" y="10802"/>
                  </a:cubicBezTo>
                  <a:cubicBezTo>
                    <a:pt x="6703" y="8642"/>
                    <a:pt x="8193" y="7099"/>
                    <a:pt x="9683" y="5710"/>
                  </a:cubicBezTo>
                  <a:cubicBezTo>
                    <a:pt x="11172" y="4322"/>
                    <a:pt x="12662" y="3087"/>
                    <a:pt x="13159" y="3396"/>
                  </a:cubicBezTo>
                  <a:cubicBezTo>
                    <a:pt x="13655" y="3704"/>
                    <a:pt x="13159" y="5556"/>
                    <a:pt x="12786" y="7407"/>
                  </a:cubicBezTo>
                  <a:cubicBezTo>
                    <a:pt x="12414" y="9259"/>
                    <a:pt x="12166" y="11110"/>
                    <a:pt x="12166" y="12807"/>
                  </a:cubicBezTo>
                  <a:cubicBezTo>
                    <a:pt x="12166" y="14504"/>
                    <a:pt x="12414" y="16047"/>
                    <a:pt x="14028" y="16819"/>
                  </a:cubicBezTo>
                  <a:cubicBezTo>
                    <a:pt x="15641" y="17590"/>
                    <a:pt x="18621" y="17590"/>
                    <a:pt x="21600" y="17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2837038" y="3516655"/>
              <a:ext cx="68028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0" y="0"/>
                  </a:moveTo>
                  <a:cubicBezTo>
                    <a:pt x="3273" y="369"/>
                    <a:pt x="6545" y="738"/>
                    <a:pt x="10145" y="2031"/>
                  </a:cubicBezTo>
                  <a:cubicBezTo>
                    <a:pt x="13745" y="3323"/>
                    <a:pt x="17673" y="5538"/>
                    <a:pt x="19636" y="7938"/>
                  </a:cubicBezTo>
                  <a:cubicBezTo>
                    <a:pt x="21600" y="10338"/>
                    <a:pt x="21600" y="12923"/>
                    <a:pt x="18982" y="15231"/>
                  </a:cubicBezTo>
                  <a:cubicBezTo>
                    <a:pt x="16364" y="17538"/>
                    <a:pt x="11127" y="19569"/>
                    <a:pt x="58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3154538" y="3567455"/>
              <a:ext cx="825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3154538" y="3662705"/>
              <a:ext cx="1143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00" y="16364"/>
                    <a:pt x="5600" y="11127"/>
                    <a:pt x="9200" y="7527"/>
                  </a:cubicBezTo>
                  <a:cubicBezTo>
                    <a:pt x="12800" y="3927"/>
                    <a:pt x="1720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3682748" y="3238971"/>
              <a:ext cx="195691" cy="775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06" fill="norm" stroke="1" extrusionOk="0">
                  <a:moveTo>
                    <a:pt x="21473" y="656"/>
                  </a:moveTo>
                  <a:cubicBezTo>
                    <a:pt x="18686" y="363"/>
                    <a:pt x="15899" y="69"/>
                    <a:pt x="13460" y="11"/>
                  </a:cubicBezTo>
                  <a:cubicBezTo>
                    <a:pt x="11021" y="-48"/>
                    <a:pt x="8931" y="128"/>
                    <a:pt x="7305" y="480"/>
                  </a:cubicBezTo>
                  <a:cubicBezTo>
                    <a:pt x="5679" y="832"/>
                    <a:pt x="4518" y="1361"/>
                    <a:pt x="4634" y="1889"/>
                  </a:cubicBezTo>
                  <a:cubicBezTo>
                    <a:pt x="4750" y="2417"/>
                    <a:pt x="6144" y="2945"/>
                    <a:pt x="8467" y="3826"/>
                  </a:cubicBezTo>
                  <a:cubicBezTo>
                    <a:pt x="10789" y="4706"/>
                    <a:pt x="14041" y="5939"/>
                    <a:pt x="15086" y="7113"/>
                  </a:cubicBezTo>
                  <a:cubicBezTo>
                    <a:pt x="16131" y="8287"/>
                    <a:pt x="14970" y="9402"/>
                    <a:pt x="13228" y="10253"/>
                  </a:cubicBezTo>
                  <a:cubicBezTo>
                    <a:pt x="11486" y="11104"/>
                    <a:pt x="9163" y="11691"/>
                    <a:pt x="7421" y="11955"/>
                  </a:cubicBezTo>
                  <a:cubicBezTo>
                    <a:pt x="5679" y="12219"/>
                    <a:pt x="4518" y="12161"/>
                    <a:pt x="4054" y="11955"/>
                  </a:cubicBezTo>
                  <a:cubicBezTo>
                    <a:pt x="3589" y="11750"/>
                    <a:pt x="3821" y="11398"/>
                    <a:pt x="4518" y="11163"/>
                  </a:cubicBezTo>
                  <a:cubicBezTo>
                    <a:pt x="5215" y="10928"/>
                    <a:pt x="6376" y="10811"/>
                    <a:pt x="7421" y="10840"/>
                  </a:cubicBezTo>
                  <a:cubicBezTo>
                    <a:pt x="8467" y="10869"/>
                    <a:pt x="9396" y="11045"/>
                    <a:pt x="9976" y="11486"/>
                  </a:cubicBezTo>
                  <a:cubicBezTo>
                    <a:pt x="10557" y="11926"/>
                    <a:pt x="10789" y="12630"/>
                    <a:pt x="9860" y="13628"/>
                  </a:cubicBezTo>
                  <a:cubicBezTo>
                    <a:pt x="8931" y="14626"/>
                    <a:pt x="6841" y="15917"/>
                    <a:pt x="4983" y="17003"/>
                  </a:cubicBezTo>
                  <a:cubicBezTo>
                    <a:pt x="3125" y="18089"/>
                    <a:pt x="1499" y="18969"/>
                    <a:pt x="686" y="19556"/>
                  </a:cubicBezTo>
                  <a:cubicBezTo>
                    <a:pt x="-127" y="20143"/>
                    <a:pt x="-127" y="20437"/>
                    <a:pt x="221" y="20701"/>
                  </a:cubicBezTo>
                  <a:cubicBezTo>
                    <a:pt x="570" y="20965"/>
                    <a:pt x="1267" y="21200"/>
                    <a:pt x="2892" y="21347"/>
                  </a:cubicBezTo>
                  <a:cubicBezTo>
                    <a:pt x="4518" y="21493"/>
                    <a:pt x="7073" y="21552"/>
                    <a:pt x="10208" y="21464"/>
                  </a:cubicBezTo>
                  <a:cubicBezTo>
                    <a:pt x="13344" y="21376"/>
                    <a:pt x="17060" y="21141"/>
                    <a:pt x="20776" y="20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4250208" y="3104006"/>
              <a:ext cx="85431" cy="272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234" fill="norm" stroke="1" extrusionOk="0">
                  <a:moveTo>
                    <a:pt x="21263" y="1971"/>
                  </a:moveTo>
                  <a:cubicBezTo>
                    <a:pt x="20736" y="1146"/>
                    <a:pt x="20209" y="322"/>
                    <a:pt x="18629" y="74"/>
                  </a:cubicBezTo>
                  <a:cubicBezTo>
                    <a:pt x="17048" y="-173"/>
                    <a:pt x="14414" y="157"/>
                    <a:pt x="11253" y="1641"/>
                  </a:cubicBezTo>
                  <a:cubicBezTo>
                    <a:pt x="8092" y="3125"/>
                    <a:pt x="4404" y="5763"/>
                    <a:pt x="2297" y="8813"/>
                  </a:cubicBezTo>
                  <a:cubicBezTo>
                    <a:pt x="190" y="11864"/>
                    <a:pt x="-337" y="15326"/>
                    <a:pt x="190" y="17552"/>
                  </a:cubicBezTo>
                  <a:cubicBezTo>
                    <a:pt x="717" y="19778"/>
                    <a:pt x="2297" y="20767"/>
                    <a:pt x="5458" y="21097"/>
                  </a:cubicBezTo>
                  <a:cubicBezTo>
                    <a:pt x="8619" y="21427"/>
                    <a:pt x="13361" y="21097"/>
                    <a:pt x="18102" y="207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4434794" y="3161055"/>
              <a:ext cx="27845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4533"/>
                    <a:pt x="-1304" y="9067"/>
                    <a:pt x="1782" y="12667"/>
                  </a:cubicBezTo>
                  <a:cubicBezTo>
                    <a:pt x="4867" y="16267"/>
                    <a:pt x="12582" y="18933"/>
                    <a:pt x="20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4507088" y="3224555"/>
              <a:ext cx="152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5840"/>
                    <a:pt x="10800" y="10080"/>
                    <a:pt x="14400" y="6480"/>
                  </a:cubicBezTo>
                  <a:cubicBezTo>
                    <a:pt x="18000" y="2880"/>
                    <a:pt x="198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4714522" y="3130248"/>
              <a:ext cx="109324" cy="29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458" fill="norm" stroke="1" extrusionOk="0">
                  <a:moveTo>
                    <a:pt x="1630" y="5525"/>
                  </a:moveTo>
                  <a:cubicBezTo>
                    <a:pt x="815" y="8478"/>
                    <a:pt x="0" y="11430"/>
                    <a:pt x="0" y="13839"/>
                  </a:cubicBezTo>
                  <a:cubicBezTo>
                    <a:pt x="0" y="16248"/>
                    <a:pt x="815" y="18112"/>
                    <a:pt x="1223" y="19433"/>
                  </a:cubicBezTo>
                  <a:cubicBezTo>
                    <a:pt x="1630" y="20754"/>
                    <a:pt x="1630" y="21531"/>
                    <a:pt x="1426" y="21453"/>
                  </a:cubicBezTo>
                  <a:cubicBezTo>
                    <a:pt x="1223" y="21376"/>
                    <a:pt x="815" y="20443"/>
                    <a:pt x="815" y="17568"/>
                  </a:cubicBezTo>
                  <a:cubicBezTo>
                    <a:pt x="815" y="14694"/>
                    <a:pt x="1223" y="9876"/>
                    <a:pt x="2038" y="7079"/>
                  </a:cubicBezTo>
                  <a:cubicBezTo>
                    <a:pt x="2853" y="4282"/>
                    <a:pt x="4075" y="3505"/>
                    <a:pt x="5298" y="2806"/>
                  </a:cubicBezTo>
                  <a:cubicBezTo>
                    <a:pt x="6521" y="2107"/>
                    <a:pt x="7743" y="1485"/>
                    <a:pt x="9577" y="941"/>
                  </a:cubicBezTo>
                  <a:cubicBezTo>
                    <a:pt x="11411" y="397"/>
                    <a:pt x="13857" y="-69"/>
                    <a:pt x="15691" y="9"/>
                  </a:cubicBezTo>
                  <a:cubicBezTo>
                    <a:pt x="17525" y="86"/>
                    <a:pt x="18747" y="708"/>
                    <a:pt x="19766" y="1873"/>
                  </a:cubicBezTo>
                  <a:cubicBezTo>
                    <a:pt x="20785" y="3039"/>
                    <a:pt x="21600" y="4748"/>
                    <a:pt x="20581" y="6147"/>
                  </a:cubicBezTo>
                  <a:cubicBezTo>
                    <a:pt x="19562" y="7545"/>
                    <a:pt x="16709" y="8633"/>
                    <a:pt x="14060" y="9177"/>
                  </a:cubicBezTo>
                  <a:cubicBezTo>
                    <a:pt x="11411" y="9721"/>
                    <a:pt x="8966" y="9721"/>
                    <a:pt x="6521" y="9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4849988" y="3084855"/>
              <a:ext cx="88499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5" h="21600" fill="norm" stroke="1" extrusionOk="0">
                  <a:moveTo>
                    <a:pt x="0" y="0"/>
                  </a:moveTo>
                  <a:cubicBezTo>
                    <a:pt x="6873" y="1482"/>
                    <a:pt x="13745" y="2965"/>
                    <a:pt x="17427" y="5082"/>
                  </a:cubicBezTo>
                  <a:cubicBezTo>
                    <a:pt x="21109" y="7200"/>
                    <a:pt x="21600" y="9953"/>
                    <a:pt x="18409" y="12812"/>
                  </a:cubicBezTo>
                  <a:cubicBezTo>
                    <a:pt x="15218" y="15671"/>
                    <a:pt x="8345" y="18635"/>
                    <a:pt x="14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5446888" y="3142005"/>
              <a:ext cx="254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5472288" y="3078505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5573888" y="2904505"/>
              <a:ext cx="107951" cy="37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21600" y="1593"/>
                  </a:moveTo>
                  <a:cubicBezTo>
                    <a:pt x="20329" y="1111"/>
                    <a:pt x="19059" y="628"/>
                    <a:pt x="16729" y="326"/>
                  </a:cubicBezTo>
                  <a:cubicBezTo>
                    <a:pt x="14400" y="25"/>
                    <a:pt x="11012" y="-96"/>
                    <a:pt x="8682" y="85"/>
                  </a:cubicBezTo>
                  <a:cubicBezTo>
                    <a:pt x="6353" y="266"/>
                    <a:pt x="5082" y="749"/>
                    <a:pt x="3812" y="2740"/>
                  </a:cubicBezTo>
                  <a:cubicBezTo>
                    <a:pt x="2541" y="4731"/>
                    <a:pt x="1271" y="8230"/>
                    <a:pt x="635" y="11609"/>
                  </a:cubicBezTo>
                  <a:cubicBezTo>
                    <a:pt x="0" y="14988"/>
                    <a:pt x="0" y="18246"/>
                    <a:pt x="0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5523088" y="3129305"/>
              <a:ext cx="146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17" y="16364"/>
                    <a:pt x="5635" y="11127"/>
                    <a:pt x="9235" y="7527"/>
                  </a:cubicBezTo>
                  <a:cubicBezTo>
                    <a:pt x="12835" y="3927"/>
                    <a:pt x="17217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6065441" y="3054050"/>
              <a:ext cx="168848" cy="17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061" fill="norm" stroke="1" extrusionOk="0">
                  <a:moveTo>
                    <a:pt x="472" y="2174"/>
                  </a:moveTo>
                  <a:cubicBezTo>
                    <a:pt x="1272" y="1158"/>
                    <a:pt x="2072" y="141"/>
                    <a:pt x="3005" y="14"/>
                  </a:cubicBezTo>
                  <a:cubicBezTo>
                    <a:pt x="3939" y="-113"/>
                    <a:pt x="5005" y="649"/>
                    <a:pt x="6205" y="2428"/>
                  </a:cubicBezTo>
                  <a:cubicBezTo>
                    <a:pt x="7405" y="4207"/>
                    <a:pt x="8739" y="7002"/>
                    <a:pt x="8472" y="10179"/>
                  </a:cubicBezTo>
                  <a:cubicBezTo>
                    <a:pt x="8205" y="13355"/>
                    <a:pt x="6339" y="16913"/>
                    <a:pt x="4605" y="18946"/>
                  </a:cubicBezTo>
                  <a:cubicBezTo>
                    <a:pt x="2872" y="20979"/>
                    <a:pt x="1272" y="21487"/>
                    <a:pt x="472" y="20725"/>
                  </a:cubicBezTo>
                  <a:cubicBezTo>
                    <a:pt x="-328" y="19962"/>
                    <a:pt x="-328" y="17929"/>
                    <a:pt x="2205" y="14880"/>
                  </a:cubicBezTo>
                  <a:cubicBezTo>
                    <a:pt x="4739" y="11831"/>
                    <a:pt x="9805" y="7765"/>
                    <a:pt x="12872" y="5351"/>
                  </a:cubicBezTo>
                  <a:cubicBezTo>
                    <a:pt x="15939" y="2936"/>
                    <a:pt x="17005" y="2174"/>
                    <a:pt x="17005" y="2555"/>
                  </a:cubicBezTo>
                  <a:cubicBezTo>
                    <a:pt x="17005" y="2936"/>
                    <a:pt x="15939" y="4461"/>
                    <a:pt x="15139" y="5859"/>
                  </a:cubicBezTo>
                  <a:cubicBezTo>
                    <a:pt x="14339" y="7256"/>
                    <a:pt x="13805" y="8527"/>
                    <a:pt x="13539" y="10052"/>
                  </a:cubicBezTo>
                  <a:cubicBezTo>
                    <a:pt x="13272" y="11576"/>
                    <a:pt x="13272" y="13355"/>
                    <a:pt x="14605" y="14499"/>
                  </a:cubicBezTo>
                  <a:cubicBezTo>
                    <a:pt x="15939" y="15642"/>
                    <a:pt x="18605" y="16151"/>
                    <a:pt x="21272" y="16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6373988" y="3084805"/>
              <a:ext cx="7620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5024"/>
                  </a:moveTo>
                  <a:cubicBezTo>
                    <a:pt x="4200" y="1701"/>
                    <a:pt x="8400" y="-1622"/>
                    <a:pt x="12000" y="870"/>
                  </a:cubicBezTo>
                  <a:cubicBezTo>
                    <a:pt x="15600" y="3363"/>
                    <a:pt x="18600" y="11670"/>
                    <a:pt x="21600" y="19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6342238" y="3192805"/>
              <a:ext cx="133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6580650" y="3078505"/>
              <a:ext cx="128693" cy="165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113" fill="norm" stroke="1" extrusionOk="0">
                  <a:moveTo>
                    <a:pt x="17673" y="0"/>
                  </a:moveTo>
                  <a:cubicBezTo>
                    <a:pt x="13961" y="810"/>
                    <a:pt x="10248" y="1620"/>
                    <a:pt x="7042" y="3915"/>
                  </a:cubicBezTo>
                  <a:cubicBezTo>
                    <a:pt x="3835" y="6210"/>
                    <a:pt x="1135" y="9990"/>
                    <a:pt x="292" y="13230"/>
                  </a:cubicBezTo>
                  <a:cubicBezTo>
                    <a:pt x="-552" y="16470"/>
                    <a:pt x="460" y="19170"/>
                    <a:pt x="2992" y="20385"/>
                  </a:cubicBezTo>
                  <a:cubicBezTo>
                    <a:pt x="5523" y="21600"/>
                    <a:pt x="9573" y="21330"/>
                    <a:pt x="13117" y="19305"/>
                  </a:cubicBezTo>
                  <a:cubicBezTo>
                    <a:pt x="16661" y="17280"/>
                    <a:pt x="19698" y="13500"/>
                    <a:pt x="20373" y="9990"/>
                  </a:cubicBezTo>
                  <a:cubicBezTo>
                    <a:pt x="21048" y="6480"/>
                    <a:pt x="19361" y="3240"/>
                    <a:pt x="15986" y="1755"/>
                  </a:cubicBezTo>
                  <a:cubicBezTo>
                    <a:pt x="12611" y="270"/>
                    <a:pt x="7548" y="540"/>
                    <a:pt x="2485" y="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4462638" y="3714547"/>
              <a:ext cx="155674" cy="368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239" fill="norm" stroke="1" extrusionOk="0">
                  <a:moveTo>
                    <a:pt x="0" y="9093"/>
                  </a:moveTo>
                  <a:cubicBezTo>
                    <a:pt x="0" y="12754"/>
                    <a:pt x="0" y="16415"/>
                    <a:pt x="144" y="18550"/>
                  </a:cubicBezTo>
                  <a:cubicBezTo>
                    <a:pt x="288" y="20686"/>
                    <a:pt x="576" y="21296"/>
                    <a:pt x="720" y="21235"/>
                  </a:cubicBezTo>
                  <a:cubicBezTo>
                    <a:pt x="864" y="21174"/>
                    <a:pt x="864" y="20442"/>
                    <a:pt x="864" y="18062"/>
                  </a:cubicBezTo>
                  <a:cubicBezTo>
                    <a:pt x="864" y="15682"/>
                    <a:pt x="864" y="11655"/>
                    <a:pt x="1872" y="8482"/>
                  </a:cubicBezTo>
                  <a:cubicBezTo>
                    <a:pt x="2880" y="5310"/>
                    <a:pt x="4896" y="2991"/>
                    <a:pt x="7344" y="1588"/>
                  </a:cubicBezTo>
                  <a:cubicBezTo>
                    <a:pt x="9792" y="184"/>
                    <a:pt x="12672" y="-304"/>
                    <a:pt x="15120" y="184"/>
                  </a:cubicBezTo>
                  <a:cubicBezTo>
                    <a:pt x="17568" y="672"/>
                    <a:pt x="19584" y="2137"/>
                    <a:pt x="20592" y="3235"/>
                  </a:cubicBezTo>
                  <a:cubicBezTo>
                    <a:pt x="21600" y="4333"/>
                    <a:pt x="21600" y="5065"/>
                    <a:pt x="18288" y="5798"/>
                  </a:cubicBezTo>
                  <a:cubicBezTo>
                    <a:pt x="14976" y="6530"/>
                    <a:pt x="8352" y="7262"/>
                    <a:pt x="1728" y="7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5351638" y="3726205"/>
              <a:ext cx="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5383388" y="3637305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5446888" y="3505686"/>
              <a:ext cx="114301" cy="35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fill="norm" stroke="1" extrusionOk="0">
                  <a:moveTo>
                    <a:pt x="21600" y="1438"/>
                  </a:moveTo>
                  <a:cubicBezTo>
                    <a:pt x="20400" y="795"/>
                    <a:pt x="19200" y="152"/>
                    <a:pt x="16400" y="24"/>
                  </a:cubicBezTo>
                  <a:cubicBezTo>
                    <a:pt x="13600" y="-105"/>
                    <a:pt x="9200" y="281"/>
                    <a:pt x="6200" y="1566"/>
                  </a:cubicBezTo>
                  <a:cubicBezTo>
                    <a:pt x="3200" y="2852"/>
                    <a:pt x="1600" y="5038"/>
                    <a:pt x="800" y="8509"/>
                  </a:cubicBezTo>
                  <a:cubicBezTo>
                    <a:pt x="0" y="11981"/>
                    <a:pt x="0" y="16738"/>
                    <a:pt x="0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5402438" y="3713505"/>
              <a:ext cx="1651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240"/>
                    <a:pt x="0" y="14880"/>
                    <a:pt x="3600" y="11280"/>
                  </a:cubicBezTo>
                  <a:cubicBezTo>
                    <a:pt x="7200" y="7680"/>
                    <a:pt x="14400" y="38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5973938" y="3651959"/>
              <a:ext cx="247651" cy="184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5" fill="norm" stroke="1" extrusionOk="0">
                  <a:moveTo>
                    <a:pt x="0" y="3416"/>
                  </a:moveTo>
                  <a:cubicBezTo>
                    <a:pt x="554" y="2203"/>
                    <a:pt x="1108" y="989"/>
                    <a:pt x="1846" y="383"/>
                  </a:cubicBezTo>
                  <a:cubicBezTo>
                    <a:pt x="2585" y="-224"/>
                    <a:pt x="3508" y="-224"/>
                    <a:pt x="4800" y="1232"/>
                  </a:cubicBezTo>
                  <a:cubicBezTo>
                    <a:pt x="6092" y="2688"/>
                    <a:pt x="7754" y="5601"/>
                    <a:pt x="8123" y="8756"/>
                  </a:cubicBezTo>
                  <a:cubicBezTo>
                    <a:pt x="8492" y="11911"/>
                    <a:pt x="7569" y="15309"/>
                    <a:pt x="6738" y="17372"/>
                  </a:cubicBezTo>
                  <a:cubicBezTo>
                    <a:pt x="5908" y="19434"/>
                    <a:pt x="5169" y="20163"/>
                    <a:pt x="4246" y="20648"/>
                  </a:cubicBezTo>
                  <a:cubicBezTo>
                    <a:pt x="3323" y="21133"/>
                    <a:pt x="2215" y="21376"/>
                    <a:pt x="1569" y="20891"/>
                  </a:cubicBezTo>
                  <a:cubicBezTo>
                    <a:pt x="923" y="20405"/>
                    <a:pt x="738" y="19192"/>
                    <a:pt x="1108" y="17372"/>
                  </a:cubicBezTo>
                  <a:cubicBezTo>
                    <a:pt x="1477" y="15551"/>
                    <a:pt x="2400" y="13124"/>
                    <a:pt x="3785" y="11183"/>
                  </a:cubicBezTo>
                  <a:cubicBezTo>
                    <a:pt x="5169" y="9241"/>
                    <a:pt x="7015" y="7785"/>
                    <a:pt x="8769" y="6572"/>
                  </a:cubicBezTo>
                  <a:cubicBezTo>
                    <a:pt x="10523" y="5358"/>
                    <a:pt x="12185" y="4387"/>
                    <a:pt x="12738" y="4387"/>
                  </a:cubicBezTo>
                  <a:cubicBezTo>
                    <a:pt x="13292" y="4387"/>
                    <a:pt x="12738" y="5358"/>
                    <a:pt x="12185" y="6450"/>
                  </a:cubicBezTo>
                  <a:cubicBezTo>
                    <a:pt x="11631" y="7542"/>
                    <a:pt x="11077" y="8756"/>
                    <a:pt x="10800" y="9969"/>
                  </a:cubicBezTo>
                  <a:cubicBezTo>
                    <a:pt x="10523" y="11183"/>
                    <a:pt x="10523" y="12396"/>
                    <a:pt x="10985" y="13246"/>
                  </a:cubicBezTo>
                  <a:cubicBezTo>
                    <a:pt x="11446" y="14095"/>
                    <a:pt x="12369" y="14580"/>
                    <a:pt x="14215" y="14823"/>
                  </a:cubicBezTo>
                  <a:cubicBezTo>
                    <a:pt x="16062" y="15066"/>
                    <a:pt x="18831" y="15066"/>
                    <a:pt x="21600" y="15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6361288" y="3700805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6297788" y="3796055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6570838" y="3688105"/>
              <a:ext cx="190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5850"/>
                    <a:pt x="16800" y="11700"/>
                    <a:pt x="13200" y="15300"/>
                  </a:cubicBezTo>
                  <a:cubicBezTo>
                    <a:pt x="9600" y="18900"/>
                    <a:pt x="4800" y="202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4345367" y="4367555"/>
              <a:ext cx="215378" cy="227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088" fill="norm" stroke="1" extrusionOk="0">
                  <a:moveTo>
                    <a:pt x="10067" y="8247"/>
                  </a:moveTo>
                  <a:cubicBezTo>
                    <a:pt x="10067" y="7265"/>
                    <a:pt x="10067" y="6284"/>
                    <a:pt x="10067" y="5204"/>
                  </a:cubicBezTo>
                  <a:cubicBezTo>
                    <a:pt x="10067" y="4124"/>
                    <a:pt x="10067" y="2945"/>
                    <a:pt x="9456" y="2258"/>
                  </a:cubicBezTo>
                  <a:cubicBezTo>
                    <a:pt x="8845" y="1571"/>
                    <a:pt x="7622" y="1375"/>
                    <a:pt x="5890" y="3338"/>
                  </a:cubicBezTo>
                  <a:cubicBezTo>
                    <a:pt x="4158" y="5302"/>
                    <a:pt x="1917" y="9425"/>
                    <a:pt x="796" y="12567"/>
                  </a:cubicBezTo>
                  <a:cubicBezTo>
                    <a:pt x="-325" y="15709"/>
                    <a:pt x="-325" y="17869"/>
                    <a:pt x="1203" y="19342"/>
                  </a:cubicBezTo>
                  <a:cubicBezTo>
                    <a:pt x="2732" y="20815"/>
                    <a:pt x="5788" y="21600"/>
                    <a:pt x="9252" y="20716"/>
                  </a:cubicBezTo>
                  <a:cubicBezTo>
                    <a:pt x="12717" y="19833"/>
                    <a:pt x="16588" y="17280"/>
                    <a:pt x="18728" y="14727"/>
                  </a:cubicBezTo>
                  <a:cubicBezTo>
                    <a:pt x="20867" y="12175"/>
                    <a:pt x="21275" y="9622"/>
                    <a:pt x="20052" y="7265"/>
                  </a:cubicBezTo>
                  <a:cubicBezTo>
                    <a:pt x="18830" y="4909"/>
                    <a:pt x="15977" y="2749"/>
                    <a:pt x="14041" y="1571"/>
                  </a:cubicBezTo>
                  <a:cubicBezTo>
                    <a:pt x="12105" y="393"/>
                    <a:pt x="11086" y="196"/>
                    <a:pt x="10577" y="98"/>
                  </a:cubicBezTo>
                  <a:cubicBezTo>
                    <a:pt x="10067" y="0"/>
                    <a:pt x="10067" y="0"/>
                    <a:pt x="100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5377535" y="4354855"/>
              <a:ext cx="126025" cy="18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600" fill="norm" stroke="1" extrusionOk="0">
                  <a:moveTo>
                    <a:pt x="19463" y="6028"/>
                  </a:moveTo>
                  <a:cubicBezTo>
                    <a:pt x="17748" y="4772"/>
                    <a:pt x="16034" y="3516"/>
                    <a:pt x="13291" y="3140"/>
                  </a:cubicBezTo>
                  <a:cubicBezTo>
                    <a:pt x="10548" y="2763"/>
                    <a:pt x="6777" y="3265"/>
                    <a:pt x="4034" y="5902"/>
                  </a:cubicBezTo>
                  <a:cubicBezTo>
                    <a:pt x="1291" y="8540"/>
                    <a:pt x="-423" y="13312"/>
                    <a:pt x="91" y="16577"/>
                  </a:cubicBezTo>
                  <a:cubicBezTo>
                    <a:pt x="606" y="19842"/>
                    <a:pt x="3348" y="21600"/>
                    <a:pt x="6777" y="21600"/>
                  </a:cubicBezTo>
                  <a:cubicBezTo>
                    <a:pt x="10206" y="21600"/>
                    <a:pt x="14320" y="19842"/>
                    <a:pt x="17063" y="16702"/>
                  </a:cubicBezTo>
                  <a:cubicBezTo>
                    <a:pt x="19806" y="13563"/>
                    <a:pt x="21177" y="9042"/>
                    <a:pt x="19977" y="6028"/>
                  </a:cubicBezTo>
                  <a:cubicBezTo>
                    <a:pt x="18777" y="3014"/>
                    <a:pt x="15006" y="1507"/>
                    <a:pt x="112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5622572" y="4123811"/>
              <a:ext cx="97367" cy="32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482" fill="norm" stroke="1" extrusionOk="0">
                  <a:moveTo>
                    <a:pt x="21140" y="161"/>
                  </a:moveTo>
                  <a:cubicBezTo>
                    <a:pt x="18842" y="21"/>
                    <a:pt x="16544" y="-118"/>
                    <a:pt x="14706" y="161"/>
                  </a:cubicBezTo>
                  <a:cubicBezTo>
                    <a:pt x="12868" y="439"/>
                    <a:pt x="11489" y="1136"/>
                    <a:pt x="9191" y="3714"/>
                  </a:cubicBezTo>
                  <a:cubicBezTo>
                    <a:pt x="6893" y="6292"/>
                    <a:pt x="3676" y="10752"/>
                    <a:pt x="1838" y="13887"/>
                  </a:cubicBezTo>
                  <a:cubicBezTo>
                    <a:pt x="0" y="17023"/>
                    <a:pt x="-460" y="18834"/>
                    <a:pt x="459" y="19879"/>
                  </a:cubicBezTo>
                  <a:cubicBezTo>
                    <a:pt x="1378" y="20925"/>
                    <a:pt x="3676" y="21203"/>
                    <a:pt x="5974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5565798" y="4171193"/>
              <a:ext cx="230341" cy="27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397" fill="norm" stroke="1" extrusionOk="0">
                  <a:moveTo>
                    <a:pt x="1340" y="14307"/>
                  </a:moveTo>
                  <a:cubicBezTo>
                    <a:pt x="554" y="13812"/>
                    <a:pt x="-231" y="13318"/>
                    <a:pt x="64" y="12741"/>
                  </a:cubicBezTo>
                  <a:cubicBezTo>
                    <a:pt x="358" y="12163"/>
                    <a:pt x="1733" y="11504"/>
                    <a:pt x="3991" y="10102"/>
                  </a:cubicBezTo>
                  <a:cubicBezTo>
                    <a:pt x="6249" y="8701"/>
                    <a:pt x="9391" y="6557"/>
                    <a:pt x="11354" y="4991"/>
                  </a:cubicBezTo>
                  <a:cubicBezTo>
                    <a:pt x="13318" y="3424"/>
                    <a:pt x="14104" y="2435"/>
                    <a:pt x="14889" y="1528"/>
                  </a:cubicBezTo>
                  <a:cubicBezTo>
                    <a:pt x="15674" y="621"/>
                    <a:pt x="16460" y="-203"/>
                    <a:pt x="16754" y="44"/>
                  </a:cubicBezTo>
                  <a:cubicBezTo>
                    <a:pt x="17049" y="292"/>
                    <a:pt x="16853" y="1611"/>
                    <a:pt x="16165" y="4661"/>
                  </a:cubicBezTo>
                  <a:cubicBezTo>
                    <a:pt x="15478" y="7712"/>
                    <a:pt x="14300" y="12493"/>
                    <a:pt x="13514" y="15296"/>
                  </a:cubicBezTo>
                  <a:cubicBezTo>
                    <a:pt x="12729" y="18099"/>
                    <a:pt x="12336" y="18924"/>
                    <a:pt x="12042" y="19748"/>
                  </a:cubicBezTo>
                  <a:cubicBezTo>
                    <a:pt x="11747" y="20573"/>
                    <a:pt x="11551" y="21397"/>
                    <a:pt x="11551" y="21397"/>
                  </a:cubicBezTo>
                  <a:cubicBezTo>
                    <a:pt x="11551" y="21397"/>
                    <a:pt x="11747" y="20573"/>
                    <a:pt x="12042" y="19748"/>
                  </a:cubicBezTo>
                  <a:cubicBezTo>
                    <a:pt x="12336" y="18924"/>
                    <a:pt x="12729" y="18099"/>
                    <a:pt x="13318" y="17357"/>
                  </a:cubicBezTo>
                  <a:cubicBezTo>
                    <a:pt x="13907" y="16615"/>
                    <a:pt x="14693" y="15956"/>
                    <a:pt x="15380" y="15956"/>
                  </a:cubicBezTo>
                  <a:cubicBezTo>
                    <a:pt x="16067" y="15956"/>
                    <a:pt x="16656" y="16615"/>
                    <a:pt x="17049" y="17357"/>
                  </a:cubicBezTo>
                  <a:cubicBezTo>
                    <a:pt x="17442" y="18099"/>
                    <a:pt x="17638" y="18924"/>
                    <a:pt x="18227" y="19583"/>
                  </a:cubicBezTo>
                  <a:cubicBezTo>
                    <a:pt x="18816" y="20243"/>
                    <a:pt x="19798" y="20737"/>
                    <a:pt x="20387" y="20985"/>
                  </a:cubicBezTo>
                  <a:cubicBezTo>
                    <a:pt x="20976" y="21232"/>
                    <a:pt x="21173" y="21232"/>
                    <a:pt x="21369" y="21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5826534" y="4316813"/>
              <a:ext cx="83905" cy="130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116" fill="norm" stroke="1" extrusionOk="0">
                  <a:moveTo>
                    <a:pt x="8239" y="13362"/>
                  </a:moveTo>
                  <a:cubicBezTo>
                    <a:pt x="11400" y="10277"/>
                    <a:pt x="14561" y="7191"/>
                    <a:pt x="16405" y="4791"/>
                  </a:cubicBezTo>
                  <a:cubicBezTo>
                    <a:pt x="18249" y="2391"/>
                    <a:pt x="18776" y="677"/>
                    <a:pt x="17722" y="162"/>
                  </a:cubicBezTo>
                  <a:cubicBezTo>
                    <a:pt x="16668" y="-352"/>
                    <a:pt x="14034" y="334"/>
                    <a:pt x="10873" y="2562"/>
                  </a:cubicBezTo>
                  <a:cubicBezTo>
                    <a:pt x="7712" y="4791"/>
                    <a:pt x="4024" y="8562"/>
                    <a:pt x="1917" y="11819"/>
                  </a:cubicBezTo>
                  <a:cubicBezTo>
                    <a:pt x="-190" y="15077"/>
                    <a:pt x="-717" y="17819"/>
                    <a:pt x="1127" y="19362"/>
                  </a:cubicBezTo>
                  <a:cubicBezTo>
                    <a:pt x="2971" y="20905"/>
                    <a:pt x="7185" y="21248"/>
                    <a:pt x="10873" y="21077"/>
                  </a:cubicBezTo>
                  <a:cubicBezTo>
                    <a:pt x="14561" y="20905"/>
                    <a:pt x="17722" y="20219"/>
                    <a:pt x="20883" y="19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5954888" y="4310405"/>
              <a:ext cx="69851" cy="151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2700"/>
                  </a:moveTo>
                  <a:cubicBezTo>
                    <a:pt x="4582" y="5100"/>
                    <a:pt x="9164" y="7500"/>
                    <a:pt x="12109" y="9600"/>
                  </a:cubicBezTo>
                  <a:cubicBezTo>
                    <a:pt x="15055" y="11700"/>
                    <a:pt x="16364" y="13500"/>
                    <a:pt x="17018" y="15150"/>
                  </a:cubicBezTo>
                  <a:cubicBezTo>
                    <a:pt x="17673" y="16800"/>
                    <a:pt x="17673" y="18300"/>
                    <a:pt x="16364" y="19500"/>
                  </a:cubicBezTo>
                  <a:cubicBezTo>
                    <a:pt x="15055" y="20700"/>
                    <a:pt x="12436" y="21600"/>
                    <a:pt x="10145" y="21450"/>
                  </a:cubicBezTo>
                  <a:cubicBezTo>
                    <a:pt x="7855" y="21300"/>
                    <a:pt x="5891" y="20100"/>
                    <a:pt x="5891" y="17100"/>
                  </a:cubicBezTo>
                  <a:cubicBezTo>
                    <a:pt x="5891" y="14100"/>
                    <a:pt x="7855" y="9300"/>
                    <a:pt x="10800" y="6150"/>
                  </a:cubicBezTo>
                  <a:cubicBezTo>
                    <a:pt x="13745" y="3000"/>
                    <a:pt x="17673" y="1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6079893" y="4297705"/>
              <a:ext cx="122646" cy="10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413" fill="norm" stroke="1" extrusionOk="0">
                  <a:moveTo>
                    <a:pt x="1444" y="0"/>
                  </a:moveTo>
                  <a:cubicBezTo>
                    <a:pt x="1810" y="2204"/>
                    <a:pt x="2176" y="4408"/>
                    <a:pt x="1993" y="6612"/>
                  </a:cubicBezTo>
                  <a:cubicBezTo>
                    <a:pt x="1810" y="8816"/>
                    <a:pt x="1077" y="11020"/>
                    <a:pt x="528" y="13224"/>
                  </a:cubicBezTo>
                  <a:cubicBezTo>
                    <a:pt x="-21" y="15429"/>
                    <a:pt x="-387" y="17633"/>
                    <a:pt x="711" y="17633"/>
                  </a:cubicBezTo>
                  <a:cubicBezTo>
                    <a:pt x="1810" y="17633"/>
                    <a:pt x="4372" y="15429"/>
                    <a:pt x="5837" y="15429"/>
                  </a:cubicBezTo>
                  <a:cubicBezTo>
                    <a:pt x="7301" y="15429"/>
                    <a:pt x="7667" y="17633"/>
                    <a:pt x="8766" y="19176"/>
                  </a:cubicBezTo>
                  <a:cubicBezTo>
                    <a:pt x="9864" y="20718"/>
                    <a:pt x="11694" y="21600"/>
                    <a:pt x="13342" y="21380"/>
                  </a:cubicBezTo>
                  <a:cubicBezTo>
                    <a:pt x="14989" y="21159"/>
                    <a:pt x="16454" y="19837"/>
                    <a:pt x="17735" y="17853"/>
                  </a:cubicBezTo>
                  <a:cubicBezTo>
                    <a:pt x="19016" y="15869"/>
                    <a:pt x="20115" y="13224"/>
                    <a:pt x="21213" y="10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6253338" y="4342155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6291438" y="4259605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6329538" y="4258382"/>
              <a:ext cx="63501" cy="156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fill="norm" stroke="1" extrusionOk="0">
                  <a:moveTo>
                    <a:pt x="21600" y="1030"/>
                  </a:moveTo>
                  <a:cubicBezTo>
                    <a:pt x="18000" y="454"/>
                    <a:pt x="14400" y="-122"/>
                    <a:pt x="11160" y="22"/>
                  </a:cubicBezTo>
                  <a:cubicBezTo>
                    <a:pt x="7920" y="166"/>
                    <a:pt x="5040" y="1030"/>
                    <a:pt x="3600" y="2326"/>
                  </a:cubicBezTo>
                  <a:cubicBezTo>
                    <a:pt x="2160" y="3622"/>
                    <a:pt x="2160" y="5350"/>
                    <a:pt x="5040" y="7798"/>
                  </a:cubicBezTo>
                  <a:cubicBezTo>
                    <a:pt x="7920" y="10246"/>
                    <a:pt x="13680" y="13414"/>
                    <a:pt x="16200" y="15718"/>
                  </a:cubicBezTo>
                  <a:cubicBezTo>
                    <a:pt x="18720" y="18022"/>
                    <a:pt x="18000" y="19462"/>
                    <a:pt x="15840" y="20326"/>
                  </a:cubicBezTo>
                  <a:cubicBezTo>
                    <a:pt x="13680" y="21190"/>
                    <a:pt x="10080" y="21478"/>
                    <a:pt x="7200" y="21046"/>
                  </a:cubicBezTo>
                  <a:cubicBezTo>
                    <a:pt x="4320" y="20614"/>
                    <a:pt x="2160" y="19462"/>
                    <a:pt x="0" y="18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6392695" y="4274482"/>
              <a:ext cx="140044" cy="16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326" fill="norm" stroke="1" extrusionOk="0">
                  <a:moveTo>
                    <a:pt x="51" y="8526"/>
                  </a:moveTo>
                  <a:cubicBezTo>
                    <a:pt x="3228" y="7726"/>
                    <a:pt x="6404" y="6926"/>
                    <a:pt x="8787" y="6126"/>
                  </a:cubicBezTo>
                  <a:cubicBezTo>
                    <a:pt x="11169" y="5326"/>
                    <a:pt x="12757" y="4526"/>
                    <a:pt x="13869" y="3459"/>
                  </a:cubicBezTo>
                  <a:cubicBezTo>
                    <a:pt x="14981" y="2393"/>
                    <a:pt x="15616" y="1059"/>
                    <a:pt x="15140" y="393"/>
                  </a:cubicBezTo>
                  <a:cubicBezTo>
                    <a:pt x="14663" y="-274"/>
                    <a:pt x="13075" y="-274"/>
                    <a:pt x="10375" y="1859"/>
                  </a:cubicBezTo>
                  <a:cubicBezTo>
                    <a:pt x="7675" y="3993"/>
                    <a:pt x="3863" y="8259"/>
                    <a:pt x="1798" y="11459"/>
                  </a:cubicBezTo>
                  <a:cubicBezTo>
                    <a:pt x="-266" y="14659"/>
                    <a:pt x="-584" y="16793"/>
                    <a:pt x="1004" y="18126"/>
                  </a:cubicBezTo>
                  <a:cubicBezTo>
                    <a:pt x="2592" y="19459"/>
                    <a:pt x="6087" y="19993"/>
                    <a:pt x="9740" y="20393"/>
                  </a:cubicBezTo>
                  <a:cubicBezTo>
                    <a:pt x="13392" y="20793"/>
                    <a:pt x="17204" y="21059"/>
                    <a:pt x="21016" y="21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290688" y="4748820"/>
              <a:ext cx="11385551" cy="241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6" fill="norm" stroke="1" extrusionOk="0">
                  <a:moveTo>
                    <a:pt x="0" y="21576"/>
                  </a:moveTo>
                  <a:cubicBezTo>
                    <a:pt x="133" y="21387"/>
                    <a:pt x="265" y="21197"/>
                    <a:pt x="418" y="21102"/>
                  </a:cubicBezTo>
                  <a:cubicBezTo>
                    <a:pt x="570" y="21008"/>
                    <a:pt x="743" y="21008"/>
                    <a:pt x="899" y="20913"/>
                  </a:cubicBezTo>
                  <a:cubicBezTo>
                    <a:pt x="1056" y="20818"/>
                    <a:pt x="1197" y="20629"/>
                    <a:pt x="1335" y="20344"/>
                  </a:cubicBezTo>
                  <a:cubicBezTo>
                    <a:pt x="1474" y="20060"/>
                    <a:pt x="1610" y="19681"/>
                    <a:pt x="1755" y="19397"/>
                  </a:cubicBezTo>
                  <a:cubicBezTo>
                    <a:pt x="1899" y="19113"/>
                    <a:pt x="2052" y="18923"/>
                    <a:pt x="2215" y="18734"/>
                  </a:cubicBezTo>
                  <a:cubicBezTo>
                    <a:pt x="2377" y="18544"/>
                    <a:pt x="2550" y="18355"/>
                    <a:pt x="2705" y="18071"/>
                  </a:cubicBezTo>
                  <a:cubicBezTo>
                    <a:pt x="2859" y="17787"/>
                    <a:pt x="2996" y="17408"/>
                    <a:pt x="3136" y="17123"/>
                  </a:cubicBezTo>
                  <a:cubicBezTo>
                    <a:pt x="3277" y="16839"/>
                    <a:pt x="3421" y="16650"/>
                    <a:pt x="3570" y="16365"/>
                  </a:cubicBezTo>
                  <a:cubicBezTo>
                    <a:pt x="3718" y="16081"/>
                    <a:pt x="3871" y="15702"/>
                    <a:pt x="4028" y="15323"/>
                  </a:cubicBezTo>
                  <a:cubicBezTo>
                    <a:pt x="4184" y="14944"/>
                    <a:pt x="4345" y="14565"/>
                    <a:pt x="4508" y="14281"/>
                  </a:cubicBezTo>
                  <a:cubicBezTo>
                    <a:pt x="4670" y="13997"/>
                    <a:pt x="4835" y="13808"/>
                    <a:pt x="5001" y="13618"/>
                  </a:cubicBezTo>
                  <a:cubicBezTo>
                    <a:pt x="5168" y="13429"/>
                    <a:pt x="5337" y="13239"/>
                    <a:pt x="5479" y="13050"/>
                  </a:cubicBezTo>
                  <a:cubicBezTo>
                    <a:pt x="5622" y="12860"/>
                    <a:pt x="5738" y="12671"/>
                    <a:pt x="5859" y="12387"/>
                  </a:cubicBezTo>
                  <a:cubicBezTo>
                    <a:pt x="5979" y="12102"/>
                    <a:pt x="6104" y="11723"/>
                    <a:pt x="6232" y="11439"/>
                  </a:cubicBezTo>
                  <a:cubicBezTo>
                    <a:pt x="6361" y="11155"/>
                    <a:pt x="6493" y="10965"/>
                    <a:pt x="6626" y="10776"/>
                  </a:cubicBezTo>
                  <a:cubicBezTo>
                    <a:pt x="6758" y="10587"/>
                    <a:pt x="6891" y="10397"/>
                    <a:pt x="7033" y="10208"/>
                  </a:cubicBezTo>
                  <a:cubicBezTo>
                    <a:pt x="7176" y="10018"/>
                    <a:pt x="7328" y="9829"/>
                    <a:pt x="7473" y="9639"/>
                  </a:cubicBezTo>
                  <a:cubicBezTo>
                    <a:pt x="7618" y="9450"/>
                    <a:pt x="7754" y="9260"/>
                    <a:pt x="7903" y="9071"/>
                  </a:cubicBezTo>
                  <a:cubicBezTo>
                    <a:pt x="8051" y="8881"/>
                    <a:pt x="8212" y="8692"/>
                    <a:pt x="8367" y="8502"/>
                  </a:cubicBezTo>
                  <a:cubicBezTo>
                    <a:pt x="8521" y="8313"/>
                    <a:pt x="8670" y="8123"/>
                    <a:pt x="8822" y="7934"/>
                  </a:cubicBezTo>
                  <a:cubicBezTo>
                    <a:pt x="8975" y="7744"/>
                    <a:pt x="9132" y="7555"/>
                    <a:pt x="9286" y="7365"/>
                  </a:cubicBezTo>
                  <a:cubicBezTo>
                    <a:pt x="9441" y="7176"/>
                    <a:pt x="9593" y="6987"/>
                    <a:pt x="9750" y="6702"/>
                  </a:cubicBezTo>
                  <a:cubicBezTo>
                    <a:pt x="9907" y="6418"/>
                    <a:pt x="10067" y="6039"/>
                    <a:pt x="10224" y="5755"/>
                  </a:cubicBezTo>
                  <a:cubicBezTo>
                    <a:pt x="10380" y="5471"/>
                    <a:pt x="10533" y="5281"/>
                    <a:pt x="10690" y="4902"/>
                  </a:cubicBezTo>
                  <a:cubicBezTo>
                    <a:pt x="10846" y="4523"/>
                    <a:pt x="11007" y="3955"/>
                    <a:pt x="11165" y="3481"/>
                  </a:cubicBezTo>
                  <a:cubicBezTo>
                    <a:pt x="11324" y="3008"/>
                    <a:pt x="11481" y="2629"/>
                    <a:pt x="11641" y="2250"/>
                  </a:cubicBezTo>
                  <a:cubicBezTo>
                    <a:pt x="11802" y="1871"/>
                    <a:pt x="11967" y="1492"/>
                    <a:pt x="12129" y="1208"/>
                  </a:cubicBezTo>
                  <a:cubicBezTo>
                    <a:pt x="12292" y="923"/>
                    <a:pt x="12452" y="734"/>
                    <a:pt x="12615" y="544"/>
                  </a:cubicBezTo>
                  <a:cubicBezTo>
                    <a:pt x="12778" y="355"/>
                    <a:pt x="12942" y="165"/>
                    <a:pt x="13105" y="71"/>
                  </a:cubicBezTo>
                  <a:cubicBezTo>
                    <a:pt x="13268" y="-24"/>
                    <a:pt x="13428" y="-24"/>
                    <a:pt x="13593" y="71"/>
                  </a:cubicBezTo>
                  <a:cubicBezTo>
                    <a:pt x="13758" y="165"/>
                    <a:pt x="13926" y="355"/>
                    <a:pt x="14093" y="639"/>
                  </a:cubicBezTo>
                  <a:cubicBezTo>
                    <a:pt x="14259" y="923"/>
                    <a:pt x="14424" y="1302"/>
                    <a:pt x="14593" y="1681"/>
                  </a:cubicBezTo>
                  <a:cubicBezTo>
                    <a:pt x="14761" y="2060"/>
                    <a:pt x="14934" y="2439"/>
                    <a:pt x="15107" y="2818"/>
                  </a:cubicBezTo>
                  <a:cubicBezTo>
                    <a:pt x="15279" y="3197"/>
                    <a:pt x="15452" y="3576"/>
                    <a:pt x="15629" y="3955"/>
                  </a:cubicBezTo>
                  <a:cubicBezTo>
                    <a:pt x="15805" y="4334"/>
                    <a:pt x="15986" y="4713"/>
                    <a:pt x="16125" y="4997"/>
                  </a:cubicBezTo>
                  <a:cubicBezTo>
                    <a:pt x="16263" y="5281"/>
                    <a:pt x="16360" y="5471"/>
                    <a:pt x="16502" y="5660"/>
                  </a:cubicBezTo>
                  <a:cubicBezTo>
                    <a:pt x="16645" y="5850"/>
                    <a:pt x="16833" y="6039"/>
                    <a:pt x="16968" y="6134"/>
                  </a:cubicBezTo>
                  <a:cubicBezTo>
                    <a:pt x="17103" y="6229"/>
                    <a:pt x="17183" y="6229"/>
                    <a:pt x="17273" y="6229"/>
                  </a:cubicBezTo>
                  <a:cubicBezTo>
                    <a:pt x="17364" y="6229"/>
                    <a:pt x="17464" y="6229"/>
                    <a:pt x="17554" y="6229"/>
                  </a:cubicBezTo>
                  <a:cubicBezTo>
                    <a:pt x="17645" y="6229"/>
                    <a:pt x="17725" y="6229"/>
                    <a:pt x="17819" y="6229"/>
                  </a:cubicBezTo>
                  <a:cubicBezTo>
                    <a:pt x="17914" y="6229"/>
                    <a:pt x="18022" y="6229"/>
                    <a:pt x="18161" y="6229"/>
                  </a:cubicBezTo>
                  <a:cubicBezTo>
                    <a:pt x="18299" y="6229"/>
                    <a:pt x="18468" y="6229"/>
                    <a:pt x="18636" y="6134"/>
                  </a:cubicBezTo>
                  <a:cubicBezTo>
                    <a:pt x="18805" y="6039"/>
                    <a:pt x="18974" y="5850"/>
                    <a:pt x="19138" y="5755"/>
                  </a:cubicBezTo>
                  <a:cubicBezTo>
                    <a:pt x="19303" y="5660"/>
                    <a:pt x="19464" y="5660"/>
                    <a:pt x="19616" y="5565"/>
                  </a:cubicBezTo>
                  <a:cubicBezTo>
                    <a:pt x="19769" y="5471"/>
                    <a:pt x="19913" y="5281"/>
                    <a:pt x="20048" y="5187"/>
                  </a:cubicBezTo>
                  <a:cubicBezTo>
                    <a:pt x="20182" y="5092"/>
                    <a:pt x="20307" y="5092"/>
                    <a:pt x="20448" y="5092"/>
                  </a:cubicBezTo>
                  <a:cubicBezTo>
                    <a:pt x="20588" y="5092"/>
                    <a:pt x="20745" y="5092"/>
                    <a:pt x="20905" y="5376"/>
                  </a:cubicBezTo>
                  <a:cubicBezTo>
                    <a:pt x="21066" y="5660"/>
                    <a:pt x="21231" y="6229"/>
                    <a:pt x="21347" y="6892"/>
                  </a:cubicBezTo>
                  <a:cubicBezTo>
                    <a:pt x="21463" y="7555"/>
                    <a:pt x="21532" y="8313"/>
                    <a:pt x="21600" y="9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589138" y="5332755"/>
              <a:ext cx="254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514640" y="5215968"/>
              <a:ext cx="39310" cy="4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7" h="19979" fill="norm" stroke="1" extrusionOk="0">
                  <a:moveTo>
                    <a:pt x="2372" y="17257"/>
                  </a:moveTo>
                  <a:cubicBezTo>
                    <a:pt x="7772" y="19057"/>
                    <a:pt x="13172" y="20857"/>
                    <a:pt x="16412" y="19507"/>
                  </a:cubicBezTo>
                  <a:cubicBezTo>
                    <a:pt x="19652" y="18157"/>
                    <a:pt x="20732" y="13657"/>
                    <a:pt x="19652" y="9607"/>
                  </a:cubicBezTo>
                  <a:cubicBezTo>
                    <a:pt x="18572" y="5557"/>
                    <a:pt x="15332" y="1957"/>
                    <a:pt x="11012" y="607"/>
                  </a:cubicBezTo>
                  <a:cubicBezTo>
                    <a:pt x="6692" y="-743"/>
                    <a:pt x="1292" y="157"/>
                    <a:pt x="212" y="3307"/>
                  </a:cubicBezTo>
                  <a:cubicBezTo>
                    <a:pt x="-868" y="6457"/>
                    <a:pt x="2372" y="11857"/>
                    <a:pt x="5612" y="17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347398" y="5326405"/>
              <a:ext cx="273491" cy="192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155" fill="norm" stroke="1" extrusionOk="0">
                  <a:moveTo>
                    <a:pt x="3002" y="0"/>
                  </a:moveTo>
                  <a:cubicBezTo>
                    <a:pt x="2012" y="2323"/>
                    <a:pt x="1023" y="4645"/>
                    <a:pt x="446" y="7200"/>
                  </a:cubicBezTo>
                  <a:cubicBezTo>
                    <a:pt x="-131" y="9755"/>
                    <a:pt x="-296" y="12542"/>
                    <a:pt x="858" y="15213"/>
                  </a:cubicBezTo>
                  <a:cubicBezTo>
                    <a:pt x="2012" y="17884"/>
                    <a:pt x="4486" y="20439"/>
                    <a:pt x="8113" y="21019"/>
                  </a:cubicBezTo>
                  <a:cubicBezTo>
                    <a:pt x="11741" y="21600"/>
                    <a:pt x="16522" y="20206"/>
                    <a:pt x="21304" y="18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684116" y="5269255"/>
              <a:ext cx="12491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3" h="21600" fill="norm" stroke="1" extrusionOk="0">
                  <a:moveTo>
                    <a:pt x="3130" y="0"/>
                  </a:moveTo>
                  <a:cubicBezTo>
                    <a:pt x="1415" y="0"/>
                    <a:pt x="-299" y="0"/>
                    <a:pt x="44" y="441"/>
                  </a:cubicBezTo>
                  <a:cubicBezTo>
                    <a:pt x="387" y="882"/>
                    <a:pt x="2787" y="1763"/>
                    <a:pt x="6901" y="3527"/>
                  </a:cubicBezTo>
                  <a:cubicBezTo>
                    <a:pt x="11015" y="5290"/>
                    <a:pt x="16844" y="7935"/>
                    <a:pt x="19072" y="10800"/>
                  </a:cubicBezTo>
                  <a:cubicBezTo>
                    <a:pt x="21301" y="13665"/>
                    <a:pt x="19930" y="16751"/>
                    <a:pt x="18215" y="18588"/>
                  </a:cubicBezTo>
                  <a:cubicBezTo>
                    <a:pt x="16501" y="20424"/>
                    <a:pt x="14444" y="21012"/>
                    <a:pt x="123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1020938" y="5256555"/>
              <a:ext cx="171451" cy="28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0"/>
                  </a:moveTo>
                  <a:cubicBezTo>
                    <a:pt x="2667" y="1722"/>
                    <a:pt x="5333" y="3443"/>
                    <a:pt x="8000" y="6496"/>
                  </a:cubicBezTo>
                  <a:cubicBezTo>
                    <a:pt x="10667" y="9548"/>
                    <a:pt x="13333" y="13930"/>
                    <a:pt x="15067" y="16826"/>
                  </a:cubicBezTo>
                  <a:cubicBezTo>
                    <a:pt x="16800" y="19722"/>
                    <a:pt x="17600" y="21130"/>
                    <a:pt x="18000" y="21365"/>
                  </a:cubicBezTo>
                  <a:cubicBezTo>
                    <a:pt x="18400" y="21600"/>
                    <a:pt x="18400" y="20661"/>
                    <a:pt x="18533" y="17609"/>
                  </a:cubicBezTo>
                  <a:cubicBezTo>
                    <a:pt x="18667" y="14557"/>
                    <a:pt x="18933" y="9391"/>
                    <a:pt x="19467" y="6261"/>
                  </a:cubicBezTo>
                  <a:cubicBezTo>
                    <a:pt x="20000" y="3130"/>
                    <a:pt x="20800" y="2035"/>
                    <a:pt x="21600" y="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1251655" y="5371852"/>
              <a:ext cx="194734" cy="120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6" fill="norm" stroke="1" extrusionOk="0">
                  <a:moveTo>
                    <a:pt x="15261" y="5411"/>
                  </a:moveTo>
                  <a:cubicBezTo>
                    <a:pt x="13383" y="2804"/>
                    <a:pt x="11504" y="197"/>
                    <a:pt x="9274" y="11"/>
                  </a:cubicBezTo>
                  <a:cubicBezTo>
                    <a:pt x="7043" y="-175"/>
                    <a:pt x="4461" y="2059"/>
                    <a:pt x="2700" y="5597"/>
                  </a:cubicBezTo>
                  <a:cubicBezTo>
                    <a:pt x="939" y="9135"/>
                    <a:pt x="0" y="13977"/>
                    <a:pt x="0" y="16956"/>
                  </a:cubicBezTo>
                  <a:cubicBezTo>
                    <a:pt x="0" y="19935"/>
                    <a:pt x="939" y="21053"/>
                    <a:pt x="2113" y="21239"/>
                  </a:cubicBezTo>
                  <a:cubicBezTo>
                    <a:pt x="3287" y="21425"/>
                    <a:pt x="4696" y="20680"/>
                    <a:pt x="6222" y="18632"/>
                  </a:cubicBezTo>
                  <a:cubicBezTo>
                    <a:pt x="7748" y="16584"/>
                    <a:pt x="9391" y="13232"/>
                    <a:pt x="10565" y="10811"/>
                  </a:cubicBezTo>
                  <a:cubicBezTo>
                    <a:pt x="11739" y="8391"/>
                    <a:pt x="12443" y="6901"/>
                    <a:pt x="12678" y="7273"/>
                  </a:cubicBezTo>
                  <a:cubicBezTo>
                    <a:pt x="12913" y="7646"/>
                    <a:pt x="12678" y="9880"/>
                    <a:pt x="12678" y="11928"/>
                  </a:cubicBezTo>
                  <a:cubicBezTo>
                    <a:pt x="12678" y="13977"/>
                    <a:pt x="12913" y="15839"/>
                    <a:pt x="13735" y="17142"/>
                  </a:cubicBezTo>
                  <a:cubicBezTo>
                    <a:pt x="14557" y="18446"/>
                    <a:pt x="15965" y="19191"/>
                    <a:pt x="17374" y="18818"/>
                  </a:cubicBezTo>
                  <a:cubicBezTo>
                    <a:pt x="18783" y="18446"/>
                    <a:pt x="20191" y="16956"/>
                    <a:pt x="21600" y="15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1478154" y="5148605"/>
              <a:ext cx="50785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600" fill="norm" stroke="1" extrusionOk="0">
                  <a:moveTo>
                    <a:pt x="10361" y="0"/>
                  </a:moveTo>
                  <a:cubicBezTo>
                    <a:pt x="6041" y="1831"/>
                    <a:pt x="1721" y="3661"/>
                    <a:pt x="425" y="6102"/>
                  </a:cubicBezTo>
                  <a:cubicBezTo>
                    <a:pt x="-871" y="8542"/>
                    <a:pt x="857" y="11593"/>
                    <a:pt x="4745" y="14278"/>
                  </a:cubicBezTo>
                  <a:cubicBezTo>
                    <a:pt x="8633" y="16963"/>
                    <a:pt x="14681" y="19281"/>
                    <a:pt x="207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1576716" y="5294655"/>
              <a:ext cx="28423" cy="142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1097" fill="norm" stroke="1" extrusionOk="0">
                  <a:moveTo>
                    <a:pt x="2203" y="12209"/>
                  </a:moveTo>
                  <a:cubicBezTo>
                    <a:pt x="2203" y="14087"/>
                    <a:pt x="2203" y="15965"/>
                    <a:pt x="1431" y="17843"/>
                  </a:cubicBezTo>
                  <a:cubicBezTo>
                    <a:pt x="660" y="19722"/>
                    <a:pt x="-883" y="21600"/>
                    <a:pt x="660" y="20974"/>
                  </a:cubicBezTo>
                  <a:cubicBezTo>
                    <a:pt x="2203" y="20348"/>
                    <a:pt x="6831" y="17217"/>
                    <a:pt x="10688" y="13304"/>
                  </a:cubicBezTo>
                  <a:cubicBezTo>
                    <a:pt x="14546" y="9391"/>
                    <a:pt x="17631" y="4696"/>
                    <a:pt x="207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1696925" y="5097805"/>
              <a:ext cx="60614" cy="396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396" fill="norm" stroke="1" extrusionOk="0">
                  <a:moveTo>
                    <a:pt x="21329" y="0"/>
                  </a:moveTo>
                  <a:cubicBezTo>
                    <a:pt x="15370" y="2286"/>
                    <a:pt x="9412" y="4571"/>
                    <a:pt x="5688" y="7429"/>
                  </a:cubicBezTo>
                  <a:cubicBezTo>
                    <a:pt x="1963" y="10286"/>
                    <a:pt x="474" y="13714"/>
                    <a:pt x="101" y="15714"/>
                  </a:cubicBezTo>
                  <a:cubicBezTo>
                    <a:pt x="-271" y="17714"/>
                    <a:pt x="474" y="18286"/>
                    <a:pt x="846" y="19086"/>
                  </a:cubicBezTo>
                  <a:cubicBezTo>
                    <a:pt x="1219" y="19886"/>
                    <a:pt x="1219" y="20914"/>
                    <a:pt x="2708" y="21257"/>
                  </a:cubicBezTo>
                  <a:cubicBezTo>
                    <a:pt x="4198" y="21600"/>
                    <a:pt x="7177" y="21257"/>
                    <a:pt x="10529" y="20800"/>
                  </a:cubicBezTo>
                  <a:cubicBezTo>
                    <a:pt x="13881" y="20343"/>
                    <a:pt x="17605" y="19771"/>
                    <a:pt x="21329" y="19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1613901" y="5368738"/>
              <a:ext cx="130938" cy="106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289" fill="norm" stroke="1" extrusionOk="0">
                  <a:moveTo>
                    <a:pt x="14009" y="8047"/>
                  </a:moveTo>
                  <a:cubicBezTo>
                    <a:pt x="14352" y="5929"/>
                    <a:pt x="14695" y="3812"/>
                    <a:pt x="14009" y="2329"/>
                  </a:cubicBezTo>
                  <a:cubicBezTo>
                    <a:pt x="13323" y="847"/>
                    <a:pt x="11609" y="0"/>
                    <a:pt x="9895" y="0"/>
                  </a:cubicBezTo>
                  <a:cubicBezTo>
                    <a:pt x="8180" y="0"/>
                    <a:pt x="6466" y="847"/>
                    <a:pt x="4580" y="3812"/>
                  </a:cubicBezTo>
                  <a:cubicBezTo>
                    <a:pt x="2695" y="6776"/>
                    <a:pt x="638" y="11859"/>
                    <a:pt x="123" y="15247"/>
                  </a:cubicBezTo>
                  <a:cubicBezTo>
                    <a:pt x="-391" y="18635"/>
                    <a:pt x="638" y="20329"/>
                    <a:pt x="4409" y="20965"/>
                  </a:cubicBezTo>
                  <a:cubicBezTo>
                    <a:pt x="8180" y="21600"/>
                    <a:pt x="14695" y="21176"/>
                    <a:pt x="21209" y="20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1840088" y="5339105"/>
              <a:ext cx="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1833738" y="5250205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1941688" y="5104155"/>
              <a:ext cx="76201" cy="364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1498"/>
                  </a:moveTo>
                  <a:cubicBezTo>
                    <a:pt x="1800" y="749"/>
                    <a:pt x="3600" y="0"/>
                    <a:pt x="4800" y="0"/>
                  </a:cubicBezTo>
                  <a:cubicBezTo>
                    <a:pt x="6000" y="0"/>
                    <a:pt x="6600" y="749"/>
                    <a:pt x="7200" y="2872"/>
                  </a:cubicBezTo>
                  <a:cubicBezTo>
                    <a:pt x="7800" y="4994"/>
                    <a:pt x="8400" y="8490"/>
                    <a:pt x="9000" y="11674"/>
                  </a:cubicBezTo>
                  <a:cubicBezTo>
                    <a:pt x="9600" y="14858"/>
                    <a:pt x="10200" y="17729"/>
                    <a:pt x="11400" y="19415"/>
                  </a:cubicBezTo>
                  <a:cubicBezTo>
                    <a:pt x="12600" y="21101"/>
                    <a:pt x="14400" y="21600"/>
                    <a:pt x="16200" y="21475"/>
                  </a:cubicBezTo>
                  <a:cubicBezTo>
                    <a:pt x="18000" y="21350"/>
                    <a:pt x="19800" y="20601"/>
                    <a:pt x="21600" y="19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1922638" y="5286103"/>
              <a:ext cx="297168" cy="30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243" fill="norm" stroke="1" extrusionOk="0">
                  <a:moveTo>
                    <a:pt x="0" y="1903"/>
                  </a:moveTo>
                  <a:cubicBezTo>
                    <a:pt x="2604" y="1903"/>
                    <a:pt x="5209" y="1903"/>
                    <a:pt x="7123" y="1538"/>
                  </a:cubicBezTo>
                  <a:cubicBezTo>
                    <a:pt x="9038" y="1174"/>
                    <a:pt x="10264" y="444"/>
                    <a:pt x="10494" y="152"/>
                  </a:cubicBezTo>
                  <a:cubicBezTo>
                    <a:pt x="10723" y="-140"/>
                    <a:pt x="9957" y="6"/>
                    <a:pt x="9421" y="444"/>
                  </a:cubicBezTo>
                  <a:cubicBezTo>
                    <a:pt x="8885" y="882"/>
                    <a:pt x="8579" y="1611"/>
                    <a:pt x="8885" y="2049"/>
                  </a:cubicBezTo>
                  <a:cubicBezTo>
                    <a:pt x="9191" y="2487"/>
                    <a:pt x="10111" y="2633"/>
                    <a:pt x="10953" y="2633"/>
                  </a:cubicBezTo>
                  <a:cubicBezTo>
                    <a:pt x="11796" y="2633"/>
                    <a:pt x="12562" y="2487"/>
                    <a:pt x="13634" y="2341"/>
                  </a:cubicBezTo>
                  <a:cubicBezTo>
                    <a:pt x="14706" y="2195"/>
                    <a:pt x="16085" y="2049"/>
                    <a:pt x="16698" y="2414"/>
                  </a:cubicBezTo>
                  <a:cubicBezTo>
                    <a:pt x="17311" y="2779"/>
                    <a:pt x="17157" y="3655"/>
                    <a:pt x="17540" y="5552"/>
                  </a:cubicBezTo>
                  <a:cubicBezTo>
                    <a:pt x="17923" y="7449"/>
                    <a:pt x="18843" y="10368"/>
                    <a:pt x="19609" y="12703"/>
                  </a:cubicBezTo>
                  <a:cubicBezTo>
                    <a:pt x="20374" y="15038"/>
                    <a:pt x="20987" y="16790"/>
                    <a:pt x="21294" y="18103"/>
                  </a:cubicBezTo>
                  <a:cubicBezTo>
                    <a:pt x="21600" y="19417"/>
                    <a:pt x="21600" y="20292"/>
                    <a:pt x="21140" y="20803"/>
                  </a:cubicBezTo>
                  <a:cubicBezTo>
                    <a:pt x="20681" y="21314"/>
                    <a:pt x="19762" y="21460"/>
                    <a:pt x="18460" y="20803"/>
                  </a:cubicBezTo>
                  <a:cubicBezTo>
                    <a:pt x="17157" y="20146"/>
                    <a:pt x="15472" y="18687"/>
                    <a:pt x="13787" y="17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2596209" y="5097805"/>
              <a:ext cx="113830" cy="393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58" fill="norm" stroke="1" extrusionOk="0">
                  <a:moveTo>
                    <a:pt x="9511" y="0"/>
                  </a:moveTo>
                  <a:cubicBezTo>
                    <a:pt x="7911" y="2541"/>
                    <a:pt x="6311" y="5082"/>
                    <a:pt x="4711" y="8086"/>
                  </a:cubicBezTo>
                  <a:cubicBezTo>
                    <a:pt x="3111" y="11089"/>
                    <a:pt x="1511" y="14554"/>
                    <a:pt x="711" y="16691"/>
                  </a:cubicBezTo>
                  <a:cubicBezTo>
                    <a:pt x="-89" y="18828"/>
                    <a:pt x="-89" y="19636"/>
                    <a:pt x="111" y="20329"/>
                  </a:cubicBezTo>
                  <a:cubicBezTo>
                    <a:pt x="311" y="21022"/>
                    <a:pt x="711" y="21600"/>
                    <a:pt x="4311" y="21427"/>
                  </a:cubicBezTo>
                  <a:cubicBezTo>
                    <a:pt x="7911" y="21253"/>
                    <a:pt x="14711" y="20329"/>
                    <a:pt x="21511" y="19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2576688" y="5294655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2748138" y="5261051"/>
              <a:ext cx="222251" cy="176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0" fill="norm" stroke="1" extrusionOk="0">
                  <a:moveTo>
                    <a:pt x="0" y="10769"/>
                  </a:moveTo>
                  <a:cubicBezTo>
                    <a:pt x="3086" y="8258"/>
                    <a:pt x="6171" y="5746"/>
                    <a:pt x="8023" y="3862"/>
                  </a:cubicBezTo>
                  <a:cubicBezTo>
                    <a:pt x="9874" y="1978"/>
                    <a:pt x="10491" y="723"/>
                    <a:pt x="10183" y="220"/>
                  </a:cubicBezTo>
                  <a:cubicBezTo>
                    <a:pt x="9874" y="-282"/>
                    <a:pt x="8640" y="-31"/>
                    <a:pt x="7097" y="2104"/>
                  </a:cubicBezTo>
                  <a:cubicBezTo>
                    <a:pt x="5554" y="4239"/>
                    <a:pt x="3703" y="8258"/>
                    <a:pt x="2777" y="11523"/>
                  </a:cubicBezTo>
                  <a:cubicBezTo>
                    <a:pt x="1851" y="14788"/>
                    <a:pt x="1851" y="17299"/>
                    <a:pt x="2366" y="18932"/>
                  </a:cubicBezTo>
                  <a:cubicBezTo>
                    <a:pt x="2880" y="20565"/>
                    <a:pt x="3909" y="21318"/>
                    <a:pt x="7200" y="20690"/>
                  </a:cubicBezTo>
                  <a:cubicBezTo>
                    <a:pt x="10491" y="20062"/>
                    <a:pt x="16046" y="18053"/>
                    <a:pt x="21600" y="16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2968073" y="5250205"/>
              <a:ext cx="97482" cy="19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398" fill="norm" stroke="1" extrusionOk="0">
                  <a:moveTo>
                    <a:pt x="9942" y="1409"/>
                  </a:moveTo>
                  <a:cubicBezTo>
                    <a:pt x="8142" y="704"/>
                    <a:pt x="6342" y="0"/>
                    <a:pt x="4542" y="0"/>
                  </a:cubicBezTo>
                  <a:cubicBezTo>
                    <a:pt x="2742" y="0"/>
                    <a:pt x="942" y="704"/>
                    <a:pt x="267" y="1643"/>
                  </a:cubicBezTo>
                  <a:cubicBezTo>
                    <a:pt x="-408" y="2583"/>
                    <a:pt x="42" y="3757"/>
                    <a:pt x="3417" y="6104"/>
                  </a:cubicBezTo>
                  <a:cubicBezTo>
                    <a:pt x="6792" y="8452"/>
                    <a:pt x="13092" y="11974"/>
                    <a:pt x="16692" y="14322"/>
                  </a:cubicBezTo>
                  <a:cubicBezTo>
                    <a:pt x="20292" y="16670"/>
                    <a:pt x="21192" y="17843"/>
                    <a:pt x="20517" y="18900"/>
                  </a:cubicBezTo>
                  <a:cubicBezTo>
                    <a:pt x="19842" y="19957"/>
                    <a:pt x="17592" y="20896"/>
                    <a:pt x="15342" y="21248"/>
                  </a:cubicBezTo>
                  <a:cubicBezTo>
                    <a:pt x="13092" y="21600"/>
                    <a:pt x="10842" y="21365"/>
                    <a:pt x="8592" y="20191"/>
                  </a:cubicBezTo>
                  <a:cubicBezTo>
                    <a:pt x="6342" y="19017"/>
                    <a:pt x="4092" y="16904"/>
                    <a:pt x="1842" y="14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3188362" y="5040655"/>
              <a:ext cx="86827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600" fill="norm" stroke="1" extrusionOk="0">
                  <a:moveTo>
                    <a:pt x="19553" y="0"/>
                  </a:moveTo>
                  <a:cubicBezTo>
                    <a:pt x="15439" y="2905"/>
                    <a:pt x="11325" y="5811"/>
                    <a:pt x="7982" y="8779"/>
                  </a:cubicBezTo>
                  <a:cubicBezTo>
                    <a:pt x="4639" y="11747"/>
                    <a:pt x="2067" y="14779"/>
                    <a:pt x="782" y="16737"/>
                  </a:cubicBezTo>
                  <a:cubicBezTo>
                    <a:pt x="-504" y="18695"/>
                    <a:pt x="-504" y="19579"/>
                    <a:pt x="3096" y="20211"/>
                  </a:cubicBezTo>
                  <a:cubicBezTo>
                    <a:pt x="6696" y="20842"/>
                    <a:pt x="13896" y="21221"/>
                    <a:pt x="210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3186288" y="5250205"/>
              <a:ext cx="171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4400"/>
                    <a:pt x="11200" y="7200"/>
                    <a:pt x="14800" y="3600"/>
                  </a:cubicBezTo>
                  <a:cubicBezTo>
                    <a:pt x="18400" y="0"/>
                    <a:pt x="20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1020938" y="5498120"/>
              <a:ext cx="2204557" cy="190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70" fill="norm" stroke="1" extrusionOk="0">
                  <a:moveTo>
                    <a:pt x="0" y="21570"/>
                  </a:moveTo>
                  <a:cubicBezTo>
                    <a:pt x="601" y="21090"/>
                    <a:pt x="1202" y="20610"/>
                    <a:pt x="1897" y="19890"/>
                  </a:cubicBezTo>
                  <a:cubicBezTo>
                    <a:pt x="2591" y="19170"/>
                    <a:pt x="3379" y="18210"/>
                    <a:pt x="4156" y="17490"/>
                  </a:cubicBezTo>
                  <a:cubicBezTo>
                    <a:pt x="4934" y="16770"/>
                    <a:pt x="5701" y="16290"/>
                    <a:pt x="6436" y="15690"/>
                  </a:cubicBezTo>
                  <a:cubicBezTo>
                    <a:pt x="7172" y="15090"/>
                    <a:pt x="7877" y="14370"/>
                    <a:pt x="8613" y="13770"/>
                  </a:cubicBezTo>
                  <a:cubicBezTo>
                    <a:pt x="9349" y="13170"/>
                    <a:pt x="10116" y="12690"/>
                    <a:pt x="10904" y="11970"/>
                  </a:cubicBezTo>
                  <a:cubicBezTo>
                    <a:pt x="11691" y="11250"/>
                    <a:pt x="12500" y="10290"/>
                    <a:pt x="13277" y="9450"/>
                  </a:cubicBezTo>
                  <a:cubicBezTo>
                    <a:pt x="14055" y="8610"/>
                    <a:pt x="14801" y="7890"/>
                    <a:pt x="15630" y="7050"/>
                  </a:cubicBezTo>
                  <a:cubicBezTo>
                    <a:pt x="16459" y="6210"/>
                    <a:pt x="17371" y="5250"/>
                    <a:pt x="18190" y="4290"/>
                  </a:cubicBezTo>
                  <a:cubicBezTo>
                    <a:pt x="19009" y="3330"/>
                    <a:pt x="19734" y="2370"/>
                    <a:pt x="20232" y="1770"/>
                  </a:cubicBezTo>
                  <a:cubicBezTo>
                    <a:pt x="20729" y="1170"/>
                    <a:pt x="20999" y="930"/>
                    <a:pt x="21217" y="690"/>
                  </a:cubicBezTo>
                  <a:cubicBezTo>
                    <a:pt x="21434" y="450"/>
                    <a:pt x="21600" y="210"/>
                    <a:pt x="21590" y="90"/>
                  </a:cubicBezTo>
                  <a:cubicBezTo>
                    <a:pt x="21579" y="-30"/>
                    <a:pt x="21393" y="-30"/>
                    <a:pt x="21196" y="90"/>
                  </a:cubicBezTo>
                  <a:cubicBezTo>
                    <a:pt x="20999" y="210"/>
                    <a:pt x="20792" y="450"/>
                    <a:pt x="20584" y="6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1306688" y="5574055"/>
              <a:ext cx="19367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26" y="20903"/>
                    <a:pt x="1652" y="20206"/>
                    <a:pt x="2467" y="19277"/>
                  </a:cubicBezTo>
                  <a:cubicBezTo>
                    <a:pt x="3281" y="18348"/>
                    <a:pt x="4084" y="17187"/>
                    <a:pt x="4851" y="16142"/>
                  </a:cubicBezTo>
                  <a:cubicBezTo>
                    <a:pt x="5618" y="15097"/>
                    <a:pt x="6350" y="14168"/>
                    <a:pt x="7165" y="13239"/>
                  </a:cubicBezTo>
                  <a:cubicBezTo>
                    <a:pt x="7979" y="12310"/>
                    <a:pt x="8876" y="11381"/>
                    <a:pt x="9726" y="10568"/>
                  </a:cubicBezTo>
                  <a:cubicBezTo>
                    <a:pt x="10576" y="9755"/>
                    <a:pt x="11378" y="9058"/>
                    <a:pt x="12193" y="8361"/>
                  </a:cubicBezTo>
                  <a:cubicBezTo>
                    <a:pt x="13007" y="7665"/>
                    <a:pt x="13833" y="6968"/>
                    <a:pt x="14719" y="6155"/>
                  </a:cubicBezTo>
                  <a:cubicBezTo>
                    <a:pt x="15604" y="5342"/>
                    <a:pt x="16548" y="4413"/>
                    <a:pt x="17445" y="3600"/>
                  </a:cubicBezTo>
                  <a:cubicBezTo>
                    <a:pt x="18342" y="2787"/>
                    <a:pt x="19192" y="2090"/>
                    <a:pt x="19877" y="1510"/>
                  </a:cubicBezTo>
                  <a:cubicBezTo>
                    <a:pt x="20561" y="929"/>
                    <a:pt x="21081" y="4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3503788" y="5256555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3510138" y="5389905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4271884" y="5199405"/>
              <a:ext cx="476505" cy="433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97" fill="norm" stroke="1" extrusionOk="0">
                  <a:moveTo>
                    <a:pt x="20943" y="0"/>
                  </a:moveTo>
                  <a:cubicBezTo>
                    <a:pt x="18840" y="944"/>
                    <a:pt x="16737" y="1887"/>
                    <a:pt x="14635" y="3093"/>
                  </a:cubicBezTo>
                  <a:cubicBezTo>
                    <a:pt x="12532" y="4299"/>
                    <a:pt x="10429" y="5767"/>
                    <a:pt x="9235" y="6711"/>
                  </a:cubicBezTo>
                  <a:cubicBezTo>
                    <a:pt x="8040" y="7654"/>
                    <a:pt x="7753" y="8074"/>
                    <a:pt x="7419" y="8441"/>
                  </a:cubicBezTo>
                  <a:cubicBezTo>
                    <a:pt x="7084" y="8808"/>
                    <a:pt x="6702" y="9122"/>
                    <a:pt x="6511" y="9542"/>
                  </a:cubicBezTo>
                  <a:cubicBezTo>
                    <a:pt x="6320" y="9961"/>
                    <a:pt x="6320" y="10485"/>
                    <a:pt x="6750" y="10748"/>
                  </a:cubicBezTo>
                  <a:cubicBezTo>
                    <a:pt x="7180" y="11010"/>
                    <a:pt x="8040" y="11010"/>
                    <a:pt x="9043" y="11010"/>
                  </a:cubicBezTo>
                  <a:cubicBezTo>
                    <a:pt x="10047" y="11010"/>
                    <a:pt x="11194" y="11010"/>
                    <a:pt x="12150" y="11010"/>
                  </a:cubicBezTo>
                  <a:cubicBezTo>
                    <a:pt x="13105" y="11010"/>
                    <a:pt x="13870" y="11010"/>
                    <a:pt x="13966" y="11272"/>
                  </a:cubicBezTo>
                  <a:cubicBezTo>
                    <a:pt x="14061" y="11534"/>
                    <a:pt x="13488" y="12058"/>
                    <a:pt x="12102" y="13002"/>
                  </a:cubicBezTo>
                  <a:cubicBezTo>
                    <a:pt x="10716" y="13946"/>
                    <a:pt x="8518" y="15309"/>
                    <a:pt x="6606" y="16462"/>
                  </a:cubicBezTo>
                  <a:cubicBezTo>
                    <a:pt x="4695" y="17616"/>
                    <a:pt x="3070" y="18559"/>
                    <a:pt x="1923" y="19346"/>
                  </a:cubicBezTo>
                  <a:cubicBezTo>
                    <a:pt x="776" y="20132"/>
                    <a:pt x="107" y="20761"/>
                    <a:pt x="12" y="21128"/>
                  </a:cubicBezTo>
                  <a:cubicBezTo>
                    <a:pt x="-84" y="21495"/>
                    <a:pt x="394" y="21600"/>
                    <a:pt x="2353" y="21390"/>
                  </a:cubicBezTo>
                  <a:cubicBezTo>
                    <a:pt x="4312" y="21181"/>
                    <a:pt x="7753" y="20656"/>
                    <a:pt x="10907" y="20342"/>
                  </a:cubicBezTo>
                  <a:cubicBezTo>
                    <a:pt x="14061" y="20027"/>
                    <a:pt x="16928" y="19922"/>
                    <a:pt x="18649" y="19922"/>
                  </a:cubicBezTo>
                  <a:cubicBezTo>
                    <a:pt x="20369" y="19922"/>
                    <a:pt x="20943" y="20027"/>
                    <a:pt x="21516" y="201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4338078" y="5737356"/>
              <a:ext cx="270611" cy="205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183" fill="norm" stroke="1" extrusionOk="0">
                  <a:moveTo>
                    <a:pt x="812" y="5422"/>
                  </a:moveTo>
                  <a:cubicBezTo>
                    <a:pt x="1481" y="4767"/>
                    <a:pt x="2151" y="4113"/>
                    <a:pt x="3156" y="3785"/>
                  </a:cubicBezTo>
                  <a:cubicBezTo>
                    <a:pt x="4160" y="3458"/>
                    <a:pt x="5500" y="3458"/>
                    <a:pt x="6337" y="4876"/>
                  </a:cubicBezTo>
                  <a:cubicBezTo>
                    <a:pt x="7174" y="6294"/>
                    <a:pt x="7509" y="9131"/>
                    <a:pt x="6756" y="11967"/>
                  </a:cubicBezTo>
                  <a:cubicBezTo>
                    <a:pt x="6002" y="14804"/>
                    <a:pt x="4160" y="17640"/>
                    <a:pt x="2737" y="19276"/>
                  </a:cubicBezTo>
                  <a:cubicBezTo>
                    <a:pt x="1314" y="20913"/>
                    <a:pt x="309" y="21349"/>
                    <a:pt x="58" y="21131"/>
                  </a:cubicBezTo>
                  <a:cubicBezTo>
                    <a:pt x="-193" y="20913"/>
                    <a:pt x="309" y="20040"/>
                    <a:pt x="2737" y="17422"/>
                  </a:cubicBezTo>
                  <a:cubicBezTo>
                    <a:pt x="5165" y="14804"/>
                    <a:pt x="9519" y="10440"/>
                    <a:pt x="12114" y="7931"/>
                  </a:cubicBezTo>
                  <a:cubicBezTo>
                    <a:pt x="14709" y="5422"/>
                    <a:pt x="15547" y="4767"/>
                    <a:pt x="16467" y="3676"/>
                  </a:cubicBezTo>
                  <a:cubicBezTo>
                    <a:pt x="17388" y="2585"/>
                    <a:pt x="18393" y="1058"/>
                    <a:pt x="18393" y="404"/>
                  </a:cubicBezTo>
                  <a:cubicBezTo>
                    <a:pt x="18393" y="-251"/>
                    <a:pt x="17388" y="-33"/>
                    <a:pt x="16551" y="513"/>
                  </a:cubicBezTo>
                  <a:cubicBezTo>
                    <a:pt x="15714" y="1058"/>
                    <a:pt x="15044" y="1931"/>
                    <a:pt x="14458" y="2913"/>
                  </a:cubicBezTo>
                  <a:cubicBezTo>
                    <a:pt x="13872" y="3894"/>
                    <a:pt x="13370" y="4985"/>
                    <a:pt x="13202" y="6076"/>
                  </a:cubicBezTo>
                  <a:cubicBezTo>
                    <a:pt x="13035" y="7167"/>
                    <a:pt x="13202" y="8258"/>
                    <a:pt x="14626" y="9349"/>
                  </a:cubicBezTo>
                  <a:cubicBezTo>
                    <a:pt x="16049" y="10440"/>
                    <a:pt x="18728" y="11531"/>
                    <a:pt x="21407" y="12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4951588" y="5304805"/>
              <a:ext cx="220968" cy="550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34" fill="norm" stroke="1" extrusionOk="0">
                  <a:moveTo>
                    <a:pt x="4320" y="5810"/>
                  </a:moveTo>
                  <a:cubicBezTo>
                    <a:pt x="4526" y="8044"/>
                    <a:pt x="4731" y="10279"/>
                    <a:pt x="4937" y="12762"/>
                  </a:cubicBezTo>
                  <a:cubicBezTo>
                    <a:pt x="5143" y="15244"/>
                    <a:pt x="5349" y="17975"/>
                    <a:pt x="5451" y="19548"/>
                  </a:cubicBezTo>
                  <a:cubicBezTo>
                    <a:pt x="5554" y="21120"/>
                    <a:pt x="5554" y="21534"/>
                    <a:pt x="5554" y="21534"/>
                  </a:cubicBezTo>
                  <a:cubicBezTo>
                    <a:pt x="5554" y="21534"/>
                    <a:pt x="5554" y="21120"/>
                    <a:pt x="5451" y="19506"/>
                  </a:cubicBezTo>
                  <a:cubicBezTo>
                    <a:pt x="5349" y="17893"/>
                    <a:pt x="5143" y="15079"/>
                    <a:pt x="4834" y="12472"/>
                  </a:cubicBezTo>
                  <a:cubicBezTo>
                    <a:pt x="4526" y="9865"/>
                    <a:pt x="4114" y="7465"/>
                    <a:pt x="4526" y="5562"/>
                  </a:cubicBezTo>
                  <a:cubicBezTo>
                    <a:pt x="4937" y="3658"/>
                    <a:pt x="6171" y="2251"/>
                    <a:pt x="7714" y="1382"/>
                  </a:cubicBezTo>
                  <a:cubicBezTo>
                    <a:pt x="9257" y="513"/>
                    <a:pt x="11109" y="182"/>
                    <a:pt x="13063" y="58"/>
                  </a:cubicBezTo>
                  <a:cubicBezTo>
                    <a:pt x="15017" y="-66"/>
                    <a:pt x="17074" y="17"/>
                    <a:pt x="18514" y="224"/>
                  </a:cubicBezTo>
                  <a:cubicBezTo>
                    <a:pt x="19954" y="431"/>
                    <a:pt x="20777" y="762"/>
                    <a:pt x="21189" y="1175"/>
                  </a:cubicBezTo>
                  <a:cubicBezTo>
                    <a:pt x="21600" y="1589"/>
                    <a:pt x="21600" y="2086"/>
                    <a:pt x="20983" y="2706"/>
                  </a:cubicBezTo>
                  <a:cubicBezTo>
                    <a:pt x="20366" y="3327"/>
                    <a:pt x="19131" y="4072"/>
                    <a:pt x="16149" y="4734"/>
                  </a:cubicBezTo>
                  <a:cubicBezTo>
                    <a:pt x="13166" y="5396"/>
                    <a:pt x="8434" y="5975"/>
                    <a:pt x="5451" y="6348"/>
                  </a:cubicBezTo>
                  <a:cubicBezTo>
                    <a:pt x="2469" y="6720"/>
                    <a:pt x="1234" y="6886"/>
                    <a:pt x="0" y="7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5123038" y="5477610"/>
              <a:ext cx="171451" cy="159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6" fill="norm" stroke="1" extrusionOk="0">
                  <a:moveTo>
                    <a:pt x="0" y="988"/>
                  </a:moveTo>
                  <a:cubicBezTo>
                    <a:pt x="1067" y="157"/>
                    <a:pt x="2133" y="-674"/>
                    <a:pt x="4400" y="849"/>
                  </a:cubicBezTo>
                  <a:cubicBezTo>
                    <a:pt x="6667" y="2372"/>
                    <a:pt x="10133" y="6249"/>
                    <a:pt x="12533" y="9434"/>
                  </a:cubicBezTo>
                  <a:cubicBezTo>
                    <a:pt x="14933" y="12618"/>
                    <a:pt x="16267" y="15111"/>
                    <a:pt x="17600" y="16911"/>
                  </a:cubicBezTo>
                  <a:cubicBezTo>
                    <a:pt x="18933" y="18711"/>
                    <a:pt x="20267" y="19818"/>
                    <a:pt x="21600" y="209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5161138" y="5466105"/>
              <a:ext cx="1333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6" y="232"/>
                    <a:pt x="18171" y="465"/>
                    <a:pt x="15257" y="2903"/>
                  </a:cubicBezTo>
                  <a:cubicBezTo>
                    <a:pt x="12343" y="5342"/>
                    <a:pt x="8229" y="9987"/>
                    <a:pt x="5486" y="13471"/>
                  </a:cubicBezTo>
                  <a:cubicBezTo>
                    <a:pt x="2743" y="16955"/>
                    <a:pt x="1371" y="192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5347213" y="5288305"/>
              <a:ext cx="106026" cy="25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426" fill="norm" stroke="1" extrusionOk="0">
                  <a:moveTo>
                    <a:pt x="21215" y="0"/>
                  </a:moveTo>
                  <a:cubicBezTo>
                    <a:pt x="19097" y="179"/>
                    <a:pt x="16980" y="357"/>
                    <a:pt x="14650" y="1428"/>
                  </a:cubicBezTo>
                  <a:cubicBezTo>
                    <a:pt x="12321" y="2499"/>
                    <a:pt x="9780" y="4463"/>
                    <a:pt x="7239" y="7140"/>
                  </a:cubicBezTo>
                  <a:cubicBezTo>
                    <a:pt x="4697" y="9818"/>
                    <a:pt x="2156" y="13210"/>
                    <a:pt x="886" y="15352"/>
                  </a:cubicBezTo>
                  <a:cubicBezTo>
                    <a:pt x="-385" y="17494"/>
                    <a:pt x="-385" y="18387"/>
                    <a:pt x="1521" y="19279"/>
                  </a:cubicBezTo>
                  <a:cubicBezTo>
                    <a:pt x="3427" y="20172"/>
                    <a:pt x="7239" y="21064"/>
                    <a:pt x="10415" y="21332"/>
                  </a:cubicBezTo>
                  <a:cubicBezTo>
                    <a:pt x="13591" y="21600"/>
                    <a:pt x="16133" y="21243"/>
                    <a:pt x="18674" y="20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5491338" y="5335116"/>
              <a:ext cx="203201" cy="142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1" fill="norm" stroke="1" extrusionOk="0">
                  <a:moveTo>
                    <a:pt x="0" y="590"/>
                  </a:moveTo>
                  <a:cubicBezTo>
                    <a:pt x="1350" y="277"/>
                    <a:pt x="2700" y="-36"/>
                    <a:pt x="4050" y="1373"/>
                  </a:cubicBezTo>
                  <a:cubicBezTo>
                    <a:pt x="5400" y="2781"/>
                    <a:pt x="6750" y="5912"/>
                    <a:pt x="7088" y="9199"/>
                  </a:cubicBezTo>
                  <a:cubicBezTo>
                    <a:pt x="7425" y="12486"/>
                    <a:pt x="6750" y="15929"/>
                    <a:pt x="5962" y="18121"/>
                  </a:cubicBezTo>
                  <a:cubicBezTo>
                    <a:pt x="5175" y="20312"/>
                    <a:pt x="4275" y="21251"/>
                    <a:pt x="3487" y="21094"/>
                  </a:cubicBezTo>
                  <a:cubicBezTo>
                    <a:pt x="2700" y="20938"/>
                    <a:pt x="2025" y="19686"/>
                    <a:pt x="2250" y="17494"/>
                  </a:cubicBezTo>
                  <a:cubicBezTo>
                    <a:pt x="2475" y="15303"/>
                    <a:pt x="3600" y="12173"/>
                    <a:pt x="5175" y="9355"/>
                  </a:cubicBezTo>
                  <a:cubicBezTo>
                    <a:pt x="6750" y="6538"/>
                    <a:pt x="8775" y="4034"/>
                    <a:pt x="10350" y="2312"/>
                  </a:cubicBezTo>
                  <a:cubicBezTo>
                    <a:pt x="11925" y="590"/>
                    <a:pt x="13050" y="-349"/>
                    <a:pt x="13388" y="121"/>
                  </a:cubicBezTo>
                  <a:cubicBezTo>
                    <a:pt x="13725" y="590"/>
                    <a:pt x="13275" y="2468"/>
                    <a:pt x="12937" y="4190"/>
                  </a:cubicBezTo>
                  <a:cubicBezTo>
                    <a:pt x="12600" y="5912"/>
                    <a:pt x="12375" y="7477"/>
                    <a:pt x="13050" y="9355"/>
                  </a:cubicBezTo>
                  <a:cubicBezTo>
                    <a:pt x="13725" y="11234"/>
                    <a:pt x="15300" y="13425"/>
                    <a:pt x="16875" y="14521"/>
                  </a:cubicBezTo>
                  <a:cubicBezTo>
                    <a:pt x="18450" y="15616"/>
                    <a:pt x="20025" y="15616"/>
                    <a:pt x="21600" y="15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5726288" y="5224805"/>
              <a:ext cx="116735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0" y="0"/>
                  </a:moveTo>
                  <a:cubicBezTo>
                    <a:pt x="5400" y="1120"/>
                    <a:pt x="10800" y="2240"/>
                    <a:pt x="14657" y="3760"/>
                  </a:cubicBezTo>
                  <a:cubicBezTo>
                    <a:pt x="18514" y="5280"/>
                    <a:pt x="20829" y="7200"/>
                    <a:pt x="21214" y="9600"/>
                  </a:cubicBezTo>
                  <a:cubicBezTo>
                    <a:pt x="21600" y="12000"/>
                    <a:pt x="20057" y="14880"/>
                    <a:pt x="16393" y="16960"/>
                  </a:cubicBezTo>
                  <a:cubicBezTo>
                    <a:pt x="12729" y="19040"/>
                    <a:pt x="6943" y="20320"/>
                    <a:pt x="1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6119988" y="5402605"/>
              <a:ext cx="184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6132688" y="5491505"/>
              <a:ext cx="165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6475588" y="5307355"/>
              <a:ext cx="980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5760"/>
                    <a:pt x="17280" y="11520"/>
                    <a:pt x="19440" y="15120"/>
                  </a:cubicBezTo>
                  <a:cubicBezTo>
                    <a:pt x="21600" y="18720"/>
                    <a:pt x="17280" y="20160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3853038" y="6507505"/>
              <a:ext cx="374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51" y="14400"/>
                    <a:pt x="6102" y="7200"/>
                    <a:pt x="9702" y="3600"/>
                  </a:cubicBezTo>
                  <a:cubicBezTo>
                    <a:pt x="13302" y="0"/>
                    <a:pt x="1745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3854037" y="6532905"/>
              <a:ext cx="367302" cy="81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354" fill="norm" stroke="1" extrusionOk="0">
                  <a:moveTo>
                    <a:pt x="1803" y="18277"/>
                  </a:moveTo>
                  <a:cubicBezTo>
                    <a:pt x="934" y="19385"/>
                    <a:pt x="65" y="20492"/>
                    <a:pt x="3" y="21046"/>
                  </a:cubicBezTo>
                  <a:cubicBezTo>
                    <a:pt x="-59" y="21600"/>
                    <a:pt x="686" y="21600"/>
                    <a:pt x="3231" y="19385"/>
                  </a:cubicBezTo>
                  <a:cubicBezTo>
                    <a:pt x="5775" y="17169"/>
                    <a:pt x="10120" y="12738"/>
                    <a:pt x="13472" y="9138"/>
                  </a:cubicBezTo>
                  <a:cubicBezTo>
                    <a:pt x="16824" y="5538"/>
                    <a:pt x="19182" y="2769"/>
                    <a:pt x="215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4132438" y="6399555"/>
              <a:ext cx="16537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0" y="0"/>
                  </a:moveTo>
                  <a:cubicBezTo>
                    <a:pt x="6322" y="2283"/>
                    <a:pt x="12644" y="4566"/>
                    <a:pt x="16463" y="7024"/>
                  </a:cubicBezTo>
                  <a:cubicBezTo>
                    <a:pt x="20283" y="9483"/>
                    <a:pt x="21600" y="12117"/>
                    <a:pt x="19756" y="14576"/>
                  </a:cubicBezTo>
                  <a:cubicBezTo>
                    <a:pt x="17912" y="17034"/>
                    <a:pt x="12907" y="19317"/>
                    <a:pt x="79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7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827638" y="1592968"/>
              <a:ext cx="501651" cy="85638"/>
            </a:xfrm>
            <a:prstGeom prst="rect">
              <a:avLst/>
            </a:prstGeom>
            <a:effectLst/>
          </p:spPr>
        </p:pic>
        <p:pic>
          <p:nvPicPr>
            <p:cNvPr id="87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681588" y="2310155"/>
              <a:ext cx="458331" cy="101072"/>
            </a:xfrm>
            <a:prstGeom prst="rect">
              <a:avLst/>
            </a:prstGeom>
            <a:effectLst/>
          </p:spPr>
        </p:pic>
        <p:sp>
          <p:nvSpPr>
            <p:cNvPr id="881" name="Line"/>
            <p:cNvSpPr/>
            <p:nvPr/>
          </p:nvSpPr>
          <p:spPr>
            <a:xfrm>
              <a:off x="4698230" y="6289806"/>
              <a:ext cx="203811" cy="62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482" fill="norm" stroke="1" extrusionOk="0">
                  <a:moveTo>
                    <a:pt x="1255" y="6825"/>
                  </a:moveTo>
                  <a:cubicBezTo>
                    <a:pt x="1476" y="9152"/>
                    <a:pt x="1696" y="11480"/>
                    <a:pt x="1696" y="13771"/>
                  </a:cubicBezTo>
                  <a:cubicBezTo>
                    <a:pt x="1696" y="16061"/>
                    <a:pt x="1476" y="18316"/>
                    <a:pt x="1145" y="19661"/>
                  </a:cubicBezTo>
                  <a:cubicBezTo>
                    <a:pt x="815" y="21007"/>
                    <a:pt x="374" y="21443"/>
                    <a:pt x="153" y="21480"/>
                  </a:cubicBezTo>
                  <a:cubicBezTo>
                    <a:pt x="-67" y="21516"/>
                    <a:pt x="-67" y="21152"/>
                    <a:pt x="264" y="19807"/>
                  </a:cubicBezTo>
                  <a:cubicBezTo>
                    <a:pt x="594" y="18461"/>
                    <a:pt x="1255" y="16134"/>
                    <a:pt x="2247" y="13734"/>
                  </a:cubicBezTo>
                  <a:cubicBezTo>
                    <a:pt x="3239" y="11334"/>
                    <a:pt x="4562" y="8861"/>
                    <a:pt x="6325" y="6716"/>
                  </a:cubicBezTo>
                  <a:cubicBezTo>
                    <a:pt x="8088" y="4571"/>
                    <a:pt x="10292" y="2752"/>
                    <a:pt x="11725" y="1698"/>
                  </a:cubicBezTo>
                  <a:cubicBezTo>
                    <a:pt x="13157" y="643"/>
                    <a:pt x="13819" y="352"/>
                    <a:pt x="14921" y="171"/>
                  </a:cubicBezTo>
                  <a:cubicBezTo>
                    <a:pt x="16023" y="-11"/>
                    <a:pt x="17566" y="-84"/>
                    <a:pt x="18668" y="134"/>
                  </a:cubicBezTo>
                  <a:cubicBezTo>
                    <a:pt x="19770" y="352"/>
                    <a:pt x="20431" y="861"/>
                    <a:pt x="20872" y="1843"/>
                  </a:cubicBezTo>
                  <a:cubicBezTo>
                    <a:pt x="21313" y="2825"/>
                    <a:pt x="21533" y="4280"/>
                    <a:pt x="20321" y="5552"/>
                  </a:cubicBezTo>
                  <a:cubicBezTo>
                    <a:pt x="19109" y="6825"/>
                    <a:pt x="16464" y="7916"/>
                    <a:pt x="13819" y="8498"/>
                  </a:cubicBezTo>
                  <a:cubicBezTo>
                    <a:pt x="11174" y="9080"/>
                    <a:pt x="8529" y="9152"/>
                    <a:pt x="6655" y="9152"/>
                  </a:cubicBezTo>
                  <a:cubicBezTo>
                    <a:pt x="4782" y="9152"/>
                    <a:pt x="3680" y="9080"/>
                    <a:pt x="3790" y="9007"/>
                  </a:cubicBezTo>
                  <a:cubicBezTo>
                    <a:pt x="3900" y="8934"/>
                    <a:pt x="5223" y="8861"/>
                    <a:pt x="6545" y="8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4888088" y="6526555"/>
              <a:ext cx="1143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2304"/>
                    <a:pt x="6400" y="4608"/>
                    <a:pt x="10000" y="8208"/>
                  </a:cubicBezTo>
                  <a:cubicBezTo>
                    <a:pt x="13600" y="11808"/>
                    <a:pt x="17600" y="1670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4904145" y="6539255"/>
              <a:ext cx="104594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21347" y="0"/>
                  </a:moveTo>
                  <a:cubicBezTo>
                    <a:pt x="15299" y="3840"/>
                    <a:pt x="9251" y="7680"/>
                    <a:pt x="5579" y="11040"/>
                  </a:cubicBezTo>
                  <a:cubicBezTo>
                    <a:pt x="1907" y="14400"/>
                    <a:pt x="611" y="17280"/>
                    <a:pt x="179" y="18960"/>
                  </a:cubicBezTo>
                  <a:cubicBezTo>
                    <a:pt x="-253" y="20640"/>
                    <a:pt x="179" y="21120"/>
                    <a:pt x="6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5157716" y="6285255"/>
              <a:ext cx="117723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21076" y="0"/>
                  </a:moveTo>
                  <a:cubicBezTo>
                    <a:pt x="16150" y="988"/>
                    <a:pt x="11223" y="1976"/>
                    <a:pt x="7434" y="4024"/>
                  </a:cubicBezTo>
                  <a:cubicBezTo>
                    <a:pt x="3644" y="6071"/>
                    <a:pt x="992" y="9176"/>
                    <a:pt x="234" y="12000"/>
                  </a:cubicBezTo>
                  <a:cubicBezTo>
                    <a:pt x="-524" y="14824"/>
                    <a:pt x="613" y="17365"/>
                    <a:pt x="2887" y="18918"/>
                  </a:cubicBezTo>
                  <a:cubicBezTo>
                    <a:pt x="5160" y="20471"/>
                    <a:pt x="8571" y="21035"/>
                    <a:pt x="119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5307188" y="6355105"/>
              <a:ext cx="137965" cy="184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386" fill="norm" stroke="1" extrusionOk="0">
                  <a:moveTo>
                    <a:pt x="13745" y="1473"/>
                  </a:moveTo>
                  <a:cubicBezTo>
                    <a:pt x="12436" y="736"/>
                    <a:pt x="11127" y="0"/>
                    <a:pt x="9818" y="0"/>
                  </a:cubicBezTo>
                  <a:cubicBezTo>
                    <a:pt x="8509" y="0"/>
                    <a:pt x="7200" y="736"/>
                    <a:pt x="5564" y="3436"/>
                  </a:cubicBezTo>
                  <a:cubicBezTo>
                    <a:pt x="3927" y="6136"/>
                    <a:pt x="1964" y="10800"/>
                    <a:pt x="982" y="13745"/>
                  </a:cubicBezTo>
                  <a:cubicBezTo>
                    <a:pt x="0" y="16691"/>
                    <a:pt x="0" y="17918"/>
                    <a:pt x="0" y="19145"/>
                  </a:cubicBezTo>
                  <a:cubicBezTo>
                    <a:pt x="0" y="20373"/>
                    <a:pt x="0" y="21600"/>
                    <a:pt x="3273" y="21355"/>
                  </a:cubicBezTo>
                  <a:cubicBezTo>
                    <a:pt x="6545" y="21109"/>
                    <a:pt x="13091" y="19391"/>
                    <a:pt x="16855" y="17182"/>
                  </a:cubicBezTo>
                  <a:cubicBezTo>
                    <a:pt x="20618" y="14973"/>
                    <a:pt x="21600" y="12273"/>
                    <a:pt x="21273" y="9941"/>
                  </a:cubicBezTo>
                  <a:cubicBezTo>
                    <a:pt x="20945" y="7609"/>
                    <a:pt x="19309" y="5645"/>
                    <a:pt x="17673" y="4786"/>
                  </a:cubicBezTo>
                  <a:cubicBezTo>
                    <a:pt x="16036" y="3927"/>
                    <a:pt x="14400" y="4173"/>
                    <a:pt x="12764" y="4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5523088" y="6254447"/>
              <a:ext cx="117493" cy="310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535" fill="norm" stroke="1" extrusionOk="0">
                  <a:moveTo>
                    <a:pt x="0" y="817"/>
                  </a:moveTo>
                  <a:cubicBezTo>
                    <a:pt x="1516" y="376"/>
                    <a:pt x="3032" y="-65"/>
                    <a:pt x="4547" y="8"/>
                  </a:cubicBezTo>
                  <a:cubicBezTo>
                    <a:pt x="6063" y="82"/>
                    <a:pt x="7579" y="670"/>
                    <a:pt x="10421" y="2286"/>
                  </a:cubicBezTo>
                  <a:cubicBezTo>
                    <a:pt x="13263" y="3902"/>
                    <a:pt x="17432" y="6547"/>
                    <a:pt x="19516" y="9192"/>
                  </a:cubicBezTo>
                  <a:cubicBezTo>
                    <a:pt x="21600" y="11837"/>
                    <a:pt x="21600" y="14482"/>
                    <a:pt x="19137" y="16539"/>
                  </a:cubicBezTo>
                  <a:cubicBezTo>
                    <a:pt x="16674" y="18596"/>
                    <a:pt x="11747" y="20066"/>
                    <a:pt x="6821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5840588" y="6393205"/>
              <a:ext cx="273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86" y="16457"/>
                    <a:pt x="8372" y="11314"/>
                    <a:pt x="11972" y="7714"/>
                  </a:cubicBezTo>
                  <a:cubicBezTo>
                    <a:pt x="15572" y="4114"/>
                    <a:pt x="18586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6005688" y="6323355"/>
              <a:ext cx="317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5718"/>
                    <a:pt x="5760" y="11435"/>
                    <a:pt x="9360" y="15035"/>
                  </a:cubicBezTo>
                  <a:cubicBezTo>
                    <a:pt x="12960" y="18635"/>
                    <a:pt x="17280" y="201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6165080" y="6162306"/>
              <a:ext cx="201470" cy="482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026" fill="norm" stroke="1" extrusionOk="0">
                  <a:moveTo>
                    <a:pt x="4657" y="9239"/>
                  </a:moveTo>
                  <a:cubicBezTo>
                    <a:pt x="3532" y="12193"/>
                    <a:pt x="2407" y="15147"/>
                    <a:pt x="1620" y="17039"/>
                  </a:cubicBezTo>
                  <a:cubicBezTo>
                    <a:pt x="832" y="18931"/>
                    <a:pt x="382" y="19762"/>
                    <a:pt x="157" y="20408"/>
                  </a:cubicBezTo>
                  <a:cubicBezTo>
                    <a:pt x="-68" y="21054"/>
                    <a:pt x="-68" y="21516"/>
                    <a:pt x="270" y="20085"/>
                  </a:cubicBezTo>
                  <a:cubicBezTo>
                    <a:pt x="607" y="18654"/>
                    <a:pt x="1282" y="15331"/>
                    <a:pt x="2745" y="12378"/>
                  </a:cubicBezTo>
                  <a:cubicBezTo>
                    <a:pt x="4207" y="9424"/>
                    <a:pt x="6457" y="6839"/>
                    <a:pt x="8595" y="4854"/>
                  </a:cubicBezTo>
                  <a:cubicBezTo>
                    <a:pt x="10732" y="2870"/>
                    <a:pt x="12757" y="1485"/>
                    <a:pt x="14557" y="747"/>
                  </a:cubicBezTo>
                  <a:cubicBezTo>
                    <a:pt x="16357" y="8"/>
                    <a:pt x="17932" y="-84"/>
                    <a:pt x="19057" y="54"/>
                  </a:cubicBezTo>
                  <a:cubicBezTo>
                    <a:pt x="20182" y="193"/>
                    <a:pt x="20857" y="562"/>
                    <a:pt x="21194" y="1208"/>
                  </a:cubicBezTo>
                  <a:cubicBezTo>
                    <a:pt x="21532" y="1854"/>
                    <a:pt x="21532" y="2778"/>
                    <a:pt x="20857" y="3793"/>
                  </a:cubicBezTo>
                  <a:cubicBezTo>
                    <a:pt x="20182" y="4808"/>
                    <a:pt x="18832" y="5916"/>
                    <a:pt x="16132" y="6978"/>
                  </a:cubicBezTo>
                  <a:cubicBezTo>
                    <a:pt x="13432" y="8039"/>
                    <a:pt x="9382" y="9054"/>
                    <a:pt x="5332" y="10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6348588" y="6393205"/>
              <a:ext cx="1206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63" y="6000"/>
                    <a:pt x="12126" y="12000"/>
                    <a:pt x="15726" y="15600"/>
                  </a:cubicBezTo>
                  <a:cubicBezTo>
                    <a:pt x="19326" y="19200"/>
                    <a:pt x="20463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6354938" y="6380505"/>
              <a:ext cx="1016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50" y="3168"/>
                    <a:pt x="9900" y="6336"/>
                    <a:pt x="6300" y="9936"/>
                  </a:cubicBezTo>
                  <a:cubicBezTo>
                    <a:pt x="2700" y="13536"/>
                    <a:pt x="1350" y="175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6551273" y="6178255"/>
              <a:ext cx="127516" cy="29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265" fill="norm" stroke="1" extrusionOk="0">
                  <a:moveTo>
                    <a:pt x="21332" y="1320"/>
                  </a:moveTo>
                  <a:cubicBezTo>
                    <a:pt x="20270" y="702"/>
                    <a:pt x="19207" y="85"/>
                    <a:pt x="17791" y="8"/>
                  </a:cubicBezTo>
                  <a:cubicBezTo>
                    <a:pt x="16375" y="-69"/>
                    <a:pt x="14604" y="394"/>
                    <a:pt x="11771" y="2477"/>
                  </a:cubicBezTo>
                  <a:cubicBezTo>
                    <a:pt x="8939" y="4560"/>
                    <a:pt x="5043" y="8262"/>
                    <a:pt x="2742" y="11117"/>
                  </a:cubicBezTo>
                  <a:cubicBezTo>
                    <a:pt x="440" y="13971"/>
                    <a:pt x="-268" y="15977"/>
                    <a:pt x="86" y="17674"/>
                  </a:cubicBezTo>
                  <a:cubicBezTo>
                    <a:pt x="440" y="19371"/>
                    <a:pt x="1857" y="20760"/>
                    <a:pt x="4335" y="21145"/>
                  </a:cubicBezTo>
                  <a:cubicBezTo>
                    <a:pt x="6814" y="21531"/>
                    <a:pt x="10355" y="20914"/>
                    <a:pt x="13896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6720794" y="6278905"/>
              <a:ext cx="27845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4645"/>
                    <a:pt x="-1304" y="9290"/>
                    <a:pt x="1782" y="12890"/>
                  </a:cubicBezTo>
                  <a:cubicBezTo>
                    <a:pt x="4867" y="16490"/>
                    <a:pt x="12582" y="19045"/>
                    <a:pt x="20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6793088" y="6190005"/>
              <a:ext cx="52389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600" fill="norm" stroke="1" extrusionOk="0">
                  <a:moveTo>
                    <a:pt x="0" y="0"/>
                  </a:moveTo>
                  <a:cubicBezTo>
                    <a:pt x="4154" y="294"/>
                    <a:pt x="8308" y="588"/>
                    <a:pt x="11631" y="1763"/>
                  </a:cubicBezTo>
                  <a:cubicBezTo>
                    <a:pt x="14954" y="2939"/>
                    <a:pt x="17446" y="4996"/>
                    <a:pt x="19108" y="7494"/>
                  </a:cubicBezTo>
                  <a:cubicBezTo>
                    <a:pt x="20769" y="9992"/>
                    <a:pt x="21600" y="12931"/>
                    <a:pt x="18277" y="15355"/>
                  </a:cubicBezTo>
                  <a:cubicBezTo>
                    <a:pt x="14954" y="17780"/>
                    <a:pt x="7477" y="196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7142338" y="6329705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7104238" y="6437655"/>
              <a:ext cx="215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1" y="16800"/>
                    <a:pt x="12282" y="12000"/>
                    <a:pt x="15882" y="8400"/>
                  </a:cubicBezTo>
                  <a:cubicBezTo>
                    <a:pt x="19482" y="4800"/>
                    <a:pt x="2054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9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910188" y="2795131"/>
              <a:ext cx="1269426" cy="759625"/>
            </a:xfrm>
            <a:prstGeom prst="rect">
              <a:avLst/>
            </a:prstGeom>
            <a:effectLst/>
          </p:spPr>
        </p:pic>
        <p:sp>
          <p:nvSpPr>
            <p:cNvPr id="899" name="Line"/>
            <p:cNvSpPr/>
            <p:nvPr/>
          </p:nvSpPr>
          <p:spPr>
            <a:xfrm>
              <a:off x="7640724" y="6132245"/>
              <a:ext cx="149315" cy="318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357" fill="norm" stroke="1" extrusionOk="0">
                  <a:moveTo>
                    <a:pt x="21461" y="2173"/>
                  </a:moveTo>
                  <a:cubicBezTo>
                    <a:pt x="20853" y="1462"/>
                    <a:pt x="20244" y="752"/>
                    <a:pt x="18723" y="325"/>
                  </a:cubicBezTo>
                  <a:cubicBezTo>
                    <a:pt x="17202" y="-101"/>
                    <a:pt x="14768" y="-243"/>
                    <a:pt x="12030" y="752"/>
                  </a:cubicBezTo>
                  <a:cubicBezTo>
                    <a:pt x="9292" y="1746"/>
                    <a:pt x="6250" y="3878"/>
                    <a:pt x="3968" y="6933"/>
                  </a:cubicBezTo>
                  <a:cubicBezTo>
                    <a:pt x="1686" y="9989"/>
                    <a:pt x="165" y="13968"/>
                    <a:pt x="13" y="16454"/>
                  </a:cubicBezTo>
                  <a:cubicBezTo>
                    <a:pt x="-139" y="18941"/>
                    <a:pt x="1078" y="19936"/>
                    <a:pt x="2599" y="20504"/>
                  </a:cubicBezTo>
                  <a:cubicBezTo>
                    <a:pt x="4120" y="21073"/>
                    <a:pt x="5946" y="21215"/>
                    <a:pt x="7771" y="2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7885288" y="6240805"/>
              <a:ext cx="127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109"/>
                    <a:pt x="0" y="12218"/>
                    <a:pt x="3600" y="15818"/>
                  </a:cubicBezTo>
                  <a:cubicBezTo>
                    <a:pt x="7200" y="19418"/>
                    <a:pt x="14400" y="205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7967838" y="6317005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8140614" y="6177800"/>
              <a:ext cx="234647" cy="451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229" fill="norm" stroke="1" extrusionOk="0">
                  <a:moveTo>
                    <a:pt x="5565" y="4755"/>
                  </a:moveTo>
                  <a:cubicBezTo>
                    <a:pt x="5376" y="8537"/>
                    <a:pt x="5186" y="12320"/>
                    <a:pt x="4807" y="14958"/>
                  </a:cubicBezTo>
                  <a:cubicBezTo>
                    <a:pt x="4428" y="17596"/>
                    <a:pt x="3860" y="19089"/>
                    <a:pt x="3292" y="20034"/>
                  </a:cubicBezTo>
                  <a:cubicBezTo>
                    <a:pt x="2723" y="20980"/>
                    <a:pt x="2155" y="21378"/>
                    <a:pt x="1586" y="21179"/>
                  </a:cubicBezTo>
                  <a:cubicBezTo>
                    <a:pt x="1018" y="20980"/>
                    <a:pt x="449" y="20184"/>
                    <a:pt x="165" y="18292"/>
                  </a:cubicBezTo>
                  <a:cubicBezTo>
                    <a:pt x="-119" y="16401"/>
                    <a:pt x="-119" y="13415"/>
                    <a:pt x="828" y="10628"/>
                  </a:cubicBezTo>
                  <a:cubicBezTo>
                    <a:pt x="1776" y="7841"/>
                    <a:pt x="3670" y="5253"/>
                    <a:pt x="6039" y="3411"/>
                  </a:cubicBezTo>
                  <a:cubicBezTo>
                    <a:pt x="8407" y="1570"/>
                    <a:pt x="11249" y="475"/>
                    <a:pt x="13713" y="126"/>
                  </a:cubicBezTo>
                  <a:cubicBezTo>
                    <a:pt x="16176" y="-222"/>
                    <a:pt x="18260" y="176"/>
                    <a:pt x="19586" y="1022"/>
                  </a:cubicBezTo>
                  <a:cubicBezTo>
                    <a:pt x="20913" y="1868"/>
                    <a:pt x="21481" y="3162"/>
                    <a:pt x="20534" y="4407"/>
                  </a:cubicBezTo>
                  <a:cubicBezTo>
                    <a:pt x="19586" y="5651"/>
                    <a:pt x="17123" y="6845"/>
                    <a:pt x="14660" y="7542"/>
                  </a:cubicBezTo>
                  <a:cubicBezTo>
                    <a:pt x="12197" y="8239"/>
                    <a:pt x="9734" y="8438"/>
                    <a:pt x="7270" y="86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8425038" y="6073442"/>
              <a:ext cx="132192" cy="326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70" fill="norm" stroke="1" extrusionOk="0">
                  <a:moveTo>
                    <a:pt x="12343" y="149"/>
                  </a:moveTo>
                  <a:cubicBezTo>
                    <a:pt x="14400" y="9"/>
                    <a:pt x="16457" y="-130"/>
                    <a:pt x="18000" y="218"/>
                  </a:cubicBezTo>
                  <a:cubicBezTo>
                    <a:pt x="19543" y="567"/>
                    <a:pt x="20571" y="1403"/>
                    <a:pt x="21086" y="3702"/>
                  </a:cubicBezTo>
                  <a:cubicBezTo>
                    <a:pt x="21600" y="6002"/>
                    <a:pt x="21600" y="9764"/>
                    <a:pt x="20400" y="12691"/>
                  </a:cubicBezTo>
                  <a:cubicBezTo>
                    <a:pt x="19200" y="15617"/>
                    <a:pt x="16800" y="17707"/>
                    <a:pt x="13200" y="19031"/>
                  </a:cubicBezTo>
                  <a:cubicBezTo>
                    <a:pt x="9600" y="20355"/>
                    <a:pt x="4800" y="20913"/>
                    <a:pt x="0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8647288" y="6282578"/>
              <a:ext cx="2476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323" y="12302"/>
                    <a:pt x="6646" y="4448"/>
                    <a:pt x="10246" y="1502"/>
                  </a:cubicBezTo>
                  <a:cubicBezTo>
                    <a:pt x="13846" y="-1443"/>
                    <a:pt x="17723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8774288" y="6177305"/>
              <a:ext cx="15695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5400"/>
                    <a:pt x="21600" y="10800"/>
                    <a:pt x="18900" y="14400"/>
                  </a:cubicBezTo>
                  <a:cubicBezTo>
                    <a:pt x="16200" y="18000"/>
                    <a:pt x="810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0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140633" y="3558671"/>
              <a:ext cx="670494" cy="570447"/>
            </a:xfrm>
            <a:prstGeom prst="rect">
              <a:avLst/>
            </a:prstGeom>
            <a:effectLst/>
          </p:spPr>
        </p:pic>
        <p:sp>
          <p:nvSpPr>
            <p:cNvPr id="908" name="Line"/>
            <p:cNvSpPr/>
            <p:nvPr/>
          </p:nvSpPr>
          <p:spPr>
            <a:xfrm>
              <a:off x="9099050" y="6115279"/>
              <a:ext cx="262957" cy="57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235" fill="norm" stroke="1" extrusionOk="0">
                  <a:moveTo>
                    <a:pt x="3526" y="7637"/>
                  </a:moveTo>
                  <a:cubicBezTo>
                    <a:pt x="3869" y="9891"/>
                    <a:pt x="4212" y="12144"/>
                    <a:pt x="4126" y="14048"/>
                  </a:cubicBezTo>
                  <a:cubicBezTo>
                    <a:pt x="4040" y="15951"/>
                    <a:pt x="3526" y="17505"/>
                    <a:pt x="3097" y="18593"/>
                  </a:cubicBezTo>
                  <a:cubicBezTo>
                    <a:pt x="2669" y="19681"/>
                    <a:pt x="2326" y="20302"/>
                    <a:pt x="1812" y="20730"/>
                  </a:cubicBezTo>
                  <a:cubicBezTo>
                    <a:pt x="1297" y="21157"/>
                    <a:pt x="612" y="21390"/>
                    <a:pt x="269" y="21118"/>
                  </a:cubicBezTo>
                  <a:cubicBezTo>
                    <a:pt x="-74" y="20846"/>
                    <a:pt x="-74" y="20069"/>
                    <a:pt x="183" y="18515"/>
                  </a:cubicBezTo>
                  <a:cubicBezTo>
                    <a:pt x="440" y="16961"/>
                    <a:pt x="955" y="14630"/>
                    <a:pt x="1726" y="12261"/>
                  </a:cubicBezTo>
                  <a:cubicBezTo>
                    <a:pt x="2497" y="9891"/>
                    <a:pt x="3526" y="7482"/>
                    <a:pt x="5155" y="5423"/>
                  </a:cubicBezTo>
                  <a:cubicBezTo>
                    <a:pt x="6783" y="3364"/>
                    <a:pt x="9012" y="1655"/>
                    <a:pt x="11069" y="761"/>
                  </a:cubicBezTo>
                  <a:cubicBezTo>
                    <a:pt x="13126" y="-132"/>
                    <a:pt x="15012" y="-210"/>
                    <a:pt x="16983" y="373"/>
                  </a:cubicBezTo>
                  <a:cubicBezTo>
                    <a:pt x="18955" y="955"/>
                    <a:pt x="21012" y="2199"/>
                    <a:pt x="21269" y="3442"/>
                  </a:cubicBezTo>
                  <a:cubicBezTo>
                    <a:pt x="21526" y="4685"/>
                    <a:pt x="19983" y="5928"/>
                    <a:pt x="17240" y="6899"/>
                  </a:cubicBezTo>
                  <a:cubicBezTo>
                    <a:pt x="14497" y="7871"/>
                    <a:pt x="10555" y="8570"/>
                    <a:pt x="8155" y="8919"/>
                  </a:cubicBezTo>
                  <a:cubicBezTo>
                    <a:pt x="5755" y="9269"/>
                    <a:pt x="4897" y="9269"/>
                    <a:pt x="4383" y="9230"/>
                  </a:cubicBezTo>
                  <a:cubicBezTo>
                    <a:pt x="3869" y="9191"/>
                    <a:pt x="3697" y="9114"/>
                    <a:pt x="3526" y="9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9764888" y="6195792"/>
              <a:ext cx="2349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892" y="11375"/>
                    <a:pt x="7784" y="2735"/>
                    <a:pt x="11384" y="575"/>
                  </a:cubicBezTo>
                  <a:cubicBezTo>
                    <a:pt x="14984" y="-1585"/>
                    <a:pt x="18292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9828388" y="6304305"/>
              <a:ext cx="203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10450688" y="6069355"/>
              <a:ext cx="571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200"/>
                    <a:pt x="12000" y="8400"/>
                    <a:pt x="8400" y="12000"/>
                  </a:cubicBezTo>
                  <a:cubicBezTo>
                    <a:pt x="4800" y="15600"/>
                    <a:pt x="2400" y="18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10227333" y="6463584"/>
              <a:ext cx="318606" cy="24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150" fill="norm" stroke="1" extrusionOk="0">
                  <a:moveTo>
                    <a:pt x="2221" y="21150"/>
                  </a:moveTo>
                  <a:cubicBezTo>
                    <a:pt x="1076" y="17550"/>
                    <a:pt x="-68" y="13950"/>
                    <a:pt x="4" y="10350"/>
                  </a:cubicBezTo>
                  <a:cubicBezTo>
                    <a:pt x="75" y="6750"/>
                    <a:pt x="1362" y="3150"/>
                    <a:pt x="4653" y="1350"/>
                  </a:cubicBezTo>
                  <a:cubicBezTo>
                    <a:pt x="7943" y="-450"/>
                    <a:pt x="13235" y="-450"/>
                    <a:pt x="16382" y="1350"/>
                  </a:cubicBezTo>
                  <a:cubicBezTo>
                    <a:pt x="19529" y="3150"/>
                    <a:pt x="20531" y="6750"/>
                    <a:pt x="21532" y="10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10260188" y="6564655"/>
              <a:ext cx="241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89" y="14400"/>
                    <a:pt x="7579" y="7200"/>
                    <a:pt x="11179" y="3600"/>
                  </a:cubicBezTo>
                  <a:cubicBezTo>
                    <a:pt x="14779" y="0"/>
                    <a:pt x="1818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220838" y="7453655"/>
              <a:ext cx="63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075"/>
                    <a:pt x="7200" y="12150"/>
                    <a:pt x="3600" y="15750"/>
                  </a:cubicBezTo>
                  <a:cubicBezTo>
                    <a:pt x="0" y="19350"/>
                    <a:pt x="0" y="20475"/>
                    <a:pt x="0" y="21037"/>
                  </a:cubicBezTo>
                  <a:cubicBezTo>
                    <a:pt x="0" y="21600"/>
                    <a:pt x="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191982" y="7308602"/>
              <a:ext cx="9807" cy="30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922" fill="norm" stroke="1" extrusionOk="0">
                  <a:moveTo>
                    <a:pt x="7055" y="16602"/>
                  </a:moveTo>
                  <a:cubicBezTo>
                    <a:pt x="2735" y="7962"/>
                    <a:pt x="-1585" y="-678"/>
                    <a:pt x="575" y="42"/>
                  </a:cubicBezTo>
                  <a:cubicBezTo>
                    <a:pt x="2735" y="762"/>
                    <a:pt x="11375" y="10842"/>
                    <a:pt x="20015" y="20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303388" y="7447305"/>
              <a:ext cx="254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295816" y="7294905"/>
              <a:ext cx="13923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21600"/>
                  </a:moveTo>
                  <a:cubicBezTo>
                    <a:pt x="4868" y="16094"/>
                    <a:pt x="-1303" y="10588"/>
                    <a:pt x="240" y="6988"/>
                  </a:cubicBezTo>
                  <a:cubicBezTo>
                    <a:pt x="1783" y="3388"/>
                    <a:pt x="11040" y="1694"/>
                    <a:pt x="202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290688" y="7313392"/>
              <a:ext cx="235288" cy="39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515" fill="norm" stroke="1" extrusionOk="0">
                  <a:moveTo>
                    <a:pt x="14211" y="377"/>
                  </a:moveTo>
                  <a:cubicBezTo>
                    <a:pt x="15158" y="146"/>
                    <a:pt x="16105" y="-85"/>
                    <a:pt x="17147" y="31"/>
                  </a:cubicBezTo>
                  <a:cubicBezTo>
                    <a:pt x="18189" y="146"/>
                    <a:pt x="19326" y="608"/>
                    <a:pt x="20179" y="1821"/>
                  </a:cubicBezTo>
                  <a:cubicBezTo>
                    <a:pt x="21032" y="3034"/>
                    <a:pt x="21600" y="4997"/>
                    <a:pt x="20274" y="7481"/>
                  </a:cubicBezTo>
                  <a:cubicBezTo>
                    <a:pt x="18947" y="9964"/>
                    <a:pt x="15726" y="12967"/>
                    <a:pt x="12032" y="15393"/>
                  </a:cubicBezTo>
                  <a:cubicBezTo>
                    <a:pt x="8337" y="17819"/>
                    <a:pt x="4168" y="19667"/>
                    <a:pt x="0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0" y="7373968"/>
              <a:ext cx="157339" cy="270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374" fill="norm" stroke="1" extrusionOk="0">
                  <a:moveTo>
                    <a:pt x="9070" y="779"/>
                  </a:moveTo>
                  <a:cubicBezTo>
                    <a:pt x="7668" y="276"/>
                    <a:pt x="6265" y="-226"/>
                    <a:pt x="5003" y="109"/>
                  </a:cubicBezTo>
                  <a:cubicBezTo>
                    <a:pt x="3740" y="444"/>
                    <a:pt x="2618" y="1616"/>
                    <a:pt x="1496" y="4295"/>
                  </a:cubicBezTo>
                  <a:cubicBezTo>
                    <a:pt x="374" y="6974"/>
                    <a:pt x="-748" y="11160"/>
                    <a:pt x="655" y="14174"/>
                  </a:cubicBezTo>
                  <a:cubicBezTo>
                    <a:pt x="2057" y="17188"/>
                    <a:pt x="5984" y="19030"/>
                    <a:pt x="9771" y="20034"/>
                  </a:cubicBezTo>
                  <a:cubicBezTo>
                    <a:pt x="13558" y="21039"/>
                    <a:pt x="17205" y="21207"/>
                    <a:pt x="20852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887580" y="7225480"/>
              <a:ext cx="279409" cy="39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506" fill="norm" stroke="1" extrusionOk="0">
                  <a:moveTo>
                    <a:pt x="21438" y="1011"/>
                  </a:moveTo>
                  <a:cubicBezTo>
                    <a:pt x="20788" y="666"/>
                    <a:pt x="20139" y="322"/>
                    <a:pt x="18515" y="149"/>
                  </a:cubicBezTo>
                  <a:cubicBezTo>
                    <a:pt x="16891" y="-23"/>
                    <a:pt x="14292" y="-23"/>
                    <a:pt x="12587" y="34"/>
                  </a:cubicBezTo>
                  <a:cubicBezTo>
                    <a:pt x="10882" y="92"/>
                    <a:pt x="10070" y="207"/>
                    <a:pt x="9095" y="1126"/>
                  </a:cubicBezTo>
                  <a:cubicBezTo>
                    <a:pt x="8121" y="2045"/>
                    <a:pt x="6984" y="3768"/>
                    <a:pt x="5928" y="6124"/>
                  </a:cubicBezTo>
                  <a:cubicBezTo>
                    <a:pt x="4873" y="8479"/>
                    <a:pt x="3898" y="11466"/>
                    <a:pt x="3005" y="13592"/>
                  </a:cubicBezTo>
                  <a:cubicBezTo>
                    <a:pt x="2112" y="15717"/>
                    <a:pt x="1300" y="16981"/>
                    <a:pt x="731" y="17900"/>
                  </a:cubicBezTo>
                  <a:cubicBezTo>
                    <a:pt x="163" y="18820"/>
                    <a:pt x="-162" y="19394"/>
                    <a:pt x="82" y="19911"/>
                  </a:cubicBezTo>
                  <a:cubicBezTo>
                    <a:pt x="325" y="20428"/>
                    <a:pt x="1137" y="20888"/>
                    <a:pt x="3249" y="21175"/>
                  </a:cubicBezTo>
                  <a:cubicBezTo>
                    <a:pt x="5360" y="21462"/>
                    <a:pt x="8770" y="21577"/>
                    <a:pt x="10882" y="21462"/>
                  </a:cubicBezTo>
                  <a:cubicBezTo>
                    <a:pt x="12993" y="21347"/>
                    <a:pt x="13805" y="21003"/>
                    <a:pt x="14617" y="20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881238" y="7415555"/>
              <a:ext cx="2032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1226691" y="7179082"/>
              <a:ext cx="314948" cy="41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366" fill="norm" stroke="1" extrusionOk="0">
                  <a:moveTo>
                    <a:pt x="21426" y="1706"/>
                  </a:moveTo>
                  <a:cubicBezTo>
                    <a:pt x="21282" y="1164"/>
                    <a:pt x="21138" y="621"/>
                    <a:pt x="20706" y="295"/>
                  </a:cubicBezTo>
                  <a:cubicBezTo>
                    <a:pt x="20274" y="-30"/>
                    <a:pt x="19554" y="-139"/>
                    <a:pt x="17538" y="241"/>
                  </a:cubicBezTo>
                  <a:cubicBezTo>
                    <a:pt x="15522" y="621"/>
                    <a:pt x="12210" y="1489"/>
                    <a:pt x="9762" y="2846"/>
                  </a:cubicBezTo>
                  <a:cubicBezTo>
                    <a:pt x="7314" y="4203"/>
                    <a:pt x="5730" y="6048"/>
                    <a:pt x="4650" y="8056"/>
                  </a:cubicBezTo>
                  <a:cubicBezTo>
                    <a:pt x="3570" y="10064"/>
                    <a:pt x="2994" y="12235"/>
                    <a:pt x="2274" y="14189"/>
                  </a:cubicBezTo>
                  <a:cubicBezTo>
                    <a:pt x="1554" y="16142"/>
                    <a:pt x="690" y="17879"/>
                    <a:pt x="258" y="19073"/>
                  </a:cubicBezTo>
                  <a:cubicBezTo>
                    <a:pt x="-174" y="20267"/>
                    <a:pt x="-174" y="20918"/>
                    <a:pt x="1122" y="21190"/>
                  </a:cubicBezTo>
                  <a:cubicBezTo>
                    <a:pt x="2418" y="21461"/>
                    <a:pt x="5010" y="21352"/>
                    <a:pt x="6954" y="21298"/>
                  </a:cubicBezTo>
                  <a:cubicBezTo>
                    <a:pt x="8898" y="21244"/>
                    <a:pt x="10194" y="21244"/>
                    <a:pt x="11490" y="21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1497188" y="7301255"/>
              <a:ext cx="1968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52" y="2847"/>
                    <a:pt x="6503" y="5693"/>
                    <a:pt x="10103" y="9293"/>
                  </a:cubicBezTo>
                  <a:cubicBezTo>
                    <a:pt x="13703" y="12893"/>
                    <a:pt x="17652" y="172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1573388" y="7358405"/>
              <a:ext cx="1270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086"/>
                    <a:pt x="12960" y="6171"/>
                    <a:pt x="9360" y="9051"/>
                  </a:cubicBezTo>
                  <a:cubicBezTo>
                    <a:pt x="5760" y="11931"/>
                    <a:pt x="2880" y="14606"/>
                    <a:pt x="1440" y="16663"/>
                  </a:cubicBezTo>
                  <a:cubicBezTo>
                    <a:pt x="0" y="18720"/>
                    <a:pt x="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1706738" y="7189072"/>
              <a:ext cx="280622" cy="46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0" y="2834"/>
                  </a:moveTo>
                  <a:cubicBezTo>
                    <a:pt x="2923" y="1955"/>
                    <a:pt x="5847" y="1075"/>
                    <a:pt x="8770" y="586"/>
                  </a:cubicBezTo>
                  <a:cubicBezTo>
                    <a:pt x="11693" y="98"/>
                    <a:pt x="14617" y="0"/>
                    <a:pt x="16565" y="0"/>
                  </a:cubicBezTo>
                  <a:cubicBezTo>
                    <a:pt x="18514" y="0"/>
                    <a:pt x="19489" y="98"/>
                    <a:pt x="20220" y="342"/>
                  </a:cubicBezTo>
                  <a:cubicBezTo>
                    <a:pt x="20950" y="586"/>
                    <a:pt x="21438" y="977"/>
                    <a:pt x="21519" y="2395"/>
                  </a:cubicBezTo>
                  <a:cubicBezTo>
                    <a:pt x="21600" y="3812"/>
                    <a:pt x="21275" y="6255"/>
                    <a:pt x="20788" y="8943"/>
                  </a:cubicBezTo>
                  <a:cubicBezTo>
                    <a:pt x="20301" y="11631"/>
                    <a:pt x="19651" y="14563"/>
                    <a:pt x="19570" y="16518"/>
                  </a:cubicBezTo>
                  <a:cubicBezTo>
                    <a:pt x="19489" y="18472"/>
                    <a:pt x="19976" y="19450"/>
                    <a:pt x="19814" y="20036"/>
                  </a:cubicBezTo>
                  <a:cubicBezTo>
                    <a:pt x="19651" y="20623"/>
                    <a:pt x="18839" y="20818"/>
                    <a:pt x="16890" y="21014"/>
                  </a:cubicBezTo>
                  <a:cubicBezTo>
                    <a:pt x="14941" y="21209"/>
                    <a:pt x="11856" y="21405"/>
                    <a:pt x="87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2246488" y="7402855"/>
              <a:ext cx="165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2297288" y="7529855"/>
              <a:ext cx="146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18000"/>
                    <a:pt x="11270" y="14400"/>
                    <a:pt x="14870" y="10800"/>
                  </a:cubicBezTo>
                  <a:cubicBezTo>
                    <a:pt x="18470" y="7200"/>
                    <a:pt x="2003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2788948" y="7206005"/>
              <a:ext cx="352891" cy="32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512" fill="norm" stroke="1" extrusionOk="0">
                  <a:moveTo>
                    <a:pt x="21435" y="0"/>
                  </a:moveTo>
                  <a:cubicBezTo>
                    <a:pt x="18349" y="1271"/>
                    <a:pt x="15264" y="2541"/>
                    <a:pt x="13014" y="3529"/>
                  </a:cubicBezTo>
                  <a:cubicBezTo>
                    <a:pt x="10764" y="4518"/>
                    <a:pt x="9349" y="5224"/>
                    <a:pt x="8192" y="6000"/>
                  </a:cubicBezTo>
                  <a:cubicBezTo>
                    <a:pt x="7035" y="6776"/>
                    <a:pt x="6135" y="7624"/>
                    <a:pt x="6071" y="8118"/>
                  </a:cubicBezTo>
                  <a:cubicBezTo>
                    <a:pt x="6006" y="8612"/>
                    <a:pt x="6778" y="8753"/>
                    <a:pt x="8706" y="8894"/>
                  </a:cubicBezTo>
                  <a:cubicBezTo>
                    <a:pt x="10635" y="9035"/>
                    <a:pt x="13721" y="9176"/>
                    <a:pt x="15585" y="9459"/>
                  </a:cubicBezTo>
                  <a:cubicBezTo>
                    <a:pt x="17449" y="9741"/>
                    <a:pt x="18092" y="10165"/>
                    <a:pt x="18092" y="10729"/>
                  </a:cubicBezTo>
                  <a:cubicBezTo>
                    <a:pt x="18092" y="11294"/>
                    <a:pt x="17449" y="12000"/>
                    <a:pt x="15521" y="13200"/>
                  </a:cubicBezTo>
                  <a:cubicBezTo>
                    <a:pt x="13592" y="14400"/>
                    <a:pt x="10378" y="16094"/>
                    <a:pt x="7999" y="17224"/>
                  </a:cubicBezTo>
                  <a:cubicBezTo>
                    <a:pt x="5621" y="18353"/>
                    <a:pt x="4078" y="18918"/>
                    <a:pt x="2728" y="19553"/>
                  </a:cubicBezTo>
                  <a:cubicBezTo>
                    <a:pt x="1378" y="20188"/>
                    <a:pt x="221" y="20894"/>
                    <a:pt x="28" y="21247"/>
                  </a:cubicBezTo>
                  <a:cubicBezTo>
                    <a:pt x="-165" y="21600"/>
                    <a:pt x="606" y="21600"/>
                    <a:pt x="3049" y="21247"/>
                  </a:cubicBezTo>
                  <a:cubicBezTo>
                    <a:pt x="5492" y="20894"/>
                    <a:pt x="9606" y="20188"/>
                    <a:pt x="12949" y="19906"/>
                  </a:cubicBezTo>
                  <a:cubicBezTo>
                    <a:pt x="16292" y="19624"/>
                    <a:pt x="18864" y="19765"/>
                    <a:pt x="21435" y="19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2835185" y="7614114"/>
              <a:ext cx="211404" cy="169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112" fill="norm" stroke="1" extrusionOk="0">
                  <a:moveTo>
                    <a:pt x="2112" y="4528"/>
                  </a:moveTo>
                  <a:cubicBezTo>
                    <a:pt x="3182" y="4528"/>
                    <a:pt x="4251" y="4528"/>
                    <a:pt x="5000" y="5187"/>
                  </a:cubicBezTo>
                  <a:cubicBezTo>
                    <a:pt x="5748" y="5846"/>
                    <a:pt x="6176" y="7163"/>
                    <a:pt x="5748" y="9797"/>
                  </a:cubicBezTo>
                  <a:cubicBezTo>
                    <a:pt x="5320" y="12431"/>
                    <a:pt x="4037" y="16382"/>
                    <a:pt x="2861" y="18621"/>
                  </a:cubicBezTo>
                  <a:cubicBezTo>
                    <a:pt x="1685" y="20860"/>
                    <a:pt x="615" y="21387"/>
                    <a:pt x="188" y="20992"/>
                  </a:cubicBezTo>
                  <a:cubicBezTo>
                    <a:pt x="-240" y="20597"/>
                    <a:pt x="-26" y="19280"/>
                    <a:pt x="1792" y="16646"/>
                  </a:cubicBezTo>
                  <a:cubicBezTo>
                    <a:pt x="3610" y="14011"/>
                    <a:pt x="7031" y="10060"/>
                    <a:pt x="9705" y="7294"/>
                  </a:cubicBezTo>
                  <a:cubicBezTo>
                    <a:pt x="12378" y="4528"/>
                    <a:pt x="14303" y="2948"/>
                    <a:pt x="15800" y="1763"/>
                  </a:cubicBezTo>
                  <a:cubicBezTo>
                    <a:pt x="17297" y="577"/>
                    <a:pt x="18366" y="-213"/>
                    <a:pt x="18473" y="50"/>
                  </a:cubicBezTo>
                  <a:cubicBezTo>
                    <a:pt x="18580" y="314"/>
                    <a:pt x="17724" y="1631"/>
                    <a:pt x="16869" y="2948"/>
                  </a:cubicBezTo>
                  <a:cubicBezTo>
                    <a:pt x="16013" y="4265"/>
                    <a:pt x="15158" y="5582"/>
                    <a:pt x="15265" y="7689"/>
                  </a:cubicBezTo>
                  <a:cubicBezTo>
                    <a:pt x="15372" y="9797"/>
                    <a:pt x="16441" y="12694"/>
                    <a:pt x="17617" y="14275"/>
                  </a:cubicBezTo>
                  <a:cubicBezTo>
                    <a:pt x="18794" y="15855"/>
                    <a:pt x="20077" y="16119"/>
                    <a:pt x="21360" y="16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3357738" y="7264103"/>
              <a:ext cx="190501" cy="15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6" fill="norm" stroke="1" extrusionOk="0">
                  <a:moveTo>
                    <a:pt x="0" y="1599"/>
                  </a:moveTo>
                  <a:cubicBezTo>
                    <a:pt x="2640" y="1311"/>
                    <a:pt x="5280" y="1023"/>
                    <a:pt x="7440" y="2031"/>
                  </a:cubicBezTo>
                  <a:cubicBezTo>
                    <a:pt x="9600" y="3039"/>
                    <a:pt x="11280" y="5343"/>
                    <a:pt x="11160" y="8511"/>
                  </a:cubicBezTo>
                  <a:cubicBezTo>
                    <a:pt x="11040" y="11679"/>
                    <a:pt x="9120" y="15711"/>
                    <a:pt x="6960" y="18159"/>
                  </a:cubicBezTo>
                  <a:cubicBezTo>
                    <a:pt x="4800" y="20607"/>
                    <a:pt x="2400" y="21471"/>
                    <a:pt x="1440" y="21183"/>
                  </a:cubicBezTo>
                  <a:cubicBezTo>
                    <a:pt x="480" y="20895"/>
                    <a:pt x="960" y="19455"/>
                    <a:pt x="4080" y="15999"/>
                  </a:cubicBezTo>
                  <a:cubicBezTo>
                    <a:pt x="7200" y="12543"/>
                    <a:pt x="12960" y="7071"/>
                    <a:pt x="16320" y="3903"/>
                  </a:cubicBezTo>
                  <a:cubicBezTo>
                    <a:pt x="19680" y="735"/>
                    <a:pt x="20640" y="-129"/>
                    <a:pt x="20640" y="15"/>
                  </a:cubicBezTo>
                  <a:cubicBezTo>
                    <a:pt x="20640" y="159"/>
                    <a:pt x="19680" y="1311"/>
                    <a:pt x="18720" y="3471"/>
                  </a:cubicBezTo>
                  <a:cubicBezTo>
                    <a:pt x="17760" y="5631"/>
                    <a:pt x="16800" y="8799"/>
                    <a:pt x="16440" y="11103"/>
                  </a:cubicBezTo>
                  <a:cubicBezTo>
                    <a:pt x="16080" y="13407"/>
                    <a:pt x="16320" y="14847"/>
                    <a:pt x="17280" y="15855"/>
                  </a:cubicBezTo>
                  <a:cubicBezTo>
                    <a:pt x="18240" y="16863"/>
                    <a:pt x="19920" y="17439"/>
                    <a:pt x="21600" y="18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3656188" y="7383805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3809230" y="7213638"/>
              <a:ext cx="175271" cy="467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387" fill="norm" stroke="1" extrusionOk="0">
                  <a:moveTo>
                    <a:pt x="2236" y="8368"/>
                  </a:moveTo>
                  <a:cubicBezTo>
                    <a:pt x="2236" y="11371"/>
                    <a:pt x="2236" y="14373"/>
                    <a:pt x="2236" y="16214"/>
                  </a:cubicBezTo>
                  <a:cubicBezTo>
                    <a:pt x="2236" y="18054"/>
                    <a:pt x="2236" y="18732"/>
                    <a:pt x="1851" y="19507"/>
                  </a:cubicBezTo>
                  <a:cubicBezTo>
                    <a:pt x="1465" y="20282"/>
                    <a:pt x="693" y="21154"/>
                    <a:pt x="308" y="21347"/>
                  </a:cubicBezTo>
                  <a:cubicBezTo>
                    <a:pt x="-78" y="21541"/>
                    <a:pt x="-78" y="21057"/>
                    <a:pt x="179" y="19265"/>
                  </a:cubicBezTo>
                  <a:cubicBezTo>
                    <a:pt x="436" y="17473"/>
                    <a:pt x="951" y="14373"/>
                    <a:pt x="2493" y="11225"/>
                  </a:cubicBezTo>
                  <a:cubicBezTo>
                    <a:pt x="4036" y="8077"/>
                    <a:pt x="6608" y="4881"/>
                    <a:pt x="8151" y="2992"/>
                  </a:cubicBezTo>
                  <a:cubicBezTo>
                    <a:pt x="9693" y="1103"/>
                    <a:pt x="10208" y="522"/>
                    <a:pt x="11236" y="232"/>
                  </a:cubicBezTo>
                  <a:cubicBezTo>
                    <a:pt x="12265" y="-59"/>
                    <a:pt x="13808" y="-59"/>
                    <a:pt x="14965" y="135"/>
                  </a:cubicBezTo>
                  <a:cubicBezTo>
                    <a:pt x="16122" y="328"/>
                    <a:pt x="16893" y="716"/>
                    <a:pt x="17922" y="1442"/>
                  </a:cubicBezTo>
                  <a:cubicBezTo>
                    <a:pt x="18951" y="2169"/>
                    <a:pt x="20236" y="3234"/>
                    <a:pt x="20879" y="4106"/>
                  </a:cubicBezTo>
                  <a:cubicBezTo>
                    <a:pt x="21522" y="4978"/>
                    <a:pt x="21522" y="5656"/>
                    <a:pt x="20108" y="6382"/>
                  </a:cubicBezTo>
                  <a:cubicBezTo>
                    <a:pt x="18693" y="7109"/>
                    <a:pt x="15865" y="7884"/>
                    <a:pt x="12651" y="8271"/>
                  </a:cubicBezTo>
                  <a:cubicBezTo>
                    <a:pt x="9436" y="8658"/>
                    <a:pt x="5836" y="8658"/>
                    <a:pt x="2236" y="8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3960988" y="7409205"/>
              <a:ext cx="1079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18" y="360"/>
                    <a:pt x="4235" y="720"/>
                    <a:pt x="7835" y="4320"/>
                  </a:cubicBezTo>
                  <a:cubicBezTo>
                    <a:pt x="11435" y="7920"/>
                    <a:pt x="16518" y="147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3954638" y="7415555"/>
              <a:ext cx="1206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11" y="1800"/>
                    <a:pt x="14021" y="3600"/>
                    <a:pt x="10421" y="7200"/>
                  </a:cubicBezTo>
                  <a:cubicBezTo>
                    <a:pt x="6821" y="10800"/>
                    <a:pt x="3411" y="16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4116872" y="7250455"/>
              <a:ext cx="85417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600" fill="norm" stroke="1" extrusionOk="0">
                  <a:moveTo>
                    <a:pt x="21260" y="0"/>
                  </a:moveTo>
                  <a:cubicBezTo>
                    <a:pt x="18626" y="195"/>
                    <a:pt x="15992" y="389"/>
                    <a:pt x="12567" y="2141"/>
                  </a:cubicBezTo>
                  <a:cubicBezTo>
                    <a:pt x="9143" y="3892"/>
                    <a:pt x="4928" y="7200"/>
                    <a:pt x="2558" y="10119"/>
                  </a:cubicBezTo>
                  <a:cubicBezTo>
                    <a:pt x="187" y="13038"/>
                    <a:pt x="-340" y="15568"/>
                    <a:pt x="187" y="17416"/>
                  </a:cubicBezTo>
                  <a:cubicBezTo>
                    <a:pt x="714" y="19265"/>
                    <a:pt x="2294" y="20432"/>
                    <a:pt x="4665" y="21016"/>
                  </a:cubicBezTo>
                  <a:cubicBezTo>
                    <a:pt x="7036" y="21600"/>
                    <a:pt x="10197" y="21600"/>
                    <a:pt x="133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4197893" y="7308602"/>
              <a:ext cx="150446" cy="145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147" fill="norm" stroke="1" extrusionOk="0">
                  <a:moveTo>
                    <a:pt x="3323" y="1706"/>
                  </a:moveTo>
                  <a:cubicBezTo>
                    <a:pt x="4523" y="2632"/>
                    <a:pt x="5723" y="3558"/>
                    <a:pt x="6473" y="5872"/>
                  </a:cubicBezTo>
                  <a:cubicBezTo>
                    <a:pt x="7223" y="8186"/>
                    <a:pt x="7523" y="11889"/>
                    <a:pt x="7073" y="14512"/>
                  </a:cubicBezTo>
                  <a:cubicBezTo>
                    <a:pt x="6623" y="17135"/>
                    <a:pt x="5423" y="18678"/>
                    <a:pt x="4073" y="19758"/>
                  </a:cubicBezTo>
                  <a:cubicBezTo>
                    <a:pt x="2723" y="20838"/>
                    <a:pt x="1223" y="21455"/>
                    <a:pt x="473" y="20992"/>
                  </a:cubicBezTo>
                  <a:cubicBezTo>
                    <a:pt x="-277" y="20529"/>
                    <a:pt x="-277" y="18986"/>
                    <a:pt x="1523" y="16055"/>
                  </a:cubicBezTo>
                  <a:cubicBezTo>
                    <a:pt x="3323" y="13124"/>
                    <a:pt x="6923" y="8804"/>
                    <a:pt x="9773" y="5564"/>
                  </a:cubicBezTo>
                  <a:cubicBezTo>
                    <a:pt x="12623" y="2324"/>
                    <a:pt x="14723" y="164"/>
                    <a:pt x="15023" y="9"/>
                  </a:cubicBezTo>
                  <a:cubicBezTo>
                    <a:pt x="15323" y="-145"/>
                    <a:pt x="13823" y="1706"/>
                    <a:pt x="12773" y="4175"/>
                  </a:cubicBezTo>
                  <a:cubicBezTo>
                    <a:pt x="11723" y="6644"/>
                    <a:pt x="11123" y="9729"/>
                    <a:pt x="10973" y="12044"/>
                  </a:cubicBezTo>
                  <a:cubicBezTo>
                    <a:pt x="10823" y="14358"/>
                    <a:pt x="11123" y="15901"/>
                    <a:pt x="12923" y="16672"/>
                  </a:cubicBezTo>
                  <a:cubicBezTo>
                    <a:pt x="14723" y="17444"/>
                    <a:pt x="18023" y="17444"/>
                    <a:pt x="21323" y="17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4392788" y="7199655"/>
              <a:ext cx="7494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5" h="21600" fill="norm" stroke="1" extrusionOk="0">
                  <a:moveTo>
                    <a:pt x="0" y="0"/>
                  </a:moveTo>
                  <a:cubicBezTo>
                    <a:pt x="5684" y="919"/>
                    <a:pt x="11368" y="1838"/>
                    <a:pt x="15347" y="3830"/>
                  </a:cubicBezTo>
                  <a:cubicBezTo>
                    <a:pt x="19326" y="5821"/>
                    <a:pt x="21600" y="8885"/>
                    <a:pt x="19042" y="12026"/>
                  </a:cubicBezTo>
                  <a:cubicBezTo>
                    <a:pt x="16484" y="15166"/>
                    <a:pt x="9095" y="18383"/>
                    <a:pt x="17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4869038" y="7345705"/>
              <a:ext cx="254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40" y="16200"/>
                    <a:pt x="10080" y="10800"/>
                    <a:pt x="13680" y="7200"/>
                  </a:cubicBezTo>
                  <a:cubicBezTo>
                    <a:pt x="17280" y="3600"/>
                    <a:pt x="1944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4894438" y="7466355"/>
              <a:ext cx="177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5571429" y="7256805"/>
              <a:ext cx="203544" cy="281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06" fill="norm" stroke="1" extrusionOk="0">
                  <a:moveTo>
                    <a:pt x="10947" y="967"/>
                  </a:moveTo>
                  <a:cubicBezTo>
                    <a:pt x="10056" y="484"/>
                    <a:pt x="9166" y="0"/>
                    <a:pt x="8164" y="0"/>
                  </a:cubicBezTo>
                  <a:cubicBezTo>
                    <a:pt x="7161" y="0"/>
                    <a:pt x="6048" y="484"/>
                    <a:pt x="4712" y="2499"/>
                  </a:cubicBezTo>
                  <a:cubicBezTo>
                    <a:pt x="3376" y="4513"/>
                    <a:pt x="1817" y="8060"/>
                    <a:pt x="926" y="11042"/>
                  </a:cubicBezTo>
                  <a:cubicBezTo>
                    <a:pt x="36" y="14024"/>
                    <a:pt x="-187" y="16442"/>
                    <a:pt x="147" y="18134"/>
                  </a:cubicBezTo>
                  <a:cubicBezTo>
                    <a:pt x="481" y="19827"/>
                    <a:pt x="1372" y="20794"/>
                    <a:pt x="3153" y="21197"/>
                  </a:cubicBezTo>
                  <a:cubicBezTo>
                    <a:pt x="4935" y="21600"/>
                    <a:pt x="7607" y="21439"/>
                    <a:pt x="10502" y="20552"/>
                  </a:cubicBezTo>
                  <a:cubicBezTo>
                    <a:pt x="13397" y="19666"/>
                    <a:pt x="16514" y="18054"/>
                    <a:pt x="18518" y="16522"/>
                  </a:cubicBezTo>
                  <a:cubicBezTo>
                    <a:pt x="20522" y="14991"/>
                    <a:pt x="21413" y="13540"/>
                    <a:pt x="21413" y="11284"/>
                  </a:cubicBezTo>
                  <a:cubicBezTo>
                    <a:pt x="21413" y="9027"/>
                    <a:pt x="20522" y="5964"/>
                    <a:pt x="19743" y="4110"/>
                  </a:cubicBezTo>
                  <a:cubicBezTo>
                    <a:pt x="18964" y="2257"/>
                    <a:pt x="18295" y="1612"/>
                    <a:pt x="16848" y="1209"/>
                  </a:cubicBezTo>
                  <a:cubicBezTo>
                    <a:pt x="15401" y="806"/>
                    <a:pt x="13174" y="645"/>
                    <a:pt x="11504" y="645"/>
                  </a:cubicBezTo>
                  <a:cubicBezTo>
                    <a:pt x="9834" y="645"/>
                    <a:pt x="8720" y="806"/>
                    <a:pt x="7829" y="2015"/>
                  </a:cubicBezTo>
                  <a:cubicBezTo>
                    <a:pt x="6939" y="3224"/>
                    <a:pt x="6271" y="5481"/>
                    <a:pt x="5603" y="7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5852653" y="7460005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6020505" y="7220078"/>
              <a:ext cx="180447" cy="43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81" fill="norm" stroke="1" extrusionOk="0">
                  <a:moveTo>
                    <a:pt x="4270" y="5567"/>
                  </a:moveTo>
                  <a:cubicBezTo>
                    <a:pt x="3014" y="8280"/>
                    <a:pt x="1758" y="10993"/>
                    <a:pt x="1005" y="14280"/>
                  </a:cubicBezTo>
                  <a:cubicBezTo>
                    <a:pt x="251" y="17567"/>
                    <a:pt x="0" y="21428"/>
                    <a:pt x="0" y="21480"/>
                  </a:cubicBezTo>
                  <a:cubicBezTo>
                    <a:pt x="0" y="21532"/>
                    <a:pt x="251" y="17775"/>
                    <a:pt x="1005" y="14645"/>
                  </a:cubicBezTo>
                  <a:cubicBezTo>
                    <a:pt x="1758" y="11515"/>
                    <a:pt x="3014" y="9010"/>
                    <a:pt x="4144" y="7028"/>
                  </a:cubicBezTo>
                  <a:cubicBezTo>
                    <a:pt x="5274" y="5045"/>
                    <a:pt x="6279" y="3584"/>
                    <a:pt x="7409" y="2489"/>
                  </a:cubicBezTo>
                  <a:cubicBezTo>
                    <a:pt x="8540" y="1393"/>
                    <a:pt x="9795" y="662"/>
                    <a:pt x="11051" y="297"/>
                  </a:cubicBezTo>
                  <a:cubicBezTo>
                    <a:pt x="12307" y="-68"/>
                    <a:pt x="13563" y="-68"/>
                    <a:pt x="14567" y="141"/>
                  </a:cubicBezTo>
                  <a:cubicBezTo>
                    <a:pt x="15572" y="349"/>
                    <a:pt x="16326" y="767"/>
                    <a:pt x="17456" y="1602"/>
                  </a:cubicBezTo>
                  <a:cubicBezTo>
                    <a:pt x="18586" y="2436"/>
                    <a:pt x="20093" y="3689"/>
                    <a:pt x="20847" y="4575"/>
                  </a:cubicBezTo>
                  <a:cubicBezTo>
                    <a:pt x="21600" y="5462"/>
                    <a:pt x="21600" y="5984"/>
                    <a:pt x="20847" y="6610"/>
                  </a:cubicBezTo>
                  <a:cubicBezTo>
                    <a:pt x="20093" y="7236"/>
                    <a:pt x="18586" y="7967"/>
                    <a:pt x="16074" y="8384"/>
                  </a:cubicBezTo>
                  <a:cubicBezTo>
                    <a:pt x="13563" y="8802"/>
                    <a:pt x="10047" y="8906"/>
                    <a:pt x="7535" y="8958"/>
                  </a:cubicBezTo>
                  <a:cubicBezTo>
                    <a:pt x="5023" y="9010"/>
                    <a:pt x="3516" y="9010"/>
                    <a:pt x="3391" y="9167"/>
                  </a:cubicBezTo>
                  <a:cubicBezTo>
                    <a:pt x="3265" y="9323"/>
                    <a:pt x="4521" y="9636"/>
                    <a:pt x="5777" y="9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6189838" y="7432342"/>
              <a:ext cx="120651" cy="110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1" fill="norm" stroke="1" extrusionOk="0">
                  <a:moveTo>
                    <a:pt x="0" y="436"/>
                  </a:moveTo>
                  <a:cubicBezTo>
                    <a:pt x="1895" y="29"/>
                    <a:pt x="3789" y="-379"/>
                    <a:pt x="5495" y="640"/>
                  </a:cubicBezTo>
                  <a:cubicBezTo>
                    <a:pt x="7200" y="1659"/>
                    <a:pt x="8716" y="4104"/>
                    <a:pt x="11368" y="7772"/>
                  </a:cubicBezTo>
                  <a:cubicBezTo>
                    <a:pt x="14021" y="11440"/>
                    <a:pt x="17811" y="16330"/>
                    <a:pt x="21600" y="21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6221588" y="7421905"/>
              <a:ext cx="952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60" y="4926"/>
                    <a:pt x="9120" y="9853"/>
                    <a:pt x="5520" y="13453"/>
                  </a:cubicBezTo>
                  <a:cubicBezTo>
                    <a:pt x="1920" y="17053"/>
                    <a:pt x="960" y="193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6372773" y="7228412"/>
              <a:ext cx="128216" cy="24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91" fill="norm" stroke="1" extrusionOk="0">
                  <a:moveTo>
                    <a:pt x="21449" y="263"/>
                  </a:moveTo>
                  <a:cubicBezTo>
                    <a:pt x="19324" y="77"/>
                    <a:pt x="17200" y="-109"/>
                    <a:pt x="15429" y="77"/>
                  </a:cubicBezTo>
                  <a:cubicBezTo>
                    <a:pt x="13659" y="263"/>
                    <a:pt x="12242" y="822"/>
                    <a:pt x="9941" y="2963"/>
                  </a:cubicBezTo>
                  <a:cubicBezTo>
                    <a:pt x="7639" y="5105"/>
                    <a:pt x="4452" y="8829"/>
                    <a:pt x="2505" y="11808"/>
                  </a:cubicBezTo>
                  <a:cubicBezTo>
                    <a:pt x="557" y="14788"/>
                    <a:pt x="-151" y="17022"/>
                    <a:pt x="26" y="18512"/>
                  </a:cubicBezTo>
                  <a:cubicBezTo>
                    <a:pt x="203" y="20001"/>
                    <a:pt x="1265" y="20746"/>
                    <a:pt x="2328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6503908" y="7288555"/>
              <a:ext cx="99660" cy="14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164" fill="norm" stroke="1" extrusionOk="0">
                  <a:moveTo>
                    <a:pt x="15262" y="0"/>
                  </a:moveTo>
                  <a:cubicBezTo>
                    <a:pt x="10853" y="2434"/>
                    <a:pt x="6445" y="4868"/>
                    <a:pt x="3800" y="7606"/>
                  </a:cubicBezTo>
                  <a:cubicBezTo>
                    <a:pt x="1155" y="10344"/>
                    <a:pt x="274" y="13386"/>
                    <a:pt x="53" y="15668"/>
                  </a:cubicBezTo>
                  <a:cubicBezTo>
                    <a:pt x="-167" y="17949"/>
                    <a:pt x="274" y="19470"/>
                    <a:pt x="1817" y="20383"/>
                  </a:cubicBezTo>
                  <a:cubicBezTo>
                    <a:pt x="3360" y="21296"/>
                    <a:pt x="6004" y="21600"/>
                    <a:pt x="9531" y="20231"/>
                  </a:cubicBezTo>
                  <a:cubicBezTo>
                    <a:pt x="13057" y="18862"/>
                    <a:pt x="17466" y="15820"/>
                    <a:pt x="19449" y="13234"/>
                  </a:cubicBezTo>
                  <a:cubicBezTo>
                    <a:pt x="21433" y="10648"/>
                    <a:pt x="20992" y="8518"/>
                    <a:pt x="19229" y="7606"/>
                  </a:cubicBezTo>
                  <a:cubicBezTo>
                    <a:pt x="17466" y="6693"/>
                    <a:pt x="14380" y="6997"/>
                    <a:pt x="11294" y="7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6653388" y="7227033"/>
              <a:ext cx="95855" cy="25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255" fill="norm" stroke="1" extrusionOk="0">
                  <a:moveTo>
                    <a:pt x="0" y="369"/>
                  </a:moveTo>
                  <a:cubicBezTo>
                    <a:pt x="3217" y="12"/>
                    <a:pt x="6434" y="-345"/>
                    <a:pt x="10111" y="637"/>
                  </a:cubicBezTo>
                  <a:cubicBezTo>
                    <a:pt x="13787" y="1619"/>
                    <a:pt x="17923" y="3939"/>
                    <a:pt x="19762" y="6885"/>
                  </a:cubicBezTo>
                  <a:cubicBezTo>
                    <a:pt x="21600" y="9830"/>
                    <a:pt x="21140" y="13400"/>
                    <a:pt x="17464" y="15900"/>
                  </a:cubicBezTo>
                  <a:cubicBezTo>
                    <a:pt x="13787" y="18399"/>
                    <a:pt x="6894" y="19827"/>
                    <a:pt x="0" y="21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6945488" y="7377455"/>
              <a:ext cx="215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7059788" y="7294905"/>
              <a:ext cx="254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7307438" y="7186955"/>
              <a:ext cx="254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600"/>
                    <a:pt x="14400" y="7200"/>
                    <a:pt x="10800" y="10800"/>
                  </a:cubicBezTo>
                  <a:cubicBezTo>
                    <a:pt x="7200" y="14400"/>
                    <a:pt x="36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7389988" y="7371105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7591108" y="7145131"/>
              <a:ext cx="198342" cy="54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496" fill="norm" stroke="1" extrusionOk="0">
                  <a:moveTo>
                    <a:pt x="4271" y="5673"/>
                  </a:moveTo>
                  <a:cubicBezTo>
                    <a:pt x="4271" y="8938"/>
                    <a:pt x="4271" y="12203"/>
                    <a:pt x="3933" y="14673"/>
                  </a:cubicBezTo>
                  <a:cubicBezTo>
                    <a:pt x="3596" y="17143"/>
                    <a:pt x="2921" y="18817"/>
                    <a:pt x="2246" y="19905"/>
                  </a:cubicBezTo>
                  <a:cubicBezTo>
                    <a:pt x="1571" y="20994"/>
                    <a:pt x="896" y="21496"/>
                    <a:pt x="446" y="21496"/>
                  </a:cubicBezTo>
                  <a:cubicBezTo>
                    <a:pt x="-4" y="21496"/>
                    <a:pt x="-229" y="20994"/>
                    <a:pt x="333" y="19152"/>
                  </a:cubicBezTo>
                  <a:cubicBezTo>
                    <a:pt x="896" y="17310"/>
                    <a:pt x="2246" y="14129"/>
                    <a:pt x="3821" y="11073"/>
                  </a:cubicBezTo>
                  <a:cubicBezTo>
                    <a:pt x="5396" y="8017"/>
                    <a:pt x="7196" y="5087"/>
                    <a:pt x="8996" y="3245"/>
                  </a:cubicBezTo>
                  <a:cubicBezTo>
                    <a:pt x="10796" y="1403"/>
                    <a:pt x="12596" y="649"/>
                    <a:pt x="14058" y="273"/>
                  </a:cubicBezTo>
                  <a:cubicBezTo>
                    <a:pt x="15521" y="-104"/>
                    <a:pt x="16646" y="-104"/>
                    <a:pt x="17884" y="356"/>
                  </a:cubicBezTo>
                  <a:cubicBezTo>
                    <a:pt x="19121" y="817"/>
                    <a:pt x="20471" y="1738"/>
                    <a:pt x="20921" y="2910"/>
                  </a:cubicBezTo>
                  <a:cubicBezTo>
                    <a:pt x="21371" y="4082"/>
                    <a:pt x="20921" y="5505"/>
                    <a:pt x="19121" y="6677"/>
                  </a:cubicBezTo>
                  <a:cubicBezTo>
                    <a:pt x="17321" y="7849"/>
                    <a:pt x="14171" y="8770"/>
                    <a:pt x="11471" y="9147"/>
                  </a:cubicBezTo>
                  <a:cubicBezTo>
                    <a:pt x="8771" y="9524"/>
                    <a:pt x="6521" y="9356"/>
                    <a:pt x="4271" y="9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7790038" y="7371105"/>
              <a:ext cx="952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7796388" y="7345705"/>
              <a:ext cx="889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14" y="5143"/>
                    <a:pt x="8229" y="10286"/>
                    <a:pt x="4629" y="13886"/>
                  </a:cubicBezTo>
                  <a:cubicBezTo>
                    <a:pt x="1029" y="17486"/>
                    <a:pt x="514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7957212" y="7193305"/>
              <a:ext cx="163027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21329" y="0"/>
                  </a:moveTo>
                  <a:cubicBezTo>
                    <a:pt x="18006" y="554"/>
                    <a:pt x="14683" y="1108"/>
                    <a:pt x="11083" y="3323"/>
                  </a:cubicBezTo>
                  <a:cubicBezTo>
                    <a:pt x="7483" y="5538"/>
                    <a:pt x="3606" y="9415"/>
                    <a:pt x="1667" y="11815"/>
                  </a:cubicBezTo>
                  <a:cubicBezTo>
                    <a:pt x="-271" y="14215"/>
                    <a:pt x="-271" y="15138"/>
                    <a:pt x="421" y="16523"/>
                  </a:cubicBezTo>
                  <a:cubicBezTo>
                    <a:pt x="1114" y="17908"/>
                    <a:pt x="2498" y="19754"/>
                    <a:pt x="4575" y="20677"/>
                  </a:cubicBezTo>
                  <a:cubicBezTo>
                    <a:pt x="6652" y="21600"/>
                    <a:pt x="9421" y="21600"/>
                    <a:pt x="121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8164688" y="7256805"/>
              <a:ext cx="254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708"/>
                    <a:pt x="3600" y="9415"/>
                    <a:pt x="7200" y="13015"/>
                  </a:cubicBezTo>
                  <a:cubicBezTo>
                    <a:pt x="10800" y="16615"/>
                    <a:pt x="16200" y="191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8247238" y="7161555"/>
              <a:ext cx="7421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7" h="21600" fill="norm" stroke="1" extrusionOk="0">
                  <a:moveTo>
                    <a:pt x="5254" y="0"/>
                  </a:moveTo>
                  <a:cubicBezTo>
                    <a:pt x="11092" y="2880"/>
                    <a:pt x="16930" y="5760"/>
                    <a:pt x="19265" y="8424"/>
                  </a:cubicBezTo>
                  <a:cubicBezTo>
                    <a:pt x="21600" y="11088"/>
                    <a:pt x="20432" y="13536"/>
                    <a:pt x="16638" y="15696"/>
                  </a:cubicBezTo>
                  <a:cubicBezTo>
                    <a:pt x="12843" y="17856"/>
                    <a:pt x="6422" y="197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5497688" y="6913905"/>
              <a:ext cx="1155701" cy="79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31" y="20794"/>
                    <a:pt x="1662" y="19987"/>
                    <a:pt x="2512" y="19066"/>
                  </a:cubicBezTo>
                  <a:cubicBezTo>
                    <a:pt x="3363" y="18144"/>
                    <a:pt x="4233" y="17107"/>
                    <a:pt x="5242" y="15984"/>
                  </a:cubicBezTo>
                  <a:cubicBezTo>
                    <a:pt x="6251" y="14861"/>
                    <a:pt x="7398" y="13651"/>
                    <a:pt x="8486" y="12528"/>
                  </a:cubicBezTo>
                  <a:cubicBezTo>
                    <a:pt x="9574" y="11405"/>
                    <a:pt x="10602" y="10368"/>
                    <a:pt x="11453" y="9446"/>
                  </a:cubicBezTo>
                  <a:cubicBezTo>
                    <a:pt x="12303" y="8525"/>
                    <a:pt x="12976" y="7718"/>
                    <a:pt x="13866" y="6768"/>
                  </a:cubicBezTo>
                  <a:cubicBezTo>
                    <a:pt x="14756" y="5818"/>
                    <a:pt x="15864" y="4723"/>
                    <a:pt x="16813" y="3830"/>
                  </a:cubicBezTo>
                  <a:cubicBezTo>
                    <a:pt x="17763" y="2938"/>
                    <a:pt x="18554" y="2246"/>
                    <a:pt x="19187" y="1728"/>
                  </a:cubicBezTo>
                  <a:cubicBezTo>
                    <a:pt x="19820" y="1210"/>
                    <a:pt x="20295" y="864"/>
                    <a:pt x="20670" y="605"/>
                  </a:cubicBezTo>
                  <a:cubicBezTo>
                    <a:pt x="21046" y="346"/>
                    <a:pt x="21323" y="1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6570838" y="6869455"/>
              <a:ext cx="112382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600" fill="norm" stroke="1" extrusionOk="0">
                  <a:moveTo>
                    <a:pt x="0" y="0"/>
                  </a:moveTo>
                  <a:cubicBezTo>
                    <a:pt x="5600" y="1080"/>
                    <a:pt x="11200" y="2160"/>
                    <a:pt x="14800" y="3420"/>
                  </a:cubicBezTo>
                  <a:cubicBezTo>
                    <a:pt x="18400" y="4680"/>
                    <a:pt x="20000" y="6120"/>
                    <a:pt x="20800" y="7740"/>
                  </a:cubicBezTo>
                  <a:cubicBezTo>
                    <a:pt x="21600" y="9360"/>
                    <a:pt x="21600" y="11160"/>
                    <a:pt x="18200" y="13500"/>
                  </a:cubicBezTo>
                  <a:cubicBezTo>
                    <a:pt x="14800" y="15840"/>
                    <a:pt x="8000" y="18720"/>
                    <a:pt x="1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8532988" y="7310499"/>
              <a:ext cx="2095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891" y="11375"/>
                    <a:pt x="11782" y="2735"/>
                    <a:pt x="15382" y="575"/>
                  </a:cubicBezTo>
                  <a:cubicBezTo>
                    <a:pt x="18982" y="-1585"/>
                    <a:pt x="20291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8539338" y="7402855"/>
              <a:ext cx="184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8965318" y="7095756"/>
              <a:ext cx="199293" cy="53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363" fill="norm" stroke="1" extrusionOk="0">
                  <a:moveTo>
                    <a:pt x="1294" y="7462"/>
                  </a:moveTo>
                  <a:cubicBezTo>
                    <a:pt x="1519" y="10003"/>
                    <a:pt x="1744" y="12544"/>
                    <a:pt x="1744" y="14747"/>
                  </a:cubicBezTo>
                  <a:cubicBezTo>
                    <a:pt x="1744" y="16949"/>
                    <a:pt x="1519" y="18812"/>
                    <a:pt x="1182" y="19956"/>
                  </a:cubicBezTo>
                  <a:cubicBezTo>
                    <a:pt x="844" y="21099"/>
                    <a:pt x="394" y="21523"/>
                    <a:pt x="169" y="21311"/>
                  </a:cubicBezTo>
                  <a:cubicBezTo>
                    <a:pt x="-56" y="21099"/>
                    <a:pt x="-56" y="20252"/>
                    <a:pt x="169" y="18389"/>
                  </a:cubicBezTo>
                  <a:cubicBezTo>
                    <a:pt x="394" y="16525"/>
                    <a:pt x="844" y="13645"/>
                    <a:pt x="1744" y="10765"/>
                  </a:cubicBezTo>
                  <a:cubicBezTo>
                    <a:pt x="2644" y="7885"/>
                    <a:pt x="3994" y="5005"/>
                    <a:pt x="5007" y="3354"/>
                  </a:cubicBezTo>
                  <a:cubicBezTo>
                    <a:pt x="6019" y="1702"/>
                    <a:pt x="6694" y="1278"/>
                    <a:pt x="7594" y="897"/>
                  </a:cubicBezTo>
                  <a:cubicBezTo>
                    <a:pt x="8494" y="516"/>
                    <a:pt x="9619" y="177"/>
                    <a:pt x="10744" y="50"/>
                  </a:cubicBezTo>
                  <a:cubicBezTo>
                    <a:pt x="11869" y="-77"/>
                    <a:pt x="12994" y="8"/>
                    <a:pt x="14794" y="685"/>
                  </a:cubicBezTo>
                  <a:cubicBezTo>
                    <a:pt x="16594" y="1363"/>
                    <a:pt x="19069" y="2634"/>
                    <a:pt x="20307" y="3692"/>
                  </a:cubicBezTo>
                  <a:cubicBezTo>
                    <a:pt x="21544" y="4751"/>
                    <a:pt x="21544" y="5598"/>
                    <a:pt x="19856" y="6488"/>
                  </a:cubicBezTo>
                  <a:cubicBezTo>
                    <a:pt x="18169" y="7377"/>
                    <a:pt x="14794" y="8309"/>
                    <a:pt x="11982" y="8775"/>
                  </a:cubicBezTo>
                  <a:cubicBezTo>
                    <a:pt x="9169" y="9241"/>
                    <a:pt x="6919" y="9241"/>
                    <a:pt x="4669" y="9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9136238" y="7352055"/>
              <a:ext cx="1270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9142588" y="7326655"/>
              <a:ext cx="952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635"/>
                    <a:pt x="7200" y="11270"/>
                    <a:pt x="3600" y="14870"/>
                  </a:cubicBezTo>
                  <a:cubicBezTo>
                    <a:pt x="0" y="18470"/>
                    <a:pt x="0" y="200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9344997" y="7133162"/>
              <a:ext cx="121442" cy="244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56" fill="norm" stroke="1" extrusionOk="0">
                  <a:moveTo>
                    <a:pt x="21005" y="261"/>
                  </a:moveTo>
                  <a:cubicBezTo>
                    <a:pt x="19174" y="77"/>
                    <a:pt x="17344" y="-108"/>
                    <a:pt x="15513" y="77"/>
                  </a:cubicBezTo>
                  <a:cubicBezTo>
                    <a:pt x="13683" y="261"/>
                    <a:pt x="11852" y="815"/>
                    <a:pt x="9107" y="2938"/>
                  </a:cubicBezTo>
                  <a:cubicBezTo>
                    <a:pt x="6361" y="5061"/>
                    <a:pt x="2700" y="8754"/>
                    <a:pt x="1052" y="11800"/>
                  </a:cubicBezTo>
                  <a:cubicBezTo>
                    <a:pt x="-595" y="14846"/>
                    <a:pt x="-229" y="17246"/>
                    <a:pt x="1602" y="18815"/>
                  </a:cubicBezTo>
                  <a:cubicBezTo>
                    <a:pt x="3432" y="20384"/>
                    <a:pt x="6727" y="21123"/>
                    <a:pt x="10205" y="21307"/>
                  </a:cubicBezTo>
                  <a:cubicBezTo>
                    <a:pt x="13683" y="21492"/>
                    <a:pt x="17344" y="21123"/>
                    <a:pt x="21005" y="20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9552345" y="7212355"/>
              <a:ext cx="15694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948"/>
                    <a:pt x="-1582" y="11896"/>
                    <a:pt x="1118" y="15496"/>
                  </a:cubicBezTo>
                  <a:cubicBezTo>
                    <a:pt x="3818" y="19096"/>
                    <a:pt x="11918" y="20348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9612488" y="7123455"/>
              <a:ext cx="79488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8" h="21600" fill="norm" stroke="1" extrusionOk="0">
                  <a:moveTo>
                    <a:pt x="0" y="0"/>
                  </a:moveTo>
                  <a:cubicBezTo>
                    <a:pt x="6480" y="1878"/>
                    <a:pt x="12960" y="3757"/>
                    <a:pt x="16740" y="6183"/>
                  </a:cubicBezTo>
                  <a:cubicBezTo>
                    <a:pt x="20520" y="8609"/>
                    <a:pt x="21600" y="11583"/>
                    <a:pt x="18360" y="14243"/>
                  </a:cubicBezTo>
                  <a:cubicBezTo>
                    <a:pt x="15120" y="16904"/>
                    <a:pt x="7560" y="192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9980788" y="7263155"/>
              <a:ext cx="247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10025238" y="7396505"/>
              <a:ext cx="228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10597465" y="7135723"/>
              <a:ext cx="266401" cy="563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302" fill="norm" stroke="1" extrusionOk="0">
                  <a:moveTo>
                    <a:pt x="6523" y="5776"/>
                  </a:moveTo>
                  <a:cubicBezTo>
                    <a:pt x="5848" y="7456"/>
                    <a:pt x="5173" y="9136"/>
                    <a:pt x="4414" y="11216"/>
                  </a:cubicBezTo>
                  <a:cubicBezTo>
                    <a:pt x="3655" y="13296"/>
                    <a:pt x="2811" y="15776"/>
                    <a:pt x="2389" y="17216"/>
                  </a:cubicBezTo>
                  <a:cubicBezTo>
                    <a:pt x="1967" y="18656"/>
                    <a:pt x="1967" y="19056"/>
                    <a:pt x="1630" y="19696"/>
                  </a:cubicBezTo>
                  <a:cubicBezTo>
                    <a:pt x="1292" y="20336"/>
                    <a:pt x="617" y="21216"/>
                    <a:pt x="280" y="21296"/>
                  </a:cubicBezTo>
                  <a:cubicBezTo>
                    <a:pt x="-58" y="21376"/>
                    <a:pt x="-58" y="20656"/>
                    <a:pt x="111" y="19136"/>
                  </a:cubicBezTo>
                  <a:cubicBezTo>
                    <a:pt x="280" y="17616"/>
                    <a:pt x="617" y="15296"/>
                    <a:pt x="1461" y="12736"/>
                  </a:cubicBezTo>
                  <a:cubicBezTo>
                    <a:pt x="2305" y="10176"/>
                    <a:pt x="3655" y="7376"/>
                    <a:pt x="5005" y="5256"/>
                  </a:cubicBezTo>
                  <a:cubicBezTo>
                    <a:pt x="6355" y="3136"/>
                    <a:pt x="7705" y="1696"/>
                    <a:pt x="9476" y="856"/>
                  </a:cubicBezTo>
                  <a:cubicBezTo>
                    <a:pt x="11248" y="16"/>
                    <a:pt x="13442" y="-224"/>
                    <a:pt x="15467" y="216"/>
                  </a:cubicBezTo>
                  <a:cubicBezTo>
                    <a:pt x="17492" y="656"/>
                    <a:pt x="19348" y="1776"/>
                    <a:pt x="20361" y="2976"/>
                  </a:cubicBezTo>
                  <a:cubicBezTo>
                    <a:pt x="21373" y="4176"/>
                    <a:pt x="21542" y="5456"/>
                    <a:pt x="20698" y="6456"/>
                  </a:cubicBezTo>
                  <a:cubicBezTo>
                    <a:pt x="19855" y="7456"/>
                    <a:pt x="17998" y="8176"/>
                    <a:pt x="15130" y="8536"/>
                  </a:cubicBezTo>
                  <a:cubicBezTo>
                    <a:pt x="12261" y="8896"/>
                    <a:pt x="8379" y="8896"/>
                    <a:pt x="4498" y="88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10469738" y="7751542"/>
              <a:ext cx="2794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564" y="11375"/>
                    <a:pt x="11127" y="2735"/>
                    <a:pt x="14727" y="575"/>
                  </a:cubicBezTo>
                  <a:cubicBezTo>
                    <a:pt x="18327" y="-1585"/>
                    <a:pt x="19964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10457038" y="7809255"/>
              <a:ext cx="222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028" name="Drawing"/>
          <p:cNvGrpSpPr/>
          <p:nvPr/>
        </p:nvGrpSpPr>
        <p:grpSpPr>
          <a:xfrm>
            <a:off x="9768416" y="1682750"/>
            <a:ext cx="2849034" cy="3079751"/>
            <a:chOff x="0" y="0"/>
            <a:chExt cx="2849033" cy="3079749"/>
          </a:xfrm>
        </p:grpSpPr>
        <p:sp>
          <p:nvSpPr>
            <p:cNvPr id="974" name="Line"/>
            <p:cNvSpPr/>
            <p:nvPr/>
          </p:nvSpPr>
          <p:spPr>
            <a:xfrm>
              <a:off x="0" y="0"/>
              <a:ext cx="245534" cy="39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931" y="1394"/>
                  </a:moveTo>
                  <a:cubicBezTo>
                    <a:pt x="1303" y="5574"/>
                    <a:pt x="1676" y="9755"/>
                    <a:pt x="1583" y="12890"/>
                  </a:cubicBezTo>
                  <a:cubicBezTo>
                    <a:pt x="1490" y="16026"/>
                    <a:pt x="931" y="18116"/>
                    <a:pt x="559" y="19510"/>
                  </a:cubicBezTo>
                  <a:cubicBezTo>
                    <a:pt x="186" y="20903"/>
                    <a:pt x="0" y="21600"/>
                    <a:pt x="0" y="21542"/>
                  </a:cubicBezTo>
                  <a:cubicBezTo>
                    <a:pt x="0" y="21484"/>
                    <a:pt x="186" y="20671"/>
                    <a:pt x="279" y="19684"/>
                  </a:cubicBezTo>
                  <a:cubicBezTo>
                    <a:pt x="372" y="18697"/>
                    <a:pt x="372" y="17535"/>
                    <a:pt x="372" y="16665"/>
                  </a:cubicBezTo>
                  <a:cubicBezTo>
                    <a:pt x="372" y="15794"/>
                    <a:pt x="372" y="15213"/>
                    <a:pt x="1490" y="14516"/>
                  </a:cubicBezTo>
                  <a:cubicBezTo>
                    <a:pt x="2607" y="13819"/>
                    <a:pt x="4841" y="13006"/>
                    <a:pt x="7262" y="11148"/>
                  </a:cubicBezTo>
                  <a:cubicBezTo>
                    <a:pt x="9683" y="9290"/>
                    <a:pt x="12290" y="6387"/>
                    <a:pt x="13872" y="4587"/>
                  </a:cubicBezTo>
                  <a:cubicBezTo>
                    <a:pt x="15455" y="2787"/>
                    <a:pt x="16014" y="2090"/>
                    <a:pt x="16572" y="1394"/>
                  </a:cubicBezTo>
                  <a:cubicBezTo>
                    <a:pt x="17131" y="697"/>
                    <a:pt x="17690" y="0"/>
                    <a:pt x="17969" y="0"/>
                  </a:cubicBezTo>
                  <a:cubicBezTo>
                    <a:pt x="18248" y="0"/>
                    <a:pt x="18248" y="697"/>
                    <a:pt x="18434" y="2903"/>
                  </a:cubicBezTo>
                  <a:cubicBezTo>
                    <a:pt x="18621" y="5110"/>
                    <a:pt x="18993" y="8826"/>
                    <a:pt x="19179" y="11439"/>
                  </a:cubicBezTo>
                  <a:cubicBezTo>
                    <a:pt x="19366" y="14052"/>
                    <a:pt x="19366" y="15561"/>
                    <a:pt x="19738" y="16839"/>
                  </a:cubicBezTo>
                  <a:cubicBezTo>
                    <a:pt x="20110" y="18116"/>
                    <a:pt x="20855" y="19161"/>
                    <a:pt x="21600" y="20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461433" y="82550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7280"/>
                    <a:pt x="5400" y="12960"/>
                    <a:pt x="9000" y="9360"/>
                  </a:cubicBezTo>
                  <a:cubicBezTo>
                    <a:pt x="12600" y="5760"/>
                    <a:pt x="171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556683" y="133350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518583" y="228600"/>
              <a:ext cx="196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13" y="16457"/>
                    <a:pt x="8826" y="11314"/>
                    <a:pt x="12426" y="7714"/>
                  </a:cubicBezTo>
                  <a:cubicBezTo>
                    <a:pt x="16026" y="4114"/>
                    <a:pt x="18813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880533" y="19050"/>
              <a:ext cx="127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217"/>
                    <a:pt x="14400" y="6434"/>
                    <a:pt x="18000" y="10034"/>
                  </a:cubicBezTo>
                  <a:cubicBezTo>
                    <a:pt x="21600" y="13634"/>
                    <a:pt x="21600" y="1761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1140883" y="88900"/>
              <a:ext cx="146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1198033" y="152400"/>
              <a:ext cx="1016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1210733" y="228600"/>
              <a:ext cx="889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1529325" y="19050"/>
              <a:ext cx="138609" cy="193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457" fill="norm" stroke="1" extrusionOk="0">
                  <a:moveTo>
                    <a:pt x="21111" y="0"/>
                  </a:moveTo>
                  <a:cubicBezTo>
                    <a:pt x="15630" y="0"/>
                    <a:pt x="10150" y="0"/>
                    <a:pt x="6765" y="352"/>
                  </a:cubicBezTo>
                  <a:cubicBezTo>
                    <a:pt x="3380" y="704"/>
                    <a:pt x="2090" y="1409"/>
                    <a:pt x="1123" y="2348"/>
                  </a:cubicBezTo>
                  <a:cubicBezTo>
                    <a:pt x="156" y="3287"/>
                    <a:pt x="-489" y="4461"/>
                    <a:pt x="478" y="5752"/>
                  </a:cubicBezTo>
                  <a:cubicBezTo>
                    <a:pt x="1445" y="7043"/>
                    <a:pt x="4024" y="8452"/>
                    <a:pt x="6765" y="9978"/>
                  </a:cubicBezTo>
                  <a:cubicBezTo>
                    <a:pt x="9505" y="11504"/>
                    <a:pt x="12407" y="13148"/>
                    <a:pt x="14018" y="14674"/>
                  </a:cubicBezTo>
                  <a:cubicBezTo>
                    <a:pt x="15630" y="16200"/>
                    <a:pt x="15953" y="17609"/>
                    <a:pt x="15469" y="18665"/>
                  </a:cubicBezTo>
                  <a:cubicBezTo>
                    <a:pt x="14986" y="19722"/>
                    <a:pt x="13696" y="20426"/>
                    <a:pt x="12245" y="20896"/>
                  </a:cubicBezTo>
                  <a:cubicBezTo>
                    <a:pt x="10795" y="21365"/>
                    <a:pt x="9183" y="21600"/>
                    <a:pt x="7732" y="21365"/>
                  </a:cubicBezTo>
                  <a:cubicBezTo>
                    <a:pt x="6281" y="21130"/>
                    <a:pt x="4992" y="20426"/>
                    <a:pt x="4830" y="19370"/>
                  </a:cubicBezTo>
                  <a:cubicBezTo>
                    <a:pt x="4669" y="18313"/>
                    <a:pt x="5636" y="16904"/>
                    <a:pt x="6604" y="15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1728439" y="50800"/>
              <a:ext cx="187145" cy="116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264" fill="norm" stroke="1" extrusionOk="0">
                  <a:moveTo>
                    <a:pt x="343" y="0"/>
                  </a:moveTo>
                  <a:cubicBezTo>
                    <a:pt x="101" y="5786"/>
                    <a:pt x="-142" y="11571"/>
                    <a:pt x="101" y="15236"/>
                  </a:cubicBezTo>
                  <a:cubicBezTo>
                    <a:pt x="343" y="18900"/>
                    <a:pt x="1071" y="20443"/>
                    <a:pt x="2042" y="21021"/>
                  </a:cubicBezTo>
                  <a:cubicBezTo>
                    <a:pt x="3013" y="21600"/>
                    <a:pt x="4227" y="21214"/>
                    <a:pt x="5683" y="19093"/>
                  </a:cubicBezTo>
                  <a:cubicBezTo>
                    <a:pt x="7139" y="16971"/>
                    <a:pt x="8838" y="13114"/>
                    <a:pt x="10051" y="10414"/>
                  </a:cubicBezTo>
                  <a:cubicBezTo>
                    <a:pt x="11265" y="7714"/>
                    <a:pt x="11993" y="6171"/>
                    <a:pt x="12721" y="7329"/>
                  </a:cubicBezTo>
                  <a:cubicBezTo>
                    <a:pt x="13449" y="8486"/>
                    <a:pt x="14177" y="12343"/>
                    <a:pt x="15633" y="15043"/>
                  </a:cubicBezTo>
                  <a:cubicBezTo>
                    <a:pt x="17089" y="17743"/>
                    <a:pt x="19274" y="19286"/>
                    <a:pt x="21458" y="2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1955132" y="51505"/>
              <a:ext cx="100152" cy="10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0677" fill="norm" stroke="1" extrusionOk="0">
                  <a:moveTo>
                    <a:pt x="21292" y="1129"/>
                  </a:moveTo>
                  <a:cubicBezTo>
                    <a:pt x="19042" y="282"/>
                    <a:pt x="16792" y="-565"/>
                    <a:pt x="13867" y="494"/>
                  </a:cubicBezTo>
                  <a:cubicBezTo>
                    <a:pt x="10942" y="1553"/>
                    <a:pt x="7342" y="4517"/>
                    <a:pt x="4867" y="7270"/>
                  </a:cubicBezTo>
                  <a:cubicBezTo>
                    <a:pt x="2392" y="10023"/>
                    <a:pt x="1042" y="12564"/>
                    <a:pt x="367" y="14894"/>
                  </a:cubicBezTo>
                  <a:cubicBezTo>
                    <a:pt x="-308" y="17223"/>
                    <a:pt x="-308" y="19341"/>
                    <a:pt x="2617" y="20188"/>
                  </a:cubicBezTo>
                  <a:cubicBezTo>
                    <a:pt x="5542" y="21035"/>
                    <a:pt x="11392" y="20611"/>
                    <a:pt x="17242" y="20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2066733" y="43235"/>
              <a:ext cx="166351" cy="117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118" fill="norm" stroke="1" extrusionOk="0">
                  <a:moveTo>
                    <a:pt x="12309" y="2491"/>
                  </a:moveTo>
                  <a:cubicBezTo>
                    <a:pt x="11229" y="1354"/>
                    <a:pt x="10149" y="217"/>
                    <a:pt x="8934" y="27"/>
                  </a:cubicBezTo>
                  <a:cubicBezTo>
                    <a:pt x="7719" y="-162"/>
                    <a:pt x="6369" y="596"/>
                    <a:pt x="4884" y="2870"/>
                  </a:cubicBezTo>
                  <a:cubicBezTo>
                    <a:pt x="3399" y="5143"/>
                    <a:pt x="1779" y="8933"/>
                    <a:pt x="834" y="11775"/>
                  </a:cubicBezTo>
                  <a:cubicBezTo>
                    <a:pt x="-111" y="14617"/>
                    <a:pt x="-381" y="16512"/>
                    <a:pt x="699" y="18217"/>
                  </a:cubicBezTo>
                  <a:cubicBezTo>
                    <a:pt x="1779" y="19922"/>
                    <a:pt x="4209" y="21438"/>
                    <a:pt x="7854" y="21059"/>
                  </a:cubicBezTo>
                  <a:cubicBezTo>
                    <a:pt x="11499" y="20680"/>
                    <a:pt x="16359" y="18406"/>
                    <a:pt x="21219" y="16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2259277" y="55033"/>
              <a:ext cx="284957" cy="15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420" y="7397"/>
                  </a:moveTo>
                  <a:cubicBezTo>
                    <a:pt x="1220" y="7101"/>
                    <a:pt x="2020" y="6805"/>
                    <a:pt x="2500" y="5474"/>
                  </a:cubicBezTo>
                  <a:cubicBezTo>
                    <a:pt x="2980" y="4142"/>
                    <a:pt x="3140" y="1775"/>
                    <a:pt x="2900" y="1184"/>
                  </a:cubicBezTo>
                  <a:cubicBezTo>
                    <a:pt x="2660" y="592"/>
                    <a:pt x="2020" y="1775"/>
                    <a:pt x="1460" y="3107"/>
                  </a:cubicBezTo>
                  <a:cubicBezTo>
                    <a:pt x="900" y="4438"/>
                    <a:pt x="420" y="5918"/>
                    <a:pt x="180" y="7397"/>
                  </a:cubicBezTo>
                  <a:cubicBezTo>
                    <a:pt x="-60" y="8877"/>
                    <a:pt x="-60" y="10356"/>
                    <a:pt x="180" y="11688"/>
                  </a:cubicBezTo>
                  <a:cubicBezTo>
                    <a:pt x="420" y="13019"/>
                    <a:pt x="900" y="14203"/>
                    <a:pt x="2340" y="12723"/>
                  </a:cubicBezTo>
                  <a:cubicBezTo>
                    <a:pt x="3780" y="11244"/>
                    <a:pt x="6180" y="7101"/>
                    <a:pt x="7460" y="4290"/>
                  </a:cubicBezTo>
                  <a:cubicBezTo>
                    <a:pt x="8740" y="1479"/>
                    <a:pt x="8900" y="0"/>
                    <a:pt x="9060" y="0"/>
                  </a:cubicBezTo>
                  <a:cubicBezTo>
                    <a:pt x="9220" y="0"/>
                    <a:pt x="9380" y="1479"/>
                    <a:pt x="9780" y="4142"/>
                  </a:cubicBezTo>
                  <a:cubicBezTo>
                    <a:pt x="10180" y="6805"/>
                    <a:pt x="10820" y="10652"/>
                    <a:pt x="11220" y="13315"/>
                  </a:cubicBezTo>
                  <a:cubicBezTo>
                    <a:pt x="11620" y="15978"/>
                    <a:pt x="11780" y="17458"/>
                    <a:pt x="11460" y="18641"/>
                  </a:cubicBezTo>
                  <a:cubicBezTo>
                    <a:pt x="11140" y="19825"/>
                    <a:pt x="10340" y="20712"/>
                    <a:pt x="10020" y="20416"/>
                  </a:cubicBezTo>
                  <a:cubicBezTo>
                    <a:pt x="9700" y="20121"/>
                    <a:pt x="9860" y="18641"/>
                    <a:pt x="11300" y="16570"/>
                  </a:cubicBezTo>
                  <a:cubicBezTo>
                    <a:pt x="12740" y="14499"/>
                    <a:pt x="15460" y="11836"/>
                    <a:pt x="17220" y="10060"/>
                  </a:cubicBezTo>
                  <a:cubicBezTo>
                    <a:pt x="18980" y="8285"/>
                    <a:pt x="19780" y="7397"/>
                    <a:pt x="20420" y="6362"/>
                  </a:cubicBezTo>
                  <a:cubicBezTo>
                    <a:pt x="21060" y="5326"/>
                    <a:pt x="21540" y="4142"/>
                    <a:pt x="21540" y="2959"/>
                  </a:cubicBezTo>
                  <a:cubicBezTo>
                    <a:pt x="21540" y="1775"/>
                    <a:pt x="21060" y="592"/>
                    <a:pt x="20420" y="740"/>
                  </a:cubicBezTo>
                  <a:cubicBezTo>
                    <a:pt x="19780" y="888"/>
                    <a:pt x="18980" y="2367"/>
                    <a:pt x="18580" y="3847"/>
                  </a:cubicBezTo>
                  <a:cubicBezTo>
                    <a:pt x="18180" y="5326"/>
                    <a:pt x="18180" y="6805"/>
                    <a:pt x="18340" y="8285"/>
                  </a:cubicBezTo>
                  <a:cubicBezTo>
                    <a:pt x="18500" y="9764"/>
                    <a:pt x="18820" y="11244"/>
                    <a:pt x="19060" y="12723"/>
                  </a:cubicBezTo>
                  <a:cubicBezTo>
                    <a:pt x="19300" y="14203"/>
                    <a:pt x="19460" y="15682"/>
                    <a:pt x="19380" y="17162"/>
                  </a:cubicBezTo>
                  <a:cubicBezTo>
                    <a:pt x="19300" y="18641"/>
                    <a:pt x="18980" y="20121"/>
                    <a:pt x="18420" y="20860"/>
                  </a:cubicBezTo>
                  <a:cubicBezTo>
                    <a:pt x="17860" y="21600"/>
                    <a:pt x="17060" y="21600"/>
                    <a:pt x="162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188383" y="742950"/>
              <a:ext cx="63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560"/>
                    <a:pt x="7200" y="13120"/>
                    <a:pt x="3600" y="16880"/>
                  </a:cubicBezTo>
                  <a:cubicBezTo>
                    <a:pt x="0" y="20640"/>
                    <a:pt x="0" y="21600"/>
                    <a:pt x="0" y="21600"/>
                  </a:cubicBezTo>
                  <a:cubicBezTo>
                    <a:pt x="0" y="21600"/>
                    <a:pt x="0" y="20640"/>
                    <a:pt x="0" y="19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72954" y="711200"/>
              <a:ext cx="28688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1991" y="21600"/>
                  </a:moveTo>
                  <a:cubicBezTo>
                    <a:pt x="1038" y="19906"/>
                    <a:pt x="85" y="18212"/>
                    <a:pt x="5" y="16518"/>
                  </a:cubicBezTo>
                  <a:cubicBezTo>
                    <a:pt x="-74" y="14824"/>
                    <a:pt x="720" y="13129"/>
                    <a:pt x="3420" y="10588"/>
                  </a:cubicBezTo>
                  <a:cubicBezTo>
                    <a:pt x="6120" y="8047"/>
                    <a:pt x="10726" y="4659"/>
                    <a:pt x="14061" y="2753"/>
                  </a:cubicBezTo>
                  <a:cubicBezTo>
                    <a:pt x="17397" y="847"/>
                    <a:pt x="19461" y="424"/>
                    <a:pt x="215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448733" y="787400"/>
              <a:ext cx="1079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94" y="14400"/>
                    <a:pt x="3388" y="7200"/>
                    <a:pt x="6988" y="3600"/>
                  </a:cubicBezTo>
                  <a:cubicBezTo>
                    <a:pt x="10588" y="0"/>
                    <a:pt x="1609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499533" y="844550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531283" y="901700"/>
              <a:ext cx="1016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50" y="15600"/>
                    <a:pt x="2700" y="9600"/>
                    <a:pt x="6300" y="6000"/>
                  </a:cubicBezTo>
                  <a:cubicBezTo>
                    <a:pt x="9900" y="2400"/>
                    <a:pt x="1575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814190" y="703167"/>
              <a:ext cx="155434" cy="17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0773" fill="norm" stroke="1" extrusionOk="0">
                  <a:moveTo>
                    <a:pt x="17434" y="942"/>
                  </a:moveTo>
                  <a:cubicBezTo>
                    <a:pt x="16297" y="197"/>
                    <a:pt x="15160" y="-548"/>
                    <a:pt x="12602" y="569"/>
                  </a:cubicBezTo>
                  <a:cubicBezTo>
                    <a:pt x="10045" y="1686"/>
                    <a:pt x="6066" y="4666"/>
                    <a:pt x="3650" y="7645"/>
                  </a:cubicBezTo>
                  <a:cubicBezTo>
                    <a:pt x="1234" y="10624"/>
                    <a:pt x="381" y="13604"/>
                    <a:pt x="97" y="15838"/>
                  </a:cubicBezTo>
                  <a:cubicBezTo>
                    <a:pt x="-187" y="18073"/>
                    <a:pt x="97" y="19562"/>
                    <a:pt x="1660" y="20307"/>
                  </a:cubicBezTo>
                  <a:cubicBezTo>
                    <a:pt x="3224" y="21052"/>
                    <a:pt x="6066" y="21052"/>
                    <a:pt x="9476" y="19190"/>
                  </a:cubicBezTo>
                  <a:cubicBezTo>
                    <a:pt x="12887" y="17328"/>
                    <a:pt x="16866" y="13604"/>
                    <a:pt x="18997" y="10873"/>
                  </a:cubicBezTo>
                  <a:cubicBezTo>
                    <a:pt x="21129" y="8142"/>
                    <a:pt x="21413" y="6404"/>
                    <a:pt x="19992" y="4914"/>
                  </a:cubicBezTo>
                  <a:cubicBezTo>
                    <a:pt x="18571" y="3424"/>
                    <a:pt x="15445" y="2183"/>
                    <a:pt x="12602" y="2431"/>
                  </a:cubicBezTo>
                  <a:cubicBezTo>
                    <a:pt x="9760" y="2680"/>
                    <a:pt x="7202" y="4418"/>
                    <a:pt x="4645" y="6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1185333" y="685800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1280583" y="742950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1255183" y="787400"/>
              <a:ext cx="1270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1737783" y="498421"/>
              <a:ext cx="133351" cy="33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21600" y="5540"/>
                  </a:moveTo>
                  <a:cubicBezTo>
                    <a:pt x="20571" y="4993"/>
                    <a:pt x="19543" y="4446"/>
                    <a:pt x="19029" y="3831"/>
                  </a:cubicBezTo>
                  <a:cubicBezTo>
                    <a:pt x="18514" y="3216"/>
                    <a:pt x="18514" y="2532"/>
                    <a:pt x="18343" y="1712"/>
                  </a:cubicBezTo>
                  <a:cubicBezTo>
                    <a:pt x="18171" y="892"/>
                    <a:pt x="17829" y="-65"/>
                    <a:pt x="15600" y="3"/>
                  </a:cubicBezTo>
                  <a:cubicBezTo>
                    <a:pt x="13371" y="72"/>
                    <a:pt x="9257" y="1165"/>
                    <a:pt x="6857" y="3694"/>
                  </a:cubicBezTo>
                  <a:cubicBezTo>
                    <a:pt x="4457" y="6224"/>
                    <a:pt x="3771" y="10188"/>
                    <a:pt x="3600" y="13196"/>
                  </a:cubicBezTo>
                  <a:cubicBezTo>
                    <a:pt x="3429" y="16203"/>
                    <a:pt x="3771" y="18254"/>
                    <a:pt x="3257" y="19484"/>
                  </a:cubicBezTo>
                  <a:cubicBezTo>
                    <a:pt x="2743" y="20715"/>
                    <a:pt x="1371" y="21125"/>
                    <a:pt x="0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1674283" y="715105"/>
              <a:ext cx="2286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600" y="12582"/>
                    <a:pt x="1200" y="4867"/>
                    <a:pt x="4800" y="1782"/>
                  </a:cubicBezTo>
                  <a:cubicBezTo>
                    <a:pt x="8400" y="-1304"/>
                    <a:pt x="1500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1850396" y="673695"/>
              <a:ext cx="192188" cy="120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93" fill="norm" stroke="1" extrusionOk="0">
                  <a:moveTo>
                    <a:pt x="12161" y="6714"/>
                  </a:moveTo>
                  <a:cubicBezTo>
                    <a:pt x="12161" y="4819"/>
                    <a:pt x="12161" y="2925"/>
                    <a:pt x="11457" y="1788"/>
                  </a:cubicBezTo>
                  <a:cubicBezTo>
                    <a:pt x="10753" y="651"/>
                    <a:pt x="9344" y="272"/>
                    <a:pt x="7935" y="82"/>
                  </a:cubicBezTo>
                  <a:cubicBezTo>
                    <a:pt x="6527" y="-107"/>
                    <a:pt x="5118" y="-107"/>
                    <a:pt x="3709" y="1598"/>
                  </a:cubicBezTo>
                  <a:cubicBezTo>
                    <a:pt x="2301" y="3304"/>
                    <a:pt x="892" y="6714"/>
                    <a:pt x="305" y="9367"/>
                  </a:cubicBezTo>
                  <a:cubicBezTo>
                    <a:pt x="-282" y="12019"/>
                    <a:pt x="-47" y="13914"/>
                    <a:pt x="1244" y="14861"/>
                  </a:cubicBezTo>
                  <a:cubicBezTo>
                    <a:pt x="2535" y="15809"/>
                    <a:pt x="4883" y="15809"/>
                    <a:pt x="6996" y="14672"/>
                  </a:cubicBezTo>
                  <a:cubicBezTo>
                    <a:pt x="9109" y="13535"/>
                    <a:pt x="10988" y="11261"/>
                    <a:pt x="12514" y="10125"/>
                  </a:cubicBezTo>
                  <a:cubicBezTo>
                    <a:pt x="14040" y="8988"/>
                    <a:pt x="15214" y="8988"/>
                    <a:pt x="16388" y="8988"/>
                  </a:cubicBezTo>
                  <a:cubicBezTo>
                    <a:pt x="17561" y="8988"/>
                    <a:pt x="18735" y="8988"/>
                    <a:pt x="19322" y="10125"/>
                  </a:cubicBezTo>
                  <a:cubicBezTo>
                    <a:pt x="19909" y="11261"/>
                    <a:pt x="19909" y="13535"/>
                    <a:pt x="20144" y="15619"/>
                  </a:cubicBezTo>
                  <a:cubicBezTo>
                    <a:pt x="20379" y="17704"/>
                    <a:pt x="20848" y="19598"/>
                    <a:pt x="21318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2093383" y="673100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2131483" y="476250"/>
              <a:ext cx="62967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440" y="1416"/>
                  </a:moveTo>
                  <a:cubicBezTo>
                    <a:pt x="20160" y="708"/>
                    <a:pt x="20880" y="0"/>
                    <a:pt x="21240" y="0"/>
                  </a:cubicBezTo>
                  <a:cubicBezTo>
                    <a:pt x="21600" y="0"/>
                    <a:pt x="21600" y="708"/>
                    <a:pt x="19440" y="3187"/>
                  </a:cubicBezTo>
                  <a:cubicBezTo>
                    <a:pt x="17280" y="5666"/>
                    <a:pt x="12960" y="9915"/>
                    <a:pt x="9360" y="13279"/>
                  </a:cubicBezTo>
                  <a:cubicBezTo>
                    <a:pt x="5760" y="16643"/>
                    <a:pt x="2880" y="191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2236002" y="673100"/>
              <a:ext cx="155832" cy="135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200" fill="norm" stroke="1" extrusionOk="0">
                  <a:moveTo>
                    <a:pt x="1348" y="0"/>
                  </a:moveTo>
                  <a:cubicBezTo>
                    <a:pt x="765" y="5317"/>
                    <a:pt x="181" y="10634"/>
                    <a:pt x="35" y="14289"/>
                  </a:cubicBezTo>
                  <a:cubicBezTo>
                    <a:pt x="-111" y="17945"/>
                    <a:pt x="181" y="19938"/>
                    <a:pt x="1203" y="20769"/>
                  </a:cubicBezTo>
                  <a:cubicBezTo>
                    <a:pt x="2224" y="21600"/>
                    <a:pt x="3975" y="21268"/>
                    <a:pt x="5873" y="19440"/>
                  </a:cubicBezTo>
                  <a:cubicBezTo>
                    <a:pt x="7770" y="17612"/>
                    <a:pt x="9813" y="14289"/>
                    <a:pt x="10981" y="11797"/>
                  </a:cubicBezTo>
                  <a:cubicBezTo>
                    <a:pt x="12148" y="9305"/>
                    <a:pt x="12440" y="7643"/>
                    <a:pt x="12586" y="7643"/>
                  </a:cubicBezTo>
                  <a:cubicBezTo>
                    <a:pt x="12732" y="7643"/>
                    <a:pt x="12732" y="9305"/>
                    <a:pt x="12878" y="10966"/>
                  </a:cubicBezTo>
                  <a:cubicBezTo>
                    <a:pt x="13024" y="12628"/>
                    <a:pt x="13316" y="14289"/>
                    <a:pt x="14192" y="15785"/>
                  </a:cubicBezTo>
                  <a:cubicBezTo>
                    <a:pt x="15067" y="17280"/>
                    <a:pt x="16527" y="18609"/>
                    <a:pt x="17840" y="18775"/>
                  </a:cubicBezTo>
                  <a:cubicBezTo>
                    <a:pt x="19154" y="18942"/>
                    <a:pt x="20321" y="17945"/>
                    <a:pt x="21489" y="16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2436283" y="618066"/>
              <a:ext cx="412751" cy="155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2" fill="norm" stroke="1" extrusionOk="0">
                  <a:moveTo>
                    <a:pt x="0" y="9216"/>
                  </a:moveTo>
                  <a:cubicBezTo>
                    <a:pt x="665" y="9216"/>
                    <a:pt x="1329" y="9216"/>
                    <a:pt x="2049" y="10512"/>
                  </a:cubicBezTo>
                  <a:cubicBezTo>
                    <a:pt x="2769" y="11808"/>
                    <a:pt x="3545" y="14400"/>
                    <a:pt x="3988" y="16416"/>
                  </a:cubicBezTo>
                  <a:cubicBezTo>
                    <a:pt x="4431" y="18432"/>
                    <a:pt x="4542" y="19872"/>
                    <a:pt x="4320" y="20592"/>
                  </a:cubicBezTo>
                  <a:cubicBezTo>
                    <a:pt x="4098" y="21312"/>
                    <a:pt x="3545" y="21312"/>
                    <a:pt x="3102" y="20736"/>
                  </a:cubicBezTo>
                  <a:cubicBezTo>
                    <a:pt x="2658" y="20160"/>
                    <a:pt x="2326" y="19008"/>
                    <a:pt x="2548" y="16272"/>
                  </a:cubicBezTo>
                  <a:cubicBezTo>
                    <a:pt x="2769" y="13536"/>
                    <a:pt x="3545" y="9216"/>
                    <a:pt x="4763" y="6912"/>
                  </a:cubicBezTo>
                  <a:cubicBezTo>
                    <a:pt x="5982" y="4608"/>
                    <a:pt x="7643" y="4320"/>
                    <a:pt x="8751" y="4176"/>
                  </a:cubicBezTo>
                  <a:cubicBezTo>
                    <a:pt x="9858" y="4032"/>
                    <a:pt x="10412" y="4032"/>
                    <a:pt x="10855" y="4608"/>
                  </a:cubicBezTo>
                  <a:cubicBezTo>
                    <a:pt x="11298" y="5184"/>
                    <a:pt x="11631" y="6336"/>
                    <a:pt x="12074" y="6768"/>
                  </a:cubicBezTo>
                  <a:cubicBezTo>
                    <a:pt x="12517" y="7200"/>
                    <a:pt x="13071" y="6912"/>
                    <a:pt x="13514" y="5616"/>
                  </a:cubicBezTo>
                  <a:cubicBezTo>
                    <a:pt x="13957" y="4320"/>
                    <a:pt x="14289" y="2016"/>
                    <a:pt x="14123" y="864"/>
                  </a:cubicBezTo>
                  <a:cubicBezTo>
                    <a:pt x="13957" y="-288"/>
                    <a:pt x="13292" y="-288"/>
                    <a:pt x="12572" y="864"/>
                  </a:cubicBezTo>
                  <a:cubicBezTo>
                    <a:pt x="11852" y="2016"/>
                    <a:pt x="11077" y="4320"/>
                    <a:pt x="10523" y="6336"/>
                  </a:cubicBezTo>
                  <a:cubicBezTo>
                    <a:pt x="9969" y="8352"/>
                    <a:pt x="9637" y="10080"/>
                    <a:pt x="9415" y="11808"/>
                  </a:cubicBezTo>
                  <a:cubicBezTo>
                    <a:pt x="9194" y="13536"/>
                    <a:pt x="9083" y="15264"/>
                    <a:pt x="9305" y="16416"/>
                  </a:cubicBezTo>
                  <a:cubicBezTo>
                    <a:pt x="9526" y="17568"/>
                    <a:pt x="10080" y="18144"/>
                    <a:pt x="12185" y="18144"/>
                  </a:cubicBezTo>
                  <a:cubicBezTo>
                    <a:pt x="14289" y="18144"/>
                    <a:pt x="17945" y="17568"/>
                    <a:pt x="21600" y="16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505883" y="1244600"/>
              <a:ext cx="1485901" cy="12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fill="norm" stroke="1" extrusionOk="0">
                  <a:moveTo>
                    <a:pt x="0" y="12960"/>
                  </a:moveTo>
                  <a:cubicBezTo>
                    <a:pt x="215" y="15840"/>
                    <a:pt x="431" y="18720"/>
                    <a:pt x="1031" y="20160"/>
                  </a:cubicBezTo>
                  <a:cubicBezTo>
                    <a:pt x="1631" y="21600"/>
                    <a:pt x="2615" y="21600"/>
                    <a:pt x="3708" y="20160"/>
                  </a:cubicBezTo>
                  <a:cubicBezTo>
                    <a:pt x="4800" y="18720"/>
                    <a:pt x="6000" y="15840"/>
                    <a:pt x="7108" y="13680"/>
                  </a:cubicBezTo>
                  <a:cubicBezTo>
                    <a:pt x="8215" y="11520"/>
                    <a:pt x="9231" y="10080"/>
                    <a:pt x="10031" y="9900"/>
                  </a:cubicBezTo>
                  <a:cubicBezTo>
                    <a:pt x="10831" y="9720"/>
                    <a:pt x="11415" y="10800"/>
                    <a:pt x="11892" y="11880"/>
                  </a:cubicBezTo>
                  <a:cubicBezTo>
                    <a:pt x="12369" y="12960"/>
                    <a:pt x="12738" y="14040"/>
                    <a:pt x="13492" y="13320"/>
                  </a:cubicBezTo>
                  <a:cubicBezTo>
                    <a:pt x="14246" y="12600"/>
                    <a:pt x="15385" y="10080"/>
                    <a:pt x="16554" y="7920"/>
                  </a:cubicBezTo>
                  <a:cubicBezTo>
                    <a:pt x="17723" y="5760"/>
                    <a:pt x="18923" y="3960"/>
                    <a:pt x="19769" y="2700"/>
                  </a:cubicBezTo>
                  <a:cubicBezTo>
                    <a:pt x="20615" y="1440"/>
                    <a:pt x="21108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615387" y="1664944"/>
              <a:ext cx="320180" cy="177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836" fill="norm" stroke="1" extrusionOk="0">
                  <a:moveTo>
                    <a:pt x="10980" y="599"/>
                  </a:moveTo>
                  <a:cubicBezTo>
                    <a:pt x="9559" y="103"/>
                    <a:pt x="8138" y="-394"/>
                    <a:pt x="6788" y="475"/>
                  </a:cubicBezTo>
                  <a:cubicBezTo>
                    <a:pt x="5438" y="1344"/>
                    <a:pt x="4159" y="3578"/>
                    <a:pt x="3022" y="6434"/>
                  </a:cubicBezTo>
                  <a:cubicBezTo>
                    <a:pt x="1885" y="9289"/>
                    <a:pt x="891" y="12765"/>
                    <a:pt x="393" y="15247"/>
                  </a:cubicBezTo>
                  <a:cubicBezTo>
                    <a:pt x="-104" y="17730"/>
                    <a:pt x="-104" y="19220"/>
                    <a:pt x="251" y="20089"/>
                  </a:cubicBezTo>
                  <a:cubicBezTo>
                    <a:pt x="607" y="20958"/>
                    <a:pt x="1317" y="21206"/>
                    <a:pt x="3520" y="20089"/>
                  </a:cubicBezTo>
                  <a:cubicBezTo>
                    <a:pt x="5722" y="18972"/>
                    <a:pt x="9417" y="16489"/>
                    <a:pt x="11975" y="14378"/>
                  </a:cubicBezTo>
                  <a:cubicBezTo>
                    <a:pt x="14533" y="12268"/>
                    <a:pt x="15954" y="10530"/>
                    <a:pt x="16949" y="9165"/>
                  </a:cubicBezTo>
                  <a:cubicBezTo>
                    <a:pt x="17943" y="7799"/>
                    <a:pt x="18512" y="6806"/>
                    <a:pt x="18441" y="6434"/>
                  </a:cubicBezTo>
                  <a:cubicBezTo>
                    <a:pt x="18370" y="6061"/>
                    <a:pt x="17659" y="6309"/>
                    <a:pt x="16878" y="6930"/>
                  </a:cubicBezTo>
                  <a:cubicBezTo>
                    <a:pt x="16096" y="7551"/>
                    <a:pt x="15243" y="8544"/>
                    <a:pt x="14817" y="9785"/>
                  </a:cubicBezTo>
                  <a:cubicBezTo>
                    <a:pt x="14391" y="11027"/>
                    <a:pt x="14391" y="12516"/>
                    <a:pt x="14746" y="13509"/>
                  </a:cubicBezTo>
                  <a:cubicBezTo>
                    <a:pt x="15101" y="14503"/>
                    <a:pt x="15812" y="14999"/>
                    <a:pt x="16522" y="15247"/>
                  </a:cubicBezTo>
                  <a:cubicBezTo>
                    <a:pt x="17233" y="15496"/>
                    <a:pt x="17943" y="15496"/>
                    <a:pt x="18583" y="15123"/>
                  </a:cubicBezTo>
                  <a:cubicBezTo>
                    <a:pt x="19222" y="14751"/>
                    <a:pt x="19791" y="14006"/>
                    <a:pt x="20359" y="12640"/>
                  </a:cubicBezTo>
                  <a:cubicBezTo>
                    <a:pt x="20928" y="11275"/>
                    <a:pt x="21496" y="9289"/>
                    <a:pt x="21496" y="7923"/>
                  </a:cubicBezTo>
                  <a:cubicBezTo>
                    <a:pt x="21496" y="6558"/>
                    <a:pt x="20928" y="5813"/>
                    <a:pt x="20288" y="5565"/>
                  </a:cubicBezTo>
                  <a:cubicBezTo>
                    <a:pt x="19649" y="5316"/>
                    <a:pt x="18938" y="5565"/>
                    <a:pt x="18228" y="5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1026583" y="1714500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1032933" y="1631950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1087918" y="1649598"/>
              <a:ext cx="199016" cy="10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0018" fill="norm" stroke="1" extrusionOk="0">
                  <a:moveTo>
                    <a:pt x="1597" y="1521"/>
                  </a:moveTo>
                  <a:cubicBezTo>
                    <a:pt x="1597" y="5675"/>
                    <a:pt x="1597" y="9828"/>
                    <a:pt x="1370" y="13359"/>
                  </a:cubicBezTo>
                  <a:cubicBezTo>
                    <a:pt x="1142" y="16890"/>
                    <a:pt x="687" y="19798"/>
                    <a:pt x="346" y="20005"/>
                  </a:cubicBezTo>
                  <a:cubicBezTo>
                    <a:pt x="5" y="20213"/>
                    <a:pt x="-222" y="17721"/>
                    <a:pt x="346" y="14398"/>
                  </a:cubicBezTo>
                  <a:cubicBezTo>
                    <a:pt x="915" y="11075"/>
                    <a:pt x="2279" y="6921"/>
                    <a:pt x="4553" y="3805"/>
                  </a:cubicBezTo>
                  <a:cubicBezTo>
                    <a:pt x="6826" y="690"/>
                    <a:pt x="10010" y="-1387"/>
                    <a:pt x="12965" y="1105"/>
                  </a:cubicBezTo>
                  <a:cubicBezTo>
                    <a:pt x="15921" y="3598"/>
                    <a:pt x="18650" y="10659"/>
                    <a:pt x="21378" y="17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1596862" y="1435100"/>
              <a:ext cx="96472" cy="314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534" fill="norm" stroke="1" extrusionOk="0">
                  <a:moveTo>
                    <a:pt x="21401" y="0"/>
                  </a:moveTo>
                  <a:cubicBezTo>
                    <a:pt x="15297" y="3189"/>
                    <a:pt x="9192" y="6379"/>
                    <a:pt x="5436" y="9713"/>
                  </a:cubicBezTo>
                  <a:cubicBezTo>
                    <a:pt x="1679" y="13047"/>
                    <a:pt x="271" y="16526"/>
                    <a:pt x="36" y="18628"/>
                  </a:cubicBezTo>
                  <a:cubicBezTo>
                    <a:pt x="-199" y="20730"/>
                    <a:pt x="740" y="21455"/>
                    <a:pt x="2149" y="21528"/>
                  </a:cubicBezTo>
                  <a:cubicBezTo>
                    <a:pt x="3558" y="21600"/>
                    <a:pt x="5436" y="21020"/>
                    <a:pt x="7314" y="20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1559983" y="1587464"/>
              <a:ext cx="234951" cy="132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fill="norm" stroke="1" extrusionOk="0">
                  <a:moveTo>
                    <a:pt x="0" y="5068"/>
                  </a:moveTo>
                  <a:cubicBezTo>
                    <a:pt x="5254" y="5406"/>
                    <a:pt x="10508" y="5743"/>
                    <a:pt x="13622" y="5574"/>
                  </a:cubicBezTo>
                  <a:cubicBezTo>
                    <a:pt x="16735" y="5406"/>
                    <a:pt x="17708" y="4731"/>
                    <a:pt x="18584" y="3887"/>
                  </a:cubicBezTo>
                  <a:cubicBezTo>
                    <a:pt x="19459" y="3043"/>
                    <a:pt x="20238" y="2031"/>
                    <a:pt x="20141" y="1187"/>
                  </a:cubicBezTo>
                  <a:cubicBezTo>
                    <a:pt x="20043" y="343"/>
                    <a:pt x="19070" y="-332"/>
                    <a:pt x="18097" y="174"/>
                  </a:cubicBezTo>
                  <a:cubicBezTo>
                    <a:pt x="17124" y="681"/>
                    <a:pt x="16151" y="2368"/>
                    <a:pt x="15276" y="4731"/>
                  </a:cubicBezTo>
                  <a:cubicBezTo>
                    <a:pt x="14400" y="7093"/>
                    <a:pt x="13622" y="10130"/>
                    <a:pt x="13232" y="12493"/>
                  </a:cubicBezTo>
                  <a:cubicBezTo>
                    <a:pt x="12843" y="14856"/>
                    <a:pt x="12843" y="16543"/>
                    <a:pt x="13232" y="17893"/>
                  </a:cubicBezTo>
                  <a:cubicBezTo>
                    <a:pt x="13622" y="19243"/>
                    <a:pt x="14400" y="20255"/>
                    <a:pt x="15276" y="20762"/>
                  </a:cubicBezTo>
                  <a:cubicBezTo>
                    <a:pt x="16151" y="21268"/>
                    <a:pt x="17124" y="21268"/>
                    <a:pt x="18097" y="20762"/>
                  </a:cubicBezTo>
                  <a:cubicBezTo>
                    <a:pt x="19070" y="20255"/>
                    <a:pt x="20043" y="19243"/>
                    <a:pt x="20627" y="16543"/>
                  </a:cubicBezTo>
                  <a:cubicBezTo>
                    <a:pt x="21211" y="13843"/>
                    <a:pt x="21405" y="9456"/>
                    <a:pt x="21600" y="50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1845733" y="1578255"/>
              <a:ext cx="95251" cy="1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21600" y="2411"/>
                  </a:moveTo>
                  <a:cubicBezTo>
                    <a:pt x="19680" y="1429"/>
                    <a:pt x="17760" y="448"/>
                    <a:pt x="15360" y="120"/>
                  </a:cubicBezTo>
                  <a:cubicBezTo>
                    <a:pt x="12960" y="-207"/>
                    <a:pt x="10080" y="120"/>
                    <a:pt x="10080" y="1266"/>
                  </a:cubicBezTo>
                  <a:cubicBezTo>
                    <a:pt x="10080" y="2411"/>
                    <a:pt x="12960" y="4375"/>
                    <a:pt x="15120" y="6175"/>
                  </a:cubicBezTo>
                  <a:cubicBezTo>
                    <a:pt x="17280" y="7975"/>
                    <a:pt x="18720" y="9611"/>
                    <a:pt x="18480" y="11902"/>
                  </a:cubicBezTo>
                  <a:cubicBezTo>
                    <a:pt x="18240" y="14193"/>
                    <a:pt x="16320" y="17138"/>
                    <a:pt x="13920" y="18938"/>
                  </a:cubicBezTo>
                  <a:cubicBezTo>
                    <a:pt x="11520" y="20738"/>
                    <a:pt x="8640" y="21393"/>
                    <a:pt x="6240" y="21229"/>
                  </a:cubicBezTo>
                  <a:cubicBezTo>
                    <a:pt x="3840" y="21066"/>
                    <a:pt x="1920" y="20084"/>
                    <a:pt x="0" y="19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2017183" y="1559983"/>
              <a:ext cx="81606" cy="17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19938" y="1054"/>
                  </a:moveTo>
                  <a:cubicBezTo>
                    <a:pt x="16615" y="527"/>
                    <a:pt x="13292" y="0"/>
                    <a:pt x="9969" y="0"/>
                  </a:cubicBezTo>
                  <a:cubicBezTo>
                    <a:pt x="6646" y="0"/>
                    <a:pt x="3323" y="527"/>
                    <a:pt x="4431" y="3029"/>
                  </a:cubicBezTo>
                  <a:cubicBezTo>
                    <a:pt x="5538" y="5532"/>
                    <a:pt x="11077" y="10010"/>
                    <a:pt x="14954" y="12776"/>
                  </a:cubicBezTo>
                  <a:cubicBezTo>
                    <a:pt x="18831" y="15541"/>
                    <a:pt x="21046" y="16595"/>
                    <a:pt x="21323" y="17649"/>
                  </a:cubicBezTo>
                  <a:cubicBezTo>
                    <a:pt x="21600" y="18702"/>
                    <a:pt x="19938" y="19756"/>
                    <a:pt x="16062" y="20415"/>
                  </a:cubicBezTo>
                  <a:cubicBezTo>
                    <a:pt x="12185" y="21073"/>
                    <a:pt x="6092" y="213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963083" y="2108200"/>
              <a:ext cx="184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1032933" y="2184400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1032933" y="2298700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1471083" y="1987587"/>
              <a:ext cx="131898" cy="323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57" fill="norm" stroke="1" extrusionOk="0">
                  <a:moveTo>
                    <a:pt x="2057" y="6309"/>
                  </a:moveTo>
                  <a:cubicBezTo>
                    <a:pt x="2400" y="9815"/>
                    <a:pt x="2743" y="13322"/>
                    <a:pt x="2743" y="15426"/>
                  </a:cubicBezTo>
                  <a:cubicBezTo>
                    <a:pt x="2743" y="17530"/>
                    <a:pt x="2400" y="18231"/>
                    <a:pt x="1886" y="19213"/>
                  </a:cubicBezTo>
                  <a:cubicBezTo>
                    <a:pt x="1371" y="20195"/>
                    <a:pt x="686" y="21457"/>
                    <a:pt x="343" y="21457"/>
                  </a:cubicBezTo>
                  <a:cubicBezTo>
                    <a:pt x="0" y="21457"/>
                    <a:pt x="0" y="20195"/>
                    <a:pt x="343" y="17109"/>
                  </a:cubicBezTo>
                  <a:cubicBezTo>
                    <a:pt x="686" y="14023"/>
                    <a:pt x="1371" y="9114"/>
                    <a:pt x="2571" y="6028"/>
                  </a:cubicBezTo>
                  <a:cubicBezTo>
                    <a:pt x="3771" y="2943"/>
                    <a:pt x="5486" y="1680"/>
                    <a:pt x="7200" y="909"/>
                  </a:cubicBezTo>
                  <a:cubicBezTo>
                    <a:pt x="8914" y="138"/>
                    <a:pt x="10629" y="-143"/>
                    <a:pt x="12171" y="67"/>
                  </a:cubicBezTo>
                  <a:cubicBezTo>
                    <a:pt x="13714" y="278"/>
                    <a:pt x="15086" y="979"/>
                    <a:pt x="15943" y="2171"/>
                  </a:cubicBezTo>
                  <a:cubicBezTo>
                    <a:pt x="16800" y="3363"/>
                    <a:pt x="17143" y="5047"/>
                    <a:pt x="17143" y="6309"/>
                  </a:cubicBezTo>
                  <a:cubicBezTo>
                    <a:pt x="17143" y="7571"/>
                    <a:pt x="16800" y="8413"/>
                    <a:pt x="15943" y="9114"/>
                  </a:cubicBezTo>
                  <a:cubicBezTo>
                    <a:pt x="15086" y="9815"/>
                    <a:pt x="13714" y="10376"/>
                    <a:pt x="13886" y="10657"/>
                  </a:cubicBezTo>
                  <a:cubicBezTo>
                    <a:pt x="14057" y="10938"/>
                    <a:pt x="15771" y="10938"/>
                    <a:pt x="17314" y="11288"/>
                  </a:cubicBezTo>
                  <a:cubicBezTo>
                    <a:pt x="18857" y="11639"/>
                    <a:pt x="20229" y="12340"/>
                    <a:pt x="20914" y="13112"/>
                  </a:cubicBezTo>
                  <a:cubicBezTo>
                    <a:pt x="21600" y="13883"/>
                    <a:pt x="21600" y="14725"/>
                    <a:pt x="20229" y="15706"/>
                  </a:cubicBezTo>
                  <a:cubicBezTo>
                    <a:pt x="18857" y="16688"/>
                    <a:pt x="16114" y="17810"/>
                    <a:pt x="12514" y="18301"/>
                  </a:cubicBezTo>
                  <a:cubicBezTo>
                    <a:pt x="8914" y="18792"/>
                    <a:pt x="4457" y="18652"/>
                    <a:pt x="0" y="18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1610783" y="2116565"/>
              <a:ext cx="133351" cy="14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2" fill="norm" stroke="1" extrusionOk="0">
                  <a:moveTo>
                    <a:pt x="0" y="11911"/>
                  </a:moveTo>
                  <a:cubicBezTo>
                    <a:pt x="5143" y="10659"/>
                    <a:pt x="10286" y="9406"/>
                    <a:pt x="13371" y="8154"/>
                  </a:cubicBezTo>
                  <a:cubicBezTo>
                    <a:pt x="16457" y="6902"/>
                    <a:pt x="17486" y="5650"/>
                    <a:pt x="18000" y="4241"/>
                  </a:cubicBezTo>
                  <a:cubicBezTo>
                    <a:pt x="18514" y="2832"/>
                    <a:pt x="18514" y="1267"/>
                    <a:pt x="17486" y="485"/>
                  </a:cubicBezTo>
                  <a:cubicBezTo>
                    <a:pt x="16457" y="-298"/>
                    <a:pt x="14400" y="-298"/>
                    <a:pt x="11657" y="1737"/>
                  </a:cubicBezTo>
                  <a:cubicBezTo>
                    <a:pt x="8914" y="3772"/>
                    <a:pt x="5486" y="7841"/>
                    <a:pt x="3600" y="11128"/>
                  </a:cubicBezTo>
                  <a:cubicBezTo>
                    <a:pt x="1714" y="14415"/>
                    <a:pt x="1371" y="16919"/>
                    <a:pt x="2743" y="18641"/>
                  </a:cubicBezTo>
                  <a:cubicBezTo>
                    <a:pt x="4114" y="20363"/>
                    <a:pt x="7200" y="21302"/>
                    <a:pt x="10629" y="21145"/>
                  </a:cubicBezTo>
                  <a:cubicBezTo>
                    <a:pt x="14057" y="20989"/>
                    <a:pt x="17829" y="19737"/>
                    <a:pt x="21600" y="18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1794933" y="2087421"/>
              <a:ext cx="133351" cy="179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6" fill="norm" stroke="1" extrusionOk="0">
                  <a:moveTo>
                    <a:pt x="0" y="3146"/>
                  </a:moveTo>
                  <a:cubicBezTo>
                    <a:pt x="1714" y="2901"/>
                    <a:pt x="3429" y="2655"/>
                    <a:pt x="5314" y="4128"/>
                  </a:cubicBezTo>
                  <a:cubicBezTo>
                    <a:pt x="7200" y="5601"/>
                    <a:pt x="9257" y="8792"/>
                    <a:pt x="10286" y="11124"/>
                  </a:cubicBezTo>
                  <a:cubicBezTo>
                    <a:pt x="11314" y="13455"/>
                    <a:pt x="11314" y="14928"/>
                    <a:pt x="11143" y="16401"/>
                  </a:cubicBezTo>
                  <a:cubicBezTo>
                    <a:pt x="10971" y="17874"/>
                    <a:pt x="10629" y="19346"/>
                    <a:pt x="9600" y="20205"/>
                  </a:cubicBezTo>
                  <a:cubicBezTo>
                    <a:pt x="8571" y="21065"/>
                    <a:pt x="6857" y="21310"/>
                    <a:pt x="5486" y="19101"/>
                  </a:cubicBezTo>
                  <a:cubicBezTo>
                    <a:pt x="4114" y="16892"/>
                    <a:pt x="3086" y="12228"/>
                    <a:pt x="4457" y="8546"/>
                  </a:cubicBezTo>
                  <a:cubicBezTo>
                    <a:pt x="5829" y="4865"/>
                    <a:pt x="9600" y="2165"/>
                    <a:pt x="12857" y="937"/>
                  </a:cubicBezTo>
                  <a:cubicBezTo>
                    <a:pt x="16114" y="-290"/>
                    <a:pt x="18857" y="-45"/>
                    <a:pt x="21600" y="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1943893" y="2108200"/>
              <a:ext cx="7964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4334" y="0"/>
                  </a:moveTo>
                  <a:cubicBezTo>
                    <a:pt x="3766" y="5322"/>
                    <a:pt x="3198" y="10643"/>
                    <a:pt x="2345" y="14087"/>
                  </a:cubicBezTo>
                  <a:cubicBezTo>
                    <a:pt x="1492" y="17530"/>
                    <a:pt x="355" y="19096"/>
                    <a:pt x="71" y="18939"/>
                  </a:cubicBezTo>
                  <a:cubicBezTo>
                    <a:pt x="-213" y="18783"/>
                    <a:pt x="355" y="16904"/>
                    <a:pt x="1776" y="14400"/>
                  </a:cubicBezTo>
                  <a:cubicBezTo>
                    <a:pt x="3198" y="11896"/>
                    <a:pt x="5471" y="8765"/>
                    <a:pt x="8598" y="6261"/>
                  </a:cubicBezTo>
                  <a:cubicBezTo>
                    <a:pt x="11724" y="3757"/>
                    <a:pt x="15703" y="1878"/>
                    <a:pt x="17692" y="2035"/>
                  </a:cubicBezTo>
                  <a:cubicBezTo>
                    <a:pt x="19682" y="2191"/>
                    <a:pt x="19682" y="4383"/>
                    <a:pt x="19966" y="7983"/>
                  </a:cubicBezTo>
                  <a:cubicBezTo>
                    <a:pt x="20250" y="11583"/>
                    <a:pt x="20819" y="16591"/>
                    <a:pt x="213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2163745" y="1971451"/>
              <a:ext cx="126489" cy="266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209" fill="norm" stroke="1" extrusionOk="0">
                  <a:moveTo>
                    <a:pt x="21160" y="777"/>
                  </a:moveTo>
                  <a:cubicBezTo>
                    <a:pt x="19390" y="439"/>
                    <a:pt x="17619" y="102"/>
                    <a:pt x="15849" y="17"/>
                  </a:cubicBezTo>
                  <a:cubicBezTo>
                    <a:pt x="14078" y="-67"/>
                    <a:pt x="12308" y="102"/>
                    <a:pt x="9829" y="1536"/>
                  </a:cubicBezTo>
                  <a:cubicBezTo>
                    <a:pt x="7350" y="2970"/>
                    <a:pt x="4163" y="5671"/>
                    <a:pt x="2216" y="8455"/>
                  </a:cubicBezTo>
                  <a:cubicBezTo>
                    <a:pt x="268" y="11239"/>
                    <a:pt x="-440" y="14108"/>
                    <a:pt x="268" y="16386"/>
                  </a:cubicBezTo>
                  <a:cubicBezTo>
                    <a:pt x="976" y="18664"/>
                    <a:pt x="3101" y="20352"/>
                    <a:pt x="5934" y="20942"/>
                  </a:cubicBezTo>
                  <a:cubicBezTo>
                    <a:pt x="8767" y="21533"/>
                    <a:pt x="12308" y="21027"/>
                    <a:pt x="15849" y="20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2297859" y="2036097"/>
              <a:ext cx="184518" cy="40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442" fill="norm" stroke="1" extrusionOk="0">
                  <a:moveTo>
                    <a:pt x="8591" y="4461"/>
                  </a:moveTo>
                  <a:cubicBezTo>
                    <a:pt x="6892" y="5797"/>
                    <a:pt x="5193" y="7133"/>
                    <a:pt x="4223" y="9026"/>
                  </a:cubicBezTo>
                  <a:cubicBezTo>
                    <a:pt x="3252" y="10919"/>
                    <a:pt x="3009" y="13368"/>
                    <a:pt x="2766" y="15205"/>
                  </a:cubicBezTo>
                  <a:cubicBezTo>
                    <a:pt x="2524" y="17042"/>
                    <a:pt x="2281" y="18267"/>
                    <a:pt x="1796" y="19381"/>
                  </a:cubicBezTo>
                  <a:cubicBezTo>
                    <a:pt x="1310" y="20494"/>
                    <a:pt x="582" y="21496"/>
                    <a:pt x="218" y="21440"/>
                  </a:cubicBezTo>
                  <a:cubicBezTo>
                    <a:pt x="-146" y="21385"/>
                    <a:pt x="-146" y="20271"/>
                    <a:pt x="946" y="17710"/>
                  </a:cubicBezTo>
                  <a:cubicBezTo>
                    <a:pt x="2038" y="15150"/>
                    <a:pt x="4223" y="11141"/>
                    <a:pt x="6528" y="8191"/>
                  </a:cubicBezTo>
                  <a:cubicBezTo>
                    <a:pt x="8834" y="5240"/>
                    <a:pt x="11261" y="3348"/>
                    <a:pt x="12960" y="2178"/>
                  </a:cubicBezTo>
                  <a:cubicBezTo>
                    <a:pt x="14658" y="1009"/>
                    <a:pt x="15629" y="564"/>
                    <a:pt x="16843" y="286"/>
                  </a:cubicBezTo>
                  <a:cubicBezTo>
                    <a:pt x="18056" y="7"/>
                    <a:pt x="19512" y="-104"/>
                    <a:pt x="20362" y="119"/>
                  </a:cubicBezTo>
                  <a:cubicBezTo>
                    <a:pt x="21211" y="341"/>
                    <a:pt x="21454" y="898"/>
                    <a:pt x="20726" y="2178"/>
                  </a:cubicBezTo>
                  <a:cubicBezTo>
                    <a:pt x="19998" y="3459"/>
                    <a:pt x="18299" y="5463"/>
                    <a:pt x="16843" y="6688"/>
                  </a:cubicBezTo>
                  <a:cubicBezTo>
                    <a:pt x="15387" y="7912"/>
                    <a:pt x="14173" y="8358"/>
                    <a:pt x="12960" y="8636"/>
                  </a:cubicBezTo>
                  <a:cubicBezTo>
                    <a:pt x="11746" y="8915"/>
                    <a:pt x="10533" y="9026"/>
                    <a:pt x="9805" y="8636"/>
                  </a:cubicBezTo>
                  <a:cubicBezTo>
                    <a:pt x="9076" y="8247"/>
                    <a:pt x="8834" y="7356"/>
                    <a:pt x="8591" y="6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2493433" y="1968863"/>
              <a:ext cx="139498" cy="317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432" fill="norm" stroke="1" extrusionOk="0">
                  <a:moveTo>
                    <a:pt x="8576" y="404"/>
                  </a:moveTo>
                  <a:cubicBezTo>
                    <a:pt x="10165" y="118"/>
                    <a:pt x="11753" y="-168"/>
                    <a:pt x="13818" y="118"/>
                  </a:cubicBezTo>
                  <a:cubicBezTo>
                    <a:pt x="15882" y="404"/>
                    <a:pt x="18424" y="1262"/>
                    <a:pt x="19853" y="3408"/>
                  </a:cubicBezTo>
                  <a:cubicBezTo>
                    <a:pt x="21282" y="5554"/>
                    <a:pt x="21600" y="8987"/>
                    <a:pt x="18900" y="12134"/>
                  </a:cubicBezTo>
                  <a:cubicBezTo>
                    <a:pt x="16200" y="15281"/>
                    <a:pt x="10482" y="18142"/>
                    <a:pt x="6829" y="19644"/>
                  </a:cubicBezTo>
                  <a:cubicBezTo>
                    <a:pt x="3176" y="21146"/>
                    <a:pt x="1588" y="21289"/>
                    <a:pt x="0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944033" y="2701437"/>
              <a:ext cx="159844" cy="378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48" fill="norm" stroke="1" extrusionOk="0">
                  <a:moveTo>
                    <a:pt x="0" y="9208"/>
                  </a:moveTo>
                  <a:cubicBezTo>
                    <a:pt x="0" y="12568"/>
                    <a:pt x="0" y="15928"/>
                    <a:pt x="284" y="18148"/>
                  </a:cubicBezTo>
                  <a:cubicBezTo>
                    <a:pt x="568" y="20368"/>
                    <a:pt x="1137" y="21448"/>
                    <a:pt x="1421" y="21448"/>
                  </a:cubicBezTo>
                  <a:cubicBezTo>
                    <a:pt x="1705" y="21448"/>
                    <a:pt x="1705" y="20368"/>
                    <a:pt x="2132" y="17488"/>
                  </a:cubicBezTo>
                  <a:cubicBezTo>
                    <a:pt x="2558" y="14608"/>
                    <a:pt x="3411" y="9928"/>
                    <a:pt x="4263" y="6928"/>
                  </a:cubicBezTo>
                  <a:cubicBezTo>
                    <a:pt x="5116" y="3928"/>
                    <a:pt x="5968" y="2608"/>
                    <a:pt x="7816" y="1588"/>
                  </a:cubicBezTo>
                  <a:cubicBezTo>
                    <a:pt x="9663" y="568"/>
                    <a:pt x="12505" y="-152"/>
                    <a:pt x="15489" y="28"/>
                  </a:cubicBezTo>
                  <a:cubicBezTo>
                    <a:pt x="18474" y="208"/>
                    <a:pt x="21600" y="1288"/>
                    <a:pt x="21458" y="3028"/>
                  </a:cubicBezTo>
                  <a:cubicBezTo>
                    <a:pt x="21316" y="4768"/>
                    <a:pt x="17905" y="7168"/>
                    <a:pt x="14921" y="8308"/>
                  </a:cubicBezTo>
                  <a:cubicBezTo>
                    <a:pt x="11937" y="9448"/>
                    <a:pt x="9379" y="9328"/>
                    <a:pt x="6821" y="9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1242483" y="2768600"/>
              <a:ext cx="825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1261533" y="2787650"/>
              <a:ext cx="133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71" y="17169"/>
                    <a:pt x="7543" y="12738"/>
                    <a:pt x="11143" y="9138"/>
                  </a:cubicBezTo>
                  <a:cubicBezTo>
                    <a:pt x="14743" y="5538"/>
                    <a:pt x="18171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1445683" y="2724149"/>
              <a:ext cx="317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1623483" y="2571750"/>
              <a:ext cx="9525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40" y="3173"/>
                    <a:pt x="19680" y="6346"/>
                    <a:pt x="17520" y="9214"/>
                  </a:cubicBezTo>
                  <a:cubicBezTo>
                    <a:pt x="15360" y="12081"/>
                    <a:pt x="12000" y="14644"/>
                    <a:pt x="8880" y="16658"/>
                  </a:cubicBezTo>
                  <a:cubicBezTo>
                    <a:pt x="5760" y="18671"/>
                    <a:pt x="2880" y="201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1731433" y="2802165"/>
              <a:ext cx="241301" cy="145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9" fill="norm" stroke="1" extrusionOk="0">
                  <a:moveTo>
                    <a:pt x="0" y="8866"/>
                  </a:moveTo>
                  <a:cubicBezTo>
                    <a:pt x="2084" y="5824"/>
                    <a:pt x="4168" y="2781"/>
                    <a:pt x="5684" y="1260"/>
                  </a:cubicBezTo>
                  <a:cubicBezTo>
                    <a:pt x="7200" y="-261"/>
                    <a:pt x="8147" y="-261"/>
                    <a:pt x="8716" y="500"/>
                  </a:cubicBezTo>
                  <a:cubicBezTo>
                    <a:pt x="9284" y="1260"/>
                    <a:pt x="9474" y="2781"/>
                    <a:pt x="9284" y="5215"/>
                  </a:cubicBezTo>
                  <a:cubicBezTo>
                    <a:pt x="9095" y="7649"/>
                    <a:pt x="8526" y="10995"/>
                    <a:pt x="7768" y="13885"/>
                  </a:cubicBezTo>
                  <a:cubicBezTo>
                    <a:pt x="7011" y="16776"/>
                    <a:pt x="6063" y="19209"/>
                    <a:pt x="6158" y="20274"/>
                  </a:cubicBezTo>
                  <a:cubicBezTo>
                    <a:pt x="6253" y="21339"/>
                    <a:pt x="7389" y="21035"/>
                    <a:pt x="10137" y="20122"/>
                  </a:cubicBezTo>
                  <a:cubicBezTo>
                    <a:pt x="12884" y="19209"/>
                    <a:pt x="17242" y="17688"/>
                    <a:pt x="21600" y="16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Drawing"/>
          <p:cNvGrpSpPr/>
          <p:nvPr/>
        </p:nvGrpSpPr>
        <p:grpSpPr>
          <a:xfrm>
            <a:off x="2047615" y="1480729"/>
            <a:ext cx="9255385" cy="4854677"/>
            <a:chOff x="0" y="-34164"/>
            <a:chExt cx="9255384" cy="4854675"/>
          </a:xfrm>
        </p:grpSpPr>
        <p:sp>
          <p:nvSpPr>
            <p:cNvPr id="1030" name="Line"/>
            <p:cNvSpPr/>
            <p:nvPr/>
          </p:nvSpPr>
          <p:spPr>
            <a:xfrm>
              <a:off x="0" y="766081"/>
              <a:ext cx="195066" cy="756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562" fill="norm" stroke="1" extrusionOk="0">
                  <a:moveTo>
                    <a:pt x="1770" y="3944"/>
                  </a:moveTo>
                  <a:cubicBezTo>
                    <a:pt x="2467" y="5815"/>
                    <a:pt x="3164" y="7685"/>
                    <a:pt x="3512" y="9947"/>
                  </a:cubicBezTo>
                  <a:cubicBezTo>
                    <a:pt x="3860" y="12210"/>
                    <a:pt x="3860" y="14865"/>
                    <a:pt x="3860" y="16705"/>
                  </a:cubicBezTo>
                  <a:cubicBezTo>
                    <a:pt x="3860" y="18545"/>
                    <a:pt x="3860" y="19571"/>
                    <a:pt x="3860" y="20325"/>
                  </a:cubicBezTo>
                  <a:cubicBezTo>
                    <a:pt x="3860" y="21079"/>
                    <a:pt x="3860" y="21562"/>
                    <a:pt x="3860" y="21562"/>
                  </a:cubicBezTo>
                  <a:cubicBezTo>
                    <a:pt x="3860" y="21562"/>
                    <a:pt x="3860" y="21079"/>
                    <a:pt x="3396" y="19873"/>
                  </a:cubicBezTo>
                  <a:cubicBezTo>
                    <a:pt x="2931" y="18666"/>
                    <a:pt x="2002" y="16735"/>
                    <a:pt x="1306" y="14623"/>
                  </a:cubicBezTo>
                  <a:cubicBezTo>
                    <a:pt x="609" y="12512"/>
                    <a:pt x="144" y="10219"/>
                    <a:pt x="28" y="8198"/>
                  </a:cubicBezTo>
                  <a:cubicBezTo>
                    <a:pt x="-88" y="6177"/>
                    <a:pt x="144" y="4427"/>
                    <a:pt x="841" y="3190"/>
                  </a:cubicBezTo>
                  <a:cubicBezTo>
                    <a:pt x="1538" y="1953"/>
                    <a:pt x="2699" y="1229"/>
                    <a:pt x="3860" y="777"/>
                  </a:cubicBezTo>
                  <a:cubicBezTo>
                    <a:pt x="5022" y="324"/>
                    <a:pt x="6183" y="143"/>
                    <a:pt x="7577" y="53"/>
                  </a:cubicBezTo>
                  <a:cubicBezTo>
                    <a:pt x="8970" y="-38"/>
                    <a:pt x="10596" y="-38"/>
                    <a:pt x="12454" y="264"/>
                  </a:cubicBezTo>
                  <a:cubicBezTo>
                    <a:pt x="14312" y="565"/>
                    <a:pt x="16402" y="1169"/>
                    <a:pt x="18144" y="2164"/>
                  </a:cubicBezTo>
                  <a:cubicBezTo>
                    <a:pt x="19886" y="3160"/>
                    <a:pt x="21280" y="4547"/>
                    <a:pt x="21396" y="5634"/>
                  </a:cubicBezTo>
                  <a:cubicBezTo>
                    <a:pt x="21512" y="6720"/>
                    <a:pt x="20351" y="7504"/>
                    <a:pt x="17680" y="8077"/>
                  </a:cubicBezTo>
                  <a:cubicBezTo>
                    <a:pt x="15009" y="8650"/>
                    <a:pt x="10828" y="9012"/>
                    <a:pt x="8157" y="9193"/>
                  </a:cubicBezTo>
                  <a:cubicBezTo>
                    <a:pt x="5486" y="9374"/>
                    <a:pt x="4325" y="9374"/>
                    <a:pt x="3280" y="9284"/>
                  </a:cubicBezTo>
                  <a:cubicBezTo>
                    <a:pt x="2235" y="9193"/>
                    <a:pt x="1306" y="9012"/>
                    <a:pt x="1189" y="8892"/>
                  </a:cubicBezTo>
                  <a:cubicBezTo>
                    <a:pt x="1073" y="8771"/>
                    <a:pt x="1770" y="8711"/>
                    <a:pt x="2467" y="86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193934" y="1087006"/>
              <a:ext cx="154664" cy="16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0817" fill="norm" stroke="1" extrusionOk="0">
                  <a:moveTo>
                    <a:pt x="0" y="201"/>
                  </a:moveTo>
                  <a:cubicBezTo>
                    <a:pt x="1459" y="-65"/>
                    <a:pt x="2919" y="-332"/>
                    <a:pt x="5254" y="1268"/>
                  </a:cubicBezTo>
                  <a:cubicBezTo>
                    <a:pt x="7589" y="2868"/>
                    <a:pt x="10800" y="6335"/>
                    <a:pt x="12843" y="8735"/>
                  </a:cubicBezTo>
                  <a:cubicBezTo>
                    <a:pt x="14886" y="11135"/>
                    <a:pt x="15762" y="12468"/>
                    <a:pt x="17076" y="14468"/>
                  </a:cubicBezTo>
                  <a:cubicBezTo>
                    <a:pt x="18389" y="16468"/>
                    <a:pt x="20141" y="19135"/>
                    <a:pt x="20870" y="20201"/>
                  </a:cubicBezTo>
                  <a:cubicBezTo>
                    <a:pt x="21600" y="21268"/>
                    <a:pt x="21308" y="20735"/>
                    <a:pt x="21016" y="20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218800" y="1050506"/>
              <a:ext cx="133885" cy="216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417" fill="norm" stroke="1" extrusionOk="0">
                  <a:moveTo>
                    <a:pt x="21348" y="0"/>
                  </a:moveTo>
                  <a:cubicBezTo>
                    <a:pt x="19661" y="210"/>
                    <a:pt x="17973" y="419"/>
                    <a:pt x="15779" y="1992"/>
                  </a:cubicBezTo>
                  <a:cubicBezTo>
                    <a:pt x="13585" y="3565"/>
                    <a:pt x="10885" y="6501"/>
                    <a:pt x="8354" y="9437"/>
                  </a:cubicBezTo>
                  <a:cubicBezTo>
                    <a:pt x="5823" y="12373"/>
                    <a:pt x="3460" y="15309"/>
                    <a:pt x="1942" y="17511"/>
                  </a:cubicBezTo>
                  <a:cubicBezTo>
                    <a:pt x="423" y="19713"/>
                    <a:pt x="-252" y="21181"/>
                    <a:pt x="85" y="21390"/>
                  </a:cubicBezTo>
                  <a:cubicBezTo>
                    <a:pt x="423" y="21600"/>
                    <a:pt x="1773" y="20551"/>
                    <a:pt x="3123" y="19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461361" y="838693"/>
              <a:ext cx="323124" cy="292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331" fill="norm" stroke="1" extrusionOk="0">
                  <a:moveTo>
                    <a:pt x="5881" y="165"/>
                  </a:moveTo>
                  <a:cubicBezTo>
                    <a:pt x="4752" y="10"/>
                    <a:pt x="3623" y="-144"/>
                    <a:pt x="2776" y="242"/>
                  </a:cubicBezTo>
                  <a:cubicBezTo>
                    <a:pt x="1928" y="627"/>
                    <a:pt x="1364" y="1553"/>
                    <a:pt x="940" y="3945"/>
                  </a:cubicBezTo>
                  <a:cubicBezTo>
                    <a:pt x="517" y="6336"/>
                    <a:pt x="234" y="10193"/>
                    <a:pt x="93" y="13202"/>
                  </a:cubicBezTo>
                  <a:cubicBezTo>
                    <a:pt x="-48" y="16210"/>
                    <a:pt x="-48" y="18370"/>
                    <a:pt x="234" y="19682"/>
                  </a:cubicBezTo>
                  <a:cubicBezTo>
                    <a:pt x="517" y="20993"/>
                    <a:pt x="1081" y="21456"/>
                    <a:pt x="1576" y="21302"/>
                  </a:cubicBezTo>
                  <a:cubicBezTo>
                    <a:pt x="2070" y="21147"/>
                    <a:pt x="2493" y="20376"/>
                    <a:pt x="2917" y="18447"/>
                  </a:cubicBezTo>
                  <a:cubicBezTo>
                    <a:pt x="3340" y="16519"/>
                    <a:pt x="3764" y="13433"/>
                    <a:pt x="4470" y="10887"/>
                  </a:cubicBezTo>
                  <a:cubicBezTo>
                    <a:pt x="5176" y="8342"/>
                    <a:pt x="6164" y="6336"/>
                    <a:pt x="7011" y="5333"/>
                  </a:cubicBezTo>
                  <a:cubicBezTo>
                    <a:pt x="7858" y="4330"/>
                    <a:pt x="8564" y="4330"/>
                    <a:pt x="9199" y="4793"/>
                  </a:cubicBezTo>
                  <a:cubicBezTo>
                    <a:pt x="9834" y="5256"/>
                    <a:pt x="10399" y="6182"/>
                    <a:pt x="10681" y="7725"/>
                  </a:cubicBezTo>
                  <a:cubicBezTo>
                    <a:pt x="10964" y="9267"/>
                    <a:pt x="10964" y="11427"/>
                    <a:pt x="10258" y="13433"/>
                  </a:cubicBezTo>
                  <a:cubicBezTo>
                    <a:pt x="9552" y="15439"/>
                    <a:pt x="8140" y="17290"/>
                    <a:pt x="7081" y="18293"/>
                  </a:cubicBezTo>
                  <a:cubicBezTo>
                    <a:pt x="6023" y="19296"/>
                    <a:pt x="5317" y="19450"/>
                    <a:pt x="4964" y="18987"/>
                  </a:cubicBezTo>
                  <a:cubicBezTo>
                    <a:pt x="4611" y="18525"/>
                    <a:pt x="4611" y="17445"/>
                    <a:pt x="5528" y="15593"/>
                  </a:cubicBezTo>
                  <a:cubicBezTo>
                    <a:pt x="6446" y="13742"/>
                    <a:pt x="8281" y="11119"/>
                    <a:pt x="9481" y="9499"/>
                  </a:cubicBezTo>
                  <a:cubicBezTo>
                    <a:pt x="10681" y="7879"/>
                    <a:pt x="11246" y="7262"/>
                    <a:pt x="12023" y="6645"/>
                  </a:cubicBezTo>
                  <a:cubicBezTo>
                    <a:pt x="12799" y="6027"/>
                    <a:pt x="13787" y="5410"/>
                    <a:pt x="14281" y="5719"/>
                  </a:cubicBezTo>
                  <a:cubicBezTo>
                    <a:pt x="14776" y="6027"/>
                    <a:pt x="14776" y="7262"/>
                    <a:pt x="14776" y="8727"/>
                  </a:cubicBezTo>
                  <a:cubicBezTo>
                    <a:pt x="14776" y="10193"/>
                    <a:pt x="14776" y="11890"/>
                    <a:pt x="15411" y="13202"/>
                  </a:cubicBezTo>
                  <a:cubicBezTo>
                    <a:pt x="16046" y="14513"/>
                    <a:pt x="17317" y="15439"/>
                    <a:pt x="18446" y="15825"/>
                  </a:cubicBezTo>
                  <a:cubicBezTo>
                    <a:pt x="19576" y="16210"/>
                    <a:pt x="20564" y="16056"/>
                    <a:pt x="21552" y="15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803534" y="762312"/>
              <a:ext cx="118535" cy="30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5786" y="174"/>
                  </a:moveTo>
                  <a:cubicBezTo>
                    <a:pt x="8100" y="23"/>
                    <a:pt x="10414" y="-128"/>
                    <a:pt x="12150" y="174"/>
                  </a:cubicBezTo>
                  <a:cubicBezTo>
                    <a:pt x="13886" y="476"/>
                    <a:pt x="15043" y="1231"/>
                    <a:pt x="16971" y="3346"/>
                  </a:cubicBezTo>
                  <a:cubicBezTo>
                    <a:pt x="18900" y="5461"/>
                    <a:pt x="21600" y="8935"/>
                    <a:pt x="21600" y="12031"/>
                  </a:cubicBezTo>
                  <a:cubicBezTo>
                    <a:pt x="21600" y="15128"/>
                    <a:pt x="18900" y="17847"/>
                    <a:pt x="16586" y="19433"/>
                  </a:cubicBezTo>
                  <a:cubicBezTo>
                    <a:pt x="14271" y="21019"/>
                    <a:pt x="12343" y="21472"/>
                    <a:pt x="9643" y="21472"/>
                  </a:cubicBezTo>
                  <a:cubicBezTo>
                    <a:pt x="6943" y="21472"/>
                    <a:pt x="3471" y="21019"/>
                    <a:pt x="0" y="20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1019434" y="923506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1038484" y="1025106"/>
              <a:ext cx="203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1829380" y="438537"/>
              <a:ext cx="244155" cy="1064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510" fill="norm" stroke="1" extrusionOk="0">
                  <a:moveTo>
                    <a:pt x="20920" y="1074"/>
                  </a:moveTo>
                  <a:cubicBezTo>
                    <a:pt x="21107" y="860"/>
                    <a:pt x="21293" y="646"/>
                    <a:pt x="21107" y="454"/>
                  </a:cubicBezTo>
                  <a:cubicBezTo>
                    <a:pt x="20920" y="261"/>
                    <a:pt x="20362" y="90"/>
                    <a:pt x="18965" y="26"/>
                  </a:cubicBezTo>
                  <a:cubicBezTo>
                    <a:pt x="17569" y="-38"/>
                    <a:pt x="15334" y="5"/>
                    <a:pt x="12634" y="261"/>
                  </a:cubicBezTo>
                  <a:cubicBezTo>
                    <a:pt x="9934" y="518"/>
                    <a:pt x="6769" y="989"/>
                    <a:pt x="4627" y="1459"/>
                  </a:cubicBezTo>
                  <a:cubicBezTo>
                    <a:pt x="2486" y="1930"/>
                    <a:pt x="1369" y="2400"/>
                    <a:pt x="1089" y="2871"/>
                  </a:cubicBezTo>
                  <a:cubicBezTo>
                    <a:pt x="810" y="3341"/>
                    <a:pt x="1369" y="3812"/>
                    <a:pt x="3324" y="4368"/>
                  </a:cubicBezTo>
                  <a:cubicBezTo>
                    <a:pt x="5279" y="4924"/>
                    <a:pt x="8631" y="5565"/>
                    <a:pt x="10586" y="6100"/>
                  </a:cubicBezTo>
                  <a:cubicBezTo>
                    <a:pt x="12541" y="6634"/>
                    <a:pt x="13100" y="7062"/>
                    <a:pt x="13379" y="7383"/>
                  </a:cubicBezTo>
                  <a:cubicBezTo>
                    <a:pt x="13658" y="7704"/>
                    <a:pt x="13658" y="7918"/>
                    <a:pt x="12913" y="8196"/>
                  </a:cubicBezTo>
                  <a:cubicBezTo>
                    <a:pt x="12169" y="8474"/>
                    <a:pt x="10679" y="8816"/>
                    <a:pt x="9469" y="9030"/>
                  </a:cubicBezTo>
                  <a:cubicBezTo>
                    <a:pt x="8258" y="9244"/>
                    <a:pt x="7327" y="9329"/>
                    <a:pt x="7420" y="9265"/>
                  </a:cubicBezTo>
                  <a:cubicBezTo>
                    <a:pt x="7513" y="9201"/>
                    <a:pt x="8631" y="8987"/>
                    <a:pt x="9748" y="8901"/>
                  </a:cubicBezTo>
                  <a:cubicBezTo>
                    <a:pt x="10865" y="8816"/>
                    <a:pt x="11982" y="8859"/>
                    <a:pt x="13100" y="9094"/>
                  </a:cubicBezTo>
                  <a:cubicBezTo>
                    <a:pt x="14217" y="9329"/>
                    <a:pt x="15334" y="9757"/>
                    <a:pt x="15427" y="10463"/>
                  </a:cubicBezTo>
                  <a:cubicBezTo>
                    <a:pt x="15520" y="11168"/>
                    <a:pt x="14589" y="12152"/>
                    <a:pt x="12727" y="13286"/>
                  </a:cubicBezTo>
                  <a:cubicBezTo>
                    <a:pt x="10865" y="14419"/>
                    <a:pt x="8072" y="15702"/>
                    <a:pt x="5838" y="16900"/>
                  </a:cubicBezTo>
                  <a:cubicBezTo>
                    <a:pt x="3603" y="18097"/>
                    <a:pt x="1927" y="19210"/>
                    <a:pt x="996" y="19872"/>
                  </a:cubicBezTo>
                  <a:cubicBezTo>
                    <a:pt x="65" y="20535"/>
                    <a:pt x="-121" y="20749"/>
                    <a:pt x="65" y="20942"/>
                  </a:cubicBezTo>
                  <a:cubicBezTo>
                    <a:pt x="251" y="21134"/>
                    <a:pt x="810" y="21305"/>
                    <a:pt x="2207" y="21412"/>
                  </a:cubicBezTo>
                  <a:cubicBezTo>
                    <a:pt x="3603" y="21519"/>
                    <a:pt x="5838" y="21562"/>
                    <a:pt x="9189" y="21412"/>
                  </a:cubicBezTo>
                  <a:cubicBezTo>
                    <a:pt x="12541" y="21263"/>
                    <a:pt x="17010" y="20920"/>
                    <a:pt x="21479" y="20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2430340" y="271557"/>
              <a:ext cx="151195" cy="306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155" fill="norm" stroke="1" extrusionOk="0">
                  <a:moveTo>
                    <a:pt x="14720" y="2482"/>
                  </a:moveTo>
                  <a:cubicBezTo>
                    <a:pt x="14136" y="1606"/>
                    <a:pt x="13553" y="731"/>
                    <a:pt x="12531" y="293"/>
                  </a:cubicBezTo>
                  <a:cubicBezTo>
                    <a:pt x="11509" y="-145"/>
                    <a:pt x="10050" y="-145"/>
                    <a:pt x="8153" y="658"/>
                  </a:cubicBezTo>
                  <a:cubicBezTo>
                    <a:pt x="6255" y="1460"/>
                    <a:pt x="3920" y="3066"/>
                    <a:pt x="2169" y="5620"/>
                  </a:cubicBezTo>
                  <a:cubicBezTo>
                    <a:pt x="418" y="8174"/>
                    <a:pt x="-750" y="11677"/>
                    <a:pt x="564" y="14523"/>
                  </a:cubicBezTo>
                  <a:cubicBezTo>
                    <a:pt x="1877" y="17369"/>
                    <a:pt x="5672" y="19558"/>
                    <a:pt x="9466" y="20506"/>
                  </a:cubicBezTo>
                  <a:cubicBezTo>
                    <a:pt x="13261" y="21455"/>
                    <a:pt x="17055" y="21163"/>
                    <a:pt x="20850" y="208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2670905" y="345656"/>
              <a:ext cx="2493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5000" y="0"/>
                  </a:moveTo>
                  <a:cubicBezTo>
                    <a:pt x="3200" y="5280"/>
                    <a:pt x="1400" y="10560"/>
                    <a:pt x="500" y="13800"/>
                  </a:cubicBezTo>
                  <a:cubicBezTo>
                    <a:pt x="-400" y="17040"/>
                    <a:pt x="-400" y="18240"/>
                    <a:pt x="3200" y="19200"/>
                  </a:cubicBezTo>
                  <a:cubicBezTo>
                    <a:pt x="6800" y="20160"/>
                    <a:pt x="14000" y="20880"/>
                    <a:pt x="21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2752984" y="440906"/>
              <a:ext cx="146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3023041" y="297215"/>
              <a:ext cx="140498" cy="449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440" fill="norm" stroke="1" extrusionOk="0">
                  <a:moveTo>
                    <a:pt x="7120" y="5036"/>
                  </a:moveTo>
                  <a:cubicBezTo>
                    <a:pt x="5532" y="6651"/>
                    <a:pt x="3943" y="8266"/>
                    <a:pt x="2990" y="10839"/>
                  </a:cubicBezTo>
                  <a:cubicBezTo>
                    <a:pt x="2038" y="13413"/>
                    <a:pt x="1720" y="16946"/>
                    <a:pt x="1561" y="18965"/>
                  </a:cubicBezTo>
                  <a:cubicBezTo>
                    <a:pt x="1402" y="20983"/>
                    <a:pt x="1402" y="21488"/>
                    <a:pt x="1243" y="21438"/>
                  </a:cubicBezTo>
                  <a:cubicBezTo>
                    <a:pt x="1085" y="21387"/>
                    <a:pt x="767" y="20781"/>
                    <a:pt x="449" y="18561"/>
                  </a:cubicBezTo>
                  <a:cubicBezTo>
                    <a:pt x="132" y="16340"/>
                    <a:pt x="-186" y="12505"/>
                    <a:pt x="132" y="9527"/>
                  </a:cubicBezTo>
                  <a:cubicBezTo>
                    <a:pt x="449" y="6550"/>
                    <a:pt x="1402" y="4430"/>
                    <a:pt x="2990" y="2967"/>
                  </a:cubicBezTo>
                  <a:cubicBezTo>
                    <a:pt x="4579" y="1503"/>
                    <a:pt x="6802" y="695"/>
                    <a:pt x="8867" y="292"/>
                  </a:cubicBezTo>
                  <a:cubicBezTo>
                    <a:pt x="10932" y="-112"/>
                    <a:pt x="12838" y="-112"/>
                    <a:pt x="14902" y="393"/>
                  </a:cubicBezTo>
                  <a:cubicBezTo>
                    <a:pt x="16967" y="897"/>
                    <a:pt x="19190" y="1907"/>
                    <a:pt x="20302" y="3219"/>
                  </a:cubicBezTo>
                  <a:cubicBezTo>
                    <a:pt x="21414" y="4531"/>
                    <a:pt x="21414" y="6146"/>
                    <a:pt x="19826" y="7408"/>
                  </a:cubicBezTo>
                  <a:cubicBezTo>
                    <a:pt x="18238" y="8669"/>
                    <a:pt x="15061" y="9578"/>
                    <a:pt x="12520" y="10082"/>
                  </a:cubicBezTo>
                  <a:cubicBezTo>
                    <a:pt x="9979" y="10587"/>
                    <a:pt x="8073" y="10688"/>
                    <a:pt x="7120" y="10385"/>
                  </a:cubicBezTo>
                  <a:cubicBezTo>
                    <a:pt x="6167" y="10082"/>
                    <a:pt x="6167" y="9376"/>
                    <a:pt x="6167" y="8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3178434" y="221616"/>
              <a:ext cx="114570" cy="282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536" fill="norm" stroke="1" extrusionOk="0">
                  <a:moveTo>
                    <a:pt x="0" y="742"/>
                  </a:moveTo>
                  <a:cubicBezTo>
                    <a:pt x="2749" y="420"/>
                    <a:pt x="5498" y="97"/>
                    <a:pt x="8051" y="17"/>
                  </a:cubicBezTo>
                  <a:cubicBezTo>
                    <a:pt x="10604" y="-64"/>
                    <a:pt x="12960" y="97"/>
                    <a:pt x="15513" y="1790"/>
                  </a:cubicBezTo>
                  <a:cubicBezTo>
                    <a:pt x="18065" y="3482"/>
                    <a:pt x="20815" y="6706"/>
                    <a:pt x="21207" y="9769"/>
                  </a:cubicBezTo>
                  <a:cubicBezTo>
                    <a:pt x="21600" y="12832"/>
                    <a:pt x="19636" y="15733"/>
                    <a:pt x="16495" y="17667"/>
                  </a:cubicBezTo>
                  <a:cubicBezTo>
                    <a:pt x="13353" y="19602"/>
                    <a:pt x="9033" y="20569"/>
                    <a:pt x="4713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3991234" y="377406"/>
              <a:ext cx="8468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5486"/>
                    <a:pt x="21600" y="10971"/>
                    <a:pt x="21600" y="14571"/>
                  </a:cubicBezTo>
                  <a:cubicBezTo>
                    <a:pt x="21600" y="18171"/>
                    <a:pt x="10800" y="198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4010284" y="263106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4086484" y="86956"/>
              <a:ext cx="127001" cy="43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21600" y="2458"/>
                  </a:moveTo>
                  <a:cubicBezTo>
                    <a:pt x="20520" y="1611"/>
                    <a:pt x="19440" y="764"/>
                    <a:pt x="17820" y="341"/>
                  </a:cubicBezTo>
                  <a:cubicBezTo>
                    <a:pt x="16200" y="-83"/>
                    <a:pt x="14040" y="-83"/>
                    <a:pt x="12420" y="182"/>
                  </a:cubicBezTo>
                  <a:cubicBezTo>
                    <a:pt x="10800" y="446"/>
                    <a:pt x="9720" y="976"/>
                    <a:pt x="8460" y="2670"/>
                  </a:cubicBezTo>
                  <a:cubicBezTo>
                    <a:pt x="7200" y="4364"/>
                    <a:pt x="5760" y="7223"/>
                    <a:pt x="4680" y="10293"/>
                  </a:cubicBezTo>
                  <a:cubicBezTo>
                    <a:pt x="3600" y="13364"/>
                    <a:pt x="2880" y="16646"/>
                    <a:pt x="2160" y="18552"/>
                  </a:cubicBezTo>
                  <a:cubicBezTo>
                    <a:pt x="1440" y="20458"/>
                    <a:pt x="720" y="20988"/>
                    <a:pt x="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4035684" y="364706"/>
              <a:ext cx="196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58" y="14400"/>
                    <a:pt x="3716" y="7200"/>
                    <a:pt x="7316" y="3600"/>
                  </a:cubicBezTo>
                  <a:cubicBezTo>
                    <a:pt x="10916" y="0"/>
                    <a:pt x="1625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4743559" y="259663"/>
              <a:ext cx="257326" cy="186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0912" fill="norm" stroke="1" extrusionOk="0">
                  <a:moveTo>
                    <a:pt x="2910" y="6083"/>
                  </a:moveTo>
                  <a:cubicBezTo>
                    <a:pt x="3437" y="5133"/>
                    <a:pt x="3964" y="4184"/>
                    <a:pt x="4666" y="3828"/>
                  </a:cubicBezTo>
                  <a:cubicBezTo>
                    <a:pt x="5369" y="3472"/>
                    <a:pt x="6247" y="3709"/>
                    <a:pt x="7037" y="4421"/>
                  </a:cubicBezTo>
                  <a:cubicBezTo>
                    <a:pt x="7827" y="5133"/>
                    <a:pt x="8529" y="6320"/>
                    <a:pt x="8090" y="9050"/>
                  </a:cubicBezTo>
                  <a:cubicBezTo>
                    <a:pt x="7651" y="11779"/>
                    <a:pt x="6071" y="16052"/>
                    <a:pt x="4490" y="18426"/>
                  </a:cubicBezTo>
                  <a:cubicBezTo>
                    <a:pt x="2910" y="20799"/>
                    <a:pt x="1329" y="21274"/>
                    <a:pt x="539" y="20681"/>
                  </a:cubicBezTo>
                  <a:cubicBezTo>
                    <a:pt x="-251" y="20087"/>
                    <a:pt x="-251" y="18426"/>
                    <a:pt x="1066" y="15815"/>
                  </a:cubicBezTo>
                  <a:cubicBezTo>
                    <a:pt x="2383" y="13204"/>
                    <a:pt x="5017" y="9643"/>
                    <a:pt x="7476" y="7032"/>
                  </a:cubicBezTo>
                  <a:cubicBezTo>
                    <a:pt x="9934" y="4421"/>
                    <a:pt x="12217" y="2760"/>
                    <a:pt x="13798" y="1573"/>
                  </a:cubicBezTo>
                  <a:cubicBezTo>
                    <a:pt x="15378" y="386"/>
                    <a:pt x="16256" y="-326"/>
                    <a:pt x="16344" y="149"/>
                  </a:cubicBezTo>
                  <a:cubicBezTo>
                    <a:pt x="16432" y="623"/>
                    <a:pt x="15729" y="2285"/>
                    <a:pt x="15115" y="4303"/>
                  </a:cubicBezTo>
                  <a:cubicBezTo>
                    <a:pt x="14500" y="6320"/>
                    <a:pt x="13973" y="8694"/>
                    <a:pt x="14149" y="10949"/>
                  </a:cubicBezTo>
                  <a:cubicBezTo>
                    <a:pt x="14325" y="13204"/>
                    <a:pt x="15203" y="15340"/>
                    <a:pt x="16520" y="16527"/>
                  </a:cubicBezTo>
                  <a:cubicBezTo>
                    <a:pt x="17837" y="17714"/>
                    <a:pt x="19593" y="17951"/>
                    <a:pt x="21349" y="18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5140584" y="307556"/>
              <a:ext cx="69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5064384" y="409156"/>
              <a:ext cx="2349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5365844" y="307556"/>
              <a:ext cx="147275" cy="162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5995" y="0"/>
                  </a:moveTo>
                  <a:cubicBezTo>
                    <a:pt x="12344" y="842"/>
                    <a:pt x="8694" y="1683"/>
                    <a:pt x="5804" y="4909"/>
                  </a:cubicBezTo>
                  <a:cubicBezTo>
                    <a:pt x="2913" y="8135"/>
                    <a:pt x="784" y="13745"/>
                    <a:pt x="175" y="17112"/>
                  </a:cubicBezTo>
                  <a:cubicBezTo>
                    <a:pt x="-433" y="20478"/>
                    <a:pt x="480" y="21600"/>
                    <a:pt x="3826" y="21600"/>
                  </a:cubicBezTo>
                  <a:cubicBezTo>
                    <a:pt x="7173" y="21600"/>
                    <a:pt x="12953" y="20478"/>
                    <a:pt x="16452" y="18234"/>
                  </a:cubicBezTo>
                  <a:cubicBezTo>
                    <a:pt x="19950" y="15990"/>
                    <a:pt x="21167" y="12623"/>
                    <a:pt x="21167" y="9818"/>
                  </a:cubicBezTo>
                  <a:cubicBezTo>
                    <a:pt x="21167" y="7013"/>
                    <a:pt x="19950" y="4769"/>
                    <a:pt x="17364" y="3366"/>
                  </a:cubicBezTo>
                  <a:cubicBezTo>
                    <a:pt x="14778" y="1964"/>
                    <a:pt x="10823" y="1403"/>
                    <a:pt x="6868" y="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2639218" y="961174"/>
              <a:ext cx="168926" cy="50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395" fill="norm" stroke="1" extrusionOk="0">
                  <a:moveTo>
                    <a:pt x="1514" y="8966"/>
                  </a:moveTo>
                  <a:cubicBezTo>
                    <a:pt x="2041" y="11768"/>
                    <a:pt x="2568" y="14569"/>
                    <a:pt x="2568" y="16422"/>
                  </a:cubicBezTo>
                  <a:cubicBezTo>
                    <a:pt x="2568" y="18275"/>
                    <a:pt x="2041" y="19179"/>
                    <a:pt x="1646" y="19947"/>
                  </a:cubicBezTo>
                  <a:cubicBezTo>
                    <a:pt x="1251" y="20715"/>
                    <a:pt x="988" y="21348"/>
                    <a:pt x="724" y="21393"/>
                  </a:cubicBezTo>
                  <a:cubicBezTo>
                    <a:pt x="461" y="21438"/>
                    <a:pt x="197" y="20896"/>
                    <a:pt x="66" y="18862"/>
                  </a:cubicBezTo>
                  <a:cubicBezTo>
                    <a:pt x="-66" y="16829"/>
                    <a:pt x="-66" y="13304"/>
                    <a:pt x="724" y="10141"/>
                  </a:cubicBezTo>
                  <a:cubicBezTo>
                    <a:pt x="1514" y="6978"/>
                    <a:pt x="3095" y="4176"/>
                    <a:pt x="4280" y="2549"/>
                  </a:cubicBezTo>
                  <a:cubicBezTo>
                    <a:pt x="5466" y="923"/>
                    <a:pt x="6256" y="471"/>
                    <a:pt x="7441" y="200"/>
                  </a:cubicBezTo>
                  <a:cubicBezTo>
                    <a:pt x="8627" y="-72"/>
                    <a:pt x="10207" y="-162"/>
                    <a:pt x="12446" y="561"/>
                  </a:cubicBezTo>
                  <a:cubicBezTo>
                    <a:pt x="14685" y="1284"/>
                    <a:pt x="17583" y="2820"/>
                    <a:pt x="19295" y="4176"/>
                  </a:cubicBezTo>
                  <a:cubicBezTo>
                    <a:pt x="21007" y="5532"/>
                    <a:pt x="21534" y="6707"/>
                    <a:pt x="20480" y="7701"/>
                  </a:cubicBezTo>
                  <a:cubicBezTo>
                    <a:pt x="19427" y="8695"/>
                    <a:pt x="16793" y="9508"/>
                    <a:pt x="13632" y="9734"/>
                  </a:cubicBezTo>
                  <a:cubicBezTo>
                    <a:pt x="10471" y="9960"/>
                    <a:pt x="6783" y="9599"/>
                    <a:pt x="3095" y="9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3851534" y="1025106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3870584" y="910806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3991234" y="736806"/>
              <a:ext cx="127001" cy="43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21600" y="1385"/>
                  </a:moveTo>
                  <a:cubicBezTo>
                    <a:pt x="20520" y="966"/>
                    <a:pt x="19440" y="546"/>
                    <a:pt x="17280" y="284"/>
                  </a:cubicBezTo>
                  <a:cubicBezTo>
                    <a:pt x="15120" y="22"/>
                    <a:pt x="11880" y="-83"/>
                    <a:pt x="9540" y="74"/>
                  </a:cubicBezTo>
                  <a:cubicBezTo>
                    <a:pt x="7200" y="232"/>
                    <a:pt x="5760" y="651"/>
                    <a:pt x="4680" y="2119"/>
                  </a:cubicBezTo>
                  <a:cubicBezTo>
                    <a:pt x="3600" y="3587"/>
                    <a:pt x="2880" y="6103"/>
                    <a:pt x="2520" y="9092"/>
                  </a:cubicBezTo>
                  <a:cubicBezTo>
                    <a:pt x="2160" y="12080"/>
                    <a:pt x="2160" y="15540"/>
                    <a:pt x="1800" y="17690"/>
                  </a:cubicBezTo>
                  <a:cubicBezTo>
                    <a:pt x="1440" y="19839"/>
                    <a:pt x="720" y="20678"/>
                    <a:pt x="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3915034" y="999706"/>
              <a:ext cx="2349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9" y="17600"/>
                    <a:pt x="778" y="13600"/>
                    <a:pt x="2724" y="10000"/>
                  </a:cubicBezTo>
                  <a:cubicBezTo>
                    <a:pt x="4670" y="6400"/>
                    <a:pt x="8173" y="3200"/>
                    <a:pt x="11578" y="1600"/>
                  </a:cubicBezTo>
                  <a:cubicBezTo>
                    <a:pt x="14984" y="0"/>
                    <a:pt x="1829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4706107" y="889830"/>
              <a:ext cx="256678" cy="21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010" fill="norm" stroke="1" extrusionOk="0">
                  <a:moveTo>
                    <a:pt x="224" y="7043"/>
                  </a:moveTo>
                  <a:cubicBezTo>
                    <a:pt x="47" y="6005"/>
                    <a:pt x="-130" y="4966"/>
                    <a:pt x="136" y="3928"/>
                  </a:cubicBezTo>
                  <a:cubicBezTo>
                    <a:pt x="401" y="2889"/>
                    <a:pt x="1109" y="1851"/>
                    <a:pt x="2260" y="1643"/>
                  </a:cubicBezTo>
                  <a:cubicBezTo>
                    <a:pt x="3411" y="1436"/>
                    <a:pt x="5004" y="2059"/>
                    <a:pt x="6155" y="4447"/>
                  </a:cubicBezTo>
                  <a:cubicBezTo>
                    <a:pt x="7306" y="6836"/>
                    <a:pt x="8014" y="10989"/>
                    <a:pt x="7395" y="14105"/>
                  </a:cubicBezTo>
                  <a:cubicBezTo>
                    <a:pt x="6775" y="17220"/>
                    <a:pt x="4827" y="19297"/>
                    <a:pt x="3411" y="20336"/>
                  </a:cubicBezTo>
                  <a:cubicBezTo>
                    <a:pt x="1995" y="21374"/>
                    <a:pt x="1109" y="21374"/>
                    <a:pt x="844" y="19193"/>
                  </a:cubicBezTo>
                  <a:cubicBezTo>
                    <a:pt x="578" y="17012"/>
                    <a:pt x="932" y="12651"/>
                    <a:pt x="3145" y="9120"/>
                  </a:cubicBezTo>
                  <a:cubicBezTo>
                    <a:pt x="5359" y="5589"/>
                    <a:pt x="9431" y="2889"/>
                    <a:pt x="11998" y="1436"/>
                  </a:cubicBezTo>
                  <a:cubicBezTo>
                    <a:pt x="14565" y="-18"/>
                    <a:pt x="15627" y="-226"/>
                    <a:pt x="15981" y="189"/>
                  </a:cubicBezTo>
                  <a:cubicBezTo>
                    <a:pt x="16336" y="605"/>
                    <a:pt x="15981" y="1643"/>
                    <a:pt x="15273" y="3201"/>
                  </a:cubicBezTo>
                  <a:cubicBezTo>
                    <a:pt x="14565" y="4759"/>
                    <a:pt x="13503" y="6836"/>
                    <a:pt x="12972" y="8497"/>
                  </a:cubicBezTo>
                  <a:cubicBezTo>
                    <a:pt x="12440" y="10159"/>
                    <a:pt x="12440" y="11405"/>
                    <a:pt x="13945" y="12443"/>
                  </a:cubicBezTo>
                  <a:cubicBezTo>
                    <a:pt x="15450" y="13482"/>
                    <a:pt x="18460" y="14312"/>
                    <a:pt x="21470" y="15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5045334" y="929856"/>
              <a:ext cx="88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5045334" y="1050506"/>
              <a:ext cx="139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5356484" y="872706"/>
              <a:ext cx="63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829"/>
                    <a:pt x="7200" y="11657"/>
                    <a:pt x="3600" y="15257"/>
                  </a:cubicBezTo>
                  <a:cubicBezTo>
                    <a:pt x="0" y="18857"/>
                    <a:pt x="0" y="202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219334" y="2449394"/>
              <a:ext cx="150041" cy="772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547" fill="norm" stroke="1" extrusionOk="0">
                  <a:moveTo>
                    <a:pt x="0" y="8622"/>
                  </a:moveTo>
                  <a:cubicBezTo>
                    <a:pt x="300" y="10039"/>
                    <a:pt x="600" y="11455"/>
                    <a:pt x="750" y="13344"/>
                  </a:cubicBezTo>
                  <a:cubicBezTo>
                    <a:pt x="900" y="15232"/>
                    <a:pt x="900" y="17593"/>
                    <a:pt x="900" y="18921"/>
                  </a:cubicBezTo>
                  <a:cubicBezTo>
                    <a:pt x="900" y="20249"/>
                    <a:pt x="900" y="20544"/>
                    <a:pt x="900" y="20868"/>
                  </a:cubicBezTo>
                  <a:cubicBezTo>
                    <a:pt x="900" y="21193"/>
                    <a:pt x="900" y="21547"/>
                    <a:pt x="900" y="21547"/>
                  </a:cubicBezTo>
                  <a:cubicBezTo>
                    <a:pt x="900" y="21547"/>
                    <a:pt x="900" y="21193"/>
                    <a:pt x="900" y="19717"/>
                  </a:cubicBezTo>
                  <a:cubicBezTo>
                    <a:pt x="900" y="18242"/>
                    <a:pt x="900" y="15645"/>
                    <a:pt x="900" y="13078"/>
                  </a:cubicBezTo>
                  <a:cubicBezTo>
                    <a:pt x="900" y="10511"/>
                    <a:pt x="900" y="7973"/>
                    <a:pt x="1500" y="5937"/>
                  </a:cubicBezTo>
                  <a:cubicBezTo>
                    <a:pt x="2100" y="3901"/>
                    <a:pt x="3300" y="2367"/>
                    <a:pt x="4500" y="1452"/>
                  </a:cubicBezTo>
                  <a:cubicBezTo>
                    <a:pt x="5700" y="537"/>
                    <a:pt x="6900" y="242"/>
                    <a:pt x="8250" y="95"/>
                  </a:cubicBezTo>
                  <a:cubicBezTo>
                    <a:pt x="9600" y="-53"/>
                    <a:pt x="11100" y="-53"/>
                    <a:pt x="13050" y="272"/>
                  </a:cubicBezTo>
                  <a:cubicBezTo>
                    <a:pt x="15000" y="596"/>
                    <a:pt x="17400" y="1245"/>
                    <a:pt x="19050" y="2249"/>
                  </a:cubicBezTo>
                  <a:cubicBezTo>
                    <a:pt x="20700" y="3252"/>
                    <a:pt x="21600" y="4609"/>
                    <a:pt x="21150" y="5672"/>
                  </a:cubicBezTo>
                  <a:cubicBezTo>
                    <a:pt x="20700" y="6734"/>
                    <a:pt x="18900" y="7501"/>
                    <a:pt x="16350" y="8121"/>
                  </a:cubicBezTo>
                  <a:cubicBezTo>
                    <a:pt x="13800" y="8740"/>
                    <a:pt x="10500" y="9213"/>
                    <a:pt x="8100" y="9419"/>
                  </a:cubicBezTo>
                  <a:cubicBezTo>
                    <a:pt x="5700" y="9626"/>
                    <a:pt x="4200" y="9567"/>
                    <a:pt x="2700" y="9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447934" y="2706195"/>
              <a:ext cx="158751" cy="154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fill="norm" stroke="1" extrusionOk="0">
                  <a:moveTo>
                    <a:pt x="0" y="229"/>
                  </a:moveTo>
                  <a:cubicBezTo>
                    <a:pt x="1440" y="-63"/>
                    <a:pt x="2880" y="-355"/>
                    <a:pt x="4752" y="1250"/>
                  </a:cubicBezTo>
                  <a:cubicBezTo>
                    <a:pt x="6624" y="2856"/>
                    <a:pt x="8928" y="6359"/>
                    <a:pt x="11808" y="10007"/>
                  </a:cubicBezTo>
                  <a:cubicBezTo>
                    <a:pt x="14688" y="13656"/>
                    <a:pt x="18144" y="17450"/>
                    <a:pt x="21600" y="21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515340" y="2650706"/>
              <a:ext cx="129445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21306" y="0"/>
                  </a:moveTo>
                  <a:cubicBezTo>
                    <a:pt x="19216" y="185"/>
                    <a:pt x="17125" y="369"/>
                    <a:pt x="14338" y="1938"/>
                  </a:cubicBezTo>
                  <a:cubicBezTo>
                    <a:pt x="11551" y="3508"/>
                    <a:pt x="8067" y="6462"/>
                    <a:pt x="5454" y="8954"/>
                  </a:cubicBezTo>
                  <a:cubicBezTo>
                    <a:pt x="2841" y="11446"/>
                    <a:pt x="1100" y="13477"/>
                    <a:pt x="403" y="15508"/>
                  </a:cubicBezTo>
                  <a:cubicBezTo>
                    <a:pt x="-294" y="17538"/>
                    <a:pt x="54" y="19569"/>
                    <a:pt x="4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795969" y="2406043"/>
              <a:ext cx="96466" cy="37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31" fill="norm" stroke="1" extrusionOk="0">
                  <a:moveTo>
                    <a:pt x="21400" y="1991"/>
                  </a:moveTo>
                  <a:cubicBezTo>
                    <a:pt x="20930" y="1151"/>
                    <a:pt x="20461" y="311"/>
                    <a:pt x="19287" y="71"/>
                  </a:cubicBezTo>
                  <a:cubicBezTo>
                    <a:pt x="18113" y="-169"/>
                    <a:pt x="16235" y="191"/>
                    <a:pt x="13417" y="1331"/>
                  </a:cubicBezTo>
                  <a:cubicBezTo>
                    <a:pt x="10600" y="2471"/>
                    <a:pt x="6843" y="4391"/>
                    <a:pt x="4261" y="7031"/>
                  </a:cubicBezTo>
                  <a:cubicBezTo>
                    <a:pt x="1678" y="9671"/>
                    <a:pt x="270" y="13031"/>
                    <a:pt x="35" y="15431"/>
                  </a:cubicBezTo>
                  <a:cubicBezTo>
                    <a:pt x="-200" y="17831"/>
                    <a:pt x="739" y="19271"/>
                    <a:pt x="3322" y="20171"/>
                  </a:cubicBezTo>
                  <a:cubicBezTo>
                    <a:pt x="5904" y="21071"/>
                    <a:pt x="10130" y="21431"/>
                    <a:pt x="12948" y="21431"/>
                  </a:cubicBezTo>
                  <a:cubicBezTo>
                    <a:pt x="15765" y="21431"/>
                    <a:pt x="17174" y="21071"/>
                    <a:pt x="18583" y="20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928090" y="2509179"/>
              <a:ext cx="243745" cy="22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065" fill="norm" stroke="1" extrusionOk="0">
                  <a:moveTo>
                    <a:pt x="215" y="4373"/>
                  </a:moveTo>
                  <a:cubicBezTo>
                    <a:pt x="29" y="2973"/>
                    <a:pt x="-157" y="1573"/>
                    <a:pt x="215" y="773"/>
                  </a:cubicBezTo>
                  <a:cubicBezTo>
                    <a:pt x="588" y="-27"/>
                    <a:pt x="1519" y="-227"/>
                    <a:pt x="2822" y="273"/>
                  </a:cubicBezTo>
                  <a:cubicBezTo>
                    <a:pt x="4126" y="773"/>
                    <a:pt x="5802" y="1973"/>
                    <a:pt x="6826" y="4973"/>
                  </a:cubicBezTo>
                  <a:cubicBezTo>
                    <a:pt x="7850" y="7973"/>
                    <a:pt x="8222" y="12773"/>
                    <a:pt x="8036" y="15673"/>
                  </a:cubicBezTo>
                  <a:cubicBezTo>
                    <a:pt x="7850" y="18573"/>
                    <a:pt x="7105" y="19573"/>
                    <a:pt x="6267" y="20273"/>
                  </a:cubicBezTo>
                  <a:cubicBezTo>
                    <a:pt x="5429" y="20973"/>
                    <a:pt x="4498" y="21373"/>
                    <a:pt x="4033" y="20773"/>
                  </a:cubicBezTo>
                  <a:cubicBezTo>
                    <a:pt x="3567" y="20173"/>
                    <a:pt x="3567" y="18573"/>
                    <a:pt x="4871" y="15573"/>
                  </a:cubicBezTo>
                  <a:cubicBezTo>
                    <a:pt x="6174" y="12573"/>
                    <a:pt x="8781" y="8173"/>
                    <a:pt x="10364" y="5473"/>
                  </a:cubicBezTo>
                  <a:cubicBezTo>
                    <a:pt x="11946" y="2773"/>
                    <a:pt x="12505" y="1773"/>
                    <a:pt x="12505" y="2273"/>
                  </a:cubicBezTo>
                  <a:cubicBezTo>
                    <a:pt x="12505" y="2773"/>
                    <a:pt x="11946" y="4773"/>
                    <a:pt x="11667" y="6873"/>
                  </a:cubicBezTo>
                  <a:cubicBezTo>
                    <a:pt x="11388" y="8973"/>
                    <a:pt x="11388" y="11173"/>
                    <a:pt x="11667" y="12673"/>
                  </a:cubicBezTo>
                  <a:cubicBezTo>
                    <a:pt x="11946" y="14173"/>
                    <a:pt x="12505" y="14973"/>
                    <a:pt x="14181" y="15473"/>
                  </a:cubicBezTo>
                  <a:cubicBezTo>
                    <a:pt x="15857" y="15973"/>
                    <a:pt x="18650" y="16173"/>
                    <a:pt x="21443" y="16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1228984" y="2384006"/>
              <a:ext cx="51958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2" h="21600" fill="norm" stroke="1" extrusionOk="0">
                  <a:moveTo>
                    <a:pt x="0" y="0"/>
                  </a:moveTo>
                  <a:cubicBezTo>
                    <a:pt x="7477" y="2685"/>
                    <a:pt x="14954" y="5369"/>
                    <a:pt x="18277" y="8481"/>
                  </a:cubicBezTo>
                  <a:cubicBezTo>
                    <a:pt x="21600" y="11593"/>
                    <a:pt x="20769" y="15132"/>
                    <a:pt x="17446" y="17390"/>
                  </a:cubicBezTo>
                  <a:cubicBezTo>
                    <a:pt x="14123" y="19647"/>
                    <a:pt x="8308" y="20624"/>
                    <a:pt x="24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1498774" y="2542756"/>
              <a:ext cx="21281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2254" y="0"/>
                  </a:moveTo>
                  <a:cubicBezTo>
                    <a:pt x="1185" y="1800"/>
                    <a:pt x="116" y="3600"/>
                    <a:pt x="9" y="7200"/>
                  </a:cubicBezTo>
                  <a:cubicBezTo>
                    <a:pt x="-98" y="10800"/>
                    <a:pt x="757" y="16200"/>
                    <a:pt x="4500" y="18900"/>
                  </a:cubicBezTo>
                  <a:cubicBezTo>
                    <a:pt x="8243" y="21600"/>
                    <a:pt x="14872" y="21600"/>
                    <a:pt x="215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1546484" y="2638006"/>
              <a:ext cx="2286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5709"/>
                    <a:pt x="6400" y="9818"/>
                    <a:pt x="10000" y="6218"/>
                  </a:cubicBezTo>
                  <a:cubicBezTo>
                    <a:pt x="13600" y="2618"/>
                    <a:pt x="17600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6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232784" y="-34165"/>
              <a:ext cx="357718" cy="1592672"/>
            </a:xfrm>
            <a:prstGeom prst="rect">
              <a:avLst/>
            </a:prstGeom>
            <a:effectLst/>
          </p:spPr>
        </p:pic>
        <p:sp>
          <p:nvSpPr>
            <p:cNvPr id="1070" name="Line"/>
            <p:cNvSpPr/>
            <p:nvPr/>
          </p:nvSpPr>
          <p:spPr>
            <a:xfrm>
              <a:off x="2540997" y="2383524"/>
              <a:ext cx="142138" cy="381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508" fill="norm" stroke="1" extrusionOk="0">
                  <a:moveTo>
                    <a:pt x="21330" y="2891"/>
                  </a:moveTo>
                  <a:cubicBezTo>
                    <a:pt x="21330" y="2295"/>
                    <a:pt x="21330" y="1698"/>
                    <a:pt x="20695" y="1161"/>
                  </a:cubicBezTo>
                  <a:cubicBezTo>
                    <a:pt x="20059" y="624"/>
                    <a:pt x="18789" y="147"/>
                    <a:pt x="17359" y="27"/>
                  </a:cubicBezTo>
                  <a:cubicBezTo>
                    <a:pt x="15930" y="-92"/>
                    <a:pt x="14342" y="147"/>
                    <a:pt x="11801" y="1459"/>
                  </a:cubicBezTo>
                  <a:cubicBezTo>
                    <a:pt x="9259" y="2772"/>
                    <a:pt x="5765" y="5159"/>
                    <a:pt x="3383" y="8083"/>
                  </a:cubicBezTo>
                  <a:cubicBezTo>
                    <a:pt x="1001" y="11006"/>
                    <a:pt x="-270" y="14467"/>
                    <a:pt x="48" y="16794"/>
                  </a:cubicBezTo>
                  <a:cubicBezTo>
                    <a:pt x="365" y="19121"/>
                    <a:pt x="2271" y="20315"/>
                    <a:pt x="5448" y="20911"/>
                  </a:cubicBezTo>
                  <a:cubicBezTo>
                    <a:pt x="8624" y="21508"/>
                    <a:pt x="13071" y="21508"/>
                    <a:pt x="17518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2835534" y="2466556"/>
              <a:ext cx="190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444"/>
                    <a:pt x="4800" y="10888"/>
                    <a:pt x="8400" y="14488"/>
                  </a:cubicBezTo>
                  <a:cubicBezTo>
                    <a:pt x="12000" y="18088"/>
                    <a:pt x="16800" y="1984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3086274" y="2555456"/>
              <a:ext cx="23186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070" y="21600"/>
                  </a:moveTo>
                  <a:cubicBezTo>
                    <a:pt x="1088" y="19800"/>
                    <a:pt x="106" y="18000"/>
                    <a:pt x="8" y="16200"/>
                  </a:cubicBezTo>
                  <a:cubicBezTo>
                    <a:pt x="-90" y="14400"/>
                    <a:pt x="695" y="12600"/>
                    <a:pt x="3837" y="10500"/>
                  </a:cubicBezTo>
                  <a:cubicBezTo>
                    <a:pt x="6979" y="8400"/>
                    <a:pt x="12477" y="6000"/>
                    <a:pt x="15815" y="4200"/>
                  </a:cubicBezTo>
                  <a:cubicBezTo>
                    <a:pt x="19154" y="2400"/>
                    <a:pt x="20332" y="1200"/>
                    <a:pt x="215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3438784" y="2428868"/>
              <a:ext cx="304801" cy="20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1" fill="norm" stroke="1" extrusionOk="0">
                  <a:moveTo>
                    <a:pt x="0" y="2575"/>
                  </a:moveTo>
                  <a:cubicBezTo>
                    <a:pt x="2550" y="2575"/>
                    <a:pt x="5100" y="2575"/>
                    <a:pt x="6900" y="3448"/>
                  </a:cubicBezTo>
                  <a:cubicBezTo>
                    <a:pt x="8700" y="4321"/>
                    <a:pt x="9750" y="6066"/>
                    <a:pt x="9750" y="8794"/>
                  </a:cubicBezTo>
                  <a:cubicBezTo>
                    <a:pt x="9750" y="11521"/>
                    <a:pt x="8700" y="15230"/>
                    <a:pt x="7800" y="17412"/>
                  </a:cubicBezTo>
                  <a:cubicBezTo>
                    <a:pt x="6900" y="19594"/>
                    <a:pt x="6150" y="20248"/>
                    <a:pt x="5325" y="20684"/>
                  </a:cubicBezTo>
                  <a:cubicBezTo>
                    <a:pt x="4500" y="21121"/>
                    <a:pt x="3600" y="21339"/>
                    <a:pt x="3150" y="20903"/>
                  </a:cubicBezTo>
                  <a:cubicBezTo>
                    <a:pt x="2700" y="20466"/>
                    <a:pt x="2700" y="19375"/>
                    <a:pt x="3825" y="16321"/>
                  </a:cubicBezTo>
                  <a:cubicBezTo>
                    <a:pt x="4950" y="13266"/>
                    <a:pt x="7200" y="8248"/>
                    <a:pt x="8700" y="5303"/>
                  </a:cubicBezTo>
                  <a:cubicBezTo>
                    <a:pt x="10200" y="2357"/>
                    <a:pt x="10950" y="1484"/>
                    <a:pt x="11775" y="830"/>
                  </a:cubicBezTo>
                  <a:cubicBezTo>
                    <a:pt x="12600" y="175"/>
                    <a:pt x="13500" y="-261"/>
                    <a:pt x="13950" y="175"/>
                  </a:cubicBezTo>
                  <a:cubicBezTo>
                    <a:pt x="14400" y="612"/>
                    <a:pt x="14400" y="1921"/>
                    <a:pt x="14475" y="4430"/>
                  </a:cubicBezTo>
                  <a:cubicBezTo>
                    <a:pt x="14550" y="6939"/>
                    <a:pt x="14700" y="10648"/>
                    <a:pt x="15375" y="13375"/>
                  </a:cubicBezTo>
                  <a:cubicBezTo>
                    <a:pt x="16050" y="16103"/>
                    <a:pt x="17250" y="17848"/>
                    <a:pt x="18375" y="18612"/>
                  </a:cubicBezTo>
                  <a:cubicBezTo>
                    <a:pt x="19500" y="19375"/>
                    <a:pt x="20550" y="19157"/>
                    <a:pt x="21600" y="18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3788034" y="2332718"/>
              <a:ext cx="84282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507" fill="norm" stroke="1" extrusionOk="0">
                  <a:moveTo>
                    <a:pt x="0" y="1120"/>
                  </a:moveTo>
                  <a:cubicBezTo>
                    <a:pt x="1580" y="635"/>
                    <a:pt x="3161" y="150"/>
                    <a:pt x="5268" y="28"/>
                  </a:cubicBezTo>
                  <a:cubicBezTo>
                    <a:pt x="7376" y="-93"/>
                    <a:pt x="10010" y="150"/>
                    <a:pt x="13171" y="1363"/>
                  </a:cubicBezTo>
                  <a:cubicBezTo>
                    <a:pt x="16332" y="2577"/>
                    <a:pt x="20020" y="4761"/>
                    <a:pt x="20810" y="7552"/>
                  </a:cubicBezTo>
                  <a:cubicBezTo>
                    <a:pt x="21600" y="10343"/>
                    <a:pt x="19493" y="13741"/>
                    <a:pt x="16595" y="16168"/>
                  </a:cubicBezTo>
                  <a:cubicBezTo>
                    <a:pt x="13698" y="18595"/>
                    <a:pt x="10010" y="20051"/>
                    <a:pt x="6322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3978534" y="2549106"/>
              <a:ext cx="50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4264760" y="2314264"/>
              <a:ext cx="113825" cy="341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252" fill="norm" stroke="1" extrusionOk="0">
                  <a:moveTo>
                    <a:pt x="21119" y="3550"/>
                  </a:moveTo>
                  <a:cubicBezTo>
                    <a:pt x="20726" y="2891"/>
                    <a:pt x="20334" y="2233"/>
                    <a:pt x="19352" y="1574"/>
                  </a:cubicBezTo>
                  <a:cubicBezTo>
                    <a:pt x="18370" y="916"/>
                    <a:pt x="16799" y="257"/>
                    <a:pt x="15032" y="60"/>
                  </a:cubicBezTo>
                  <a:cubicBezTo>
                    <a:pt x="13264" y="-138"/>
                    <a:pt x="11301" y="125"/>
                    <a:pt x="8944" y="1377"/>
                  </a:cubicBezTo>
                  <a:cubicBezTo>
                    <a:pt x="6588" y="2628"/>
                    <a:pt x="3839" y="4867"/>
                    <a:pt x="2072" y="7830"/>
                  </a:cubicBezTo>
                  <a:cubicBezTo>
                    <a:pt x="304" y="10794"/>
                    <a:pt x="-481" y="14482"/>
                    <a:pt x="304" y="16918"/>
                  </a:cubicBezTo>
                  <a:cubicBezTo>
                    <a:pt x="1090" y="19355"/>
                    <a:pt x="3446" y="20540"/>
                    <a:pt x="6588" y="21001"/>
                  </a:cubicBezTo>
                  <a:cubicBezTo>
                    <a:pt x="9730" y="21462"/>
                    <a:pt x="13657" y="21199"/>
                    <a:pt x="17584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4454784" y="2408672"/>
              <a:ext cx="25401" cy="222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6" fill="norm" stroke="1" extrusionOk="0">
                  <a:moveTo>
                    <a:pt x="0" y="2492"/>
                  </a:moveTo>
                  <a:cubicBezTo>
                    <a:pt x="1800" y="1079"/>
                    <a:pt x="3600" y="-334"/>
                    <a:pt x="3600" y="70"/>
                  </a:cubicBezTo>
                  <a:cubicBezTo>
                    <a:pt x="3600" y="473"/>
                    <a:pt x="1800" y="2694"/>
                    <a:pt x="4500" y="6530"/>
                  </a:cubicBezTo>
                  <a:cubicBezTo>
                    <a:pt x="7200" y="10365"/>
                    <a:pt x="14400" y="15816"/>
                    <a:pt x="21600" y="21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4530984" y="2491956"/>
              <a:ext cx="133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14" y="15300"/>
                    <a:pt x="3429" y="9000"/>
                    <a:pt x="7029" y="5400"/>
                  </a:cubicBezTo>
                  <a:cubicBezTo>
                    <a:pt x="10629" y="1800"/>
                    <a:pt x="16114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4789218" y="2379610"/>
              <a:ext cx="130573" cy="526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480" fill="norm" stroke="1" extrusionOk="0">
                  <a:moveTo>
                    <a:pt x="6514" y="4586"/>
                  </a:moveTo>
                  <a:cubicBezTo>
                    <a:pt x="5486" y="6659"/>
                    <a:pt x="4457" y="8733"/>
                    <a:pt x="3943" y="11411"/>
                  </a:cubicBezTo>
                  <a:cubicBezTo>
                    <a:pt x="3429" y="14090"/>
                    <a:pt x="3429" y="17373"/>
                    <a:pt x="3429" y="19230"/>
                  </a:cubicBezTo>
                  <a:cubicBezTo>
                    <a:pt x="3429" y="21088"/>
                    <a:pt x="3429" y="21520"/>
                    <a:pt x="3086" y="21477"/>
                  </a:cubicBezTo>
                  <a:cubicBezTo>
                    <a:pt x="2743" y="21434"/>
                    <a:pt x="2057" y="20915"/>
                    <a:pt x="1371" y="19101"/>
                  </a:cubicBezTo>
                  <a:cubicBezTo>
                    <a:pt x="686" y="17286"/>
                    <a:pt x="0" y="14176"/>
                    <a:pt x="0" y="11282"/>
                  </a:cubicBezTo>
                  <a:cubicBezTo>
                    <a:pt x="0" y="8387"/>
                    <a:pt x="686" y="5709"/>
                    <a:pt x="1371" y="4067"/>
                  </a:cubicBezTo>
                  <a:cubicBezTo>
                    <a:pt x="2057" y="2426"/>
                    <a:pt x="2743" y="1821"/>
                    <a:pt x="3600" y="1302"/>
                  </a:cubicBezTo>
                  <a:cubicBezTo>
                    <a:pt x="4457" y="784"/>
                    <a:pt x="5486" y="352"/>
                    <a:pt x="6857" y="136"/>
                  </a:cubicBezTo>
                  <a:cubicBezTo>
                    <a:pt x="8229" y="-80"/>
                    <a:pt x="9943" y="-80"/>
                    <a:pt x="12343" y="438"/>
                  </a:cubicBezTo>
                  <a:cubicBezTo>
                    <a:pt x="14743" y="957"/>
                    <a:pt x="17829" y="1994"/>
                    <a:pt x="19543" y="3290"/>
                  </a:cubicBezTo>
                  <a:cubicBezTo>
                    <a:pt x="21257" y="4586"/>
                    <a:pt x="21600" y="6141"/>
                    <a:pt x="20571" y="7221"/>
                  </a:cubicBezTo>
                  <a:cubicBezTo>
                    <a:pt x="19543" y="8301"/>
                    <a:pt x="17143" y="8906"/>
                    <a:pt x="14914" y="9294"/>
                  </a:cubicBezTo>
                  <a:cubicBezTo>
                    <a:pt x="12686" y="9683"/>
                    <a:pt x="10629" y="9856"/>
                    <a:pt x="9086" y="9640"/>
                  </a:cubicBezTo>
                  <a:cubicBezTo>
                    <a:pt x="7543" y="9424"/>
                    <a:pt x="6514" y="8819"/>
                    <a:pt x="5486" y="8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4950084" y="2269706"/>
              <a:ext cx="154167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0" y="0"/>
                  </a:moveTo>
                  <a:cubicBezTo>
                    <a:pt x="3168" y="97"/>
                    <a:pt x="6336" y="195"/>
                    <a:pt x="9936" y="1362"/>
                  </a:cubicBezTo>
                  <a:cubicBezTo>
                    <a:pt x="13536" y="2530"/>
                    <a:pt x="17568" y="4768"/>
                    <a:pt x="19584" y="7200"/>
                  </a:cubicBezTo>
                  <a:cubicBezTo>
                    <a:pt x="21600" y="9632"/>
                    <a:pt x="21600" y="12259"/>
                    <a:pt x="18432" y="14692"/>
                  </a:cubicBezTo>
                  <a:cubicBezTo>
                    <a:pt x="15264" y="17124"/>
                    <a:pt x="8928" y="19362"/>
                    <a:pt x="25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5518319" y="2498306"/>
              <a:ext cx="27631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600" fill="norm" stroke="1" extrusionOk="0">
                  <a:moveTo>
                    <a:pt x="1244" y="21600"/>
                  </a:moveTo>
                  <a:cubicBezTo>
                    <a:pt x="585" y="17018"/>
                    <a:pt x="-75" y="12436"/>
                    <a:pt x="7" y="10145"/>
                  </a:cubicBezTo>
                  <a:cubicBezTo>
                    <a:pt x="90" y="7855"/>
                    <a:pt x="914" y="7855"/>
                    <a:pt x="4130" y="6873"/>
                  </a:cubicBezTo>
                  <a:cubicBezTo>
                    <a:pt x="7345" y="5891"/>
                    <a:pt x="12951" y="3927"/>
                    <a:pt x="16249" y="2618"/>
                  </a:cubicBezTo>
                  <a:cubicBezTo>
                    <a:pt x="19546" y="1309"/>
                    <a:pt x="20536" y="655"/>
                    <a:pt x="215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5680334" y="2415756"/>
              <a:ext cx="317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4629"/>
                    <a:pt x="2880" y="9257"/>
                    <a:pt x="6480" y="12857"/>
                  </a:cubicBezTo>
                  <a:cubicBezTo>
                    <a:pt x="10080" y="16457"/>
                    <a:pt x="15840" y="190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6074034" y="2373422"/>
              <a:ext cx="247651" cy="24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6010"/>
                  </a:moveTo>
                  <a:cubicBezTo>
                    <a:pt x="554" y="5071"/>
                    <a:pt x="1108" y="4132"/>
                    <a:pt x="2400" y="3663"/>
                  </a:cubicBezTo>
                  <a:cubicBezTo>
                    <a:pt x="3692" y="3193"/>
                    <a:pt x="5723" y="3193"/>
                    <a:pt x="7385" y="4696"/>
                  </a:cubicBezTo>
                  <a:cubicBezTo>
                    <a:pt x="9046" y="6198"/>
                    <a:pt x="10338" y="9203"/>
                    <a:pt x="9877" y="12209"/>
                  </a:cubicBezTo>
                  <a:cubicBezTo>
                    <a:pt x="9415" y="15214"/>
                    <a:pt x="7200" y="18219"/>
                    <a:pt x="5631" y="19816"/>
                  </a:cubicBezTo>
                  <a:cubicBezTo>
                    <a:pt x="4062" y="21412"/>
                    <a:pt x="3138" y="21600"/>
                    <a:pt x="2677" y="21224"/>
                  </a:cubicBezTo>
                  <a:cubicBezTo>
                    <a:pt x="2215" y="20849"/>
                    <a:pt x="2215" y="19910"/>
                    <a:pt x="3415" y="17656"/>
                  </a:cubicBezTo>
                  <a:cubicBezTo>
                    <a:pt x="4615" y="15402"/>
                    <a:pt x="7015" y="11833"/>
                    <a:pt x="9323" y="9110"/>
                  </a:cubicBezTo>
                  <a:cubicBezTo>
                    <a:pt x="11631" y="6386"/>
                    <a:pt x="13846" y="4508"/>
                    <a:pt x="15508" y="2911"/>
                  </a:cubicBezTo>
                  <a:cubicBezTo>
                    <a:pt x="17169" y="1315"/>
                    <a:pt x="18277" y="0"/>
                    <a:pt x="18462" y="0"/>
                  </a:cubicBezTo>
                  <a:cubicBezTo>
                    <a:pt x="18646" y="0"/>
                    <a:pt x="17908" y="1315"/>
                    <a:pt x="17077" y="3475"/>
                  </a:cubicBezTo>
                  <a:cubicBezTo>
                    <a:pt x="16246" y="5635"/>
                    <a:pt x="15323" y="8640"/>
                    <a:pt x="15231" y="11270"/>
                  </a:cubicBezTo>
                  <a:cubicBezTo>
                    <a:pt x="15138" y="13899"/>
                    <a:pt x="15877" y="16153"/>
                    <a:pt x="17077" y="17562"/>
                  </a:cubicBezTo>
                  <a:cubicBezTo>
                    <a:pt x="18277" y="18970"/>
                    <a:pt x="19938" y="19534"/>
                    <a:pt x="21600" y="20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6467099" y="2549106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6550648" y="2344698"/>
              <a:ext cx="184805" cy="612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568" fill="norm" stroke="1" extrusionOk="0">
                  <a:moveTo>
                    <a:pt x="5783" y="5405"/>
                  </a:moveTo>
                  <a:cubicBezTo>
                    <a:pt x="4569" y="7416"/>
                    <a:pt x="3356" y="9427"/>
                    <a:pt x="2506" y="11811"/>
                  </a:cubicBezTo>
                  <a:cubicBezTo>
                    <a:pt x="1657" y="14194"/>
                    <a:pt x="1171" y="16950"/>
                    <a:pt x="929" y="18514"/>
                  </a:cubicBezTo>
                  <a:cubicBezTo>
                    <a:pt x="686" y="20078"/>
                    <a:pt x="686" y="20451"/>
                    <a:pt x="565" y="20823"/>
                  </a:cubicBezTo>
                  <a:cubicBezTo>
                    <a:pt x="443" y="21196"/>
                    <a:pt x="201" y="21568"/>
                    <a:pt x="79" y="21568"/>
                  </a:cubicBezTo>
                  <a:cubicBezTo>
                    <a:pt x="-42" y="21568"/>
                    <a:pt x="-42" y="21196"/>
                    <a:pt x="201" y="19743"/>
                  </a:cubicBezTo>
                  <a:cubicBezTo>
                    <a:pt x="443" y="18291"/>
                    <a:pt x="929" y="15758"/>
                    <a:pt x="1778" y="13040"/>
                  </a:cubicBezTo>
                  <a:cubicBezTo>
                    <a:pt x="2628" y="10321"/>
                    <a:pt x="3841" y="7416"/>
                    <a:pt x="5176" y="5294"/>
                  </a:cubicBezTo>
                  <a:cubicBezTo>
                    <a:pt x="6511" y="3171"/>
                    <a:pt x="7967" y="1830"/>
                    <a:pt x="9302" y="1048"/>
                  </a:cubicBezTo>
                  <a:cubicBezTo>
                    <a:pt x="10637" y="266"/>
                    <a:pt x="11850" y="42"/>
                    <a:pt x="13064" y="5"/>
                  </a:cubicBezTo>
                  <a:cubicBezTo>
                    <a:pt x="14277" y="-32"/>
                    <a:pt x="15491" y="117"/>
                    <a:pt x="17068" y="825"/>
                  </a:cubicBezTo>
                  <a:cubicBezTo>
                    <a:pt x="18646" y="1532"/>
                    <a:pt x="20587" y="2798"/>
                    <a:pt x="21073" y="3990"/>
                  </a:cubicBezTo>
                  <a:cubicBezTo>
                    <a:pt x="21558" y="5182"/>
                    <a:pt x="20587" y="6299"/>
                    <a:pt x="17068" y="7156"/>
                  </a:cubicBezTo>
                  <a:cubicBezTo>
                    <a:pt x="13549" y="8012"/>
                    <a:pt x="7482" y="8608"/>
                    <a:pt x="1414" y="9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429662" y="4070342"/>
              <a:ext cx="210366" cy="750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2" h="21443" fill="norm" stroke="1" extrusionOk="0">
                  <a:moveTo>
                    <a:pt x="1181" y="8973"/>
                  </a:moveTo>
                  <a:cubicBezTo>
                    <a:pt x="971" y="11090"/>
                    <a:pt x="762" y="13208"/>
                    <a:pt x="866" y="15114"/>
                  </a:cubicBezTo>
                  <a:cubicBezTo>
                    <a:pt x="971" y="17020"/>
                    <a:pt x="1391" y="18714"/>
                    <a:pt x="1810" y="19803"/>
                  </a:cubicBezTo>
                  <a:cubicBezTo>
                    <a:pt x="2230" y="20892"/>
                    <a:pt x="2649" y="21376"/>
                    <a:pt x="2859" y="21436"/>
                  </a:cubicBezTo>
                  <a:cubicBezTo>
                    <a:pt x="3068" y="21497"/>
                    <a:pt x="3068" y="21134"/>
                    <a:pt x="2649" y="19954"/>
                  </a:cubicBezTo>
                  <a:cubicBezTo>
                    <a:pt x="2230" y="18774"/>
                    <a:pt x="1391" y="16778"/>
                    <a:pt x="762" y="14630"/>
                  </a:cubicBezTo>
                  <a:cubicBezTo>
                    <a:pt x="132" y="12482"/>
                    <a:pt x="-287" y="10183"/>
                    <a:pt x="237" y="7914"/>
                  </a:cubicBezTo>
                  <a:cubicBezTo>
                    <a:pt x="762" y="5645"/>
                    <a:pt x="2230" y="3406"/>
                    <a:pt x="3593" y="2045"/>
                  </a:cubicBezTo>
                  <a:cubicBezTo>
                    <a:pt x="4956" y="684"/>
                    <a:pt x="6214" y="200"/>
                    <a:pt x="8101" y="48"/>
                  </a:cubicBezTo>
                  <a:cubicBezTo>
                    <a:pt x="9989" y="-103"/>
                    <a:pt x="12505" y="79"/>
                    <a:pt x="15022" y="865"/>
                  </a:cubicBezTo>
                  <a:cubicBezTo>
                    <a:pt x="17538" y="1652"/>
                    <a:pt x="20055" y="3043"/>
                    <a:pt x="20684" y="4193"/>
                  </a:cubicBezTo>
                  <a:cubicBezTo>
                    <a:pt x="21313" y="5342"/>
                    <a:pt x="20055" y="6250"/>
                    <a:pt x="17014" y="7067"/>
                  </a:cubicBezTo>
                  <a:cubicBezTo>
                    <a:pt x="13973" y="7884"/>
                    <a:pt x="9150" y="8610"/>
                    <a:pt x="6109" y="9063"/>
                  </a:cubicBezTo>
                  <a:cubicBezTo>
                    <a:pt x="3068" y="9517"/>
                    <a:pt x="1810" y="9699"/>
                    <a:pt x="2020" y="9759"/>
                  </a:cubicBezTo>
                  <a:cubicBezTo>
                    <a:pt x="2230" y="9820"/>
                    <a:pt x="3907" y="9759"/>
                    <a:pt x="5585" y="9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682884" y="4352506"/>
              <a:ext cx="1270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720984" y="4326543"/>
              <a:ext cx="133351" cy="203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21600" y="728"/>
                  </a:moveTo>
                  <a:cubicBezTo>
                    <a:pt x="19886" y="282"/>
                    <a:pt x="18171" y="-163"/>
                    <a:pt x="16800" y="60"/>
                  </a:cubicBezTo>
                  <a:cubicBezTo>
                    <a:pt x="15429" y="282"/>
                    <a:pt x="14400" y="1173"/>
                    <a:pt x="11657" y="4847"/>
                  </a:cubicBezTo>
                  <a:cubicBezTo>
                    <a:pt x="8914" y="8522"/>
                    <a:pt x="4457" y="14979"/>
                    <a:pt x="0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935798" y="4113279"/>
              <a:ext cx="128087" cy="34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472" fill="norm" stroke="1" extrusionOk="0">
                  <a:moveTo>
                    <a:pt x="21082" y="1836"/>
                  </a:moveTo>
                  <a:cubicBezTo>
                    <a:pt x="19688" y="1181"/>
                    <a:pt x="18295" y="527"/>
                    <a:pt x="16727" y="199"/>
                  </a:cubicBezTo>
                  <a:cubicBezTo>
                    <a:pt x="15159" y="-128"/>
                    <a:pt x="13417" y="-128"/>
                    <a:pt x="10630" y="788"/>
                  </a:cubicBezTo>
                  <a:cubicBezTo>
                    <a:pt x="7843" y="1705"/>
                    <a:pt x="4011" y="3537"/>
                    <a:pt x="1921" y="6417"/>
                  </a:cubicBezTo>
                  <a:cubicBezTo>
                    <a:pt x="-170" y="9297"/>
                    <a:pt x="-518" y="13225"/>
                    <a:pt x="701" y="15843"/>
                  </a:cubicBezTo>
                  <a:cubicBezTo>
                    <a:pt x="1921" y="18461"/>
                    <a:pt x="4708" y="19770"/>
                    <a:pt x="7495" y="20490"/>
                  </a:cubicBezTo>
                  <a:cubicBezTo>
                    <a:pt x="10282" y="21210"/>
                    <a:pt x="13069" y="21341"/>
                    <a:pt x="15856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1116758" y="4166637"/>
              <a:ext cx="175727" cy="181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073" fill="norm" stroke="1" extrusionOk="0">
                  <a:moveTo>
                    <a:pt x="519" y="2408"/>
                  </a:moveTo>
                  <a:cubicBezTo>
                    <a:pt x="2319" y="4863"/>
                    <a:pt x="4119" y="7317"/>
                    <a:pt x="5019" y="9894"/>
                  </a:cubicBezTo>
                  <a:cubicBezTo>
                    <a:pt x="5919" y="12472"/>
                    <a:pt x="5919" y="15172"/>
                    <a:pt x="5534" y="17135"/>
                  </a:cubicBezTo>
                  <a:cubicBezTo>
                    <a:pt x="5148" y="19099"/>
                    <a:pt x="4377" y="20326"/>
                    <a:pt x="3348" y="20817"/>
                  </a:cubicBezTo>
                  <a:cubicBezTo>
                    <a:pt x="2319" y="21308"/>
                    <a:pt x="1034" y="21063"/>
                    <a:pt x="391" y="20326"/>
                  </a:cubicBezTo>
                  <a:cubicBezTo>
                    <a:pt x="-252" y="19590"/>
                    <a:pt x="-252" y="18363"/>
                    <a:pt x="1548" y="15540"/>
                  </a:cubicBezTo>
                  <a:cubicBezTo>
                    <a:pt x="3348" y="12717"/>
                    <a:pt x="6948" y="8299"/>
                    <a:pt x="9391" y="5231"/>
                  </a:cubicBezTo>
                  <a:cubicBezTo>
                    <a:pt x="11834" y="2163"/>
                    <a:pt x="13119" y="444"/>
                    <a:pt x="13119" y="76"/>
                  </a:cubicBezTo>
                  <a:cubicBezTo>
                    <a:pt x="13119" y="-292"/>
                    <a:pt x="11834" y="690"/>
                    <a:pt x="10677" y="2531"/>
                  </a:cubicBezTo>
                  <a:cubicBezTo>
                    <a:pt x="9519" y="4372"/>
                    <a:pt x="8491" y="7072"/>
                    <a:pt x="8105" y="9035"/>
                  </a:cubicBezTo>
                  <a:cubicBezTo>
                    <a:pt x="7719" y="10999"/>
                    <a:pt x="7977" y="12226"/>
                    <a:pt x="10291" y="12963"/>
                  </a:cubicBezTo>
                  <a:cubicBezTo>
                    <a:pt x="12605" y="13699"/>
                    <a:pt x="16977" y="13944"/>
                    <a:pt x="21348" y="14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1381384" y="4084145"/>
              <a:ext cx="113521" cy="306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6" h="21420" fill="norm" stroke="1" extrusionOk="0">
                  <a:moveTo>
                    <a:pt x="2314" y="116"/>
                  </a:moveTo>
                  <a:cubicBezTo>
                    <a:pt x="4243" y="-32"/>
                    <a:pt x="6171" y="-180"/>
                    <a:pt x="9257" y="634"/>
                  </a:cubicBezTo>
                  <a:cubicBezTo>
                    <a:pt x="12343" y="1447"/>
                    <a:pt x="16586" y="3223"/>
                    <a:pt x="18900" y="5442"/>
                  </a:cubicBezTo>
                  <a:cubicBezTo>
                    <a:pt x="21214" y="7661"/>
                    <a:pt x="21600" y="10324"/>
                    <a:pt x="18129" y="13061"/>
                  </a:cubicBezTo>
                  <a:cubicBezTo>
                    <a:pt x="14657" y="15798"/>
                    <a:pt x="7329" y="18609"/>
                    <a:pt x="0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2060834" y="4174706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2035434" y="4371556"/>
              <a:ext cx="190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3057250" y="4021874"/>
              <a:ext cx="127535" cy="37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383" fill="norm" stroke="1" extrusionOk="0">
                  <a:moveTo>
                    <a:pt x="20991" y="1834"/>
                  </a:moveTo>
                  <a:cubicBezTo>
                    <a:pt x="20991" y="1231"/>
                    <a:pt x="20991" y="628"/>
                    <a:pt x="19423" y="266"/>
                  </a:cubicBezTo>
                  <a:cubicBezTo>
                    <a:pt x="17856" y="-96"/>
                    <a:pt x="14720" y="-217"/>
                    <a:pt x="11585" y="748"/>
                  </a:cubicBezTo>
                  <a:cubicBezTo>
                    <a:pt x="8449" y="1714"/>
                    <a:pt x="5314" y="3765"/>
                    <a:pt x="3049" y="6360"/>
                  </a:cubicBezTo>
                  <a:cubicBezTo>
                    <a:pt x="785" y="8954"/>
                    <a:pt x="-609" y="12091"/>
                    <a:pt x="262" y="14686"/>
                  </a:cubicBezTo>
                  <a:cubicBezTo>
                    <a:pt x="1133" y="17280"/>
                    <a:pt x="4268" y="19332"/>
                    <a:pt x="7056" y="20357"/>
                  </a:cubicBezTo>
                  <a:cubicBezTo>
                    <a:pt x="9843" y="21383"/>
                    <a:pt x="12281" y="21383"/>
                    <a:pt x="14720" y="2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3419734" y="4066756"/>
              <a:ext cx="190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093"/>
                    <a:pt x="0" y="10185"/>
                    <a:pt x="3600" y="13785"/>
                  </a:cubicBezTo>
                  <a:cubicBezTo>
                    <a:pt x="7200" y="17385"/>
                    <a:pt x="14400" y="1949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3546734" y="4187406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08" y="14400"/>
                    <a:pt x="2215" y="7200"/>
                    <a:pt x="5815" y="3600"/>
                  </a:cubicBezTo>
                  <a:cubicBezTo>
                    <a:pt x="9415" y="0"/>
                    <a:pt x="1550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3915676" y="4040136"/>
              <a:ext cx="154205" cy="496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477" fill="norm" stroke="1" extrusionOk="0">
                  <a:moveTo>
                    <a:pt x="2539" y="3622"/>
                  </a:moveTo>
                  <a:cubicBezTo>
                    <a:pt x="1663" y="6276"/>
                    <a:pt x="788" y="8930"/>
                    <a:pt x="350" y="11676"/>
                  </a:cubicBezTo>
                  <a:cubicBezTo>
                    <a:pt x="-88" y="14422"/>
                    <a:pt x="-88" y="17259"/>
                    <a:pt x="204" y="19044"/>
                  </a:cubicBezTo>
                  <a:cubicBezTo>
                    <a:pt x="496" y="20829"/>
                    <a:pt x="1080" y="21561"/>
                    <a:pt x="1663" y="21469"/>
                  </a:cubicBezTo>
                  <a:cubicBezTo>
                    <a:pt x="2247" y="21378"/>
                    <a:pt x="2831" y="20463"/>
                    <a:pt x="3269" y="18449"/>
                  </a:cubicBezTo>
                  <a:cubicBezTo>
                    <a:pt x="3707" y="16436"/>
                    <a:pt x="3998" y="13324"/>
                    <a:pt x="4874" y="10349"/>
                  </a:cubicBezTo>
                  <a:cubicBezTo>
                    <a:pt x="5750" y="7375"/>
                    <a:pt x="7209" y="4537"/>
                    <a:pt x="8377" y="2890"/>
                  </a:cubicBezTo>
                  <a:cubicBezTo>
                    <a:pt x="9544" y="1242"/>
                    <a:pt x="10420" y="785"/>
                    <a:pt x="11588" y="464"/>
                  </a:cubicBezTo>
                  <a:cubicBezTo>
                    <a:pt x="12755" y="144"/>
                    <a:pt x="14215" y="-39"/>
                    <a:pt x="15528" y="7"/>
                  </a:cubicBezTo>
                  <a:cubicBezTo>
                    <a:pt x="16842" y="53"/>
                    <a:pt x="18009" y="327"/>
                    <a:pt x="19177" y="1288"/>
                  </a:cubicBezTo>
                  <a:cubicBezTo>
                    <a:pt x="20344" y="2249"/>
                    <a:pt x="21512" y="3897"/>
                    <a:pt x="21220" y="5224"/>
                  </a:cubicBezTo>
                  <a:cubicBezTo>
                    <a:pt x="20928" y="6551"/>
                    <a:pt x="19177" y="7558"/>
                    <a:pt x="16696" y="8244"/>
                  </a:cubicBezTo>
                  <a:cubicBezTo>
                    <a:pt x="14215" y="8930"/>
                    <a:pt x="11004" y="9297"/>
                    <a:pt x="8815" y="9251"/>
                  </a:cubicBezTo>
                  <a:cubicBezTo>
                    <a:pt x="6626" y="9205"/>
                    <a:pt x="5458" y="8747"/>
                    <a:pt x="4290" y="8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4137284" y="3946106"/>
              <a:ext cx="93325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1600" fill="norm" stroke="1" extrusionOk="0">
                  <a:moveTo>
                    <a:pt x="8452" y="0"/>
                  </a:moveTo>
                  <a:cubicBezTo>
                    <a:pt x="10800" y="0"/>
                    <a:pt x="13148" y="0"/>
                    <a:pt x="15026" y="316"/>
                  </a:cubicBezTo>
                  <a:cubicBezTo>
                    <a:pt x="16904" y="632"/>
                    <a:pt x="18313" y="1263"/>
                    <a:pt x="19487" y="3095"/>
                  </a:cubicBezTo>
                  <a:cubicBezTo>
                    <a:pt x="20661" y="4926"/>
                    <a:pt x="21600" y="7958"/>
                    <a:pt x="19252" y="11053"/>
                  </a:cubicBezTo>
                  <a:cubicBezTo>
                    <a:pt x="16904" y="14147"/>
                    <a:pt x="11270" y="17305"/>
                    <a:pt x="7513" y="19074"/>
                  </a:cubicBezTo>
                  <a:cubicBezTo>
                    <a:pt x="3757" y="20842"/>
                    <a:pt x="1878" y="212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4315084" y="3692106"/>
              <a:ext cx="6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4391284" y="3749256"/>
              <a:ext cx="889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4537334" y="3655712"/>
              <a:ext cx="19685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2" fill="norm" stroke="1" extrusionOk="0">
                  <a:moveTo>
                    <a:pt x="0" y="3778"/>
                  </a:moveTo>
                  <a:cubicBezTo>
                    <a:pt x="697" y="2428"/>
                    <a:pt x="1394" y="1078"/>
                    <a:pt x="2323" y="740"/>
                  </a:cubicBezTo>
                  <a:cubicBezTo>
                    <a:pt x="3252" y="403"/>
                    <a:pt x="4413" y="1078"/>
                    <a:pt x="5690" y="3103"/>
                  </a:cubicBezTo>
                  <a:cubicBezTo>
                    <a:pt x="6968" y="5128"/>
                    <a:pt x="8361" y="8503"/>
                    <a:pt x="9058" y="11034"/>
                  </a:cubicBezTo>
                  <a:cubicBezTo>
                    <a:pt x="9755" y="13566"/>
                    <a:pt x="9755" y="15253"/>
                    <a:pt x="9290" y="16603"/>
                  </a:cubicBezTo>
                  <a:cubicBezTo>
                    <a:pt x="8826" y="17953"/>
                    <a:pt x="7897" y="18965"/>
                    <a:pt x="6735" y="19809"/>
                  </a:cubicBezTo>
                  <a:cubicBezTo>
                    <a:pt x="5574" y="20653"/>
                    <a:pt x="4181" y="21328"/>
                    <a:pt x="3368" y="20147"/>
                  </a:cubicBezTo>
                  <a:cubicBezTo>
                    <a:pt x="2555" y="18965"/>
                    <a:pt x="2323" y="15928"/>
                    <a:pt x="3135" y="12890"/>
                  </a:cubicBezTo>
                  <a:cubicBezTo>
                    <a:pt x="3948" y="9853"/>
                    <a:pt x="5806" y="6815"/>
                    <a:pt x="7665" y="4453"/>
                  </a:cubicBezTo>
                  <a:cubicBezTo>
                    <a:pt x="9523" y="2090"/>
                    <a:pt x="11381" y="403"/>
                    <a:pt x="12774" y="65"/>
                  </a:cubicBezTo>
                  <a:cubicBezTo>
                    <a:pt x="14168" y="-272"/>
                    <a:pt x="15097" y="740"/>
                    <a:pt x="15213" y="2090"/>
                  </a:cubicBezTo>
                  <a:cubicBezTo>
                    <a:pt x="15329" y="3440"/>
                    <a:pt x="14632" y="5128"/>
                    <a:pt x="14284" y="7490"/>
                  </a:cubicBezTo>
                  <a:cubicBezTo>
                    <a:pt x="13935" y="9853"/>
                    <a:pt x="13935" y="12890"/>
                    <a:pt x="15213" y="15084"/>
                  </a:cubicBezTo>
                  <a:cubicBezTo>
                    <a:pt x="16490" y="17278"/>
                    <a:pt x="19045" y="18628"/>
                    <a:pt x="21600" y="19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4804034" y="4142956"/>
              <a:ext cx="31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5388598" y="3916982"/>
              <a:ext cx="214696" cy="667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148" fill="norm" stroke="1" extrusionOk="0">
                  <a:moveTo>
                    <a:pt x="2481" y="5149"/>
                  </a:moveTo>
                  <a:cubicBezTo>
                    <a:pt x="2271" y="7363"/>
                    <a:pt x="2061" y="9577"/>
                    <a:pt x="1747" y="11857"/>
                  </a:cubicBezTo>
                  <a:cubicBezTo>
                    <a:pt x="1432" y="14138"/>
                    <a:pt x="1013" y="16486"/>
                    <a:pt x="698" y="17995"/>
                  </a:cubicBezTo>
                  <a:cubicBezTo>
                    <a:pt x="383" y="19505"/>
                    <a:pt x="174" y="20175"/>
                    <a:pt x="69" y="20678"/>
                  </a:cubicBezTo>
                  <a:cubicBezTo>
                    <a:pt x="-36" y="21182"/>
                    <a:pt x="-36" y="21517"/>
                    <a:pt x="174" y="20410"/>
                  </a:cubicBezTo>
                  <a:cubicBezTo>
                    <a:pt x="383" y="19303"/>
                    <a:pt x="803" y="16754"/>
                    <a:pt x="1537" y="14339"/>
                  </a:cubicBezTo>
                  <a:cubicBezTo>
                    <a:pt x="2271" y="11924"/>
                    <a:pt x="3319" y="9644"/>
                    <a:pt x="4682" y="7564"/>
                  </a:cubicBezTo>
                  <a:cubicBezTo>
                    <a:pt x="6046" y="5485"/>
                    <a:pt x="7723" y="3606"/>
                    <a:pt x="9296" y="2365"/>
                  </a:cubicBezTo>
                  <a:cubicBezTo>
                    <a:pt x="10869" y="1124"/>
                    <a:pt x="12337" y="521"/>
                    <a:pt x="13595" y="219"/>
                  </a:cubicBezTo>
                  <a:cubicBezTo>
                    <a:pt x="14853" y="-83"/>
                    <a:pt x="15902" y="-83"/>
                    <a:pt x="17055" y="286"/>
                  </a:cubicBezTo>
                  <a:cubicBezTo>
                    <a:pt x="18209" y="655"/>
                    <a:pt x="19467" y="1393"/>
                    <a:pt x="20306" y="2768"/>
                  </a:cubicBezTo>
                  <a:cubicBezTo>
                    <a:pt x="21145" y="4143"/>
                    <a:pt x="21564" y="6156"/>
                    <a:pt x="21040" y="7497"/>
                  </a:cubicBezTo>
                  <a:cubicBezTo>
                    <a:pt x="20515" y="8839"/>
                    <a:pt x="19047" y="9510"/>
                    <a:pt x="16007" y="9744"/>
                  </a:cubicBezTo>
                  <a:cubicBezTo>
                    <a:pt x="12966" y="9979"/>
                    <a:pt x="8352" y="9778"/>
                    <a:pt x="5836" y="9510"/>
                  </a:cubicBezTo>
                  <a:cubicBezTo>
                    <a:pt x="3319" y="9241"/>
                    <a:pt x="2900" y="8906"/>
                    <a:pt x="2481" y="8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5698033" y="3712605"/>
              <a:ext cx="179152" cy="150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395" fill="norm" stroke="1" extrusionOk="0">
                  <a:moveTo>
                    <a:pt x="160" y="2495"/>
                  </a:moveTo>
                  <a:cubicBezTo>
                    <a:pt x="1165" y="1595"/>
                    <a:pt x="2170" y="695"/>
                    <a:pt x="3425" y="245"/>
                  </a:cubicBezTo>
                  <a:cubicBezTo>
                    <a:pt x="4681" y="-205"/>
                    <a:pt x="6188" y="-205"/>
                    <a:pt x="7318" y="1745"/>
                  </a:cubicBezTo>
                  <a:cubicBezTo>
                    <a:pt x="8449" y="3695"/>
                    <a:pt x="9202" y="7595"/>
                    <a:pt x="8574" y="10895"/>
                  </a:cubicBezTo>
                  <a:cubicBezTo>
                    <a:pt x="7946" y="14195"/>
                    <a:pt x="5937" y="16895"/>
                    <a:pt x="4305" y="18545"/>
                  </a:cubicBezTo>
                  <a:cubicBezTo>
                    <a:pt x="2672" y="20195"/>
                    <a:pt x="1416" y="20795"/>
                    <a:pt x="663" y="20345"/>
                  </a:cubicBezTo>
                  <a:cubicBezTo>
                    <a:pt x="-91" y="19895"/>
                    <a:pt x="-342" y="18395"/>
                    <a:pt x="663" y="16445"/>
                  </a:cubicBezTo>
                  <a:cubicBezTo>
                    <a:pt x="1667" y="14495"/>
                    <a:pt x="3928" y="12095"/>
                    <a:pt x="6439" y="9845"/>
                  </a:cubicBezTo>
                  <a:cubicBezTo>
                    <a:pt x="8951" y="7595"/>
                    <a:pt x="11714" y="5495"/>
                    <a:pt x="13598" y="3845"/>
                  </a:cubicBezTo>
                  <a:cubicBezTo>
                    <a:pt x="15481" y="2195"/>
                    <a:pt x="16486" y="995"/>
                    <a:pt x="16486" y="845"/>
                  </a:cubicBezTo>
                  <a:cubicBezTo>
                    <a:pt x="16486" y="695"/>
                    <a:pt x="15481" y="1595"/>
                    <a:pt x="14602" y="4295"/>
                  </a:cubicBezTo>
                  <a:cubicBezTo>
                    <a:pt x="13723" y="6995"/>
                    <a:pt x="12970" y="11495"/>
                    <a:pt x="14100" y="14645"/>
                  </a:cubicBezTo>
                  <a:cubicBezTo>
                    <a:pt x="15230" y="17795"/>
                    <a:pt x="18244" y="19595"/>
                    <a:pt x="21258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6842384" y="0"/>
              <a:ext cx="351679" cy="1622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580" fill="norm" stroke="1" extrusionOk="0">
                  <a:moveTo>
                    <a:pt x="0" y="628"/>
                  </a:moveTo>
                  <a:cubicBezTo>
                    <a:pt x="129" y="487"/>
                    <a:pt x="259" y="346"/>
                    <a:pt x="711" y="233"/>
                  </a:cubicBezTo>
                  <a:cubicBezTo>
                    <a:pt x="1164" y="121"/>
                    <a:pt x="1940" y="36"/>
                    <a:pt x="4398" y="8"/>
                  </a:cubicBezTo>
                  <a:cubicBezTo>
                    <a:pt x="6855" y="-20"/>
                    <a:pt x="10994" y="8"/>
                    <a:pt x="14098" y="304"/>
                  </a:cubicBezTo>
                  <a:cubicBezTo>
                    <a:pt x="17202" y="600"/>
                    <a:pt x="19272" y="1163"/>
                    <a:pt x="19854" y="1811"/>
                  </a:cubicBezTo>
                  <a:cubicBezTo>
                    <a:pt x="20436" y="2458"/>
                    <a:pt x="19531" y="3190"/>
                    <a:pt x="18043" y="3979"/>
                  </a:cubicBezTo>
                  <a:cubicBezTo>
                    <a:pt x="16556" y="4767"/>
                    <a:pt x="14486" y="5612"/>
                    <a:pt x="13516" y="6260"/>
                  </a:cubicBezTo>
                  <a:cubicBezTo>
                    <a:pt x="12546" y="6908"/>
                    <a:pt x="12675" y="7358"/>
                    <a:pt x="13322" y="7908"/>
                  </a:cubicBezTo>
                  <a:cubicBezTo>
                    <a:pt x="13969" y="8457"/>
                    <a:pt x="15133" y="9104"/>
                    <a:pt x="15586" y="9780"/>
                  </a:cubicBezTo>
                  <a:cubicBezTo>
                    <a:pt x="16038" y="10456"/>
                    <a:pt x="15780" y="11160"/>
                    <a:pt x="15456" y="11850"/>
                  </a:cubicBezTo>
                  <a:cubicBezTo>
                    <a:pt x="15133" y="12540"/>
                    <a:pt x="14745" y="13216"/>
                    <a:pt x="14745" y="13864"/>
                  </a:cubicBezTo>
                  <a:cubicBezTo>
                    <a:pt x="14745" y="14511"/>
                    <a:pt x="15133" y="15131"/>
                    <a:pt x="16038" y="15821"/>
                  </a:cubicBezTo>
                  <a:cubicBezTo>
                    <a:pt x="16944" y="16511"/>
                    <a:pt x="18366" y="17271"/>
                    <a:pt x="19466" y="17863"/>
                  </a:cubicBezTo>
                  <a:cubicBezTo>
                    <a:pt x="20565" y="18454"/>
                    <a:pt x="21341" y="18876"/>
                    <a:pt x="21471" y="19271"/>
                  </a:cubicBezTo>
                  <a:cubicBezTo>
                    <a:pt x="21600" y="19665"/>
                    <a:pt x="21083" y="20031"/>
                    <a:pt x="19531" y="20411"/>
                  </a:cubicBezTo>
                  <a:cubicBezTo>
                    <a:pt x="17978" y="20791"/>
                    <a:pt x="15392" y="21186"/>
                    <a:pt x="13387" y="21383"/>
                  </a:cubicBezTo>
                  <a:cubicBezTo>
                    <a:pt x="11382" y="21580"/>
                    <a:pt x="9959" y="21580"/>
                    <a:pt x="8537" y="21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7725034" y="881949"/>
              <a:ext cx="1530351" cy="8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21407"/>
                  </a:moveTo>
                  <a:cubicBezTo>
                    <a:pt x="90" y="19300"/>
                    <a:pt x="179" y="17192"/>
                    <a:pt x="642" y="16139"/>
                  </a:cubicBezTo>
                  <a:cubicBezTo>
                    <a:pt x="1105" y="15085"/>
                    <a:pt x="1942" y="15085"/>
                    <a:pt x="2958" y="14031"/>
                  </a:cubicBezTo>
                  <a:cubicBezTo>
                    <a:pt x="3973" y="12978"/>
                    <a:pt x="5168" y="10870"/>
                    <a:pt x="6393" y="9027"/>
                  </a:cubicBezTo>
                  <a:cubicBezTo>
                    <a:pt x="7618" y="7183"/>
                    <a:pt x="8873" y="5602"/>
                    <a:pt x="10023" y="4548"/>
                  </a:cubicBezTo>
                  <a:cubicBezTo>
                    <a:pt x="11173" y="3495"/>
                    <a:pt x="12219" y="2968"/>
                    <a:pt x="13235" y="2441"/>
                  </a:cubicBezTo>
                  <a:cubicBezTo>
                    <a:pt x="14251" y="1914"/>
                    <a:pt x="15237" y="1387"/>
                    <a:pt x="16372" y="861"/>
                  </a:cubicBezTo>
                  <a:cubicBezTo>
                    <a:pt x="17507" y="334"/>
                    <a:pt x="18792" y="-193"/>
                    <a:pt x="19688" y="70"/>
                  </a:cubicBezTo>
                  <a:cubicBezTo>
                    <a:pt x="20584" y="334"/>
                    <a:pt x="21092" y="1387"/>
                    <a:pt x="21600" y="2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7774311" y="809206"/>
              <a:ext cx="274574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21389" y="0"/>
                  </a:moveTo>
                  <a:cubicBezTo>
                    <a:pt x="17926" y="1976"/>
                    <a:pt x="14464" y="3953"/>
                    <a:pt x="11331" y="5576"/>
                  </a:cubicBezTo>
                  <a:cubicBezTo>
                    <a:pt x="8198" y="7200"/>
                    <a:pt x="5395" y="8471"/>
                    <a:pt x="3581" y="9388"/>
                  </a:cubicBezTo>
                  <a:cubicBezTo>
                    <a:pt x="1768" y="10306"/>
                    <a:pt x="943" y="10871"/>
                    <a:pt x="449" y="11506"/>
                  </a:cubicBezTo>
                  <a:cubicBezTo>
                    <a:pt x="-46" y="12141"/>
                    <a:pt x="-211" y="12847"/>
                    <a:pt x="366" y="13906"/>
                  </a:cubicBezTo>
                  <a:cubicBezTo>
                    <a:pt x="943" y="14965"/>
                    <a:pt x="2262" y="16376"/>
                    <a:pt x="4488" y="17718"/>
                  </a:cubicBezTo>
                  <a:cubicBezTo>
                    <a:pt x="6714" y="19059"/>
                    <a:pt x="9847" y="20329"/>
                    <a:pt x="12815" y="20965"/>
                  </a:cubicBezTo>
                  <a:cubicBezTo>
                    <a:pt x="15783" y="21600"/>
                    <a:pt x="18586" y="21600"/>
                    <a:pt x="213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6" name="Drawing"/>
          <p:cNvGrpSpPr/>
          <p:nvPr/>
        </p:nvGrpSpPr>
        <p:grpSpPr>
          <a:xfrm>
            <a:off x="998473" y="2006600"/>
            <a:ext cx="10876028" cy="6419851"/>
            <a:chOff x="0" y="0"/>
            <a:chExt cx="10876025" cy="6419850"/>
          </a:xfrm>
        </p:grpSpPr>
        <p:sp>
          <p:nvSpPr>
            <p:cNvPr id="1110" name="Line"/>
            <p:cNvSpPr/>
            <p:nvPr/>
          </p:nvSpPr>
          <p:spPr>
            <a:xfrm>
              <a:off x="0" y="238930"/>
              <a:ext cx="215478" cy="332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315" fill="norm" stroke="1" extrusionOk="0">
                  <a:moveTo>
                    <a:pt x="8573" y="2189"/>
                  </a:moveTo>
                  <a:cubicBezTo>
                    <a:pt x="10650" y="2325"/>
                    <a:pt x="12727" y="2461"/>
                    <a:pt x="14596" y="2325"/>
                  </a:cubicBezTo>
                  <a:cubicBezTo>
                    <a:pt x="16465" y="2189"/>
                    <a:pt x="18127" y="1782"/>
                    <a:pt x="19373" y="1306"/>
                  </a:cubicBezTo>
                  <a:cubicBezTo>
                    <a:pt x="20619" y="831"/>
                    <a:pt x="21450" y="288"/>
                    <a:pt x="21035" y="84"/>
                  </a:cubicBezTo>
                  <a:cubicBezTo>
                    <a:pt x="20619" y="-120"/>
                    <a:pt x="18958" y="16"/>
                    <a:pt x="16673" y="831"/>
                  </a:cubicBezTo>
                  <a:cubicBezTo>
                    <a:pt x="14388" y="1646"/>
                    <a:pt x="11481" y="3140"/>
                    <a:pt x="9819" y="4363"/>
                  </a:cubicBezTo>
                  <a:cubicBezTo>
                    <a:pt x="8158" y="5586"/>
                    <a:pt x="7742" y="6537"/>
                    <a:pt x="8262" y="7080"/>
                  </a:cubicBezTo>
                  <a:cubicBezTo>
                    <a:pt x="8781" y="7623"/>
                    <a:pt x="10235" y="7759"/>
                    <a:pt x="11585" y="7827"/>
                  </a:cubicBezTo>
                  <a:cubicBezTo>
                    <a:pt x="12935" y="7895"/>
                    <a:pt x="14181" y="7895"/>
                    <a:pt x="14804" y="8235"/>
                  </a:cubicBezTo>
                  <a:cubicBezTo>
                    <a:pt x="15427" y="8574"/>
                    <a:pt x="15427" y="9254"/>
                    <a:pt x="14492" y="10069"/>
                  </a:cubicBezTo>
                  <a:cubicBezTo>
                    <a:pt x="13558" y="10884"/>
                    <a:pt x="11688" y="11835"/>
                    <a:pt x="9508" y="12922"/>
                  </a:cubicBezTo>
                  <a:cubicBezTo>
                    <a:pt x="7327" y="14008"/>
                    <a:pt x="4835" y="15231"/>
                    <a:pt x="3173" y="16182"/>
                  </a:cubicBezTo>
                  <a:cubicBezTo>
                    <a:pt x="1512" y="17133"/>
                    <a:pt x="681" y="17812"/>
                    <a:pt x="265" y="18559"/>
                  </a:cubicBezTo>
                  <a:cubicBezTo>
                    <a:pt x="-150" y="19306"/>
                    <a:pt x="-150" y="20122"/>
                    <a:pt x="785" y="20665"/>
                  </a:cubicBezTo>
                  <a:cubicBezTo>
                    <a:pt x="1719" y="21208"/>
                    <a:pt x="3588" y="21480"/>
                    <a:pt x="6496" y="21208"/>
                  </a:cubicBezTo>
                  <a:cubicBezTo>
                    <a:pt x="9404" y="20937"/>
                    <a:pt x="13350" y="20122"/>
                    <a:pt x="17296" y="19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252475" y="383386"/>
              <a:ext cx="215901" cy="116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8" fill="norm" stroke="1" extrusionOk="0">
                  <a:moveTo>
                    <a:pt x="0" y="4120"/>
                  </a:moveTo>
                  <a:cubicBezTo>
                    <a:pt x="847" y="2984"/>
                    <a:pt x="1694" y="1847"/>
                    <a:pt x="2753" y="1278"/>
                  </a:cubicBezTo>
                  <a:cubicBezTo>
                    <a:pt x="3812" y="710"/>
                    <a:pt x="5082" y="710"/>
                    <a:pt x="6035" y="2984"/>
                  </a:cubicBezTo>
                  <a:cubicBezTo>
                    <a:pt x="6988" y="5257"/>
                    <a:pt x="7624" y="9805"/>
                    <a:pt x="7624" y="12836"/>
                  </a:cubicBezTo>
                  <a:cubicBezTo>
                    <a:pt x="7624" y="15868"/>
                    <a:pt x="6988" y="17384"/>
                    <a:pt x="6247" y="18710"/>
                  </a:cubicBezTo>
                  <a:cubicBezTo>
                    <a:pt x="5506" y="20036"/>
                    <a:pt x="4659" y="21173"/>
                    <a:pt x="4129" y="20794"/>
                  </a:cubicBezTo>
                  <a:cubicBezTo>
                    <a:pt x="3600" y="20415"/>
                    <a:pt x="3388" y="18520"/>
                    <a:pt x="4447" y="15110"/>
                  </a:cubicBezTo>
                  <a:cubicBezTo>
                    <a:pt x="5506" y="11699"/>
                    <a:pt x="7835" y="6773"/>
                    <a:pt x="9424" y="3741"/>
                  </a:cubicBezTo>
                  <a:cubicBezTo>
                    <a:pt x="11012" y="710"/>
                    <a:pt x="11859" y="-427"/>
                    <a:pt x="11965" y="141"/>
                  </a:cubicBezTo>
                  <a:cubicBezTo>
                    <a:pt x="12071" y="710"/>
                    <a:pt x="11435" y="2984"/>
                    <a:pt x="11118" y="5068"/>
                  </a:cubicBezTo>
                  <a:cubicBezTo>
                    <a:pt x="10800" y="7152"/>
                    <a:pt x="10800" y="9047"/>
                    <a:pt x="11224" y="10562"/>
                  </a:cubicBezTo>
                  <a:cubicBezTo>
                    <a:pt x="11647" y="12078"/>
                    <a:pt x="12494" y="13215"/>
                    <a:pt x="14294" y="13405"/>
                  </a:cubicBezTo>
                  <a:cubicBezTo>
                    <a:pt x="16094" y="13594"/>
                    <a:pt x="18847" y="12836"/>
                    <a:pt x="21600" y="12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639826" y="231534"/>
              <a:ext cx="203200" cy="205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0" y="6968"/>
                  </a:moveTo>
                  <a:cubicBezTo>
                    <a:pt x="1125" y="4984"/>
                    <a:pt x="2250" y="3001"/>
                    <a:pt x="3375" y="1788"/>
                  </a:cubicBezTo>
                  <a:cubicBezTo>
                    <a:pt x="4500" y="576"/>
                    <a:pt x="5625" y="135"/>
                    <a:pt x="6863" y="25"/>
                  </a:cubicBezTo>
                  <a:cubicBezTo>
                    <a:pt x="8100" y="-85"/>
                    <a:pt x="9450" y="135"/>
                    <a:pt x="10012" y="1348"/>
                  </a:cubicBezTo>
                  <a:cubicBezTo>
                    <a:pt x="10575" y="2560"/>
                    <a:pt x="10350" y="4764"/>
                    <a:pt x="8888" y="7739"/>
                  </a:cubicBezTo>
                  <a:cubicBezTo>
                    <a:pt x="7425" y="10715"/>
                    <a:pt x="4725" y="14462"/>
                    <a:pt x="3038" y="16886"/>
                  </a:cubicBezTo>
                  <a:cubicBezTo>
                    <a:pt x="1350" y="19311"/>
                    <a:pt x="675" y="20413"/>
                    <a:pt x="900" y="20964"/>
                  </a:cubicBezTo>
                  <a:cubicBezTo>
                    <a:pt x="1125" y="21515"/>
                    <a:pt x="2250" y="21515"/>
                    <a:pt x="5850" y="20964"/>
                  </a:cubicBezTo>
                  <a:cubicBezTo>
                    <a:pt x="9450" y="20413"/>
                    <a:pt x="15525" y="19311"/>
                    <a:pt x="21600" y="18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157225" y="603250"/>
              <a:ext cx="4889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44" y="16920"/>
                    <a:pt x="4488" y="12240"/>
                    <a:pt x="6873" y="8640"/>
                  </a:cubicBezTo>
                  <a:cubicBezTo>
                    <a:pt x="9257" y="5040"/>
                    <a:pt x="11782" y="2520"/>
                    <a:pt x="14260" y="1260"/>
                  </a:cubicBezTo>
                  <a:cubicBezTo>
                    <a:pt x="16738" y="0"/>
                    <a:pt x="1916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303275" y="596900"/>
              <a:ext cx="3810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40" y="17530"/>
                    <a:pt x="6480" y="13461"/>
                    <a:pt x="10080" y="9861"/>
                  </a:cubicBezTo>
                  <a:cubicBezTo>
                    <a:pt x="13680" y="6261"/>
                    <a:pt x="17640" y="313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982726" y="273049"/>
              <a:ext cx="190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989076" y="425450"/>
              <a:ext cx="190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1833626" y="171450"/>
              <a:ext cx="284808" cy="402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487" fill="norm" stroke="1" extrusionOk="0">
                  <a:moveTo>
                    <a:pt x="0" y="679"/>
                  </a:moveTo>
                  <a:cubicBezTo>
                    <a:pt x="640" y="339"/>
                    <a:pt x="1280" y="0"/>
                    <a:pt x="2000" y="0"/>
                  </a:cubicBezTo>
                  <a:cubicBezTo>
                    <a:pt x="2720" y="0"/>
                    <a:pt x="3520" y="339"/>
                    <a:pt x="4800" y="1640"/>
                  </a:cubicBezTo>
                  <a:cubicBezTo>
                    <a:pt x="6080" y="2940"/>
                    <a:pt x="7840" y="5202"/>
                    <a:pt x="10240" y="8029"/>
                  </a:cubicBezTo>
                  <a:cubicBezTo>
                    <a:pt x="12640" y="10857"/>
                    <a:pt x="15680" y="14249"/>
                    <a:pt x="17440" y="16228"/>
                  </a:cubicBezTo>
                  <a:cubicBezTo>
                    <a:pt x="19200" y="18207"/>
                    <a:pt x="19680" y="18773"/>
                    <a:pt x="20240" y="19451"/>
                  </a:cubicBezTo>
                  <a:cubicBezTo>
                    <a:pt x="20800" y="20130"/>
                    <a:pt x="21440" y="20921"/>
                    <a:pt x="21520" y="21261"/>
                  </a:cubicBezTo>
                  <a:cubicBezTo>
                    <a:pt x="21600" y="21600"/>
                    <a:pt x="21120" y="21487"/>
                    <a:pt x="20640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1903475" y="121171"/>
              <a:ext cx="256118" cy="407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20886" y="1976"/>
                  </a:moveTo>
                  <a:cubicBezTo>
                    <a:pt x="21243" y="1086"/>
                    <a:pt x="21600" y="195"/>
                    <a:pt x="21600" y="28"/>
                  </a:cubicBezTo>
                  <a:cubicBezTo>
                    <a:pt x="21600" y="-139"/>
                    <a:pt x="21243" y="418"/>
                    <a:pt x="19458" y="2143"/>
                  </a:cubicBezTo>
                  <a:cubicBezTo>
                    <a:pt x="17673" y="3869"/>
                    <a:pt x="14460" y="6764"/>
                    <a:pt x="11425" y="9436"/>
                  </a:cubicBezTo>
                  <a:cubicBezTo>
                    <a:pt x="8390" y="12108"/>
                    <a:pt x="5534" y="14558"/>
                    <a:pt x="3749" y="16339"/>
                  </a:cubicBezTo>
                  <a:cubicBezTo>
                    <a:pt x="1964" y="18121"/>
                    <a:pt x="1250" y="19234"/>
                    <a:pt x="803" y="20069"/>
                  </a:cubicBezTo>
                  <a:cubicBezTo>
                    <a:pt x="357" y="20904"/>
                    <a:pt x="179" y="21461"/>
                    <a:pt x="89" y="21461"/>
                  </a:cubicBezTo>
                  <a:cubicBezTo>
                    <a:pt x="0" y="21461"/>
                    <a:pt x="0" y="20904"/>
                    <a:pt x="0" y="20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2477891" y="323850"/>
              <a:ext cx="232035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3264" y="21600"/>
                  </a:moveTo>
                  <a:cubicBezTo>
                    <a:pt x="2282" y="21600"/>
                    <a:pt x="1301" y="21600"/>
                    <a:pt x="711" y="20314"/>
                  </a:cubicBezTo>
                  <a:cubicBezTo>
                    <a:pt x="122" y="19029"/>
                    <a:pt x="-74" y="16457"/>
                    <a:pt x="24" y="13629"/>
                  </a:cubicBezTo>
                  <a:cubicBezTo>
                    <a:pt x="122" y="10800"/>
                    <a:pt x="515" y="7714"/>
                    <a:pt x="1104" y="5143"/>
                  </a:cubicBezTo>
                  <a:cubicBezTo>
                    <a:pt x="1693" y="2571"/>
                    <a:pt x="2479" y="514"/>
                    <a:pt x="3755" y="771"/>
                  </a:cubicBezTo>
                  <a:cubicBezTo>
                    <a:pt x="5031" y="1029"/>
                    <a:pt x="6799" y="3600"/>
                    <a:pt x="7977" y="6171"/>
                  </a:cubicBezTo>
                  <a:cubicBezTo>
                    <a:pt x="9155" y="8743"/>
                    <a:pt x="9744" y="11314"/>
                    <a:pt x="10431" y="13629"/>
                  </a:cubicBezTo>
                  <a:cubicBezTo>
                    <a:pt x="11119" y="15943"/>
                    <a:pt x="11904" y="18000"/>
                    <a:pt x="13770" y="15686"/>
                  </a:cubicBezTo>
                  <a:cubicBezTo>
                    <a:pt x="15635" y="13371"/>
                    <a:pt x="18581" y="6686"/>
                    <a:pt x="215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3192526" y="177799"/>
              <a:ext cx="635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974"/>
                    <a:pt x="21600" y="11949"/>
                    <a:pt x="18000" y="15549"/>
                  </a:cubicBezTo>
                  <a:cubicBezTo>
                    <a:pt x="14400" y="19149"/>
                    <a:pt x="7200" y="203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3059176" y="184150"/>
              <a:ext cx="26035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61" y="15120"/>
                    <a:pt x="6322" y="8640"/>
                    <a:pt x="9922" y="5040"/>
                  </a:cubicBezTo>
                  <a:cubicBezTo>
                    <a:pt x="13522" y="1440"/>
                    <a:pt x="17561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3052826" y="463550"/>
              <a:ext cx="2159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76" y="20400"/>
                    <a:pt x="6353" y="19200"/>
                    <a:pt x="9953" y="15600"/>
                  </a:cubicBezTo>
                  <a:cubicBezTo>
                    <a:pt x="13553" y="12000"/>
                    <a:pt x="17576" y="6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3372442" y="313658"/>
              <a:ext cx="96591" cy="189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208" fill="norm" stroke="1" extrusionOk="0">
                  <a:moveTo>
                    <a:pt x="2348" y="6128"/>
                  </a:moveTo>
                  <a:cubicBezTo>
                    <a:pt x="2817" y="10400"/>
                    <a:pt x="3287" y="14673"/>
                    <a:pt x="3052" y="17403"/>
                  </a:cubicBezTo>
                  <a:cubicBezTo>
                    <a:pt x="2817" y="20132"/>
                    <a:pt x="1878" y="21319"/>
                    <a:pt x="1174" y="21200"/>
                  </a:cubicBezTo>
                  <a:cubicBezTo>
                    <a:pt x="470" y="21082"/>
                    <a:pt x="0" y="19657"/>
                    <a:pt x="0" y="16928"/>
                  </a:cubicBezTo>
                  <a:cubicBezTo>
                    <a:pt x="0" y="14198"/>
                    <a:pt x="470" y="10163"/>
                    <a:pt x="2583" y="7077"/>
                  </a:cubicBezTo>
                  <a:cubicBezTo>
                    <a:pt x="4696" y="3992"/>
                    <a:pt x="8452" y="1855"/>
                    <a:pt x="11504" y="787"/>
                  </a:cubicBezTo>
                  <a:cubicBezTo>
                    <a:pt x="14557" y="-281"/>
                    <a:pt x="16904" y="-281"/>
                    <a:pt x="18548" y="906"/>
                  </a:cubicBezTo>
                  <a:cubicBezTo>
                    <a:pt x="20191" y="2093"/>
                    <a:pt x="21130" y="4466"/>
                    <a:pt x="21365" y="6840"/>
                  </a:cubicBezTo>
                  <a:cubicBezTo>
                    <a:pt x="21600" y="9214"/>
                    <a:pt x="21130" y="11587"/>
                    <a:pt x="20661" y="139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3581992" y="92829"/>
              <a:ext cx="169334" cy="381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13500" y="14377"/>
                  </a:moveTo>
                  <a:cubicBezTo>
                    <a:pt x="12690" y="13902"/>
                    <a:pt x="11880" y="13428"/>
                    <a:pt x="10800" y="13309"/>
                  </a:cubicBezTo>
                  <a:cubicBezTo>
                    <a:pt x="9720" y="13190"/>
                    <a:pt x="8370" y="13428"/>
                    <a:pt x="6615" y="14258"/>
                  </a:cubicBezTo>
                  <a:cubicBezTo>
                    <a:pt x="4860" y="15089"/>
                    <a:pt x="2700" y="16513"/>
                    <a:pt x="1485" y="17582"/>
                  </a:cubicBezTo>
                  <a:cubicBezTo>
                    <a:pt x="270" y="18650"/>
                    <a:pt x="0" y="19362"/>
                    <a:pt x="0" y="20014"/>
                  </a:cubicBezTo>
                  <a:cubicBezTo>
                    <a:pt x="0" y="20667"/>
                    <a:pt x="270" y="21261"/>
                    <a:pt x="1890" y="21379"/>
                  </a:cubicBezTo>
                  <a:cubicBezTo>
                    <a:pt x="3510" y="21498"/>
                    <a:pt x="6480" y="21142"/>
                    <a:pt x="9180" y="19540"/>
                  </a:cubicBezTo>
                  <a:cubicBezTo>
                    <a:pt x="11880" y="17938"/>
                    <a:pt x="14310" y="15089"/>
                    <a:pt x="16065" y="11885"/>
                  </a:cubicBezTo>
                  <a:cubicBezTo>
                    <a:pt x="17820" y="8680"/>
                    <a:pt x="18900" y="5120"/>
                    <a:pt x="19440" y="2984"/>
                  </a:cubicBezTo>
                  <a:cubicBezTo>
                    <a:pt x="19980" y="847"/>
                    <a:pt x="19980" y="135"/>
                    <a:pt x="19575" y="17"/>
                  </a:cubicBezTo>
                  <a:cubicBezTo>
                    <a:pt x="19170" y="-102"/>
                    <a:pt x="18360" y="373"/>
                    <a:pt x="17820" y="2272"/>
                  </a:cubicBezTo>
                  <a:cubicBezTo>
                    <a:pt x="17280" y="4171"/>
                    <a:pt x="17010" y="7494"/>
                    <a:pt x="17010" y="10223"/>
                  </a:cubicBezTo>
                  <a:cubicBezTo>
                    <a:pt x="17010" y="12953"/>
                    <a:pt x="17280" y="15089"/>
                    <a:pt x="17685" y="16454"/>
                  </a:cubicBezTo>
                  <a:cubicBezTo>
                    <a:pt x="18090" y="17819"/>
                    <a:pt x="18630" y="18412"/>
                    <a:pt x="19305" y="18590"/>
                  </a:cubicBezTo>
                  <a:cubicBezTo>
                    <a:pt x="19980" y="18768"/>
                    <a:pt x="20790" y="18531"/>
                    <a:pt x="21600" y="18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3827526" y="311150"/>
              <a:ext cx="635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3859276" y="215900"/>
              <a:ext cx="63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3939506" y="22186"/>
              <a:ext cx="783370" cy="397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344" fill="norm" stroke="1" extrusionOk="0">
                  <a:moveTo>
                    <a:pt x="3207" y="15520"/>
                  </a:moveTo>
                  <a:cubicBezTo>
                    <a:pt x="2858" y="14383"/>
                    <a:pt x="2509" y="13246"/>
                    <a:pt x="2101" y="12678"/>
                  </a:cubicBezTo>
                  <a:cubicBezTo>
                    <a:pt x="1694" y="12109"/>
                    <a:pt x="1228" y="12109"/>
                    <a:pt x="791" y="13246"/>
                  </a:cubicBezTo>
                  <a:cubicBezTo>
                    <a:pt x="355" y="14383"/>
                    <a:pt x="-53" y="16657"/>
                    <a:pt x="5" y="18305"/>
                  </a:cubicBezTo>
                  <a:cubicBezTo>
                    <a:pt x="63" y="19953"/>
                    <a:pt x="587" y="20977"/>
                    <a:pt x="1373" y="21261"/>
                  </a:cubicBezTo>
                  <a:cubicBezTo>
                    <a:pt x="2159" y="21545"/>
                    <a:pt x="3207" y="21090"/>
                    <a:pt x="3993" y="20010"/>
                  </a:cubicBezTo>
                  <a:cubicBezTo>
                    <a:pt x="4779" y="18930"/>
                    <a:pt x="5303" y="17225"/>
                    <a:pt x="5565" y="16088"/>
                  </a:cubicBezTo>
                  <a:cubicBezTo>
                    <a:pt x="5827" y="14951"/>
                    <a:pt x="5827" y="14383"/>
                    <a:pt x="5711" y="13928"/>
                  </a:cubicBezTo>
                  <a:cubicBezTo>
                    <a:pt x="5594" y="13473"/>
                    <a:pt x="5362" y="13132"/>
                    <a:pt x="5129" y="13189"/>
                  </a:cubicBezTo>
                  <a:cubicBezTo>
                    <a:pt x="4896" y="13246"/>
                    <a:pt x="4663" y="13701"/>
                    <a:pt x="4459" y="14212"/>
                  </a:cubicBezTo>
                  <a:cubicBezTo>
                    <a:pt x="4255" y="14724"/>
                    <a:pt x="4081" y="15292"/>
                    <a:pt x="3993" y="15861"/>
                  </a:cubicBezTo>
                  <a:cubicBezTo>
                    <a:pt x="3906" y="16429"/>
                    <a:pt x="3906" y="16998"/>
                    <a:pt x="3993" y="17509"/>
                  </a:cubicBezTo>
                  <a:cubicBezTo>
                    <a:pt x="4081" y="18021"/>
                    <a:pt x="4255" y="18476"/>
                    <a:pt x="4488" y="18589"/>
                  </a:cubicBezTo>
                  <a:cubicBezTo>
                    <a:pt x="4721" y="18703"/>
                    <a:pt x="5012" y="18476"/>
                    <a:pt x="5245" y="18134"/>
                  </a:cubicBezTo>
                  <a:cubicBezTo>
                    <a:pt x="5478" y="17793"/>
                    <a:pt x="5653" y="17339"/>
                    <a:pt x="5856" y="17396"/>
                  </a:cubicBezTo>
                  <a:cubicBezTo>
                    <a:pt x="6060" y="17452"/>
                    <a:pt x="6293" y="18021"/>
                    <a:pt x="6526" y="18532"/>
                  </a:cubicBezTo>
                  <a:cubicBezTo>
                    <a:pt x="6759" y="19044"/>
                    <a:pt x="6992" y="19499"/>
                    <a:pt x="7254" y="19726"/>
                  </a:cubicBezTo>
                  <a:cubicBezTo>
                    <a:pt x="7516" y="19953"/>
                    <a:pt x="7807" y="19953"/>
                    <a:pt x="8185" y="19442"/>
                  </a:cubicBezTo>
                  <a:cubicBezTo>
                    <a:pt x="8564" y="18930"/>
                    <a:pt x="9029" y="17907"/>
                    <a:pt x="9612" y="15577"/>
                  </a:cubicBezTo>
                  <a:cubicBezTo>
                    <a:pt x="10194" y="13246"/>
                    <a:pt x="10893" y="9608"/>
                    <a:pt x="11329" y="7164"/>
                  </a:cubicBezTo>
                  <a:cubicBezTo>
                    <a:pt x="11766" y="4720"/>
                    <a:pt x="11941" y="3469"/>
                    <a:pt x="12057" y="2276"/>
                  </a:cubicBezTo>
                  <a:cubicBezTo>
                    <a:pt x="12173" y="1082"/>
                    <a:pt x="12232" y="-55"/>
                    <a:pt x="12086" y="2"/>
                  </a:cubicBezTo>
                  <a:cubicBezTo>
                    <a:pt x="11941" y="59"/>
                    <a:pt x="11591" y="1309"/>
                    <a:pt x="11271" y="3867"/>
                  </a:cubicBezTo>
                  <a:cubicBezTo>
                    <a:pt x="10951" y="6425"/>
                    <a:pt x="10660" y="10290"/>
                    <a:pt x="10514" y="13246"/>
                  </a:cubicBezTo>
                  <a:cubicBezTo>
                    <a:pt x="10369" y="16202"/>
                    <a:pt x="10369" y="18248"/>
                    <a:pt x="10485" y="19442"/>
                  </a:cubicBezTo>
                  <a:cubicBezTo>
                    <a:pt x="10601" y="20636"/>
                    <a:pt x="10834" y="20977"/>
                    <a:pt x="11096" y="21033"/>
                  </a:cubicBezTo>
                  <a:cubicBezTo>
                    <a:pt x="11358" y="21090"/>
                    <a:pt x="11649" y="20863"/>
                    <a:pt x="11824" y="20465"/>
                  </a:cubicBezTo>
                  <a:cubicBezTo>
                    <a:pt x="11999" y="20067"/>
                    <a:pt x="12057" y="19499"/>
                    <a:pt x="11999" y="18532"/>
                  </a:cubicBezTo>
                  <a:cubicBezTo>
                    <a:pt x="11941" y="17566"/>
                    <a:pt x="11766" y="16202"/>
                    <a:pt x="11446" y="15179"/>
                  </a:cubicBezTo>
                  <a:cubicBezTo>
                    <a:pt x="11125" y="14156"/>
                    <a:pt x="10660" y="13473"/>
                    <a:pt x="10194" y="12962"/>
                  </a:cubicBezTo>
                  <a:cubicBezTo>
                    <a:pt x="9728" y="12450"/>
                    <a:pt x="9262" y="12109"/>
                    <a:pt x="9262" y="11939"/>
                  </a:cubicBezTo>
                  <a:cubicBezTo>
                    <a:pt x="9262" y="11768"/>
                    <a:pt x="9728" y="11768"/>
                    <a:pt x="10514" y="11825"/>
                  </a:cubicBezTo>
                  <a:cubicBezTo>
                    <a:pt x="11300" y="11882"/>
                    <a:pt x="12406" y="11996"/>
                    <a:pt x="13105" y="12052"/>
                  </a:cubicBezTo>
                  <a:cubicBezTo>
                    <a:pt x="13804" y="12109"/>
                    <a:pt x="14095" y="12109"/>
                    <a:pt x="14386" y="12052"/>
                  </a:cubicBezTo>
                  <a:cubicBezTo>
                    <a:pt x="14677" y="11996"/>
                    <a:pt x="14968" y="11882"/>
                    <a:pt x="14968" y="11711"/>
                  </a:cubicBezTo>
                  <a:cubicBezTo>
                    <a:pt x="14968" y="11541"/>
                    <a:pt x="14677" y="11313"/>
                    <a:pt x="14386" y="11427"/>
                  </a:cubicBezTo>
                  <a:cubicBezTo>
                    <a:pt x="14095" y="11541"/>
                    <a:pt x="13804" y="11996"/>
                    <a:pt x="13600" y="12905"/>
                  </a:cubicBezTo>
                  <a:cubicBezTo>
                    <a:pt x="13396" y="13814"/>
                    <a:pt x="13280" y="15179"/>
                    <a:pt x="13280" y="16145"/>
                  </a:cubicBezTo>
                  <a:cubicBezTo>
                    <a:pt x="13280" y="17111"/>
                    <a:pt x="13396" y="17680"/>
                    <a:pt x="13600" y="18021"/>
                  </a:cubicBezTo>
                  <a:cubicBezTo>
                    <a:pt x="13804" y="18362"/>
                    <a:pt x="14095" y="18476"/>
                    <a:pt x="14386" y="18362"/>
                  </a:cubicBezTo>
                  <a:cubicBezTo>
                    <a:pt x="14677" y="18248"/>
                    <a:pt x="14968" y="17907"/>
                    <a:pt x="15172" y="17111"/>
                  </a:cubicBezTo>
                  <a:cubicBezTo>
                    <a:pt x="15376" y="16316"/>
                    <a:pt x="15492" y="15065"/>
                    <a:pt x="15550" y="14156"/>
                  </a:cubicBezTo>
                  <a:cubicBezTo>
                    <a:pt x="15608" y="13246"/>
                    <a:pt x="15608" y="12678"/>
                    <a:pt x="15579" y="11996"/>
                  </a:cubicBezTo>
                  <a:cubicBezTo>
                    <a:pt x="15550" y="11313"/>
                    <a:pt x="15492" y="10518"/>
                    <a:pt x="15579" y="10290"/>
                  </a:cubicBezTo>
                  <a:cubicBezTo>
                    <a:pt x="15667" y="10063"/>
                    <a:pt x="15900" y="10404"/>
                    <a:pt x="16365" y="11768"/>
                  </a:cubicBezTo>
                  <a:cubicBezTo>
                    <a:pt x="16831" y="13132"/>
                    <a:pt x="17530" y="15520"/>
                    <a:pt x="17879" y="16998"/>
                  </a:cubicBezTo>
                  <a:cubicBezTo>
                    <a:pt x="18228" y="18476"/>
                    <a:pt x="18228" y="19044"/>
                    <a:pt x="18083" y="19442"/>
                  </a:cubicBezTo>
                  <a:cubicBezTo>
                    <a:pt x="17937" y="19840"/>
                    <a:pt x="17646" y="20067"/>
                    <a:pt x="17472" y="19897"/>
                  </a:cubicBezTo>
                  <a:cubicBezTo>
                    <a:pt x="17297" y="19726"/>
                    <a:pt x="17239" y="19158"/>
                    <a:pt x="17472" y="17339"/>
                  </a:cubicBezTo>
                  <a:cubicBezTo>
                    <a:pt x="17704" y="15520"/>
                    <a:pt x="18228" y="12450"/>
                    <a:pt x="18956" y="10347"/>
                  </a:cubicBezTo>
                  <a:cubicBezTo>
                    <a:pt x="19684" y="8244"/>
                    <a:pt x="20615" y="7107"/>
                    <a:pt x="21547" y="5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4969917" y="50191"/>
              <a:ext cx="184759" cy="375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290" fill="norm" stroke="1" extrusionOk="0">
                  <a:moveTo>
                    <a:pt x="19728" y="3274"/>
                  </a:moveTo>
                  <a:cubicBezTo>
                    <a:pt x="20213" y="2194"/>
                    <a:pt x="20699" y="1114"/>
                    <a:pt x="20335" y="514"/>
                  </a:cubicBezTo>
                  <a:cubicBezTo>
                    <a:pt x="19971" y="-86"/>
                    <a:pt x="18757" y="-206"/>
                    <a:pt x="16451" y="394"/>
                  </a:cubicBezTo>
                  <a:cubicBezTo>
                    <a:pt x="14146" y="994"/>
                    <a:pt x="10748" y="2314"/>
                    <a:pt x="7714" y="4414"/>
                  </a:cubicBezTo>
                  <a:cubicBezTo>
                    <a:pt x="4681" y="6514"/>
                    <a:pt x="2011" y="9394"/>
                    <a:pt x="797" y="12034"/>
                  </a:cubicBezTo>
                  <a:cubicBezTo>
                    <a:pt x="-416" y="14674"/>
                    <a:pt x="-173" y="17074"/>
                    <a:pt x="1040" y="18694"/>
                  </a:cubicBezTo>
                  <a:cubicBezTo>
                    <a:pt x="2254" y="20314"/>
                    <a:pt x="4438" y="21154"/>
                    <a:pt x="7957" y="21274"/>
                  </a:cubicBezTo>
                  <a:cubicBezTo>
                    <a:pt x="11476" y="21394"/>
                    <a:pt x="16330" y="20794"/>
                    <a:pt x="21184" y="20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5257722" y="75660"/>
              <a:ext cx="233504" cy="297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388" fill="norm" stroke="1" extrusionOk="0">
                  <a:moveTo>
                    <a:pt x="19716" y="1408"/>
                  </a:moveTo>
                  <a:cubicBezTo>
                    <a:pt x="19132" y="800"/>
                    <a:pt x="18548" y="191"/>
                    <a:pt x="17089" y="39"/>
                  </a:cubicBezTo>
                  <a:cubicBezTo>
                    <a:pt x="15629" y="-113"/>
                    <a:pt x="13294" y="191"/>
                    <a:pt x="11153" y="800"/>
                  </a:cubicBezTo>
                  <a:cubicBezTo>
                    <a:pt x="9013" y="1408"/>
                    <a:pt x="7067" y="2321"/>
                    <a:pt x="5705" y="3462"/>
                  </a:cubicBezTo>
                  <a:cubicBezTo>
                    <a:pt x="4343" y="4602"/>
                    <a:pt x="3564" y="5972"/>
                    <a:pt x="2689" y="8481"/>
                  </a:cubicBezTo>
                  <a:cubicBezTo>
                    <a:pt x="1813" y="10991"/>
                    <a:pt x="840" y="14642"/>
                    <a:pt x="353" y="17000"/>
                  </a:cubicBezTo>
                  <a:cubicBezTo>
                    <a:pt x="-133" y="19357"/>
                    <a:pt x="-133" y="20422"/>
                    <a:pt x="451" y="20955"/>
                  </a:cubicBezTo>
                  <a:cubicBezTo>
                    <a:pt x="1035" y="21487"/>
                    <a:pt x="2202" y="21487"/>
                    <a:pt x="5316" y="21183"/>
                  </a:cubicBezTo>
                  <a:cubicBezTo>
                    <a:pt x="8429" y="20879"/>
                    <a:pt x="13489" y="20270"/>
                    <a:pt x="16505" y="19814"/>
                  </a:cubicBezTo>
                  <a:cubicBezTo>
                    <a:pt x="19521" y="19357"/>
                    <a:pt x="20494" y="19053"/>
                    <a:pt x="21467" y="18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5300725" y="254000"/>
              <a:ext cx="1905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5840"/>
                    <a:pt x="1440" y="10080"/>
                    <a:pt x="5040" y="6480"/>
                  </a:cubicBezTo>
                  <a:cubicBezTo>
                    <a:pt x="8640" y="2880"/>
                    <a:pt x="1512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5599176" y="19998"/>
              <a:ext cx="84123" cy="41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550" fill="norm" stroke="1" extrusionOk="0">
                  <a:moveTo>
                    <a:pt x="0" y="947"/>
                  </a:moveTo>
                  <a:cubicBezTo>
                    <a:pt x="1580" y="504"/>
                    <a:pt x="3161" y="61"/>
                    <a:pt x="5268" y="5"/>
                  </a:cubicBezTo>
                  <a:cubicBezTo>
                    <a:pt x="7376" y="-50"/>
                    <a:pt x="10010" y="282"/>
                    <a:pt x="12907" y="1612"/>
                  </a:cubicBezTo>
                  <a:cubicBezTo>
                    <a:pt x="15805" y="2941"/>
                    <a:pt x="18966" y="5267"/>
                    <a:pt x="20283" y="8036"/>
                  </a:cubicBezTo>
                  <a:cubicBezTo>
                    <a:pt x="21600" y="10805"/>
                    <a:pt x="21073" y="14018"/>
                    <a:pt x="17385" y="16344"/>
                  </a:cubicBezTo>
                  <a:cubicBezTo>
                    <a:pt x="13698" y="18670"/>
                    <a:pt x="6849" y="20110"/>
                    <a:pt x="0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6056376" y="152400"/>
              <a:ext cx="825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6119876" y="189277"/>
              <a:ext cx="10160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950" y="11040"/>
                    <a:pt x="9900" y="1783"/>
                    <a:pt x="13500" y="240"/>
                  </a:cubicBezTo>
                  <a:cubicBezTo>
                    <a:pt x="17100" y="-1303"/>
                    <a:pt x="1935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6075426" y="292100"/>
              <a:ext cx="1270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6799326" y="63500"/>
              <a:ext cx="50800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1296"/>
                    <a:pt x="16200" y="2592"/>
                    <a:pt x="14400" y="5328"/>
                  </a:cubicBezTo>
                  <a:cubicBezTo>
                    <a:pt x="12600" y="8064"/>
                    <a:pt x="11700" y="12240"/>
                    <a:pt x="11250" y="14976"/>
                  </a:cubicBezTo>
                  <a:cubicBezTo>
                    <a:pt x="10800" y="17712"/>
                    <a:pt x="10800" y="19008"/>
                    <a:pt x="9000" y="19872"/>
                  </a:cubicBezTo>
                  <a:cubicBezTo>
                    <a:pt x="7200" y="20736"/>
                    <a:pt x="3600" y="211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6678676" y="41772"/>
              <a:ext cx="27305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856" y="12302"/>
                    <a:pt x="9712" y="4448"/>
                    <a:pt x="13312" y="1502"/>
                  </a:cubicBezTo>
                  <a:cubicBezTo>
                    <a:pt x="16912" y="-1443"/>
                    <a:pt x="19256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6640576" y="406400"/>
              <a:ext cx="2603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85" y="16457"/>
                    <a:pt x="5971" y="11314"/>
                    <a:pt x="9571" y="7714"/>
                  </a:cubicBezTo>
                  <a:cubicBezTo>
                    <a:pt x="13171" y="4114"/>
                    <a:pt x="17385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7147445" y="30527"/>
              <a:ext cx="166231" cy="345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82" fill="norm" stroke="1" extrusionOk="0">
                  <a:moveTo>
                    <a:pt x="21473" y="469"/>
                  </a:moveTo>
                  <a:cubicBezTo>
                    <a:pt x="20106" y="207"/>
                    <a:pt x="18739" y="-55"/>
                    <a:pt x="17372" y="10"/>
                  </a:cubicBezTo>
                  <a:cubicBezTo>
                    <a:pt x="16005" y="76"/>
                    <a:pt x="14638" y="469"/>
                    <a:pt x="12314" y="2170"/>
                  </a:cubicBezTo>
                  <a:cubicBezTo>
                    <a:pt x="9989" y="3872"/>
                    <a:pt x="6708" y="6883"/>
                    <a:pt x="4248" y="9501"/>
                  </a:cubicBezTo>
                  <a:cubicBezTo>
                    <a:pt x="1787" y="12120"/>
                    <a:pt x="146" y="14345"/>
                    <a:pt x="10" y="16309"/>
                  </a:cubicBezTo>
                  <a:cubicBezTo>
                    <a:pt x="-127" y="18272"/>
                    <a:pt x="1240" y="19974"/>
                    <a:pt x="3974" y="20760"/>
                  </a:cubicBezTo>
                  <a:cubicBezTo>
                    <a:pt x="6708" y="21545"/>
                    <a:pt x="10810" y="21414"/>
                    <a:pt x="14911" y="21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7415276" y="33072"/>
              <a:ext cx="279400" cy="334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21600" y="1953"/>
                  </a:moveTo>
                  <a:cubicBezTo>
                    <a:pt x="21600" y="1273"/>
                    <a:pt x="21600" y="594"/>
                    <a:pt x="21191" y="255"/>
                  </a:cubicBezTo>
                  <a:cubicBezTo>
                    <a:pt x="20782" y="-85"/>
                    <a:pt x="19964" y="-85"/>
                    <a:pt x="17836" y="255"/>
                  </a:cubicBezTo>
                  <a:cubicBezTo>
                    <a:pt x="15709" y="594"/>
                    <a:pt x="12273" y="1273"/>
                    <a:pt x="9655" y="2360"/>
                  </a:cubicBezTo>
                  <a:cubicBezTo>
                    <a:pt x="7036" y="3447"/>
                    <a:pt x="5236" y="4941"/>
                    <a:pt x="3764" y="7183"/>
                  </a:cubicBezTo>
                  <a:cubicBezTo>
                    <a:pt x="2291" y="9424"/>
                    <a:pt x="1145" y="12413"/>
                    <a:pt x="573" y="14451"/>
                  </a:cubicBezTo>
                  <a:cubicBezTo>
                    <a:pt x="0" y="16489"/>
                    <a:pt x="0" y="17575"/>
                    <a:pt x="0" y="18458"/>
                  </a:cubicBezTo>
                  <a:cubicBezTo>
                    <a:pt x="0" y="19341"/>
                    <a:pt x="0" y="20021"/>
                    <a:pt x="409" y="20496"/>
                  </a:cubicBezTo>
                  <a:cubicBezTo>
                    <a:pt x="818" y="20972"/>
                    <a:pt x="1636" y="21243"/>
                    <a:pt x="4336" y="21379"/>
                  </a:cubicBezTo>
                  <a:cubicBezTo>
                    <a:pt x="7036" y="21515"/>
                    <a:pt x="11618" y="21515"/>
                    <a:pt x="14400" y="21379"/>
                  </a:cubicBezTo>
                  <a:cubicBezTo>
                    <a:pt x="17182" y="21243"/>
                    <a:pt x="18164" y="20972"/>
                    <a:pt x="19145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7472426" y="247650"/>
              <a:ext cx="2159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7821676" y="0"/>
              <a:ext cx="147850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600" fill="norm" stroke="1" extrusionOk="0">
                  <a:moveTo>
                    <a:pt x="17341" y="0"/>
                  </a:moveTo>
                  <a:cubicBezTo>
                    <a:pt x="18558" y="292"/>
                    <a:pt x="19775" y="584"/>
                    <a:pt x="20535" y="1995"/>
                  </a:cubicBezTo>
                  <a:cubicBezTo>
                    <a:pt x="21296" y="3405"/>
                    <a:pt x="21600" y="5935"/>
                    <a:pt x="20687" y="8368"/>
                  </a:cubicBezTo>
                  <a:cubicBezTo>
                    <a:pt x="19775" y="10800"/>
                    <a:pt x="17645" y="13135"/>
                    <a:pt x="13994" y="15324"/>
                  </a:cubicBezTo>
                  <a:cubicBezTo>
                    <a:pt x="10344" y="17514"/>
                    <a:pt x="5172" y="195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2913126" y="1618433"/>
              <a:ext cx="254000" cy="351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fill="norm" stroke="1" extrusionOk="0">
                  <a:moveTo>
                    <a:pt x="0" y="1978"/>
                  </a:moveTo>
                  <a:cubicBezTo>
                    <a:pt x="0" y="1335"/>
                    <a:pt x="0" y="692"/>
                    <a:pt x="450" y="306"/>
                  </a:cubicBezTo>
                  <a:cubicBezTo>
                    <a:pt x="900" y="-79"/>
                    <a:pt x="1800" y="-208"/>
                    <a:pt x="3330" y="563"/>
                  </a:cubicBezTo>
                  <a:cubicBezTo>
                    <a:pt x="4860" y="1335"/>
                    <a:pt x="7020" y="3006"/>
                    <a:pt x="9630" y="5642"/>
                  </a:cubicBezTo>
                  <a:cubicBezTo>
                    <a:pt x="12240" y="8278"/>
                    <a:pt x="15300" y="11878"/>
                    <a:pt x="17280" y="14449"/>
                  </a:cubicBezTo>
                  <a:cubicBezTo>
                    <a:pt x="19260" y="17021"/>
                    <a:pt x="20160" y="18563"/>
                    <a:pt x="20700" y="19656"/>
                  </a:cubicBezTo>
                  <a:cubicBezTo>
                    <a:pt x="21240" y="20749"/>
                    <a:pt x="21420" y="21392"/>
                    <a:pt x="21510" y="21328"/>
                  </a:cubicBezTo>
                  <a:cubicBezTo>
                    <a:pt x="21600" y="21263"/>
                    <a:pt x="21600" y="20492"/>
                    <a:pt x="21600" y="19978"/>
                  </a:cubicBezTo>
                  <a:cubicBezTo>
                    <a:pt x="21600" y="19463"/>
                    <a:pt x="21600" y="19206"/>
                    <a:pt x="21600" y="18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2995151" y="1557574"/>
              <a:ext cx="248175" cy="408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246" fill="norm" stroke="1" extrusionOk="0">
                  <a:moveTo>
                    <a:pt x="21462" y="236"/>
                  </a:moveTo>
                  <a:cubicBezTo>
                    <a:pt x="20547" y="15"/>
                    <a:pt x="19631" y="-205"/>
                    <a:pt x="18442" y="346"/>
                  </a:cubicBezTo>
                  <a:cubicBezTo>
                    <a:pt x="17252" y="897"/>
                    <a:pt x="15787" y="2219"/>
                    <a:pt x="13591" y="4534"/>
                  </a:cubicBezTo>
                  <a:cubicBezTo>
                    <a:pt x="11394" y="6848"/>
                    <a:pt x="8465" y="10154"/>
                    <a:pt x="6177" y="12799"/>
                  </a:cubicBezTo>
                  <a:cubicBezTo>
                    <a:pt x="3889" y="15444"/>
                    <a:pt x="2242" y="17428"/>
                    <a:pt x="1235" y="18805"/>
                  </a:cubicBezTo>
                  <a:cubicBezTo>
                    <a:pt x="228" y="20183"/>
                    <a:pt x="-138" y="20954"/>
                    <a:pt x="45" y="21175"/>
                  </a:cubicBezTo>
                  <a:cubicBezTo>
                    <a:pt x="228" y="21395"/>
                    <a:pt x="960" y="21064"/>
                    <a:pt x="1693" y="207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3319526" y="1689100"/>
              <a:ext cx="1397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3" y="15600"/>
                    <a:pt x="6545" y="9600"/>
                    <a:pt x="10145" y="6000"/>
                  </a:cubicBezTo>
                  <a:cubicBezTo>
                    <a:pt x="13745" y="2400"/>
                    <a:pt x="17673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3357626" y="1828800"/>
              <a:ext cx="1079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94" y="14400"/>
                    <a:pt x="3388" y="7200"/>
                    <a:pt x="6988" y="3600"/>
                  </a:cubicBezTo>
                  <a:cubicBezTo>
                    <a:pt x="10588" y="0"/>
                    <a:pt x="1609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4164870" y="1316557"/>
              <a:ext cx="202407" cy="715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26" fill="norm" stroke="1" extrusionOk="0">
                  <a:moveTo>
                    <a:pt x="21516" y="1078"/>
                  </a:moveTo>
                  <a:cubicBezTo>
                    <a:pt x="21066" y="761"/>
                    <a:pt x="20616" y="444"/>
                    <a:pt x="18928" y="222"/>
                  </a:cubicBezTo>
                  <a:cubicBezTo>
                    <a:pt x="17241" y="1"/>
                    <a:pt x="14316" y="-126"/>
                    <a:pt x="11391" y="191"/>
                  </a:cubicBezTo>
                  <a:cubicBezTo>
                    <a:pt x="8466" y="507"/>
                    <a:pt x="5541" y="1268"/>
                    <a:pt x="3853" y="1806"/>
                  </a:cubicBezTo>
                  <a:cubicBezTo>
                    <a:pt x="2166" y="2344"/>
                    <a:pt x="1716" y="2661"/>
                    <a:pt x="1491" y="2978"/>
                  </a:cubicBezTo>
                  <a:cubicBezTo>
                    <a:pt x="1266" y="3295"/>
                    <a:pt x="1266" y="3611"/>
                    <a:pt x="1828" y="3865"/>
                  </a:cubicBezTo>
                  <a:cubicBezTo>
                    <a:pt x="2391" y="4118"/>
                    <a:pt x="3516" y="4308"/>
                    <a:pt x="5654" y="4846"/>
                  </a:cubicBezTo>
                  <a:cubicBezTo>
                    <a:pt x="7791" y="5385"/>
                    <a:pt x="10941" y="6272"/>
                    <a:pt x="12291" y="7095"/>
                  </a:cubicBezTo>
                  <a:cubicBezTo>
                    <a:pt x="13641" y="7919"/>
                    <a:pt x="13191" y="8679"/>
                    <a:pt x="12066" y="9312"/>
                  </a:cubicBezTo>
                  <a:cubicBezTo>
                    <a:pt x="10941" y="9946"/>
                    <a:pt x="9141" y="10452"/>
                    <a:pt x="7566" y="10706"/>
                  </a:cubicBezTo>
                  <a:cubicBezTo>
                    <a:pt x="5991" y="10959"/>
                    <a:pt x="4641" y="10959"/>
                    <a:pt x="4303" y="10832"/>
                  </a:cubicBezTo>
                  <a:cubicBezTo>
                    <a:pt x="3966" y="10706"/>
                    <a:pt x="4641" y="10452"/>
                    <a:pt x="5541" y="10262"/>
                  </a:cubicBezTo>
                  <a:cubicBezTo>
                    <a:pt x="6441" y="10072"/>
                    <a:pt x="7566" y="9946"/>
                    <a:pt x="8691" y="9914"/>
                  </a:cubicBezTo>
                  <a:cubicBezTo>
                    <a:pt x="9816" y="9882"/>
                    <a:pt x="10941" y="9946"/>
                    <a:pt x="11616" y="10136"/>
                  </a:cubicBezTo>
                  <a:cubicBezTo>
                    <a:pt x="12291" y="10326"/>
                    <a:pt x="12516" y="10642"/>
                    <a:pt x="11841" y="11466"/>
                  </a:cubicBezTo>
                  <a:cubicBezTo>
                    <a:pt x="11166" y="12289"/>
                    <a:pt x="9591" y="13619"/>
                    <a:pt x="7679" y="14950"/>
                  </a:cubicBezTo>
                  <a:cubicBezTo>
                    <a:pt x="5766" y="16280"/>
                    <a:pt x="3516" y="17610"/>
                    <a:pt x="2166" y="18465"/>
                  </a:cubicBezTo>
                  <a:cubicBezTo>
                    <a:pt x="816" y="19320"/>
                    <a:pt x="366" y="19700"/>
                    <a:pt x="141" y="20080"/>
                  </a:cubicBezTo>
                  <a:cubicBezTo>
                    <a:pt x="-84" y="20461"/>
                    <a:pt x="-84" y="20841"/>
                    <a:pt x="478" y="21094"/>
                  </a:cubicBezTo>
                  <a:cubicBezTo>
                    <a:pt x="1041" y="21347"/>
                    <a:pt x="2166" y="21474"/>
                    <a:pt x="4641" y="21411"/>
                  </a:cubicBezTo>
                  <a:cubicBezTo>
                    <a:pt x="7116" y="21347"/>
                    <a:pt x="10941" y="21094"/>
                    <a:pt x="14766" y="20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4659376" y="1136697"/>
              <a:ext cx="50800" cy="234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3" fill="norm" stroke="1" extrusionOk="0">
                  <a:moveTo>
                    <a:pt x="0" y="2310"/>
                  </a:moveTo>
                  <a:cubicBezTo>
                    <a:pt x="2700" y="1346"/>
                    <a:pt x="5400" y="382"/>
                    <a:pt x="9000" y="92"/>
                  </a:cubicBezTo>
                  <a:cubicBezTo>
                    <a:pt x="12600" y="-197"/>
                    <a:pt x="17100" y="189"/>
                    <a:pt x="19350" y="1346"/>
                  </a:cubicBezTo>
                  <a:cubicBezTo>
                    <a:pt x="21600" y="2503"/>
                    <a:pt x="21600" y="4432"/>
                    <a:pt x="20700" y="7421"/>
                  </a:cubicBezTo>
                  <a:cubicBezTo>
                    <a:pt x="19800" y="10410"/>
                    <a:pt x="18000" y="14460"/>
                    <a:pt x="18000" y="16967"/>
                  </a:cubicBezTo>
                  <a:cubicBezTo>
                    <a:pt x="18000" y="19474"/>
                    <a:pt x="19800" y="20439"/>
                    <a:pt x="21600" y="21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5573776" y="1238250"/>
              <a:ext cx="63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5567425" y="1162049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5669026" y="976689"/>
              <a:ext cx="120650" cy="413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21600" y="2377"/>
                  </a:moveTo>
                  <a:cubicBezTo>
                    <a:pt x="21221" y="1826"/>
                    <a:pt x="20842" y="1275"/>
                    <a:pt x="19895" y="835"/>
                  </a:cubicBezTo>
                  <a:cubicBezTo>
                    <a:pt x="18947" y="394"/>
                    <a:pt x="17432" y="63"/>
                    <a:pt x="15726" y="8"/>
                  </a:cubicBezTo>
                  <a:cubicBezTo>
                    <a:pt x="14021" y="-47"/>
                    <a:pt x="12126" y="173"/>
                    <a:pt x="10042" y="1055"/>
                  </a:cubicBezTo>
                  <a:cubicBezTo>
                    <a:pt x="7958" y="1937"/>
                    <a:pt x="5684" y="3480"/>
                    <a:pt x="4358" y="6400"/>
                  </a:cubicBezTo>
                  <a:cubicBezTo>
                    <a:pt x="3032" y="9320"/>
                    <a:pt x="2653" y="13618"/>
                    <a:pt x="2084" y="16373"/>
                  </a:cubicBezTo>
                  <a:cubicBezTo>
                    <a:pt x="1516" y="19129"/>
                    <a:pt x="758" y="20341"/>
                    <a:pt x="0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5615781" y="1244600"/>
              <a:ext cx="199296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263" y="21600"/>
                  </a:moveTo>
                  <a:cubicBezTo>
                    <a:pt x="35" y="18327"/>
                    <a:pt x="-192" y="15055"/>
                    <a:pt x="263" y="12764"/>
                  </a:cubicBezTo>
                  <a:cubicBezTo>
                    <a:pt x="717" y="10473"/>
                    <a:pt x="1854" y="9164"/>
                    <a:pt x="5151" y="7527"/>
                  </a:cubicBezTo>
                  <a:cubicBezTo>
                    <a:pt x="8448" y="5891"/>
                    <a:pt x="13905" y="3927"/>
                    <a:pt x="16974" y="2618"/>
                  </a:cubicBezTo>
                  <a:cubicBezTo>
                    <a:pt x="20044" y="1309"/>
                    <a:pt x="20726" y="655"/>
                    <a:pt x="214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6461425" y="1102855"/>
              <a:ext cx="141052" cy="206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0839" fill="norm" stroke="1" extrusionOk="0">
                  <a:moveTo>
                    <a:pt x="3061" y="9189"/>
                  </a:moveTo>
                  <a:cubicBezTo>
                    <a:pt x="4649" y="8975"/>
                    <a:pt x="6238" y="8761"/>
                    <a:pt x="8143" y="7692"/>
                  </a:cubicBezTo>
                  <a:cubicBezTo>
                    <a:pt x="10049" y="6623"/>
                    <a:pt x="12273" y="4698"/>
                    <a:pt x="13226" y="3201"/>
                  </a:cubicBezTo>
                  <a:cubicBezTo>
                    <a:pt x="14179" y="1704"/>
                    <a:pt x="13861" y="634"/>
                    <a:pt x="12432" y="207"/>
                  </a:cubicBezTo>
                  <a:cubicBezTo>
                    <a:pt x="11002" y="-221"/>
                    <a:pt x="8461" y="-7"/>
                    <a:pt x="6079" y="1062"/>
                  </a:cubicBezTo>
                  <a:cubicBezTo>
                    <a:pt x="3696" y="2131"/>
                    <a:pt x="1473" y="4056"/>
                    <a:pt x="520" y="7371"/>
                  </a:cubicBezTo>
                  <a:cubicBezTo>
                    <a:pt x="-433" y="10686"/>
                    <a:pt x="-115" y="15391"/>
                    <a:pt x="1791" y="18064"/>
                  </a:cubicBezTo>
                  <a:cubicBezTo>
                    <a:pt x="3696" y="20737"/>
                    <a:pt x="7191" y="21379"/>
                    <a:pt x="10685" y="20417"/>
                  </a:cubicBezTo>
                  <a:cubicBezTo>
                    <a:pt x="14179" y="19454"/>
                    <a:pt x="17673" y="16888"/>
                    <a:pt x="21167" y="14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6627876" y="1113366"/>
              <a:ext cx="37465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914"/>
                  </a:moveTo>
                  <a:cubicBezTo>
                    <a:pt x="610" y="10286"/>
                    <a:pt x="1220" y="14657"/>
                    <a:pt x="1586" y="17486"/>
                  </a:cubicBezTo>
                  <a:cubicBezTo>
                    <a:pt x="1953" y="20314"/>
                    <a:pt x="2075" y="21600"/>
                    <a:pt x="2319" y="21600"/>
                  </a:cubicBezTo>
                  <a:cubicBezTo>
                    <a:pt x="2563" y="21600"/>
                    <a:pt x="2929" y="20314"/>
                    <a:pt x="3478" y="18000"/>
                  </a:cubicBezTo>
                  <a:cubicBezTo>
                    <a:pt x="4027" y="15686"/>
                    <a:pt x="4759" y="12343"/>
                    <a:pt x="5308" y="10029"/>
                  </a:cubicBezTo>
                  <a:cubicBezTo>
                    <a:pt x="5858" y="7714"/>
                    <a:pt x="6224" y="6429"/>
                    <a:pt x="6407" y="6429"/>
                  </a:cubicBezTo>
                  <a:cubicBezTo>
                    <a:pt x="6590" y="6429"/>
                    <a:pt x="6590" y="7714"/>
                    <a:pt x="6773" y="9129"/>
                  </a:cubicBezTo>
                  <a:cubicBezTo>
                    <a:pt x="6956" y="10543"/>
                    <a:pt x="7322" y="12086"/>
                    <a:pt x="7810" y="12986"/>
                  </a:cubicBezTo>
                  <a:cubicBezTo>
                    <a:pt x="8298" y="13886"/>
                    <a:pt x="8908" y="14143"/>
                    <a:pt x="9702" y="13243"/>
                  </a:cubicBezTo>
                  <a:cubicBezTo>
                    <a:pt x="10495" y="12343"/>
                    <a:pt x="11471" y="10286"/>
                    <a:pt x="12081" y="8614"/>
                  </a:cubicBezTo>
                  <a:cubicBezTo>
                    <a:pt x="12692" y="6943"/>
                    <a:pt x="12936" y="5657"/>
                    <a:pt x="12875" y="4500"/>
                  </a:cubicBezTo>
                  <a:cubicBezTo>
                    <a:pt x="12814" y="3343"/>
                    <a:pt x="12447" y="2314"/>
                    <a:pt x="11959" y="2443"/>
                  </a:cubicBezTo>
                  <a:cubicBezTo>
                    <a:pt x="11471" y="2571"/>
                    <a:pt x="10861" y="3857"/>
                    <a:pt x="10251" y="5786"/>
                  </a:cubicBezTo>
                  <a:cubicBezTo>
                    <a:pt x="9641" y="7714"/>
                    <a:pt x="9031" y="10286"/>
                    <a:pt x="8725" y="12214"/>
                  </a:cubicBezTo>
                  <a:cubicBezTo>
                    <a:pt x="8420" y="14143"/>
                    <a:pt x="8420" y="15429"/>
                    <a:pt x="8420" y="16714"/>
                  </a:cubicBezTo>
                  <a:cubicBezTo>
                    <a:pt x="8420" y="18000"/>
                    <a:pt x="8420" y="19286"/>
                    <a:pt x="8969" y="19671"/>
                  </a:cubicBezTo>
                  <a:cubicBezTo>
                    <a:pt x="9519" y="20057"/>
                    <a:pt x="10617" y="19543"/>
                    <a:pt x="11593" y="18257"/>
                  </a:cubicBezTo>
                  <a:cubicBezTo>
                    <a:pt x="12569" y="16971"/>
                    <a:pt x="13424" y="14914"/>
                    <a:pt x="13973" y="13243"/>
                  </a:cubicBezTo>
                  <a:cubicBezTo>
                    <a:pt x="14522" y="11571"/>
                    <a:pt x="14766" y="10286"/>
                    <a:pt x="14888" y="10543"/>
                  </a:cubicBezTo>
                  <a:cubicBezTo>
                    <a:pt x="15010" y="10800"/>
                    <a:pt x="15010" y="12600"/>
                    <a:pt x="15010" y="14271"/>
                  </a:cubicBezTo>
                  <a:cubicBezTo>
                    <a:pt x="15010" y="15943"/>
                    <a:pt x="15010" y="17486"/>
                    <a:pt x="15132" y="17614"/>
                  </a:cubicBezTo>
                  <a:cubicBezTo>
                    <a:pt x="15254" y="17743"/>
                    <a:pt x="15498" y="16457"/>
                    <a:pt x="16047" y="13629"/>
                  </a:cubicBezTo>
                  <a:cubicBezTo>
                    <a:pt x="16597" y="10800"/>
                    <a:pt x="17451" y="6429"/>
                    <a:pt x="18183" y="3729"/>
                  </a:cubicBezTo>
                  <a:cubicBezTo>
                    <a:pt x="18915" y="1029"/>
                    <a:pt x="19525" y="0"/>
                    <a:pt x="20014" y="0"/>
                  </a:cubicBezTo>
                  <a:cubicBezTo>
                    <a:pt x="20502" y="0"/>
                    <a:pt x="20868" y="1029"/>
                    <a:pt x="21112" y="3729"/>
                  </a:cubicBezTo>
                  <a:cubicBezTo>
                    <a:pt x="21356" y="6429"/>
                    <a:pt x="21478" y="10800"/>
                    <a:pt x="21478" y="13629"/>
                  </a:cubicBezTo>
                  <a:cubicBezTo>
                    <a:pt x="21478" y="16457"/>
                    <a:pt x="21356" y="17743"/>
                    <a:pt x="21356" y="18129"/>
                  </a:cubicBezTo>
                  <a:cubicBezTo>
                    <a:pt x="21356" y="18514"/>
                    <a:pt x="21478" y="18000"/>
                    <a:pt x="21600" y="17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7079259" y="946150"/>
              <a:ext cx="82018" cy="345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460" y="0"/>
                  </a:moveTo>
                  <a:cubicBezTo>
                    <a:pt x="17583" y="3313"/>
                    <a:pt x="13706" y="6626"/>
                    <a:pt x="10106" y="9541"/>
                  </a:cubicBezTo>
                  <a:cubicBezTo>
                    <a:pt x="6506" y="12456"/>
                    <a:pt x="3183" y="14974"/>
                    <a:pt x="1522" y="16697"/>
                  </a:cubicBezTo>
                  <a:cubicBezTo>
                    <a:pt x="-140" y="18420"/>
                    <a:pt x="-140" y="19347"/>
                    <a:pt x="137" y="20142"/>
                  </a:cubicBezTo>
                  <a:cubicBezTo>
                    <a:pt x="414" y="20937"/>
                    <a:pt x="968" y="21600"/>
                    <a:pt x="3183" y="21600"/>
                  </a:cubicBezTo>
                  <a:cubicBezTo>
                    <a:pt x="5398" y="21600"/>
                    <a:pt x="9275" y="20937"/>
                    <a:pt x="13152" y="20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7076799" y="1136650"/>
              <a:ext cx="135277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4290" y="21600"/>
                  </a:moveTo>
                  <a:cubicBezTo>
                    <a:pt x="2629" y="19800"/>
                    <a:pt x="967" y="18000"/>
                    <a:pt x="303" y="15600"/>
                  </a:cubicBezTo>
                  <a:cubicBezTo>
                    <a:pt x="-362" y="13200"/>
                    <a:pt x="-30" y="10200"/>
                    <a:pt x="2296" y="8100"/>
                  </a:cubicBezTo>
                  <a:cubicBezTo>
                    <a:pt x="4623" y="6000"/>
                    <a:pt x="8943" y="4800"/>
                    <a:pt x="12432" y="3600"/>
                  </a:cubicBezTo>
                  <a:cubicBezTo>
                    <a:pt x="15921" y="2400"/>
                    <a:pt x="18580" y="1200"/>
                    <a:pt x="212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7789953" y="930027"/>
              <a:ext cx="304774" cy="325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38" fill="norm" stroke="1" extrusionOk="0">
                  <a:moveTo>
                    <a:pt x="21449" y="3570"/>
                  </a:moveTo>
                  <a:cubicBezTo>
                    <a:pt x="19066" y="2455"/>
                    <a:pt x="16682" y="1341"/>
                    <a:pt x="14597" y="713"/>
                  </a:cubicBezTo>
                  <a:cubicBezTo>
                    <a:pt x="12511" y="86"/>
                    <a:pt x="10723" y="-53"/>
                    <a:pt x="9457" y="17"/>
                  </a:cubicBezTo>
                  <a:cubicBezTo>
                    <a:pt x="8191" y="86"/>
                    <a:pt x="7446" y="365"/>
                    <a:pt x="6627" y="1759"/>
                  </a:cubicBezTo>
                  <a:cubicBezTo>
                    <a:pt x="5808" y="3152"/>
                    <a:pt x="4914" y="5661"/>
                    <a:pt x="3871" y="8587"/>
                  </a:cubicBezTo>
                  <a:cubicBezTo>
                    <a:pt x="2828" y="11513"/>
                    <a:pt x="1637" y="14858"/>
                    <a:pt x="892" y="17088"/>
                  </a:cubicBezTo>
                  <a:cubicBezTo>
                    <a:pt x="147" y="19317"/>
                    <a:pt x="-151" y="20432"/>
                    <a:pt x="72" y="20990"/>
                  </a:cubicBezTo>
                  <a:cubicBezTo>
                    <a:pt x="296" y="21547"/>
                    <a:pt x="1041" y="21547"/>
                    <a:pt x="2754" y="21199"/>
                  </a:cubicBezTo>
                  <a:cubicBezTo>
                    <a:pt x="4467" y="20850"/>
                    <a:pt x="7148" y="20153"/>
                    <a:pt x="9830" y="19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7789926" y="1149350"/>
              <a:ext cx="1778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8332334" y="1109133"/>
              <a:ext cx="134969" cy="137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0674" fill="norm" stroke="1" extrusionOk="0">
                  <a:moveTo>
                    <a:pt x="17262" y="317"/>
                  </a:moveTo>
                  <a:cubicBezTo>
                    <a:pt x="15625" y="0"/>
                    <a:pt x="13989" y="-318"/>
                    <a:pt x="11044" y="1747"/>
                  </a:cubicBezTo>
                  <a:cubicBezTo>
                    <a:pt x="8098" y="3811"/>
                    <a:pt x="3844" y="8258"/>
                    <a:pt x="1716" y="11276"/>
                  </a:cubicBezTo>
                  <a:cubicBezTo>
                    <a:pt x="-411" y="14294"/>
                    <a:pt x="-411" y="15882"/>
                    <a:pt x="898" y="17629"/>
                  </a:cubicBezTo>
                  <a:cubicBezTo>
                    <a:pt x="2207" y="19376"/>
                    <a:pt x="4825" y="21282"/>
                    <a:pt x="8425" y="20488"/>
                  </a:cubicBezTo>
                  <a:cubicBezTo>
                    <a:pt x="12025" y="19694"/>
                    <a:pt x="16607" y="16200"/>
                    <a:pt x="18898" y="13182"/>
                  </a:cubicBezTo>
                  <a:cubicBezTo>
                    <a:pt x="21189" y="10164"/>
                    <a:pt x="21189" y="7623"/>
                    <a:pt x="20371" y="5717"/>
                  </a:cubicBezTo>
                  <a:cubicBezTo>
                    <a:pt x="19553" y="3811"/>
                    <a:pt x="17916" y="2541"/>
                    <a:pt x="16280" y="1588"/>
                  </a:cubicBezTo>
                  <a:cubicBezTo>
                    <a:pt x="14644" y="635"/>
                    <a:pt x="13007" y="0"/>
                    <a:pt x="12516" y="0"/>
                  </a:cubicBezTo>
                  <a:cubicBezTo>
                    <a:pt x="12025" y="0"/>
                    <a:pt x="12680" y="635"/>
                    <a:pt x="13334" y="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8516599" y="1069885"/>
              <a:ext cx="139921" cy="18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489" fill="norm" stroke="1" extrusionOk="0">
                  <a:moveTo>
                    <a:pt x="20549" y="5471"/>
                  </a:moveTo>
                  <a:cubicBezTo>
                    <a:pt x="20866" y="4258"/>
                    <a:pt x="21184" y="3044"/>
                    <a:pt x="20866" y="1952"/>
                  </a:cubicBezTo>
                  <a:cubicBezTo>
                    <a:pt x="20549" y="860"/>
                    <a:pt x="19596" y="-111"/>
                    <a:pt x="17531" y="10"/>
                  </a:cubicBezTo>
                  <a:cubicBezTo>
                    <a:pt x="15466" y="132"/>
                    <a:pt x="12290" y="1345"/>
                    <a:pt x="9113" y="4136"/>
                  </a:cubicBezTo>
                  <a:cubicBezTo>
                    <a:pt x="5937" y="6927"/>
                    <a:pt x="2760" y="11296"/>
                    <a:pt x="1172" y="14087"/>
                  </a:cubicBezTo>
                  <a:cubicBezTo>
                    <a:pt x="-416" y="16878"/>
                    <a:pt x="-416" y="18091"/>
                    <a:pt x="1331" y="19062"/>
                  </a:cubicBezTo>
                  <a:cubicBezTo>
                    <a:pt x="3078" y="20033"/>
                    <a:pt x="6572" y="20761"/>
                    <a:pt x="10066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8673546" y="1103549"/>
              <a:ext cx="119680" cy="153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0824" fill="norm" stroke="1" extrusionOk="0">
                  <a:moveTo>
                    <a:pt x="21057" y="4504"/>
                  </a:moveTo>
                  <a:cubicBezTo>
                    <a:pt x="20312" y="3064"/>
                    <a:pt x="19567" y="1624"/>
                    <a:pt x="18264" y="760"/>
                  </a:cubicBezTo>
                  <a:cubicBezTo>
                    <a:pt x="16960" y="-104"/>
                    <a:pt x="15098" y="-392"/>
                    <a:pt x="12119" y="760"/>
                  </a:cubicBezTo>
                  <a:cubicBezTo>
                    <a:pt x="9140" y="1912"/>
                    <a:pt x="5043" y="4504"/>
                    <a:pt x="2623" y="7240"/>
                  </a:cubicBezTo>
                  <a:cubicBezTo>
                    <a:pt x="202" y="9976"/>
                    <a:pt x="-543" y="12856"/>
                    <a:pt x="388" y="15304"/>
                  </a:cubicBezTo>
                  <a:cubicBezTo>
                    <a:pt x="1319" y="17752"/>
                    <a:pt x="3926" y="19768"/>
                    <a:pt x="7650" y="20488"/>
                  </a:cubicBezTo>
                  <a:cubicBezTo>
                    <a:pt x="11374" y="21208"/>
                    <a:pt x="16216" y="20632"/>
                    <a:pt x="21057" y="200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8850986" y="1130300"/>
              <a:ext cx="208940" cy="102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0983" fill="norm" stroke="1" extrusionOk="0">
                  <a:moveTo>
                    <a:pt x="3864" y="0"/>
                  </a:moveTo>
                  <a:cubicBezTo>
                    <a:pt x="2773" y="432"/>
                    <a:pt x="1682" y="864"/>
                    <a:pt x="1028" y="2376"/>
                  </a:cubicBezTo>
                  <a:cubicBezTo>
                    <a:pt x="373" y="3888"/>
                    <a:pt x="155" y="6480"/>
                    <a:pt x="46" y="9720"/>
                  </a:cubicBezTo>
                  <a:cubicBezTo>
                    <a:pt x="-63" y="12960"/>
                    <a:pt x="-63" y="16848"/>
                    <a:pt x="1028" y="19008"/>
                  </a:cubicBezTo>
                  <a:cubicBezTo>
                    <a:pt x="2119" y="21168"/>
                    <a:pt x="4301" y="21600"/>
                    <a:pt x="6155" y="20088"/>
                  </a:cubicBezTo>
                  <a:cubicBezTo>
                    <a:pt x="8010" y="18576"/>
                    <a:pt x="9537" y="15120"/>
                    <a:pt x="10628" y="12312"/>
                  </a:cubicBezTo>
                  <a:cubicBezTo>
                    <a:pt x="11719" y="9504"/>
                    <a:pt x="12373" y="7344"/>
                    <a:pt x="12810" y="7560"/>
                  </a:cubicBezTo>
                  <a:cubicBezTo>
                    <a:pt x="13246" y="7776"/>
                    <a:pt x="13464" y="10368"/>
                    <a:pt x="14228" y="12312"/>
                  </a:cubicBezTo>
                  <a:cubicBezTo>
                    <a:pt x="14992" y="14256"/>
                    <a:pt x="16301" y="15552"/>
                    <a:pt x="17610" y="15984"/>
                  </a:cubicBezTo>
                  <a:cubicBezTo>
                    <a:pt x="18919" y="16416"/>
                    <a:pt x="20228" y="15984"/>
                    <a:pt x="21537" y="15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9076531" y="1098550"/>
              <a:ext cx="180246" cy="143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246" fill="norm" stroke="1" extrusionOk="0">
                  <a:moveTo>
                    <a:pt x="290" y="3757"/>
                  </a:moveTo>
                  <a:cubicBezTo>
                    <a:pt x="39" y="2191"/>
                    <a:pt x="-212" y="626"/>
                    <a:pt x="290" y="1096"/>
                  </a:cubicBezTo>
                  <a:cubicBezTo>
                    <a:pt x="793" y="1565"/>
                    <a:pt x="2048" y="4070"/>
                    <a:pt x="3304" y="7043"/>
                  </a:cubicBezTo>
                  <a:cubicBezTo>
                    <a:pt x="4560" y="10017"/>
                    <a:pt x="5816" y="13461"/>
                    <a:pt x="6569" y="16122"/>
                  </a:cubicBezTo>
                  <a:cubicBezTo>
                    <a:pt x="7323" y="18783"/>
                    <a:pt x="7574" y="20661"/>
                    <a:pt x="7197" y="21130"/>
                  </a:cubicBezTo>
                  <a:cubicBezTo>
                    <a:pt x="6821" y="21600"/>
                    <a:pt x="5816" y="20661"/>
                    <a:pt x="5816" y="18000"/>
                  </a:cubicBezTo>
                  <a:cubicBezTo>
                    <a:pt x="5816" y="15339"/>
                    <a:pt x="6821" y="10957"/>
                    <a:pt x="9583" y="7670"/>
                  </a:cubicBezTo>
                  <a:cubicBezTo>
                    <a:pt x="12346" y="4383"/>
                    <a:pt x="16867" y="2191"/>
                    <a:pt x="213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9218676" y="1083597"/>
              <a:ext cx="127000" cy="194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21600" y="3035"/>
                  </a:moveTo>
                  <a:cubicBezTo>
                    <a:pt x="20520" y="2106"/>
                    <a:pt x="19440" y="1177"/>
                    <a:pt x="17640" y="596"/>
                  </a:cubicBezTo>
                  <a:cubicBezTo>
                    <a:pt x="15840" y="15"/>
                    <a:pt x="13320" y="-217"/>
                    <a:pt x="11700" y="248"/>
                  </a:cubicBezTo>
                  <a:cubicBezTo>
                    <a:pt x="10080" y="712"/>
                    <a:pt x="9360" y="1873"/>
                    <a:pt x="9360" y="4660"/>
                  </a:cubicBezTo>
                  <a:cubicBezTo>
                    <a:pt x="9360" y="7448"/>
                    <a:pt x="10080" y="11860"/>
                    <a:pt x="10440" y="14764"/>
                  </a:cubicBezTo>
                  <a:cubicBezTo>
                    <a:pt x="10800" y="17667"/>
                    <a:pt x="10800" y="19060"/>
                    <a:pt x="9900" y="19989"/>
                  </a:cubicBezTo>
                  <a:cubicBezTo>
                    <a:pt x="9000" y="20918"/>
                    <a:pt x="7200" y="21383"/>
                    <a:pt x="5400" y="21383"/>
                  </a:cubicBezTo>
                  <a:cubicBezTo>
                    <a:pt x="3600" y="21383"/>
                    <a:pt x="1800" y="20918"/>
                    <a:pt x="0" y="20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4725247" y="1825721"/>
              <a:ext cx="236424" cy="347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116" fill="norm" stroke="1" extrusionOk="0">
                  <a:moveTo>
                    <a:pt x="12187" y="5201"/>
                  </a:moveTo>
                  <a:cubicBezTo>
                    <a:pt x="11623" y="3401"/>
                    <a:pt x="11060" y="1601"/>
                    <a:pt x="10214" y="701"/>
                  </a:cubicBezTo>
                  <a:cubicBezTo>
                    <a:pt x="9369" y="-199"/>
                    <a:pt x="8242" y="-199"/>
                    <a:pt x="6927" y="508"/>
                  </a:cubicBezTo>
                  <a:cubicBezTo>
                    <a:pt x="5613" y="1215"/>
                    <a:pt x="4110" y="2630"/>
                    <a:pt x="2795" y="5330"/>
                  </a:cubicBezTo>
                  <a:cubicBezTo>
                    <a:pt x="1480" y="8030"/>
                    <a:pt x="353" y="12015"/>
                    <a:pt x="72" y="14780"/>
                  </a:cubicBezTo>
                  <a:cubicBezTo>
                    <a:pt x="-210" y="17544"/>
                    <a:pt x="353" y="19087"/>
                    <a:pt x="1574" y="20051"/>
                  </a:cubicBezTo>
                  <a:cubicBezTo>
                    <a:pt x="2795" y="21015"/>
                    <a:pt x="4673" y="21401"/>
                    <a:pt x="7115" y="20887"/>
                  </a:cubicBezTo>
                  <a:cubicBezTo>
                    <a:pt x="9557" y="20372"/>
                    <a:pt x="12562" y="18958"/>
                    <a:pt x="15098" y="16837"/>
                  </a:cubicBezTo>
                  <a:cubicBezTo>
                    <a:pt x="17633" y="14715"/>
                    <a:pt x="19700" y="11887"/>
                    <a:pt x="20545" y="9572"/>
                  </a:cubicBezTo>
                  <a:cubicBezTo>
                    <a:pt x="21390" y="7258"/>
                    <a:pt x="21014" y="5458"/>
                    <a:pt x="19324" y="4301"/>
                  </a:cubicBezTo>
                  <a:cubicBezTo>
                    <a:pt x="17633" y="3144"/>
                    <a:pt x="14628" y="2630"/>
                    <a:pt x="12750" y="2115"/>
                  </a:cubicBezTo>
                  <a:cubicBezTo>
                    <a:pt x="10872" y="1601"/>
                    <a:pt x="10120" y="1087"/>
                    <a:pt x="9369" y="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5694426" y="1904999"/>
              <a:ext cx="1" cy="952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5738876" y="1930400"/>
              <a:ext cx="3175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6685026" y="1835150"/>
              <a:ext cx="2540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6773926" y="1854200"/>
              <a:ext cx="1" cy="762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7762081" y="1733550"/>
              <a:ext cx="27845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5400"/>
                    <a:pt x="4867" y="10800"/>
                    <a:pt x="1782" y="14400"/>
                  </a:cubicBezTo>
                  <a:cubicBezTo>
                    <a:pt x="-1304" y="18000"/>
                    <a:pt x="239" y="19800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7853425" y="1738768"/>
              <a:ext cx="15724" cy="77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5" h="21328" fill="norm" stroke="1" extrusionOk="0">
                  <a:moveTo>
                    <a:pt x="0" y="5566"/>
                  </a:moveTo>
                  <a:cubicBezTo>
                    <a:pt x="8100" y="2647"/>
                    <a:pt x="16200" y="-272"/>
                    <a:pt x="18900" y="20"/>
                  </a:cubicBezTo>
                  <a:cubicBezTo>
                    <a:pt x="21600" y="312"/>
                    <a:pt x="18900" y="3814"/>
                    <a:pt x="17550" y="7901"/>
                  </a:cubicBezTo>
                  <a:cubicBezTo>
                    <a:pt x="16200" y="11987"/>
                    <a:pt x="16200" y="16658"/>
                    <a:pt x="16200" y="2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8410023" y="1522895"/>
              <a:ext cx="154178" cy="366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386" fill="norm" stroke="1" extrusionOk="0">
                  <a:moveTo>
                    <a:pt x="16066" y="16357"/>
                  </a:moveTo>
                  <a:cubicBezTo>
                    <a:pt x="15774" y="15740"/>
                    <a:pt x="15482" y="15123"/>
                    <a:pt x="14898" y="14444"/>
                  </a:cubicBezTo>
                  <a:cubicBezTo>
                    <a:pt x="14315" y="13765"/>
                    <a:pt x="13439" y="13024"/>
                    <a:pt x="11688" y="12963"/>
                  </a:cubicBezTo>
                  <a:cubicBezTo>
                    <a:pt x="9936" y="12901"/>
                    <a:pt x="7309" y="13518"/>
                    <a:pt x="5266" y="14567"/>
                  </a:cubicBezTo>
                  <a:cubicBezTo>
                    <a:pt x="3223" y="15616"/>
                    <a:pt x="1763" y="17098"/>
                    <a:pt x="888" y="18332"/>
                  </a:cubicBezTo>
                  <a:cubicBezTo>
                    <a:pt x="12" y="19566"/>
                    <a:pt x="-280" y="20554"/>
                    <a:pt x="304" y="21047"/>
                  </a:cubicBezTo>
                  <a:cubicBezTo>
                    <a:pt x="888" y="21541"/>
                    <a:pt x="2347" y="21541"/>
                    <a:pt x="4536" y="20739"/>
                  </a:cubicBezTo>
                  <a:cubicBezTo>
                    <a:pt x="6725" y="19936"/>
                    <a:pt x="9644" y="18332"/>
                    <a:pt x="12417" y="15493"/>
                  </a:cubicBezTo>
                  <a:cubicBezTo>
                    <a:pt x="15190" y="12654"/>
                    <a:pt x="17817" y="8581"/>
                    <a:pt x="19277" y="6174"/>
                  </a:cubicBezTo>
                  <a:cubicBezTo>
                    <a:pt x="20736" y="3767"/>
                    <a:pt x="21028" y="3027"/>
                    <a:pt x="21174" y="2101"/>
                  </a:cubicBezTo>
                  <a:cubicBezTo>
                    <a:pt x="21320" y="1175"/>
                    <a:pt x="21320" y="64"/>
                    <a:pt x="20882" y="3"/>
                  </a:cubicBezTo>
                  <a:cubicBezTo>
                    <a:pt x="20444" y="-59"/>
                    <a:pt x="19569" y="928"/>
                    <a:pt x="18547" y="3150"/>
                  </a:cubicBezTo>
                  <a:cubicBezTo>
                    <a:pt x="17525" y="5372"/>
                    <a:pt x="16358" y="8828"/>
                    <a:pt x="16212" y="11605"/>
                  </a:cubicBezTo>
                  <a:cubicBezTo>
                    <a:pt x="16066" y="14382"/>
                    <a:pt x="16942" y="16480"/>
                    <a:pt x="17817" y="18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8585792" y="1712237"/>
              <a:ext cx="58299" cy="108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0468" fill="norm" stroke="1" extrusionOk="0">
                  <a:moveTo>
                    <a:pt x="17743" y="428"/>
                  </a:moveTo>
                  <a:cubicBezTo>
                    <a:pt x="13886" y="28"/>
                    <a:pt x="10029" y="-372"/>
                    <a:pt x="7329" y="628"/>
                  </a:cubicBezTo>
                  <a:cubicBezTo>
                    <a:pt x="4629" y="1628"/>
                    <a:pt x="3086" y="4028"/>
                    <a:pt x="1929" y="6428"/>
                  </a:cubicBezTo>
                  <a:cubicBezTo>
                    <a:pt x="771" y="8828"/>
                    <a:pt x="0" y="11228"/>
                    <a:pt x="0" y="13428"/>
                  </a:cubicBezTo>
                  <a:cubicBezTo>
                    <a:pt x="0" y="15628"/>
                    <a:pt x="771" y="17628"/>
                    <a:pt x="3086" y="19028"/>
                  </a:cubicBezTo>
                  <a:cubicBezTo>
                    <a:pt x="5400" y="20428"/>
                    <a:pt x="9257" y="21228"/>
                    <a:pt x="13114" y="19428"/>
                  </a:cubicBezTo>
                  <a:cubicBezTo>
                    <a:pt x="16971" y="17628"/>
                    <a:pt x="20829" y="13228"/>
                    <a:pt x="21214" y="10428"/>
                  </a:cubicBezTo>
                  <a:cubicBezTo>
                    <a:pt x="21600" y="7628"/>
                    <a:pt x="18514" y="6428"/>
                    <a:pt x="15429" y="5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8700868" y="1682250"/>
              <a:ext cx="222213" cy="183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0791" fill="norm" stroke="1" extrusionOk="0">
                  <a:moveTo>
                    <a:pt x="3358" y="11577"/>
                  </a:moveTo>
                  <a:cubicBezTo>
                    <a:pt x="4569" y="8457"/>
                    <a:pt x="5780" y="5337"/>
                    <a:pt x="6688" y="3297"/>
                  </a:cubicBezTo>
                  <a:cubicBezTo>
                    <a:pt x="7597" y="1257"/>
                    <a:pt x="8203" y="297"/>
                    <a:pt x="8001" y="57"/>
                  </a:cubicBezTo>
                  <a:cubicBezTo>
                    <a:pt x="7799" y="-183"/>
                    <a:pt x="6789" y="297"/>
                    <a:pt x="5275" y="2337"/>
                  </a:cubicBezTo>
                  <a:cubicBezTo>
                    <a:pt x="3761" y="4377"/>
                    <a:pt x="1743" y="7977"/>
                    <a:pt x="733" y="11097"/>
                  </a:cubicBezTo>
                  <a:cubicBezTo>
                    <a:pt x="-276" y="14217"/>
                    <a:pt x="-276" y="16857"/>
                    <a:pt x="935" y="18657"/>
                  </a:cubicBezTo>
                  <a:cubicBezTo>
                    <a:pt x="2146" y="20457"/>
                    <a:pt x="4569" y="21417"/>
                    <a:pt x="7092" y="20337"/>
                  </a:cubicBezTo>
                  <a:cubicBezTo>
                    <a:pt x="9616" y="19257"/>
                    <a:pt x="12240" y="16137"/>
                    <a:pt x="13855" y="13257"/>
                  </a:cubicBezTo>
                  <a:cubicBezTo>
                    <a:pt x="15470" y="10377"/>
                    <a:pt x="16075" y="7737"/>
                    <a:pt x="15974" y="5817"/>
                  </a:cubicBezTo>
                  <a:cubicBezTo>
                    <a:pt x="15874" y="3897"/>
                    <a:pt x="15066" y="2697"/>
                    <a:pt x="14763" y="2697"/>
                  </a:cubicBezTo>
                  <a:cubicBezTo>
                    <a:pt x="14460" y="2697"/>
                    <a:pt x="14662" y="3897"/>
                    <a:pt x="15571" y="5457"/>
                  </a:cubicBezTo>
                  <a:cubicBezTo>
                    <a:pt x="16479" y="7017"/>
                    <a:pt x="18094" y="8937"/>
                    <a:pt x="19204" y="10617"/>
                  </a:cubicBezTo>
                  <a:cubicBezTo>
                    <a:pt x="20315" y="12297"/>
                    <a:pt x="20920" y="13737"/>
                    <a:pt x="21122" y="15057"/>
                  </a:cubicBezTo>
                  <a:cubicBezTo>
                    <a:pt x="21324" y="16377"/>
                    <a:pt x="21122" y="17577"/>
                    <a:pt x="20113" y="18297"/>
                  </a:cubicBezTo>
                  <a:cubicBezTo>
                    <a:pt x="19103" y="19017"/>
                    <a:pt x="17287" y="19257"/>
                    <a:pt x="16479" y="18657"/>
                  </a:cubicBezTo>
                  <a:cubicBezTo>
                    <a:pt x="15672" y="18057"/>
                    <a:pt x="15874" y="16617"/>
                    <a:pt x="16075" y="15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9168670" y="1689594"/>
              <a:ext cx="113507" cy="192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310" fill="norm" stroke="1" extrusionOk="0">
                  <a:moveTo>
                    <a:pt x="4650" y="5580"/>
                  </a:moveTo>
                  <a:cubicBezTo>
                    <a:pt x="3850" y="10040"/>
                    <a:pt x="3050" y="14501"/>
                    <a:pt x="2250" y="17319"/>
                  </a:cubicBezTo>
                  <a:cubicBezTo>
                    <a:pt x="1450" y="20136"/>
                    <a:pt x="650" y="21310"/>
                    <a:pt x="250" y="21310"/>
                  </a:cubicBezTo>
                  <a:cubicBezTo>
                    <a:pt x="-150" y="21310"/>
                    <a:pt x="-150" y="20136"/>
                    <a:pt x="850" y="17436"/>
                  </a:cubicBezTo>
                  <a:cubicBezTo>
                    <a:pt x="1850" y="14736"/>
                    <a:pt x="3850" y="10510"/>
                    <a:pt x="5650" y="7458"/>
                  </a:cubicBezTo>
                  <a:cubicBezTo>
                    <a:pt x="7450" y="4406"/>
                    <a:pt x="9050" y="2527"/>
                    <a:pt x="10850" y="1353"/>
                  </a:cubicBezTo>
                  <a:cubicBezTo>
                    <a:pt x="12650" y="180"/>
                    <a:pt x="14650" y="-290"/>
                    <a:pt x="16050" y="180"/>
                  </a:cubicBezTo>
                  <a:cubicBezTo>
                    <a:pt x="17450" y="649"/>
                    <a:pt x="18250" y="2058"/>
                    <a:pt x="19050" y="5227"/>
                  </a:cubicBezTo>
                  <a:cubicBezTo>
                    <a:pt x="19850" y="8397"/>
                    <a:pt x="20650" y="13327"/>
                    <a:pt x="21450" y="18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9346286" y="1708150"/>
              <a:ext cx="81940" cy="125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382" fill="norm" stroke="1" extrusionOk="0">
                  <a:moveTo>
                    <a:pt x="21440" y="0"/>
                  </a:moveTo>
                  <a:cubicBezTo>
                    <a:pt x="18671" y="0"/>
                    <a:pt x="15902" y="0"/>
                    <a:pt x="12578" y="1620"/>
                  </a:cubicBezTo>
                  <a:cubicBezTo>
                    <a:pt x="9255" y="3240"/>
                    <a:pt x="5378" y="6480"/>
                    <a:pt x="3163" y="9000"/>
                  </a:cubicBezTo>
                  <a:cubicBezTo>
                    <a:pt x="948" y="11520"/>
                    <a:pt x="394" y="13320"/>
                    <a:pt x="117" y="15300"/>
                  </a:cubicBezTo>
                  <a:cubicBezTo>
                    <a:pt x="-160" y="17280"/>
                    <a:pt x="-160" y="19440"/>
                    <a:pt x="2609" y="20520"/>
                  </a:cubicBezTo>
                  <a:cubicBezTo>
                    <a:pt x="5378" y="21600"/>
                    <a:pt x="10917" y="21600"/>
                    <a:pt x="14794" y="20880"/>
                  </a:cubicBezTo>
                  <a:cubicBezTo>
                    <a:pt x="18671" y="20160"/>
                    <a:pt x="20886" y="18720"/>
                    <a:pt x="20609" y="15840"/>
                  </a:cubicBezTo>
                  <a:cubicBezTo>
                    <a:pt x="20332" y="12960"/>
                    <a:pt x="17563" y="8640"/>
                    <a:pt x="14794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9501908" y="1523999"/>
              <a:ext cx="72369" cy="348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538" fill="norm" stroke="1" extrusionOk="0">
                  <a:moveTo>
                    <a:pt x="21100" y="0"/>
                  </a:moveTo>
                  <a:cubicBezTo>
                    <a:pt x="16163" y="3404"/>
                    <a:pt x="11226" y="6807"/>
                    <a:pt x="7523" y="10145"/>
                  </a:cubicBezTo>
                  <a:cubicBezTo>
                    <a:pt x="3820" y="13484"/>
                    <a:pt x="1351" y="16756"/>
                    <a:pt x="426" y="18785"/>
                  </a:cubicBezTo>
                  <a:cubicBezTo>
                    <a:pt x="-500" y="20815"/>
                    <a:pt x="117" y="21600"/>
                    <a:pt x="1969" y="21535"/>
                  </a:cubicBezTo>
                  <a:cubicBezTo>
                    <a:pt x="3820" y="21469"/>
                    <a:pt x="6906" y="20553"/>
                    <a:pt x="9991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9471549" y="1689100"/>
              <a:ext cx="153528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600" fill="norm" stroke="1" extrusionOk="0">
                  <a:moveTo>
                    <a:pt x="1906" y="21600"/>
                  </a:moveTo>
                  <a:cubicBezTo>
                    <a:pt x="739" y="18400"/>
                    <a:pt x="-429" y="15200"/>
                    <a:pt x="155" y="12400"/>
                  </a:cubicBezTo>
                  <a:cubicBezTo>
                    <a:pt x="739" y="9600"/>
                    <a:pt x="3074" y="7200"/>
                    <a:pt x="6868" y="5200"/>
                  </a:cubicBezTo>
                  <a:cubicBezTo>
                    <a:pt x="10663" y="3200"/>
                    <a:pt x="15917" y="1600"/>
                    <a:pt x="211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9915926" y="1690831"/>
              <a:ext cx="115551" cy="161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0848" fill="norm" stroke="1" extrusionOk="0">
                  <a:moveTo>
                    <a:pt x="21056" y="3057"/>
                  </a:moveTo>
                  <a:cubicBezTo>
                    <a:pt x="19127" y="1690"/>
                    <a:pt x="17199" y="323"/>
                    <a:pt x="15270" y="49"/>
                  </a:cubicBezTo>
                  <a:cubicBezTo>
                    <a:pt x="13342" y="-224"/>
                    <a:pt x="11413" y="596"/>
                    <a:pt x="8713" y="3330"/>
                  </a:cubicBezTo>
                  <a:cubicBezTo>
                    <a:pt x="6013" y="6065"/>
                    <a:pt x="2542" y="10713"/>
                    <a:pt x="999" y="13857"/>
                  </a:cubicBezTo>
                  <a:cubicBezTo>
                    <a:pt x="-544" y="17001"/>
                    <a:pt x="-158" y="18642"/>
                    <a:pt x="1192" y="19735"/>
                  </a:cubicBezTo>
                  <a:cubicBezTo>
                    <a:pt x="2542" y="20829"/>
                    <a:pt x="4856" y="21376"/>
                    <a:pt x="8135" y="20146"/>
                  </a:cubicBezTo>
                  <a:cubicBezTo>
                    <a:pt x="11413" y="18915"/>
                    <a:pt x="15656" y="15908"/>
                    <a:pt x="17970" y="12900"/>
                  </a:cubicBezTo>
                  <a:cubicBezTo>
                    <a:pt x="20285" y="9892"/>
                    <a:pt x="20670" y="6885"/>
                    <a:pt x="20092" y="4971"/>
                  </a:cubicBezTo>
                  <a:cubicBezTo>
                    <a:pt x="19513" y="3057"/>
                    <a:pt x="17970" y="2237"/>
                    <a:pt x="17199" y="2784"/>
                  </a:cubicBezTo>
                  <a:cubicBezTo>
                    <a:pt x="16427" y="3330"/>
                    <a:pt x="16427" y="5244"/>
                    <a:pt x="16427" y="7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10081923" y="1667833"/>
              <a:ext cx="111297" cy="199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383" fill="norm" stroke="1" extrusionOk="0">
                  <a:moveTo>
                    <a:pt x="20095" y="5695"/>
                  </a:moveTo>
                  <a:cubicBezTo>
                    <a:pt x="20487" y="4558"/>
                    <a:pt x="20880" y="3421"/>
                    <a:pt x="20487" y="2398"/>
                  </a:cubicBezTo>
                  <a:cubicBezTo>
                    <a:pt x="20095" y="1375"/>
                    <a:pt x="18916" y="465"/>
                    <a:pt x="17149" y="124"/>
                  </a:cubicBezTo>
                  <a:cubicBezTo>
                    <a:pt x="15382" y="-217"/>
                    <a:pt x="13025" y="10"/>
                    <a:pt x="9884" y="2511"/>
                  </a:cubicBezTo>
                  <a:cubicBezTo>
                    <a:pt x="6742" y="5012"/>
                    <a:pt x="2815" y="9787"/>
                    <a:pt x="1047" y="12743"/>
                  </a:cubicBezTo>
                  <a:cubicBezTo>
                    <a:pt x="-720" y="15699"/>
                    <a:pt x="-327" y="16836"/>
                    <a:pt x="2815" y="17972"/>
                  </a:cubicBezTo>
                  <a:cubicBezTo>
                    <a:pt x="5956" y="19109"/>
                    <a:pt x="11847" y="20246"/>
                    <a:pt x="17738" y="2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10285584" y="1676299"/>
              <a:ext cx="152292" cy="17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0771" fill="norm" stroke="1" extrusionOk="0">
                  <a:moveTo>
                    <a:pt x="21289" y="1537"/>
                  </a:moveTo>
                  <a:cubicBezTo>
                    <a:pt x="19514" y="520"/>
                    <a:pt x="17738" y="-496"/>
                    <a:pt x="14779" y="266"/>
                  </a:cubicBezTo>
                  <a:cubicBezTo>
                    <a:pt x="11821" y="1029"/>
                    <a:pt x="7678" y="3570"/>
                    <a:pt x="4867" y="6238"/>
                  </a:cubicBezTo>
                  <a:cubicBezTo>
                    <a:pt x="2056" y="8906"/>
                    <a:pt x="577" y="11702"/>
                    <a:pt x="133" y="14243"/>
                  </a:cubicBezTo>
                  <a:cubicBezTo>
                    <a:pt x="-311" y="16784"/>
                    <a:pt x="281" y="19071"/>
                    <a:pt x="3092" y="20088"/>
                  </a:cubicBezTo>
                  <a:cubicBezTo>
                    <a:pt x="5903" y="21104"/>
                    <a:pt x="10933" y="20850"/>
                    <a:pt x="14040" y="20215"/>
                  </a:cubicBezTo>
                  <a:cubicBezTo>
                    <a:pt x="17147" y="19579"/>
                    <a:pt x="18330" y="18563"/>
                    <a:pt x="19514" y="17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10450041" y="1695450"/>
              <a:ext cx="165636" cy="134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457" fill="norm" stroke="1" extrusionOk="0">
                  <a:moveTo>
                    <a:pt x="6631" y="0"/>
                  </a:moveTo>
                  <a:cubicBezTo>
                    <a:pt x="4718" y="2700"/>
                    <a:pt x="2804" y="5400"/>
                    <a:pt x="1573" y="8606"/>
                  </a:cubicBezTo>
                  <a:cubicBezTo>
                    <a:pt x="343" y="11812"/>
                    <a:pt x="-204" y="15525"/>
                    <a:pt x="69" y="17887"/>
                  </a:cubicBezTo>
                  <a:cubicBezTo>
                    <a:pt x="343" y="20250"/>
                    <a:pt x="1437" y="21262"/>
                    <a:pt x="2667" y="21431"/>
                  </a:cubicBezTo>
                  <a:cubicBezTo>
                    <a:pt x="3897" y="21600"/>
                    <a:pt x="5264" y="20925"/>
                    <a:pt x="6358" y="19912"/>
                  </a:cubicBezTo>
                  <a:cubicBezTo>
                    <a:pt x="7452" y="18900"/>
                    <a:pt x="8272" y="17550"/>
                    <a:pt x="9776" y="15019"/>
                  </a:cubicBezTo>
                  <a:cubicBezTo>
                    <a:pt x="11280" y="12487"/>
                    <a:pt x="13467" y="8775"/>
                    <a:pt x="14561" y="7931"/>
                  </a:cubicBezTo>
                  <a:cubicBezTo>
                    <a:pt x="15654" y="7087"/>
                    <a:pt x="15654" y="9112"/>
                    <a:pt x="15928" y="10969"/>
                  </a:cubicBezTo>
                  <a:cubicBezTo>
                    <a:pt x="16201" y="12825"/>
                    <a:pt x="16748" y="14512"/>
                    <a:pt x="17705" y="15356"/>
                  </a:cubicBezTo>
                  <a:cubicBezTo>
                    <a:pt x="18662" y="16200"/>
                    <a:pt x="20029" y="16200"/>
                    <a:pt x="21396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10666475" y="1644650"/>
              <a:ext cx="209551" cy="229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8" fill="norm" stroke="1" extrusionOk="0">
                  <a:moveTo>
                    <a:pt x="0" y="6480"/>
                  </a:moveTo>
                  <a:cubicBezTo>
                    <a:pt x="1091" y="6676"/>
                    <a:pt x="2182" y="6873"/>
                    <a:pt x="2945" y="8149"/>
                  </a:cubicBezTo>
                  <a:cubicBezTo>
                    <a:pt x="3709" y="9425"/>
                    <a:pt x="4145" y="11782"/>
                    <a:pt x="4036" y="13942"/>
                  </a:cubicBezTo>
                  <a:cubicBezTo>
                    <a:pt x="3927" y="16102"/>
                    <a:pt x="3273" y="18065"/>
                    <a:pt x="2509" y="19440"/>
                  </a:cubicBezTo>
                  <a:cubicBezTo>
                    <a:pt x="1745" y="20815"/>
                    <a:pt x="873" y="21600"/>
                    <a:pt x="545" y="21207"/>
                  </a:cubicBezTo>
                  <a:cubicBezTo>
                    <a:pt x="218" y="20815"/>
                    <a:pt x="436" y="19244"/>
                    <a:pt x="2618" y="15905"/>
                  </a:cubicBezTo>
                  <a:cubicBezTo>
                    <a:pt x="4800" y="12567"/>
                    <a:pt x="8945" y="7462"/>
                    <a:pt x="12436" y="4516"/>
                  </a:cubicBezTo>
                  <a:cubicBezTo>
                    <a:pt x="15927" y="1571"/>
                    <a:pt x="18764" y="78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1986026" y="3589823"/>
              <a:ext cx="254516" cy="672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110" fill="norm" stroke="1" extrusionOk="0">
                  <a:moveTo>
                    <a:pt x="5795" y="5318"/>
                  </a:moveTo>
                  <a:cubicBezTo>
                    <a:pt x="5268" y="6116"/>
                    <a:pt x="4741" y="6913"/>
                    <a:pt x="4302" y="8575"/>
                  </a:cubicBezTo>
                  <a:cubicBezTo>
                    <a:pt x="3863" y="10237"/>
                    <a:pt x="3512" y="12762"/>
                    <a:pt x="3073" y="15321"/>
                  </a:cubicBezTo>
                  <a:cubicBezTo>
                    <a:pt x="2634" y="17880"/>
                    <a:pt x="2107" y="20472"/>
                    <a:pt x="1932" y="21003"/>
                  </a:cubicBezTo>
                  <a:cubicBezTo>
                    <a:pt x="1756" y="21535"/>
                    <a:pt x="1932" y="20006"/>
                    <a:pt x="2195" y="18245"/>
                  </a:cubicBezTo>
                  <a:cubicBezTo>
                    <a:pt x="2459" y="16484"/>
                    <a:pt x="2810" y="14490"/>
                    <a:pt x="3161" y="12397"/>
                  </a:cubicBezTo>
                  <a:cubicBezTo>
                    <a:pt x="3512" y="10303"/>
                    <a:pt x="3863" y="8110"/>
                    <a:pt x="4390" y="6182"/>
                  </a:cubicBezTo>
                  <a:cubicBezTo>
                    <a:pt x="4917" y="4255"/>
                    <a:pt x="5620" y="2593"/>
                    <a:pt x="6322" y="1597"/>
                  </a:cubicBezTo>
                  <a:cubicBezTo>
                    <a:pt x="7024" y="600"/>
                    <a:pt x="7727" y="267"/>
                    <a:pt x="8517" y="101"/>
                  </a:cubicBezTo>
                  <a:cubicBezTo>
                    <a:pt x="9307" y="-65"/>
                    <a:pt x="10185" y="-65"/>
                    <a:pt x="12029" y="400"/>
                  </a:cubicBezTo>
                  <a:cubicBezTo>
                    <a:pt x="13873" y="865"/>
                    <a:pt x="16683" y="1796"/>
                    <a:pt x="18615" y="2893"/>
                  </a:cubicBezTo>
                  <a:cubicBezTo>
                    <a:pt x="20546" y="3989"/>
                    <a:pt x="21600" y="5252"/>
                    <a:pt x="20898" y="6382"/>
                  </a:cubicBezTo>
                  <a:cubicBezTo>
                    <a:pt x="20195" y="7512"/>
                    <a:pt x="17737" y="8509"/>
                    <a:pt x="13961" y="9073"/>
                  </a:cubicBezTo>
                  <a:cubicBezTo>
                    <a:pt x="10185" y="9638"/>
                    <a:pt x="5093" y="9771"/>
                    <a:pt x="0" y="9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2252726" y="3892550"/>
              <a:ext cx="101600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50" y="4431"/>
                    <a:pt x="9900" y="8862"/>
                    <a:pt x="13500" y="12462"/>
                  </a:cubicBezTo>
                  <a:cubicBezTo>
                    <a:pt x="17100" y="16062"/>
                    <a:pt x="19350" y="188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2246376" y="3886199"/>
              <a:ext cx="12700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60" y="2618"/>
                    <a:pt x="15120" y="5236"/>
                    <a:pt x="11880" y="8400"/>
                  </a:cubicBezTo>
                  <a:cubicBezTo>
                    <a:pt x="8640" y="11564"/>
                    <a:pt x="5400" y="15273"/>
                    <a:pt x="3240" y="17564"/>
                  </a:cubicBezTo>
                  <a:cubicBezTo>
                    <a:pt x="1080" y="19855"/>
                    <a:pt x="0" y="20727"/>
                    <a:pt x="0" y="21164"/>
                  </a:cubicBezTo>
                  <a:cubicBezTo>
                    <a:pt x="0" y="21600"/>
                    <a:pt x="1080" y="21600"/>
                    <a:pt x="21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2529736" y="3625849"/>
              <a:ext cx="9764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21200" y="0"/>
                  </a:moveTo>
                  <a:cubicBezTo>
                    <a:pt x="15685" y="2782"/>
                    <a:pt x="10170" y="5564"/>
                    <a:pt x="6494" y="8591"/>
                  </a:cubicBezTo>
                  <a:cubicBezTo>
                    <a:pt x="2817" y="11618"/>
                    <a:pt x="979" y="14891"/>
                    <a:pt x="289" y="16936"/>
                  </a:cubicBezTo>
                  <a:cubicBezTo>
                    <a:pt x="-400" y="18982"/>
                    <a:pt x="60" y="19800"/>
                    <a:pt x="2587" y="20455"/>
                  </a:cubicBezTo>
                  <a:cubicBezTo>
                    <a:pt x="5115" y="21109"/>
                    <a:pt x="9711" y="21600"/>
                    <a:pt x="12928" y="21600"/>
                  </a:cubicBezTo>
                  <a:cubicBezTo>
                    <a:pt x="16145" y="21600"/>
                    <a:pt x="17983" y="21109"/>
                    <a:pt x="19821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2678176" y="3697152"/>
              <a:ext cx="222250" cy="167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0" y="6295"/>
                  </a:moveTo>
                  <a:cubicBezTo>
                    <a:pt x="0" y="4135"/>
                    <a:pt x="0" y="1975"/>
                    <a:pt x="514" y="895"/>
                  </a:cubicBezTo>
                  <a:cubicBezTo>
                    <a:pt x="1029" y="-185"/>
                    <a:pt x="2057" y="-185"/>
                    <a:pt x="2880" y="355"/>
                  </a:cubicBezTo>
                  <a:cubicBezTo>
                    <a:pt x="3703" y="895"/>
                    <a:pt x="4320" y="1975"/>
                    <a:pt x="4937" y="4675"/>
                  </a:cubicBezTo>
                  <a:cubicBezTo>
                    <a:pt x="5554" y="7375"/>
                    <a:pt x="6171" y="11695"/>
                    <a:pt x="6171" y="14395"/>
                  </a:cubicBezTo>
                  <a:cubicBezTo>
                    <a:pt x="6171" y="17095"/>
                    <a:pt x="5554" y="18175"/>
                    <a:pt x="4834" y="19255"/>
                  </a:cubicBezTo>
                  <a:cubicBezTo>
                    <a:pt x="4114" y="20335"/>
                    <a:pt x="3291" y="21415"/>
                    <a:pt x="2571" y="21415"/>
                  </a:cubicBezTo>
                  <a:cubicBezTo>
                    <a:pt x="1851" y="21415"/>
                    <a:pt x="1234" y="20335"/>
                    <a:pt x="1337" y="18445"/>
                  </a:cubicBezTo>
                  <a:cubicBezTo>
                    <a:pt x="1440" y="16555"/>
                    <a:pt x="2263" y="13855"/>
                    <a:pt x="3394" y="11425"/>
                  </a:cubicBezTo>
                  <a:cubicBezTo>
                    <a:pt x="4526" y="8995"/>
                    <a:pt x="5966" y="6835"/>
                    <a:pt x="7406" y="5080"/>
                  </a:cubicBezTo>
                  <a:cubicBezTo>
                    <a:pt x="8846" y="3325"/>
                    <a:pt x="10286" y="1975"/>
                    <a:pt x="11006" y="2515"/>
                  </a:cubicBezTo>
                  <a:cubicBezTo>
                    <a:pt x="11726" y="3055"/>
                    <a:pt x="11726" y="5485"/>
                    <a:pt x="11829" y="7375"/>
                  </a:cubicBezTo>
                  <a:cubicBezTo>
                    <a:pt x="11931" y="9265"/>
                    <a:pt x="12137" y="10615"/>
                    <a:pt x="13783" y="11830"/>
                  </a:cubicBezTo>
                  <a:cubicBezTo>
                    <a:pt x="15429" y="13045"/>
                    <a:pt x="18514" y="14125"/>
                    <a:pt x="21600" y="15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2944876" y="3528808"/>
              <a:ext cx="106635" cy="36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328" fill="norm" stroke="1" extrusionOk="0">
                  <a:moveTo>
                    <a:pt x="0" y="1595"/>
                  </a:moveTo>
                  <a:cubicBezTo>
                    <a:pt x="415" y="974"/>
                    <a:pt x="831" y="354"/>
                    <a:pt x="2077" y="105"/>
                  </a:cubicBezTo>
                  <a:cubicBezTo>
                    <a:pt x="3323" y="-143"/>
                    <a:pt x="5400" y="-19"/>
                    <a:pt x="8515" y="1223"/>
                  </a:cubicBezTo>
                  <a:cubicBezTo>
                    <a:pt x="11631" y="2464"/>
                    <a:pt x="15785" y="4823"/>
                    <a:pt x="18277" y="7491"/>
                  </a:cubicBezTo>
                  <a:cubicBezTo>
                    <a:pt x="20769" y="10160"/>
                    <a:pt x="21600" y="13140"/>
                    <a:pt x="20354" y="15436"/>
                  </a:cubicBezTo>
                  <a:cubicBezTo>
                    <a:pt x="19108" y="17733"/>
                    <a:pt x="15785" y="19347"/>
                    <a:pt x="13085" y="20278"/>
                  </a:cubicBezTo>
                  <a:cubicBezTo>
                    <a:pt x="10385" y="21209"/>
                    <a:pt x="8308" y="21457"/>
                    <a:pt x="6231" y="21271"/>
                  </a:cubicBezTo>
                  <a:cubicBezTo>
                    <a:pt x="4154" y="21085"/>
                    <a:pt x="2077" y="20464"/>
                    <a:pt x="0" y="19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3256026" y="3682999"/>
              <a:ext cx="1270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3249676" y="3778250"/>
              <a:ext cx="1651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3987497" y="3227900"/>
              <a:ext cx="335330" cy="1066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02" fill="norm" stroke="1" extrusionOk="0">
                  <a:moveTo>
                    <a:pt x="21522" y="726"/>
                  </a:moveTo>
                  <a:cubicBezTo>
                    <a:pt x="20843" y="470"/>
                    <a:pt x="20164" y="214"/>
                    <a:pt x="18465" y="86"/>
                  </a:cubicBezTo>
                  <a:cubicBezTo>
                    <a:pt x="16767" y="-42"/>
                    <a:pt x="14050" y="-42"/>
                    <a:pt x="11605" y="193"/>
                  </a:cubicBezTo>
                  <a:cubicBezTo>
                    <a:pt x="9160" y="428"/>
                    <a:pt x="6986" y="897"/>
                    <a:pt x="5356" y="1345"/>
                  </a:cubicBezTo>
                  <a:cubicBezTo>
                    <a:pt x="3726" y="1794"/>
                    <a:pt x="2639" y="2220"/>
                    <a:pt x="2096" y="2541"/>
                  </a:cubicBezTo>
                  <a:cubicBezTo>
                    <a:pt x="1552" y="2861"/>
                    <a:pt x="1552" y="3074"/>
                    <a:pt x="2231" y="3330"/>
                  </a:cubicBezTo>
                  <a:cubicBezTo>
                    <a:pt x="2911" y="3586"/>
                    <a:pt x="4269" y="3885"/>
                    <a:pt x="6443" y="4440"/>
                  </a:cubicBezTo>
                  <a:cubicBezTo>
                    <a:pt x="8616" y="4995"/>
                    <a:pt x="11605" y="5806"/>
                    <a:pt x="13167" y="6468"/>
                  </a:cubicBezTo>
                  <a:cubicBezTo>
                    <a:pt x="14730" y="7130"/>
                    <a:pt x="14865" y="7642"/>
                    <a:pt x="13914" y="8154"/>
                  </a:cubicBezTo>
                  <a:cubicBezTo>
                    <a:pt x="12964" y="8666"/>
                    <a:pt x="10926" y="9179"/>
                    <a:pt x="9567" y="9456"/>
                  </a:cubicBezTo>
                  <a:cubicBezTo>
                    <a:pt x="8209" y="9733"/>
                    <a:pt x="7530" y="9776"/>
                    <a:pt x="6714" y="9798"/>
                  </a:cubicBezTo>
                  <a:cubicBezTo>
                    <a:pt x="5899" y="9819"/>
                    <a:pt x="4948" y="9819"/>
                    <a:pt x="4813" y="9798"/>
                  </a:cubicBezTo>
                  <a:cubicBezTo>
                    <a:pt x="4677" y="9776"/>
                    <a:pt x="5356" y="9733"/>
                    <a:pt x="6647" y="9712"/>
                  </a:cubicBezTo>
                  <a:cubicBezTo>
                    <a:pt x="7937" y="9691"/>
                    <a:pt x="9839" y="9691"/>
                    <a:pt x="11265" y="9862"/>
                  </a:cubicBezTo>
                  <a:cubicBezTo>
                    <a:pt x="12692" y="10032"/>
                    <a:pt x="13643" y="10374"/>
                    <a:pt x="13711" y="10950"/>
                  </a:cubicBezTo>
                  <a:cubicBezTo>
                    <a:pt x="13779" y="11526"/>
                    <a:pt x="12964" y="12337"/>
                    <a:pt x="11062" y="13447"/>
                  </a:cubicBezTo>
                  <a:cubicBezTo>
                    <a:pt x="9160" y="14557"/>
                    <a:pt x="6171" y="15966"/>
                    <a:pt x="4133" y="17161"/>
                  </a:cubicBezTo>
                  <a:cubicBezTo>
                    <a:pt x="2096" y="18356"/>
                    <a:pt x="1009" y="19338"/>
                    <a:pt x="465" y="19936"/>
                  </a:cubicBezTo>
                  <a:cubicBezTo>
                    <a:pt x="-78" y="20533"/>
                    <a:pt x="-78" y="20747"/>
                    <a:pt x="126" y="20939"/>
                  </a:cubicBezTo>
                  <a:cubicBezTo>
                    <a:pt x="330" y="21131"/>
                    <a:pt x="737" y="21302"/>
                    <a:pt x="1688" y="21409"/>
                  </a:cubicBezTo>
                  <a:cubicBezTo>
                    <a:pt x="2639" y="21515"/>
                    <a:pt x="4133" y="21558"/>
                    <a:pt x="6782" y="21387"/>
                  </a:cubicBezTo>
                  <a:cubicBezTo>
                    <a:pt x="9431" y="21216"/>
                    <a:pt x="13235" y="20832"/>
                    <a:pt x="17039" y="20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6094476" y="3209080"/>
              <a:ext cx="28328" cy="131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223" fill="norm" stroke="1" extrusionOk="0">
                  <a:moveTo>
                    <a:pt x="0" y="1680"/>
                  </a:moveTo>
                  <a:cubicBezTo>
                    <a:pt x="6171" y="652"/>
                    <a:pt x="12343" y="-377"/>
                    <a:pt x="16200" y="137"/>
                  </a:cubicBezTo>
                  <a:cubicBezTo>
                    <a:pt x="20057" y="652"/>
                    <a:pt x="21600" y="2709"/>
                    <a:pt x="20057" y="6480"/>
                  </a:cubicBezTo>
                  <a:cubicBezTo>
                    <a:pt x="18514" y="10252"/>
                    <a:pt x="13886" y="15737"/>
                    <a:pt x="9257" y="21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6126226" y="3073400"/>
              <a:ext cx="317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6227826" y="2912796"/>
              <a:ext cx="120650" cy="427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21600" y="2966"/>
                  </a:moveTo>
                  <a:cubicBezTo>
                    <a:pt x="20842" y="2434"/>
                    <a:pt x="20084" y="1902"/>
                    <a:pt x="18947" y="1370"/>
                  </a:cubicBezTo>
                  <a:cubicBezTo>
                    <a:pt x="17811" y="838"/>
                    <a:pt x="16295" y="306"/>
                    <a:pt x="14589" y="93"/>
                  </a:cubicBezTo>
                  <a:cubicBezTo>
                    <a:pt x="12884" y="-120"/>
                    <a:pt x="10989" y="-14"/>
                    <a:pt x="9095" y="891"/>
                  </a:cubicBezTo>
                  <a:cubicBezTo>
                    <a:pt x="7200" y="1795"/>
                    <a:pt x="5305" y="3498"/>
                    <a:pt x="3789" y="6051"/>
                  </a:cubicBezTo>
                  <a:cubicBezTo>
                    <a:pt x="2274" y="8605"/>
                    <a:pt x="1137" y="12010"/>
                    <a:pt x="568" y="14723"/>
                  </a:cubicBezTo>
                  <a:cubicBezTo>
                    <a:pt x="0" y="17437"/>
                    <a:pt x="0" y="19458"/>
                    <a:pt x="0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6164326" y="3187699"/>
              <a:ext cx="1460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17" y="16000"/>
                    <a:pt x="5635" y="10400"/>
                    <a:pt x="9235" y="6800"/>
                  </a:cubicBezTo>
                  <a:cubicBezTo>
                    <a:pt x="12835" y="3200"/>
                    <a:pt x="17217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6915363" y="3109813"/>
              <a:ext cx="284013" cy="203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214" fill="norm" stroke="1" extrusionOk="0">
                  <a:moveTo>
                    <a:pt x="1789" y="3482"/>
                  </a:moveTo>
                  <a:cubicBezTo>
                    <a:pt x="1469" y="2159"/>
                    <a:pt x="1149" y="837"/>
                    <a:pt x="1389" y="286"/>
                  </a:cubicBezTo>
                  <a:cubicBezTo>
                    <a:pt x="1629" y="-265"/>
                    <a:pt x="2429" y="-45"/>
                    <a:pt x="3309" y="1168"/>
                  </a:cubicBezTo>
                  <a:cubicBezTo>
                    <a:pt x="4189" y="2380"/>
                    <a:pt x="5149" y="4584"/>
                    <a:pt x="5389" y="7780"/>
                  </a:cubicBezTo>
                  <a:cubicBezTo>
                    <a:pt x="5629" y="10976"/>
                    <a:pt x="5149" y="15164"/>
                    <a:pt x="4509" y="17588"/>
                  </a:cubicBezTo>
                  <a:cubicBezTo>
                    <a:pt x="3869" y="20013"/>
                    <a:pt x="3069" y="20674"/>
                    <a:pt x="2269" y="21004"/>
                  </a:cubicBezTo>
                  <a:cubicBezTo>
                    <a:pt x="1469" y="21335"/>
                    <a:pt x="669" y="21335"/>
                    <a:pt x="269" y="20564"/>
                  </a:cubicBezTo>
                  <a:cubicBezTo>
                    <a:pt x="-131" y="19792"/>
                    <a:pt x="-131" y="18249"/>
                    <a:pt x="589" y="16155"/>
                  </a:cubicBezTo>
                  <a:cubicBezTo>
                    <a:pt x="1309" y="14062"/>
                    <a:pt x="2749" y="11417"/>
                    <a:pt x="4429" y="9102"/>
                  </a:cubicBezTo>
                  <a:cubicBezTo>
                    <a:pt x="6109" y="6788"/>
                    <a:pt x="8029" y="4804"/>
                    <a:pt x="9469" y="3151"/>
                  </a:cubicBezTo>
                  <a:cubicBezTo>
                    <a:pt x="10909" y="1498"/>
                    <a:pt x="11869" y="176"/>
                    <a:pt x="11949" y="396"/>
                  </a:cubicBezTo>
                  <a:cubicBezTo>
                    <a:pt x="12029" y="617"/>
                    <a:pt x="11229" y="2380"/>
                    <a:pt x="10669" y="4474"/>
                  </a:cubicBezTo>
                  <a:cubicBezTo>
                    <a:pt x="10109" y="6568"/>
                    <a:pt x="9789" y="8992"/>
                    <a:pt x="9789" y="10755"/>
                  </a:cubicBezTo>
                  <a:cubicBezTo>
                    <a:pt x="9789" y="12519"/>
                    <a:pt x="10109" y="13621"/>
                    <a:pt x="12109" y="13951"/>
                  </a:cubicBezTo>
                  <a:cubicBezTo>
                    <a:pt x="14109" y="14282"/>
                    <a:pt x="17789" y="13841"/>
                    <a:pt x="21469" y="13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7223644" y="3206749"/>
              <a:ext cx="8368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5149" y="0"/>
                  </a:moveTo>
                  <a:cubicBezTo>
                    <a:pt x="2449" y="0"/>
                    <a:pt x="-251" y="0"/>
                    <a:pt x="19" y="1800"/>
                  </a:cubicBezTo>
                  <a:cubicBezTo>
                    <a:pt x="289" y="3600"/>
                    <a:pt x="3529" y="7200"/>
                    <a:pt x="7579" y="10800"/>
                  </a:cubicBezTo>
                  <a:cubicBezTo>
                    <a:pt x="11629" y="14400"/>
                    <a:pt x="16489" y="18000"/>
                    <a:pt x="213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7199376" y="3289299"/>
              <a:ext cx="1524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7491476" y="3155950"/>
              <a:ext cx="31750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6157976" y="4083049"/>
              <a:ext cx="63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6164326" y="3962399"/>
              <a:ext cx="381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4400"/>
                    <a:pt x="0" y="7200"/>
                    <a:pt x="3600" y="3600"/>
                  </a:cubicBezTo>
                  <a:cubicBezTo>
                    <a:pt x="7200" y="0"/>
                    <a:pt x="14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6265926" y="3782659"/>
              <a:ext cx="114300" cy="433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21600" y="1669"/>
                  </a:moveTo>
                  <a:cubicBezTo>
                    <a:pt x="21200" y="1144"/>
                    <a:pt x="20800" y="620"/>
                    <a:pt x="19200" y="305"/>
                  </a:cubicBezTo>
                  <a:cubicBezTo>
                    <a:pt x="17600" y="-9"/>
                    <a:pt x="14800" y="-114"/>
                    <a:pt x="12600" y="148"/>
                  </a:cubicBezTo>
                  <a:cubicBezTo>
                    <a:pt x="10400" y="410"/>
                    <a:pt x="8800" y="1039"/>
                    <a:pt x="7000" y="2874"/>
                  </a:cubicBezTo>
                  <a:cubicBezTo>
                    <a:pt x="5200" y="4709"/>
                    <a:pt x="3200" y="7750"/>
                    <a:pt x="2000" y="11053"/>
                  </a:cubicBezTo>
                  <a:cubicBezTo>
                    <a:pt x="800" y="14356"/>
                    <a:pt x="400" y="17921"/>
                    <a:pt x="0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e"/>
            <p:cNvSpPr/>
            <p:nvPr/>
          </p:nvSpPr>
          <p:spPr>
            <a:xfrm>
              <a:off x="6219747" y="4089400"/>
              <a:ext cx="198579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186" y="21600"/>
                  </a:moveTo>
                  <a:cubicBezTo>
                    <a:pt x="-42" y="18000"/>
                    <a:pt x="-269" y="14400"/>
                    <a:pt x="868" y="10800"/>
                  </a:cubicBezTo>
                  <a:cubicBezTo>
                    <a:pt x="2005" y="7200"/>
                    <a:pt x="4506" y="3600"/>
                    <a:pt x="8144" y="1800"/>
                  </a:cubicBezTo>
                  <a:cubicBezTo>
                    <a:pt x="11782" y="0"/>
                    <a:pt x="16556" y="0"/>
                    <a:pt x="213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6729476" y="4006980"/>
              <a:ext cx="209550" cy="204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0" fill="norm" stroke="1" extrusionOk="0">
                  <a:moveTo>
                    <a:pt x="0" y="2604"/>
                  </a:moveTo>
                  <a:cubicBezTo>
                    <a:pt x="0" y="1513"/>
                    <a:pt x="0" y="423"/>
                    <a:pt x="655" y="95"/>
                  </a:cubicBezTo>
                  <a:cubicBezTo>
                    <a:pt x="1309" y="-232"/>
                    <a:pt x="2618" y="204"/>
                    <a:pt x="4473" y="2604"/>
                  </a:cubicBezTo>
                  <a:cubicBezTo>
                    <a:pt x="6327" y="5004"/>
                    <a:pt x="8727" y="9368"/>
                    <a:pt x="9818" y="12095"/>
                  </a:cubicBezTo>
                  <a:cubicBezTo>
                    <a:pt x="10909" y="14823"/>
                    <a:pt x="10691" y="15913"/>
                    <a:pt x="9709" y="17113"/>
                  </a:cubicBezTo>
                  <a:cubicBezTo>
                    <a:pt x="8727" y="18313"/>
                    <a:pt x="6982" y="19623"/>
                    <a:pt x="5564" y="20386"/>
                  </a:cubicBezTo>
                  <a:cubicBezTo>
                    <a:pt x="4145" y="21150"/>
                    <a:pt x="3055" y="21368"/>
                    <a:pt x="2400" y="20604"/>
                  </a:cubicBezTo>
                  <a:cubicBezTo>
                    <a:pt x="1745" y="19841"/>
                    <a:pt x="1527" y="18095"/>
                    <a:pt x="2618" y="15804"/>
                  </a:cubicBezTo>
                  <a:cubicBezTo>
                    <a:pt x="3709" y="13513"/>
                    <a:pt x="6109" y="10677"/>
                    <a:pt x="8400" y="8604"/>
                  </a:cubicBezTo>
                  <a:cubicBezTo>
                    <a:pt x="10691" y="6532"/>
                    <a:pt x="12873" y="5223"/>
                    <a:pt x="14291" y="4132"/>
                  </a:cubicBezTo>
                  <a:cubicBezTo>
                    <a:pt x="15709" y="3041"/>
                    <a:pt x="16364" y="2168"/>
                    <a:pt x="16364" y="2168"/>
                  </a:cubicBezTo>
                  <a:cubicBezTo>
                    <a:pt x="16364" y="2168"/>
                    <a:pt x="15709" y="3041"/>
                    <a:pt x="15164" y="5004"/>
                  </a:cubicBezTo>
                  <a:cubicBezTo>
                    <a:pt x="14618" y="6968"/>
                    <a:pt x="14182" y="10023"/>
                    <a:pt x="14400" y="11986"/>
                  </a:cubicBezTo>
                  <a:cubicBezTo>
                    <a:pt x="14618" y="13950"/>
                    <a:pt x="15491" y="14823"/>
                    <a:pt x="16800" y="15259"/>
                  </a:cubicBezTo>
                  <a:cubicBezTo>
                    <a:pt x="18109" y="15695"/>
                    <a:pt x="19855" y="15695"/>
                    <a:pt x="21600" y="15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7148576" y="4036483"/>
              <a:ext cx="63500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0800"/>
                    <a:pt x="7200" y="0"/>
                    <a:pt x="10800" y="0"/>
                  </a:cubicBezTo>
                  <a:cubicBezTo>
                    <a:pt x="14400" y="0"/>
                    <a:pt x="180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7078726" y="4146550"/>
              <a:ext cx="1460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0" y="16457"/>
                    <a:pt x="6261" y="11314"/>
                    <a:pt x="9861" y="7714"/>
                  </a:cubicBezTo>
                  <a:cubicBezTo>
                    <a:pt x="13461" y="4114"/>
                    <a:pt x="1753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7354363" y="4025411"/>
              <a:ext cx="141471" cy="19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4" h="20809" fill="norm" stroke="1" extrusionOk="0">
                  <a:moveTo>
                    <a:pt x="18137" y="2056"/>
                  </a:moveTo>
                  <a:cubicBezTo>
                    <a:pt x="17211" y="1165"/>
                    <a:pt x="16285" y="274"/>
                    <a:pt x="14897" y="52"/>
                  </a:cubicBezTo>
                  <a:cubicBezTo>
                    <a:pt x="13508" y="-171"/>
                    <a:pt x="11657" y="274"/>
                    <a:pt x="8880" y="2501"/>
                  </a:cubicBezTo>
                  <a:cubicBezTo>
                    <a:pt x="6103" y="4728"/>
                    <a:pt x="2400" y="8736"/>
                    <a:pt x="857" y="11965"/>
                  </a:cubicBezTo>
                  <a:cubicBezTo>
                    <a:pt x="-686" y="15194"/>
                    <a:pt x="-69" y="17643"/>
                    <a:pt x="2091" y="19202"/>
                  </a:cubicBezTo>
                  <a:cubicBezTo>
                    <a:pt x="4251" y="20761"/>
                    <a:pt x="7954" y="21429"/>
                    <a:pt x="11965" y="20093"/>
                  </a:cubicBezTo>
                  <a:cubicBezTo>
                    <a:pt x="15977" y="18757"/>
                    <a:pt x="20297" y="15417"/>
                    <a:pt x="20605" y="11742"/>
                  </a:cubicBezTo>
                  <a:cubicBezTo>
                    <a:pt x="20914" y="8068"/>
                    <a:pt x="17211" y="4060"/>
                    <a:pt x="13508" y="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4646676" y="4978399"/>
              <a:ext cx="254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e"/>
            <p:cNvSpPr/>
            <p:nvPr/>
          </p:nvSpPr>
          <p:spPr>
            <a:xfrm>
              <a:off x="4542324" y="4870450"/>
              <a:ext cx="340276" cy="309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215" fill="norm" stroke="1" extrusionOk="0">
                  <a:moveTo>
                    <a:pt x="11952" y="5654"/>
                  </a:moveTo>
                  <a:cubicBezTo>
                    <a:pt x="11952" y="4929"/>
                    <a:pt x="11952" y="4204"/>
                    <a:pt x="11952" y="3262"/>
                  </a:cubicBezTo>
                  <a:cubicBezTo>
                    <a:pt x="11952" y="2319"/>
                    <a:pt x="11952" y="1160"/>
                    <a:pt x="11625" y="580"/>
                  </a:cubicBezTo>
                  <a:cubicBezTo>
                    <a:pt x="11298" y="0"/>
                    <a:pt x="10643" y="0"/>
                    <a:pt x="9989" y="0"/>
                  </a:cubicBezTo>
                  <a:cubicBezTo>
                    <a:pt x="9334" y="0"/>
                    <a:pt x="8680" y="0"/>
                    <a:pt x="7829" y="507"/>
                  </a:cubicBezTo>
                  <a:cubicBezTo>
                    <a:pt x="6978" y="1015"/>
                    <a:pt x="5931" y="2030"/>
                    <a:pt x="4491" y="4349"/>
                  </a:cubicBezTo>
                  <a:cubicBezTo>
                    <a:pt x="3051" y="6668"/>
                    <a:pt x="1218" y="10293"/>
                    <a:pt x="432" y="13192"/>
                  </a:cubicBezTo>
                  <a:cubicBezTo>
                    <a:pt x="-353" y="16091"/>
                    <a:pt x="-91" y="18266"/>
                    <a:pt x="1414" y="19643"/>
                  </a:cubicBezTo>
                  <a:cubicBezTo>
                    <a:pt x="2920" y="21020"/>
                    <a:pt x="5669" y="21600"/>
                    <a:pt x="8745" y="20948"/>
                  </a:cubicBezTo>
                  <a:cubicBezTo>
                    <a:pt x="11822" y="20295"/>
                    <a:pt x="15225" y="18411"/>
                    <a:pt x="17451" y="15729"/>
                  </a:cubicBezTo>
                  <a:cubicBezTo>
                    <a:pt x="19676" y="13047"/>
                    <a:pt x="20723" y="9568"/>
                    <a:pt x="20985" y="7103"/>
                  </a:cubicBezTo>
                  <a:cubicBezTo>
                    <a:pt x="21247" y="4639"/>
                    <a:pt x="20723" y="3189"/>
                    <a:pt x="18040" y="2827"/>
                  </a:cubicBezTo>
                  <a:cubicBezTo>
                    <a:pt x="15356" y="2464"/>
                    <a:pt x="10512" y="3189"/>
                    <a:pt x="5669" y="3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6033092" y="4940300"/>
              <a:ext cx="137584" cy="159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2" fill="norm" stroke="1" extrusionOk="0">
                  <a:moveTo>
                    <a:pt x="21600" y="2558"/>
                  </a:moveTo>
                  <a:cubicBezTo>
                    <a:pt x="19938" y="1989"/>
                    <a:pt x="18277" y="1421"/>
                    <a:pt x="14788" y="3126"/>
                  </a:cubicBezTo>
                  <a:cubicBezTo>
                    <a:pt x="11298" y="4832"/>
                    <a:pt x="5982" y="8811"/>
                    <a:pt x="3157" y="11795"/>
                  </a:cubicBezTo>
                  <a:cubicBezTo>
                    <a:pt x="332" y="14779"/>
                    <a:pt x="0" y="16768"/>
                    <a:pt x="0" y="18474"/>
                  </a:cubicBezTo>
                  <a:cubicBezTo>
                    <a:pt x="0" y="20179"/>
                    <a:pt x="332" y="21600"/>
                    <a:pt x="3655" y="21316"/>
                  </a:cubicBezTo>
                  <a:cubicBezTo>
                    <a:pt x="6978" y="21032"/>
                    <a:pt x="13292" y="19042"/>
                    <a:pt x="16948" y="16484"/>
                  </a:cubicBezTo>
                  <a:cubicBezTo>
                    <a:pt x="20603" y="13926"/>
                    <a:pt x="21600" y="10800"/>
                    <a:pt x="21434" y="8100"/>
                  </a:cubicBezTo>
                  <a:cubicBezTo>
                    <a:pt x="21268" y="5400"/>
                    <a:pt x="19938" y="3126"/>
                    <a:pt x="18609" y="1847"/>
                  </a:cubicBezTo>
                  <a:cubicBezTo>
                    <a:pt x="17280" y="568"/>
                    <a:pt x="15951" y="284"/>
                    <a:pt x="146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6314609" y="4704786"/>
              <a:ext cx="103718" cy="388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21600" y="381"/>
                  </a:moveTo>
                  <a:cubicBezTo>
                    <a:pt x="19396" y="148"/>
                    <a:pt x="17192" y="-86"/>
                    <a:pt x="15429" y="31"/>
                  </a:cubicBezTo>
                  <a:cubicBezTo>
                    <a:pt x="13665" y="148"/>
                    <a:pt x="12343" y="615"/>
                    <a:pt x="10139" y="2541"/>
                  </a:cubicBezTo>
                  <a:cubicBezTo>
                    <a:pt x="7935" y="4468"/>
                    <a:pt x="4849" y="7853"/>
                    <a:pt x="2865" y="11064"/>
                  </a:cubicBezTo>
                  <a:cubicBezTo>
                    <a:pt x="882" y="14275"/>
                    <a:pt x="0" y="17311"/>
                    <a:pt x="0" y="19120"/>
                  </a:cubicBezTo>
                  <a:cubicBezTo>
                    <a:pt x="0" y="20930"/>
                    <a:pt x="882" y="21514"/>
                    <a:pt x="1102" y="21397"/>
                  </a:cubicBezTo>
                  <a:cubicBezTo>
                    <a:pt x="1322" y="21280"/>
                    <a:pt x="882" y="20463"/>
                    <a:pt x="441" y="19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6259576" y="4775634"/>
              <a:ext cx="285750" cy="293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3" fill="norm" stroke="1" extrusionOk="0">
                  <a:moveTo>
                    <a:pt x="0" y="13755"/>
                  </a:moveTo>
                  <a:cubicBezTo>
                    <a:pt x="0" y="12989"/>
                    <a:pt x="0" y="12224"/>
                    <a:pt x="960" y="11075"/>
                  </a:cubicBezTo>
                  <a:cubicBezTo>
                    <a:pt x="1920" y="9926"/>
                    <a:pt x="3840" y="8394"/>
                    <a:pt x="5440" y="6938"/>
                  </a:cubicBezTo>
                  <a:cubicBezTo>
                    <a:pt x="7040" y="5483"/>
                    <a:pt x="8320" y="4104"/>
                    <a:pt x="9360" y="3032"/>
                  </a:cubicBezTo>
                  <a:cubicBezTo>
                    <a:pt x="10400" y="1960"/>
                    <a:pt x="11200" y="1194"/>
                    <a:pt x="12000" y="658"/>
                  </a:cubicBezTo>
                  <a:cubicBezTo>
                    <a:pt x="12800" y="121"/>
                    <a:pt x="13600" y="-185"/>
                    <a:pt x="14000" y="121"/>
                  </a:cubicBezTo>
                  <a:cubicBezTo>
                    <a:pt x="14400" y="428"/>
                    <a:pt x="14400" y="1347"/>
                    <a:pt x="14000" y="3721"/>
                  </a:cubicBezTo>
                  <a:cubicBezTo>
                    <a:pt x="13600" y="6096"/>
                    <a:pt x="12800" y="9926"/>
                    <a:pt x="11920" y="12913"/>
                  </a:cubicBezTo>
                  <a:cubicBezTo>
                    <a:pt x="11040" y="15900"/>
                    <a:pt x="10080" y="18045"/>
                    <a:pt x="9360" y="19424"/>
                  </a:cubicBezTo>
                  <a:cubicBezTo>
                    <a:pt x="8640" y="20802"/>
                    <a:pt x="8160" y="21415"/>
                    <a:pt x="8160" y="21185"/>
                  </a:cubicBezTo>
                  <a:cubicBezTo>
                    <a:pt x="8160" y="20955"/>
                    <a:pt x="8640" y="19883"/>
                    <a:pt x="9440" y="18811"/>
                  </a:cubicBezTo>
                  <a:cubicBezTo>
                    <a:pt x="10240" y="17738"/>
                    <a:pt x="11360" y="16666"/>
                    <a:pt x="12320" y="16130"/>
                  </a:cubicBezTo>
                  <a:cubicBezTo>
                    <a:pt x="13280" y="15594"/>
                    <a:pt x="14080" y="15594"/>
                    <a:pt x="15600" y="16436"/>
                  </a:cubicBezTo>
                  <a:cubicBezTo>
                    <a:pt x="17120" y="17279"/>
                    <a:pt x="19360" y="18964"/>
                    <a:pt x="21600" y="20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e"/>
            <p:cNvSpPr/>
            <p:nvPr/>
          </p:nvSpPr>
          <p:spPr>
            <a:xfrm>
              <a:off x="6549596" y="4935765"/>
              <a:ext cx="122730" cy="120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122" fill="norm" stroke="1" extrusionOk="0">
                  <a:moveTo>
                    <a:pt x="4752" y="14205"/>
                  </a:moveTo>
                  <a:cubicBezTo>
                    <a:pt x="7315" y="11226"/>
                    <a:pt x="9878" y="8247"/>
                    <a:pt x="11525" y="5826"/>
                  </a:cubicBezTo>
                  <a:cubicBezTo>
                    <a:pt x="13173" y="3405"/>
                    <a:pt x="13905" y="1543"/>
                    <a:pt x="13356" y="612"/>
                  </a:cubicBezTo>
                  <a:cubicBezTo>
                    <a:pt x="12807" y="-319"/>
                    <a:pt x="10976" y="-319"/>
                    <a:pt x="8596" y="1543"/>
                  </a:cubicBezTo>
                  <a:cubicBezTo>
                    <a:pt x="6217" y="3405"/>
                    <a:pt x="3288" y="7129"/>
                    <a:pt x="1641" y="10481"/>
                  </a:cubicBezTo>
                  <a:cubicBezTo>
                    <a:pt x="-7" y="13833"/>
                    <a:pt x="-373" y="16812"/>
                    <a:pt x="359" y="18674"/>
                  </a:cubicBezTo>
                  <a:cubicBezTo>
                    <a:pt x="1091" y="20536"/>
                    <a:pt x="2922" y="21281"/>
                    <a:pt x="6583" y="21095"/>
                  </a:cubicBezTo>
                  <a:cubicBezTo>
                    <a:pt x="10244" y="20909"/>
                    <a:pt x="15735" y="19791"/>
                    <a:pt x="21227" y="18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e"/>
            <p:cNvSpPr/>
            <p:nvPr/>
          </p:nvSpPr>
          <p:spPr>
            <a:xfrm>
              <a:off x="6697726" y="4914900"/>
              <a:ext cx="114300" cy="142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3812"/>
                  </a:moveTo>
                  <a:cubicBezTo>
                    <a:pt x="2000" y="4129"/>
                    <a:pt x="4000" y="4447"/>
                    <a:pt x="6000" y="6194"/>
                  </a:cubicBezTo>
                  <a:cubicBezTo>
                    <a:pt x="8000" y="7941"/>
                    <a:pt x="10000" y="11118"/>
                    <a:pt x="11000" y="13500"/>
                  </a:cubicBezTo>
                  <a:cubicBezTo>
                    <a:pt x="12000" y="15882"/>
                    <a:pt x="12000" y="17471"/>
                    <a:pt x="11400" y="18900"/>
                  </a:cubicBezTo>
                  <a:cubicBezTo>
                    <a:pt x="10800" y="20329"/>
                    <a:pt x="9600" y="21600"/>
                    <a:pt x="8600" y="21282"/>
                  </a:cubicBezTo>
                  <a:cubicBezTo>
                    <a:pt x="7600" y="20965"/>
                    <a:pt x="6800" y="19059"/>
                    <a:pt x="7200" y="15724"/>
                  </a:cubicBezTo>
                  <a:cubicBezTo>
                    <a:pt x="7600" y="12388"/>
                    <a:pt x="9200" y="7624"/>
                    <a:pt x="11800" y="4765"/>
                  </a:cubicBezTo>
                  <a:cubicBezTo>
                    <a:pt x="14400" y="1906"/>
                    <a:pt x="18000" y="9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e"/>
            <p:cNvSpPr/>
            <p:nvPr/>
          </p:nvSpPr>
          <p:spPr>
            <a:xfrm>
              <a:off x="6832398" y="4914900"/>
              <a:ext cx="160283" cy="112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278" fill="norm" stroke="1" extrusionOk="0">
                  <a:moveTo>
                    <a:pt x="4033" y="2400"/>
                  </a:moveTo>
                  <a:cubicBezTo>
                    <a:pt x="2630" y="6000"/>
                    <a:pt x="1228" y="9600"/>
                    <a:pt x="526" y="12400"/>
                  </a:cubicBezTo>
                  <a:cubicBezTo>
                    <a:pt x="-175" y="15200"/>
                    <a:pt x="-175" y="17200"/>
                    <a:pt x="526" y="18000"/>
                  </a:cubicBezTo>
                  <a:cubicBezTo>
                    <a:pt x="1228" y="18800"/>
                    <a:pt x="2630" y="18400"/>
                    <a:pt x="3893" y="17600"/>
                  </a:cubicBezTo>
                  <a:cubicBezTo>
                    <a:pt x="5155" y="16800"/>
                    <a:pt x="6277" y="15600"/>
                    <a:pt x="7259" y="15800"/>
                  </a:cubicBezTo>
                  <a:cubicBezTo>
                    <a:pt x="8241" y="16000"/>
                    <a:pt x="9082" y="17600"/>
                    <a:pt x="10064" y="19000"/>
                  </a:cubicBezTo>
                  <a:cubicBezTo>
                    <a:pt x="11046" y="20400"/>
                    <a:pt x="12168" y="21600"/>
                    <a:pt x="13991" y="21200"/>
                  </a:cubicBezTo>
                  <a:cubicBezTo>
                    <a:pt x="15815" y="20800"/>
                    <a:pt x="18339" y="18800"/>
                    <a:pt x="19742" y="15800"/>
                  </a:cubicBezTo>
                  <a:cubicBezTo>
                    <a:pt x="21144" y="12800"/>
                    <a:pt x="21425" y="8800"/>
                    <a:pt x="21144" y="6000"/>
                  </a:cubicBezTo>
                  <a:cubicBezTo>
                    <a:pt x="20864" y="3200"/>
                    <a:pt x="20022" y="1600"/>
                    <a:pt x="191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7008876" y="4959350"/>
              <a:ext cx="635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7034275" y="487045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7071346" y="4863555"/>
              <a:ext cx="96280" cy="155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104" fill="norm" stroke="1" extrusionOk="0">
                  <a:moveTo>
                    <a:pt x="20904" y="2666"/>
                  </a:moveTo>
                  <a:cubicBezTo>
                    <a:pt x="19525" y="1514"/>
                    <a:pt x="18147" y="362"/>
                    <a:pt x="14700" y="74"/>
                  </a:cubicBezTo>
                  <a:cubicBezTo>
                    <a:pt x="11253" y="-214"/>
                    <a:pt x="5738" y="362"/>
                    <a:pt x="2751" y="1370"/>
                  </a:cubicBezTo>
                  <a:cubicBezTo>
                    <a:pt x="-236" y="2378"/>
                    <a:pt x="-696" y="3818"/>
                    <a:pt x="913" y="5402"/>
                  </a:cubicBezTo>
                  <a:cubicBezTo>
                    <a:pt x="2521" y="6986"/>
                    <a:pt x="6198" y="8714"/>
                    <a:pt x="9644" y="10442"/>
                  </a:cubicBezTo>
                  <a:cubicBezTo>
                    <a:pt x="13091" y="12170"/>
                    <a:pt x="16308" y="13898"/>
                    <a:pt x="18147" y="15626"/>
                  </a:cubicBezTo>
                  <a:cubicBezTo>
                    <a:pt x="19985" y="17354"/>
                    <a:pt x="20444" y="19082"/>
                    <a:pt x="18606" y="20090"/>
                  </a:cubicBezTo>
                  <a:cubicBezTo>
                    <a:pt x="16768" y="21098"/>
                    <a:pt x="12632" y="21386"/>
                    <a:pt x="9874" y="20810"/>
                  </a:cubicBezTo>
                  <a:cubicBezTo>
                    <a:pt x="7117" y="20234"/>
                    <a:pt x="5738" y="18794"/>
                    <a:pt x="4359" y="17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9" name="Line"/>
            <p:cNvSpPr/>
            <p:nvPr/>
          </p:nvSpPr>
          <p:spPr>
            <a:xfrm>
              <a:off x="7175791" y="4868247"/>
              <a:ext cx="131536" cy="173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350" fill="norm" stroke="1" extrusionOk="0">
                  <a:moveTo>
                    <a:pt x="1735" y="8858"/>
                  </a:moveTo>
                  <a:cubicBezTo>
                    <a:pt x="6123" y="8078"/>
                    <a:pt x="10510" y="7297"/>
                    <a:pt x="13379" y="6516"/>
                  </a:cubicBezTo>
                  <a:cubicBezTo>
                    <a:pt x="16248" y="5736"/>
                    <a:pt x="17598" y="4955"/>
                    <a:pt x="18610" y="3914"/>
                  </a:cubicBezTo>
                  <a:cubicBezTo>
                    <a:pt x="19623" y="2873"/>
                    <a:pt x="20298" y="1572"/>
                    <a:pt x="19792" y="791"/>
                  </a:cubicBezTo>
                  <a:cubicBezTo>
                    <a:pt x="19285" y="10"/>
                    <a:pt x="17598" y="-250"/>
                    <a:pt x="14560" y="270"/>
                  </a:cubicBezTo>
                  <a:cubicBezTo>
                    <a:pt x="11523" y="791"/>
                    <a:pt x="7135" y="2092"/>
                    <a:pt x="4098" y="4695"/>
                  </a:cubicBezTo>
                  <a:cubicBezTo>
                    <a:pt x="1060" y="7297"/>
                    <a:pt x="-627" y="11201"/>
                    <a:pt x="217" y="13933"/>
                  </a:cubicBezTo>
                  <a:cubicBezTo>
                    <a:pt x="1060" y="16666"/>
                    <a:pt x="4436" y="18227"/>
                    <a:pt x="8317" y="19268"/>
                  </a:cubicBezTo>
                  <a:cubicBezTo>
                    <a:pt x="12198" y="20309"/>
                    <a:pt x="16585" y="20830"/>
                    <a:pt x="20973" y="2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4691125" y="2912280"/>
              <a:ext cx="154919" cy="468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514" fill="norm" stroke="1" extrusionOk="0">
                  <a:moveTo>
                    <a:pt x="0" y="6238"/>
                  </a:moveTo>
                  <a:cubicBezTo>
                    <a:pt x="292" y="9255"/>
                    <a:pt x="584" y="12271"/>
                    <a:pt x="730" y="14557"/>
                  </a:cubicBezTo>
                  <a:cubicBezTo>
                    <a:pt x="876" y="16844"/>
                    <a:pt x="876" y="18400"/>
                    <a:pt x="876" y="19568"/>
                  </a:cubicBezTo>
                  <a:cubicBezTo>
                    <a:pt x="876" y="20736"/>
                    <a:pt x="876" y="21514"/>
                    <a:pt x="876" y="21514"/>
                  </a:cubicBezTo>
                  <a:cubicBezTo>
                    <a:pt x="876" y="21514"/>
                    <a:pt x="876" y="20736"/>
                    <a:pt x="876" y="18498"/>
                  </a:cubicBezTo>
                  <a:cubicBezTo>
                    <a:pt x="876" y="16260"/>
                    <a:pt x="876" y="12563"/>
                    <a:pt x="1751" y="9400"/>
                  </a:cubicBezTo>
                  <a:cubicBezTo>
                    <a:pt x="2627" y="6238"/>
                    <a:pt x="4378" y="3611"/>
                    <a:pt x="5692" y="2103"/>
                  </a:cubicBezTo>
                  <a:cubicBezTo>
                    <a:pt x="7005" y="595"/>
                    <a:pt x="7881" y="206"/>
                    <a:pt x="9049" y="60"/>
                  </a:cubicBezTo>
                  <a:cubicBezTo>
                    <a:pt x="10216" y="-86"/>
                    <a:pt x="11676" y="11"/>
                    <a:pt x="13281" y="595"/>
                  </a:cubicBezTo>
                  <a:cubicBezTo>
                    <a:pt x="14886" y="1179"/>
                    <a:pt x="16638" y="2249"/>
                    <a:pt x="18097" y="3611"/>
                  </a:cubicBezTo>
                  <a:cubicBezTo>
                    <a:pt x="19557" y="4973"/>
                    <a:pt x="20724" y="6628"/>
                    <a:pt x="21162" y="7698"/>
                  </a:cubicBezTo>
                  <a:cubicBezTo>
                    <a:pt x="21600" y="8768"/>
                    <a:pt x="21308" y="9255"/>
                    <a:pt x="20432" y="9692"/>
                  </a:cubicBezTo>
                  <a:cubicBezTo>
                    <a:pt x="19557" y="10130"/>
                    <a:pt x="18097" y="10519"/>
                    <a:pt x="15470" y="10519"/>
                  </a:cubicBezTo>
                  <a:cubicBezTo>
                    <a:pt x="12843" y="10519"/>
                    <a:pt x="9049" y="10130"/>
                    <a:pt x="5254" y="9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e"/>
            <p:cNvSpPr/>
            <p:nvPr/>
          </p:nvSpPr>
          <p:spPr>
            <a:xfrm>
              <a:off x="4811776" y="3079750"/>
              <a:ext cx="184150" cy="227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9600"/>
                  </a:moveTo>
                  <a:cubicBezTo>
                    <a:pt x="0" y="8600"/>
                    <a:pt x="0" y="7600"/>
                    <a:pt x="621" y="6900"/>
                  </a:cubicBezTo>
                  <a:cubicBezTo>
                    <a:pt x="1241" y="6200"/>
                    <a:pt x="2483" y="5800"/>
                    <a:pt x="4221" y="6300"/>
                  </a:cubicBezTo>
                  <a:cubicBezTo>
                    <a:pt x="5959" y="6800"/>
                    <a:pt x="8193" y="8200"/>
                    <a:pt x="9807" y="10500"/>
                  </a:cubicBezTo>
                  <a:cubicBezTo>
                    <a:pt x="11421" y="12800"/>
                    <a:pt x="12414" y="16000"/>
                    <a:pt x="12538" y="18000"/>
                  </a:cubicBezTo>
                  <a:cubicBezTo>
                    <a:pt x="12662" y="20000"/>
                    <a:pt x="11917" y="20800"/>
                    <a:pt x="10924" y="21200"/>
                  </a:cubicBezTo>
                  <a:cubicBezTo>
                    <a:pt x="9931" y="21600"/>
                    <a:pt x="8690" y="21600"/>
                    <a:pt x="7945" y="21100"/>
                  </a:cubicBezTo>
                  <a:cubicBezTo>
                    <a:pt x="7200" y="20600"/>
                    <a:pt x="6952" y="19600"/>
                    <a:pt x="7448" y="16900"/>
                  </a:cubicBezTo>
                  <a:cubicBezTo>
                    <a:pt x="7945" y="14200"/>
                    <a:pt x="9186" y="9800"/>
                    <a:pt x="11669" y="6700"/>
                  </a:cubicBezTo>
                  <a:cubicBezTo>
                    <a:pt x="14152" y="3600"/>
                    <a:pt x="1787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2" name="Line"/>
            <p:cNvSpPr/>
            <p:nvPr/>
          </p:nvSpPr>
          <p:spPr>
            <a:xfrm>
              <a:off x="5076757" y="2934642"/>
              <a:ext cx="154120" cy="373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311" fill="norm" stroke="1" extrusionOk="0">
                  <a:moveTo>
                    <a:pt x="21253" y="670"/>
                  </a:moveTo>
                  <a:cubicBezTo>
                    <a:pt x="20085" y="308"/>
                    <a:pt x="18918" y="-54"/>
                    <a:pt x="17312" y="6"/>
                  </a:cubicBezTo>
                  <a:cubicBezTo>
                    <a:pt x="15707" y="67"/>
                    <a:pt x="13664" y="549"/>
                    <a:pt x="11037" y="2178"/>
                  </a:cubicBezTo>
                  <a:cubicBezTo>
                    <a:pt x="8410" y="3807"/>
                    <a:pt x="5199" y="6583"/>
                    <a:pt x="3010" y="9479"/>
                  </a:cubicBezTo>
                  <a:cubicBezTo>
                    <a:pt x="821" y="12375"/>
                    <a:pt x="-347" y="15392"/>
                    <a:pt x="91" y="17504"/>
                  </a:cubicBezTo>
                  <a:cubicBezTo>
                    <a:pt x="529" y="19615"/>
                    <a:pt x="2572" y="20822"/>
                    <a:pt x="5783" y="21184"/>
                  </a:cubicBezTo>
                  <a:cubicBezTo>
                    <a:pt x="8994" y="21546"/>
                    <a:pt x="13372" y="21063"/>
                    <a:pt x="17750" y="20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3" name="Line"/>
            <p:cNvSpPr/>
            <p:nvPr/>
          </p:nvSpPr>
          <p:spPr>
            <a:xfrm>
              <a:off x="5259191" y="2990266"/>
              <a:ext cx="193936" cy="271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180" fill="norm" stroke="1" extrusionOk="0">
                  <a:moveTo>
                    <a:pt x="21511" y="1035"/>
                  </a:moveTo>
                  <a:cubicBezTo>
                    <a:pt x="19398" y="376"/>
                    <a:pt x="17285" y="-284"/>
                    <a:pt x="14468" y="128"/>
                  </a:cubicBezTo>
                  <a:cubicBezTo>
                    <a:pt x="11650" y="540"/>
                    <a:pt x="8128" y="2024"/>
                    <a:pt x="5781" y="4168"/>
                  </a:cubicBezTo>
                  <a:cubicBezTo>
                    <a:pt x="3433" y="6311"/>
                    <a:pt x="2259" y="9114"/>
                    <a:pt x="1437" y="11670"/>
                  </a:cubicBezTo>
                  <a:cubicBezTo>
                    <a:pt x="615" y="14226"/>
                    <a:pt x="146" y="16534"/>
                    <a:pt x="28" y="18101"/>
                  </a:cubicBezTo>
                  <a:cubicBezTo>
                    <a:pt x="-89" y="19667"/>
                    <a:pt x="146" y="20492"/>
                    <a:pt x="850" y="20904"/>
                  </a:cubicBezTo>
                  <a:cubicBezTo>
                    <a:pt x="1554" y="21316"/>
                    <a:pt x="2728" y="21316"/>
                    <a:pt x="5781" y="20574"/>
                  </a:cubicBezTo>
                  <a:cubicBezTo>
                    <a:pt x="8833" y="19832"/>
                    <a:pt x="13763" y="18348"/>
                    <a:pt x="18694" y="16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4" name="Line"/>
            <p:cNvSpPr/>
            <p:nvPr/>
          </p:nvSpPr>
          <p:spPr>
            <a:xfrm>
              <a:off x="5294376" y="3124199"/>
              <a:ext cx="1270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" y="18327"/>
                    <a:pt x="720" y="15055"/>
                    <a:pt x="4320" y="11455"/>
                  </a:cubicBezTo>
                  <a:cubicBezTo>
                    <a:pt x="7920" y="7855"/>
                    <a:pt x="14760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5" name="Line"/>
            <p:cNvSpPr/>
            <p:nvPr/>
          </p:nvSpPr>
          <p:spPr>
            <a:xfrm>
              <a:off x="5510276" y="2946400"/>
              <a:ext cx="166477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8100" y="0"/>
                  </a:moveTo>
                  <a:cubicBezTo>
                    <a:pt x="10800" y="562"/>
                    <a:pt x="13500" y="1125"/>
                    <a:pt x="16200" y="2925"/>
                  </a:cubicBezTo>
                  <a:cubicBezTo>
                    <a:pt x="18900" y="4725"/>
                    <a:pt x="21600" y="7762"/>
                    <a:pt x="21195" y="10519"/>
                  </a:cubicBezTo>
                  <a:cubicBezTo>
                    <a:pt x="20790" y="13275"/>
                    <a:pt x="17280" y="15750"/>
                    <a:pt x="13230" y="17550"/>
                  </a:cubicBezTo>
                  <a:cubicBezTo>
                    <a:pt x="9180" y="19350"/>
                    <a:pt x="4590" y="204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6" name="Line"/>
            <p:cNvSpPr/>
            <p:nvPr/>
          </p:nvSpPr>
          <p:spPr>
            <a:xfrm>
              <a:off x="4640326" y="3975100"/>
              <a:ext cx="19050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5014"/>
                    <a:pt x="16800" y="10029"/>
                    <a:pt x="13200" y="13629"/>
                  </a:cubicBezTo>
                  <a:cubicBezTo>
                    <a:pt x="9600" y="17229"/>
                    <a:pt x="4800" y="194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7" name="Line"/>
            <p:cNvSpPr/>
            <p:nvPr/>
          </p:nvSpPr>
          <p:spPr>
            <a:xfrm>
              <a:off x="4754626" y="4102100"/>
              <a:ext cx="1587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5040376" y="3848115"/>
              <a:ext cx="74246" cy="408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488" fill="norm" stroke="1" extrusionOk="0">
                  <a:moveTo>
                    <a:pt x="0" y="10020"/>
                  </a:moveTo>
                  <a:cubicBezTo>
                    <a:pt x="1200" y="12915"/>
                    <a:pt x="2400" y="15810"/>
                    <a:pt x="3000" y="17535"/>
                  </a:cubicBezTo>
                  <a:cubicBezTo>
                    <a:pt x="3600" y="19261"/>
                    <a:pt x="3600" y="19818"/>
                    <a:pt x="3600" y="20375"/>
                  </a:cubicBezTo>
                  <a:cubicBezTo>
                    <a:pt x="3600" y="20931"/>
                    <a:pt x="3600" y="21488"/>
                    <a:pt x="3000" y="21488"/>
                  </a:cubicBezTo>
                  <a:cubicBezTo>
                    <a:pt x="2400" y="21488"/>
                    <a:pt x="1200" y="20931"/>
                    <a:pt x="600" y="18426"/>
                  </a:cubicBezTo>
                  <a:cubicBezTo>
                    <a:pt x="0" y="15921"/>
                    <a:pt x="0" y="11467"/>
                    <a:pt x="0" y="8517"/>
                  </a:cubicBezTo>
                  <a:cubicBezTo>
                    <a:pt x="0" y="5566"/>
                    <a:pt x="0" y="4119"/>
                    <a:pt x="600" y="3006"/>
                  </a:cubicBezTo>
                  <a:cubicBezTo>
                    <a:pt x="1200" y="1892"/>
                    <a:pt x="2400" y="1113"/>
                    <a:pt x="4500" y="612"/>
                  </a:cubicBezTo>
                  <a:cubicBezTo>
                    <a:pt x="6600" y="111"/>
                    <a:pt x="9600" y="-112"/>
                    <a:pt x="12600" y="55"/>
                  </a:cubicBezTo>
                  <a:cubicBezTo>
                    <a:pt x="15600" y="222"/>
                    <a:pt x="18600" y="779"/>
                    <a:pt x="20100" y="1669"/>
                  </a:cubicBezTo>
                  <a:cubicBezTo>
                    <a:pt x="21600" y="2560"/>
                    <a:pt x="21600" y="3785"/>
                    <a:pt x="18000" y="5288"/>
                  </a:cubicBezTo>
                  <a:cubicBezTo>
                    <a:pt x="14400" y="6791"/>
                    <a:pt x="7200" y="8573"/>
                    <a:pt x="0" y="10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5097526" y="3987799"/>
              <a:ext cx="120650" cy="218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0" y="8100"/>
                  </a:moveTo>
                  <a:cubicBezTo>
                    <a:pt x="1895" y="7892"/>
                    <a:pt x="3789" y="7685"/>
                    <a:pt x="5495" y="8100"/>
                  </a:cubicBezTo>
                  <a:cubicBezTo>
                    <a:pt x="7200" y="8515"/>
                    <a:pt x="8716" y="9554"/>
                    <a:pt x="9853" y="11423"/>
                  </a:cubicBezTo>
                  <a:cubicBezTo>
                    <a:pt x="10989" y="13292"/>
                    <a:pt x="11747" y="15992"/>
                    <a:pt x="11747" y="17965"/>
                  </a:cubicBezTo>
                  <a:cubicBezTo>
                    <a:pt x="11747" y="19938"/>
                    <a:pt x="10989" y="21185"/>
                    <a:pt x="10042" y="21392"/>
                  </a:cubicBezTo>
                  <a:cubicBezTo>
                    <a:pt x="9095" y="21600"/>
                    <a:pt x="7958" y="20769"/>
                    <a:pt x="7389" y="18588"/>
                  </a:cubicBezTo>
                  <a:cubicBezTo>
                    <a:pt x="6821" y="16408"/>
                    <a:pt x="6821" y="12877"/>
                    <a:pt x="9284" y="9554"/>
                  </a:cubicBezTo>
                  <a:cubicBezTo>
                    <a:pt x="11747" y="6231"/>
                    <a:pt x="16674" y="31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5258073" y="3894565"/>
              <a:ext cx="131553" cy="25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433" fill="norm" stroke="1" extrusionOk="0">
                  <a:moveTo>
                    <a:pt x="21309" y="2467"/>
                  </a:moveTo>
                  <a:cubicBezTo>
                    <a:pt x="19595" y="1589"/>
                    <a:pt x="17880" y="711"/>
                    <a:pt x="15823" y="272"/>
                  </a:cubicBezTo>
                  <a:cubicBezTo>
                    <a:pt x="13766" y="-167"/>
                    <a:pt x="11366" y="-167"/>
                    <a:pt x="9309" y="974"/>
                  </a:cubicBezTo>
                  <a:cubicBezTo>
                    <a:pt x="7252" y="2116"/>
                    <a:pt x="5538" y="4399"/>
                    <a:pt x="3995" y="7472"/>
                  </a:cubicBezTo>
                  <a:cubicBezTo>
                    <a:pt x="2452" y="10545"/>
                    <a:pt x="1080" y="14409"/>
                    <a:pt x="395" y="16867"/>
                  </a:cubicBezTo>
                  <a:cubicBezTo>
                    <a:pt x="-291" y="19326"/>
                    <a:pt x="-291" y="20379"/>
                    <a:pt x="2109" y="20906"/>
                  </a:cubicBezTo>
                  <a:cubicBezTo>
                    <a:pt x="4509" y="21433"/>
                    <a:pt x="9309" y="21433"/>
                    <a:pt x="14109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5351525" y="3904705"/>
              <a:ext cx="158751" cy="244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21600" y="3371"/>
                  </a:moveTo>
                  <a:cubicBezTo>
                    <a:pt x="21600" y="2448"/>
                    <a:pt x="21600" y="1525"/>
                    <a:pt x="20880" y="878"/>
                  </a:cubicBezTo>
                  <a:cubicBezTo>
                    <a:pt x="20160" y="232"/>
                    <a:pt x="18720" y="-137"/>
                    <a:pt x="16416" y="48"/>
                  </a:cubicBezTo>
                  <a:cubicBezTo>
                    <a:pt x="14112" y="232"/>
                    <a:pt x="10944" y="971"/>
                    <a:pt x="8064" y="2817"/>
                  </a:cubicBezTo>
                  <a:cubicBezTo>
                    <a:pt x="5184" y="4663"/>
                    <a:pt x="2592" y="7617"/>
                    <a:pt x="1296" y="10109"/>
                  </a:cubicBezTo>
                  <a:cubicBezTo>
                    <a:pt x="0" y="12601"/>
                    <a:pt x="0" y="14632"/>
                    <a:pt x="0" y="16201"/>
                  </a:cubicBezTo>
                  <a:cubicBezTo>
                    <a:pt x="0" y="17771"/>
                    <a:pt x="0" y="18878"/>
                    <a:pt x="576" y="19709"/>
                  </a:cubicBezTo>
                  <a:cubicBezTo>
                    <a:pt x="1152" y="20540"/>
                    <a:pt x="2304" y="21094"/>
                    <a:pt x="4320" y="21278"/>
                  </a:cubicBezTo>
                  <a:cubicBezTo>
                    <a:pt x="6336" y="21463"/>
                    <a:pt x="9216" y="21278"/>
                    <a:pt x="12096" y="20817"/>
                  </a:cubicBezTo>
                  <a:cubicBezTo>
                    <a:pt x="14976" y="20355"/>
                    <a:pt x="17856" y="19617"/>
                    <a:pt x="20736" y="18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5357875" y="4032249"/>
              <a:ext cx="133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5548376" y="3867150"/>
              <a:ext cx="96969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600" fill="norm" stroke="1" extrusionOk="0">
                  <a:moveTo>
                    <a:pt x="2757" y="0"/>
                  </a:moveTo>
                  <a:cubicBezTo>
                    <a:pt x="7813" y="288"/>
                    <a:pt x="12868" y="576"/>
                    <a:pt x="16315" y="2088"/>
                  </a:cubicBezTo>
                  <a:cubicBezTo>
                    <a:pt x="19762" y="3600"/>
                    <a:pt x="21600" y="6336"/>
                    <a:pt x="20911" y="9144"/>
                  </a:cubicBezTo>
                  <a:cubicBezTo>
                    <a:pt x="20221" y="11952"/>
                    <a:pt x="17004" y="14832"/>
                    <a:pt x="13098" y="16920"/>
                  </a:cubicBezTo>
                  <a:cubicBezTo>
                    <a:pt x="9191" y="19008"/>
                    <a:pt x="4596" y="203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3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63726" y="5821427"/>
              <a:ext cx="317500" cy="598424"/>
            </a:xfrm>
            <a:prstGeom prst="rect">
              <a:avLst/>
            </a:prstGeom>
            <a:effectLst/>
          </p:spPr>
        </p:pic>
        <p:pic>
          <p:nvPicPr>
            <p:cNvPr id="123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65326" y="6108700"/>
              <a:ext cx="260350" cy="107950"/>
            </a:xfrm>
            <a:prstGeom prst="rect">
              <a:avLst/>
            </a:prstGeom>
            <a:effectLst/>
          </p:spPr>
        </p:pic>
        <p:pic>
          <p:nvPicPr>
            <p:cNvPr id="123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81432" y="5854700"/>
              <a:ext cx="41095" cy="355600"/>
            </a:xfrm>
            <a:prstGeom prst="rect">
              <a:avLst/>
            </a:prstGeom>
            <a:effectLst/>
          </p:spPr>
        </p:pic>
        <p:pic>
          <p:nvPicPr>
            <p:cNvPr id="124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11426" y="6140450"/>
              <a:ext cx="143311" cy="190500"/>
            </a:xfrm>
            <a:prstGeom prst="rect">
              <a:avLst/>
            </a:prstGeom>
            <a:effectLst/>
          </p:spPr>
        </p:pic>
        <p:pic>
          <p:nvPicPr>
            <p:cNvPr id="124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644808" y="5735839"/>
              <a:ext cx="321837" cy="487162"/>
            </a:xfrm>
            <a:prstGeom prst="rect">
              <a:avLst/>
            </a:prstGeom>
            <a:effectLst/>
          </p:spPr>
        </p:pic>
        <p:pic>
          <p:nvPicPr>
            <p:cNvPr id="124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21076" y="5687483"/>
              <a:ext cx="440595" cy="47201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Drawing"/>
          <p:cNvGrpSpPr/>
          <p:nvPr/>
        </p:nvGrpSpPr>
        <p:grpSpPr>
          <a:xfrm>
            <a:off x="673100" y="1974850"/>
            <a:ext cx="12153900" cy="7715250"/>
            <a:chOff x="0" y="0"/>
            <a:chExt cx="12153900" cy="7715250"/>
          </a:xfrm>
        </p:grpSpPr>
        <p:sp>
          <p:nvSpPr>
            <p:cNvPr id="1248" name="Line"/>
            <p:cNvSpPr/>
            <p:nvPr/>
          </p:nvSpPr>
          <p:spPr>
            <a:xfrm>
              <a:off x="477572" y="304260"/>
              <a:ext cx="170128" cy="291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10" fill="norm" stroke="1" extrusionOk="0">
                  <a:moveTo>
                    <a:pt x="633" y="1438"/>
                  </a:moveTo>
                  <a:cubicBezTo>
                    <a:pt x="1433" y="2060"/>
                    <a:pt x="2233" y="2681"/>
                    <a:pt x="5166" y="2681"/>
                  </a:cubicBezTo>
                  <a:cubicBezTo>
                    <a:pt x="8100" y="2681"/>
                    <a:pt x="13166" y="2060"/>
                    <a:pt x="16366" y="1438"/>
                  </a:cubicBezTo>
                  <a:cubicBezTo>
                    <a:pt x="19566" y="816"/>
                    <a:pt x="20900" y="195"/>
                    <a:pt x="20500" y="39"/>
                  </a:cubicBezTo>
                  <a:cubicBezTo>
                    <a:pt x="20100" y="-116"/>
                    <a:pt x="17966" y="195"/>
                    <a:pt x="15566" y="816"/>
                  </a:cubicBezTo>
                  <a:cubicBezTo>
                    <a:pt x="13166" y="1438"/>
                    <a:pt x="10500" y="2370"/>
                    <a:pt x="8766" y="3303"/>
                  </a:cubicBezTo>
                  <a:cubicBezTo>
                    <a:pt x="7033" y="4235"/>
                    <a:pt x="6233" y="5167"/>
                    <a:pt x="6500" y="5789"/>
                  </a:cubicBezTo>
                  <a:cubicBezTo>
                    <a:pt x="6766" y="6411"/>
                    <a:pt x="8100" y="6721"/>
                    <a:pt x="9566" y="7032"/>
                  </a:cubicBezTo>
                  <a:cubicBezTo>
                    <a:pt x="11033" y="7343"/>
                    <a:pt x="12633" y="7654"/>
                    <a:pt x="13433" y="8275"/>
                  </a:cubicBezTo>
                  <a:cubicBezTo>
                    <a:pt x="14233" y="8897"/>
                    <a:pt x="14233" y="9829"/>
                    <a:pt x="12500" y="11228"/>
                  </a:cubicBezTo>
                  <a:cubicBezTo>
                    <a:pt x="10766" y="12626"/>
                    <a:pt x="7300" y="14491"/>
                    <a:pt x="4900" y="15890"/>
                  </a:cubicBezTo>
                  <a:cubicBezTo>
                    <a:pt x="2500" y="17288"/>
                    <a:pt x="1166" y="18221"/>
                    <a:pt x="500" y="19075"/>
                  </a:cubicBezTo>
                  <a:cubicBezTo>
                    <a:pt x="-167" y="19930"/>
                    <a:pt x="-167" y="20707"/>
                    <a:pt x="500" y="21096"/>
                  </a:cubicBezTo>
                  <a:cubicBezTo>
                    <a:pt x="1166" y="21484"/>
                    <a:pt x="2500" y="21484"/>
                    <a:pt x="5433" y="21251"/>
                  </a:cubicBezTo>
                  <a:cubicBezTo>
                    <a:pt x="8366" y="21018"/>
                    <a:pt x="12900" y="20552"/>
                    <a:pt x="15833" y="20008"/>
                  </a:cubicBezTo>
                  <a:cubicBezTo>
                    <a:pt x="18766" y="19464"/>
                    <a:pt x="20100" y="18842"/>
                    <a:pt x="21433" y="18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679449" y="397621"/>
              <a:ext cx="260351" cy="169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1" fill="norm" stroke="1" extrusionOk="0">
                  <a:moveTo>
                    <a:pt x="0" y="10575"/>
                  </a:moveTo>
                  <a:cubicBezTo>
                    <a:pt x="176" y="8731"/>
                    <a:pt x="351" y="6887"/>
                    <a:pt x="790" y="5438"/>
                  </a:cubicBezTo>
                  <a:cubicBezTo>
                    <a:pt x="1229" y="3990"/>
                    <a:pt x="1932" y="2936"/>
                    <a:pt x="3073" y="3199"/>
                  </a:cubicBezTo>
                  <a:cubicBezTo>
                    <a:pt x="4215" y="3463"/>
                    <a:pt x="5795" y="5043"/>
                    <a:pt x="6410" y="7941"/>
                  </a:cubicBezTo>
                  <a:cubicBezTo>
                    <a:pt x="7024" y="10838"/>
                    <a:pt x="6673" y="15053"/>
                    <a:pt x="5883" y="17687"/>
                  </a:cubicBezTo>
                  <a:cubicBezTo>
                    <a:pt x="5093" y="20321"/>
                    <a:pt x="3863" y="21375"/>
                    <a:pt x="3249" y="21112"/>
                  </a:cubicBezTo>
                  <a:cubicBezTo>
                    <a:pt x="2634" y="20848"/>
                    <a:pt x="2634" y="19268"/>
                    <a:pt x="3951" y="15843"/>
                  </a:cubicBezTo>
                  <a:cubicBezTo>
                    <a:pt x="5268" y="12419"/>
                    <a:pt x="7902" y="7151"/>
                    <a:pt x="9571" y="3990"/>
                  </a:cubicBezTo>
                  <a:cubicBezTo>
                    <a:pt x="11239" y="829"/>
                    <a:pt x="11941" y="-225"/>
                    <a:pt x="12380" y="38"/>
                  </a:cubicBezTo>
                  <a:cubicBezTo>
                    <a:pt x="12820" y="302"/>
                    <a:pt x="12995" y="1882"/>
                    <a:pt x="12995" y="3858"/>
                  </a:cubicBezTo>
                  <a:cubicBezTo>
                    <a:pt x="12995" y="5834"/>
                    <a:pt x="12820" y="8204"/>
                    <a:pt x="13259" y="9653"/>
                  </a:cubicBezTo>
                  <a:cubicBezTo>
                    <a:pt x="13698" y="11102"/>
                    <a:pt x="14751" y="11629"/>
                    <a:pt x="16244" y="11497"/>
                  </a:cubicBezTo>
                  <a:cubicBezTo>
                    <a:pt x="17737" y="11365"/>
                    <a:pt x="19668" y="10575"/>
                    <a:pt x="21600" y="9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1111250" y="261358"/>
              <a:ext cx="167845" cy="272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520" fill="norm" stroke="1" extrusionOk="0">
                  <a:moveTo>
                    <a:pt x="1600" y="2432"/>
                  </a:moveTo>
                  <a:cubicBezTo>
                    <a:pt x="800" y="1594"/>
                    <a:pt x="0" y="757"/>
                    <a:pt x="533" y="339"/>
                  </a:cubicBezTo>
                  <a:cubicBezTo>
                    <a:pt x="1067" y="-80"/>
                    <a:pt x="2933" y="-80"/>
                    <a:pt x="5067" y="171"/>
                  </a:cubicBezTo>
                  <a:cubicBezTo>
                    <a:pt x="7200" y="422"/>
                    <a:pt x="9600" y="925"/>
                    <a:pt x="11200" y="1511"/>
                  </a:cubicBezTo>
                  <a:cubicBezTo>
                    <a:pt x="12800" y="2097"/>
                    <a:pt x="13600" y="2767"/>
                    <a:pt x="13467" y="3939"/>
                  </a:cubicBezTo>
                  <a:cubicBezTo>
                    <a:pt x="13333" y="5111"/>
                    <a:pt x="12267" y="6785"/>
                    <a:pt x="10667" y="7790"/>
                  </a:cubicBezTo>
                  <a:cubicBezTo>
                    <a:pt x="9067" y="8794"/>
                    <a:pt x="6933" y="9129"/>
                    <a:pt x="6400" y="9046"/>
                  </a:cubicBezTo>
                  <a:cubicBezTo>
                    <a:pt x="5867" y="8962"/>
                    <a:pt x="6933" y="8460"/>
                    <a:pt x="8800" y="8208"/>
                  </a:cubicBezTo>
                  <a:cubicBezTo>
                    <a:pt x="10667" y="7957"/>
                    <a:pt x="13333" y="7957"/>
                    <a:pt x="15733" y="8627"/>
                  </a:cubicBezTo>
                  <a:cubicBezTo>
                    <a:pt x="18133" y="9297"/>
                    <a:pt x="20267" y="10636"/>
                    <a:pt x="20933" y="12060"/>
                  </a:cubicBezTo>
                  <a:cubicBezTo>
                    <a:pt x="21600" y="13483"/>
                    <a:pt x="20800" y="14990"/>
                    <a:pt x="17067" y="16580"/>
                  </a:cubicBezTo>
                  <a:cubicBezTo>
                    <a:pt x="13333" y="18171"/>
                    <a:pt x="6667" y="19846"/>
                    <a:pt x="0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520700" y="628650"/>
              <a:ext cx="6731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77" y="18000"/>
                    <a:pt x="4755" y="14400"/>
                    <a:pt x="7200" y="11291"/>
                  </a:cubicBezTo>
                  <a:cubicBezTo>
                    <a:pt x="9645" y="8182"/>
                    <a:pt x="12158" y="5564"/>
                    <a:pt x="14570" y="3764"/>
                  </a:cubicBezTo>
                  <a:cubicBezTo>
                    <a:pt x="16981" y="1964"/>
                    <a:pt x="19291" y="9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755650" y="685800"/>
              <a:ext cx="46990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11" y="18240"/>
                    <a:pt x="6422" y="14880"/>
                    <a:pt x="10022" y="11280"/>
                  </a:cubicBezTo>
                  <a:cubicBezTo>
                    <a:pt x="13622" y="7680"/>
                    <a:pt x="17611" y="38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1543050" y="317500"/>
              <a:ext cx="63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1562100" y="495299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2127250" y="196850"/>
              <a:ext cx="323850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26"/>
                  </a:moveTo>
                  <a:cubicBezTo>
                    <a:pt x="565" y="313"/>
                    <a:pt x="1129" y="0"/>
                    <a:pt x="1835" y="0"/>
                  </a:cubicBezTo>
                  <a:cubicBezTo>
                    <a:pt x="2541" y="0"/>
                    <a:pt x="3388" y="313"/>
                    <a:pt x="5082" y="1878"/>
                  </a:cubicBezTo>
                  <a:cubicBezTo>
                    <a:pt x="6776" y="3443"/>
                    <a:pt x="9318" y="6261"/>
                    <a:pt x="11859" y="9548"/>
                  </a:cubicBezTo>
                  <a:cubicBezTo>
                    <a:pt x="14400" y="12835"/>
                    <a:pt x="16941" y="16591"/>
                    <a:pt x="18565" y="18678"/>
                  </a:cubicBezTo>
                  <a:cubicBezTo>
                    <a:pt x="20188" y="20765"/>
                    <a:pt x="20894" y="211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2203449" y="196850"/>
              <a:ext cx="285751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00" y="700"/>
                    <a:pt x="18400" y="1400"/>
                    <a:pt x="16080" y="3450"/>
                  </a:cubicBezTo>
                  <a:cubicBezTo>
                    <a:pt x="13760" y="5500"/>
                    <a:pt x="10720" y="8900"/>
                    <a:pt x="7920" y="12150"/>
                  </a:cubicBezTo>
                  <a:cubicBezTo>
                    <a:pt x="5120" y="15400"/>
                    <a:pt x="2560" y="185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2550240" y="393699"/>
              <a:ext cx="30091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1535" y="21600"/>
                  </a:moveTo>
                  <a:cubicBezTo>
                    <a:pt x="930" y="20250"/>
                    <a:pt x="326" y="18900"/>
                    <a:pt x="100" y="17100"/>
                  </a:cubicBezTo>
                  <a:cubicBezTo>
                    <a:pt x="-127" y="15300"/>
                    <a:pt x="24" y="13050"/>
                    <a:pt x="628" y="10575"/>
                  </a:cubicBezTo>
                  <a:cubicBezTo>
                    <a:pt x="1232" y="8100"/>
                    <a:pt x="2290" y="5400"/>
                    <a:pt x="3498" y="4725"/>
                  </a:cubicBezTo>
                  <a:cubicBezTo>
                    <a:pt x="4707" y="4050"/>
                    <a:pt x="6066" y="5400"/>
                    <a:pt x="6972" y="7200"/>
                  </a:cubicBezTo>
                  <a:cubicBezTo>
                    <a:pt x="7879" y="9000"/>
                    <a:pt x="8332" y="11250"/>
                    <a:pt x="8785" y="13275"/>
                  </a:cubicBezTo>
                  <a:cubicBezTo>
                    <a:pt x="9238" y="15300"/>
                    <a:pt x="9691" y="17100"/>
                    <a:pt x="11126" y="16650"/>
                  </a:cubicBezTo>
                  <a:cubicBezTo>
                    <a:pt x="12561" y="16200"/>
                    <a:pt x="14978" y="13500"/>
                    <a:pt x="16866" y="10350"/>
                  </a:cubicBezTo>
                  <a:cubicBezTo>
                    <a:pt x="18754" y="7200"/>
                    <a:pt x="20114" y="3600"/>
                    <a:pt x="214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3183051" y="61559"/>
              <a:ext cx="179129" cy="467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408" fill="norm" stroke="1" extrusionOk="0">
                  <a:moveTo>
                    <a:pt x="9483" y="9678"/>
                  </a:moveTo>
                  <a:cubicBezTo>
                    <a:pt x="8986" y="12487"/>
                    <a:pt x="8490" y="15296"/>
                    <a:pt x="8241" y="17039"/>
                  </a:cubicBezTo>
                  <a:cubicBezTo>
                    <a:pt x="7993" y="18783"/>
                    <a:pt x="7993" y="19461"/>
                    <a:pt x="7745" y="20139"/>
                  </a:cubicBezTo>
                  <a:cubicBezTo>
                    <a:pt x="7497" y="20817"/>
                    <a:pt x="7000" y="21495"/>
                    <a:pt x="6503" y="21398"/>
                  </a:cubicBezTo>
                  <a:cubicBezTo>
                    <a:pt x="6007" y="21301"/>
                    <a:pt x="5510" y="20430"/>
                    <a:pt x="5386" y="18153"/>
                  </a:cubicBezTo>
                  <a:cubicBezTo>
                    <a:pt x="5262" y="15877"/>
                    <a:pt x="5510" y="12196"/>
                    <a:pt x="6255" y="9194"/>
                  </a:cubicBezTo>
                  <a:cubicBezTo>
                    <a:pt x="7000" y="6191"/>
                    <a:pt x="8241" y="3866"/>
                    <a:pt x="9359" y="2462"/>
                  </a:cubicBezTo>
                  <a:cubicBezTo>
                    <a:pt x="10476" y="1057"/>
                    <a:pt x="11469" y="573"/>
                    <a:pt x="12586" y="282"/>
                  </a:cubicBezTo>
                  <a:cubicBezTo>
                    <a:pt x="13703" y="-8"/>
                    <a:pt x="14945" y="-105"/>
                    <a:pt x="16062" y="137"/>
                  </a:cubicBezTo>
                  <a:cubicBezTo>
                    <a:pt x="17179" y="379"/>
                    <a:pt x="18172" y="960"/>
                    <a:pt x="18669" y="2365"/>
                  </a:cubicBezTo>
                  <a:cubicBezTo>
                    <a:pt x="19166" y="3769"/>
                    <a:pt x="19166" y="5997"/>
                    <a:pt x="18793" y="7353"/>
                  </a:cubicBezTo>
                  <a:cubicBezTo>
                    <a:pt x="18421" y="8709"/>
                    <a:pt x="17676" y="9194"/>
                    <a:pt x="16807" y="9581"/>
                  </a:cubicBezTo>
                  <a:cubicBezTo>
                    <a:pt x="15938" y="9969"/>
                    <a:pt x="14945" y="10259"/>
                    <a:pt x="15069" y="10404"/>
                  </a:cubicBezTo>
                  <a:cubicBezTo>
                    <a:pt x="15193" y="10550"/>
                    <a:pt x="16434" y="10550"/>
                    <a:pt x="17428" y="10743"/>
                  </a:cubicBezTo>
                  <a:cubicBezTo>
                    <a:pt x="18421" y="10937"/>
                    <a:pt x="19166" y="11325"/>
                    <a:pt x="19910" y="12342"/>
                  </a:cubicBezTo>
                  <a:cubicBezTo>
                    <a:pt x="20655" y="13359"/>
                    <a:pt x="21400" y="15005"/>
                    <a:pt x="20779" y="16168"/>
                  </a:cubicBezTo>
                  <a:cubicBezTo>
                    <a:pt x="20159" y="17330"/>
                    <a:pt x="18172" y="18008"/>
                    <a:pt x="14945" y="18299"/>
                  </a:cubicBezTo>
                  <a:cubicBezTo>
                    <a:pt x="11717" y="18589"/>
                    <a:pt x="7248" y="18492"/>
                    <a:pt x="4393" y="18250"/>
                  </a:cubicBezTo>
                  <a:cubicBezTo>
                    <a:pt x="1538" y="18008"/>
                    <a:pt x="297" y="17621"/>
                    <a:pt x="48" y="17233"/>
                  </a:cubicBezTo>
                  <a:cubicBezTo>
                    <a:pt x="-200" y="16846"/>
                    <a:pt x="545" y="16458"/>
                    <a:pt x="1290" y="16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3422650" y="336550"/>
              <a:ext cx="4445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3435350" y="273050"/>
              <a:ext cx="1" cy="190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3493589" y="285754"/>
              <a:ext cx="113211" cy="190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362" fill="norm" stroke="1" extrusionOk="0">
                  <a:moveTo>
                    <a:pt x="4594" y="2136"/>
                  </a:moveTo>
                  <a:cubicBezTo>
                    <a:pt x="4194" y="7120"/>
                    <a:pt x="3794" y="12105"/>
                    <a:pt x="2994" y="15309"/>
                  </a:cubicBezTo>
                  <a:cubicBezTo>
                    <a:pt x="2194" y="18514"/>
                    <a:pt x="994" y="19938"/>
                    <a:pt x="394" y="19700"/>
                  </a:cubicBezTo>
                  <a:cubicBezTo>
                    <a:pt x="-206" y="19463"/>
                    <a:pt x="-206" y="17564"/>
                    <a:pt x="994" y="14835"/>
                  </a:cubicBezTo>
                  <a:cubicBezTo>
                    <a:pt x="2194" y="12105"/>
                    <a:pt x="4594" y="8544"/>
                    <a:pt x="6594" y="6052"/>
                  </a:cubicBezTo>
                  <a:cubicBezTo>
                    <a:pt x="8594" y="3560"/>
                    <a:pt x="10194" y="2136"/>
                    <a:pt x="11994" y="1186"/>
                  </a:cubicBezTo>
                  <a:cubicBezTo>
                    <a:pt x="13794" y="237"/>
                    <a:pt x="15794" y="-238"/>
                    <a:pt x="17194" y="118"/>
                  </a:cubicBezTo>
                  <a:cubicBezTo>
                    <a:pt x="18594" y="474"/>
                    <a:pt x="19394" y="1661"/>
                    <a:pt x="19994" y="5340"/>
                  </a:cubicBezTo>
                  <a:cubicBezTo>
                    <a:pt x="20594" y="9019"/>
                    <a:pt x="20994" y="15191"/>
                    <a:pt x="21394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3677658" y="285750"/>
              <a:ext cx="104005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313" fill="norm" stroke="1" extrusionOk="0">
                  <a:moveTo>
                    <a:pt x="15346" y="0"/>
                  </a:moveTo>
                  <a:cubicBezTo>
                    <a:pt x="11458" y="3240"/>
                    <a:pt x="7570" y="6480"/>
                    <a:pt x="4978" y="9450"/>
                  </a:cubicBezTo>
                  <a:cubicBezTo>
                    <a:pt x="2386" y="12420"/>
                    <a:pt x="1090" y="15120"/>
                    <a:pt x="442" y="17145"/>
                  </a:cubicBezTo>
                  <a:cubicBezTo>
                    <a:pt x="-206" y="19170"/>
                    <a:pt x="-206" y="20520"/>
                    <a:pt x="874" y="21060"/>
                  </a:cubicBezTo>
                  <a:cubicBezTo>
                    <a:pt x="1954" y="21600"/>
                    <a:pt x="4114" y="21330"/>
                    <a:pt x="7570" y="19710"/>
                  </a:cubicBezTo>
                  <a:cubicBezTo>
                    <a:pt x="11026" y="18090"/>
                    <a:pt x="15778" y="15120"/>
                    <a:pt x="18370" y="12960"/>
                  </a:cubicBezTo>
                  <a:cubicBezTo>
                    <a:pt x="20962" y="10800"/>
                    <a:pt x="21394" y="9450"/>
                    <a:pt x="21178" y="8100"/>
                  </a:cubicBezTo>
                  <a:cubicBezTo>
                    <a:pt x="20962" y="6750"/>
                    <a:pt x="20098" y="5400"/>
                    <a:pt x="18586" y="4320"/>
                  </a:cubicBezTo>
                  <a:cubicBezTo>
                    <a:pt x="17074" y="3240"/>
                    <a:pt x="14914" y="2430"/>
                    <a:pt x="13186" y="2565"/>
                  </a:cubicBezTo>
                  <a:cubicBezTo>
                    <a:pt x="11458" y="2700"/>
                    <a:pt x="10162" y="3780"/>
                    <a:pt x="8866" y="4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3848100" y="296333"/>
              <a:ext cx="169742" cy="160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19" fill="norm" stroke="1" extrusionOk="0">
                  <a:moveTo>
                    <a:pt x="0" y="2805"/>
                  </a:moveTo>
                  <a:cubicBezTo>
                    <a:pt x="0" y="1402"/>
                    <a:pt x="0" y="0"/>
                    <a:pt x="0" y="0"/>
                  </a:cubicBezTo>
                  <a:cubicBezTo>
                    <a:pt x="0" y="0"/>
                    <a:pt x="0" y="1402"/>
                    <a:pt x="0" y="4628"/>
                  </a:cubicBezTo>
                  <a:cubicBezTo>
                    <a:pt x="0" y="7854"/>
                    <a:pt x="0" y="12903"/>
                    <a:pt x="0" y="16129"/>
                  </a:cubicBezTo>
                  <a:cubicBezTo>
                    <a:pt x="0" y="19355"/>
                    <a:pt x="0" y="20758"/>
                    <a:pt x="267" y="20618"/>
                  </a:cubicBezTo>
                  <a:cubicBezTo>
                    <a:pt x="533" y="20477"/>
                    <a:pt x="1067" y="18794"/>
                    <a:pt x="1867" y="15849"/>
                  </a:cubicBezTo>
                  <a:cubicBezTo>
                    <a:pt x="2667" y="12903"/>
                    <a:pt x="3733" y="8696"/>
                    <a:pt x="4667" y="6031"/>
                  </a:cubicBezTo>
                  <a:cubicBezTo>
                    <a:pt x="5600" y="3366"/>
                    <a:pt x="6400" y="2244"/>
                    <a:pt x="6800" y="2384"/>
                  </a:cubicBezTo>
                  <a:cubicBezTo>
                    <a:pt x="7200" y="2524"/>
                    <a:pt x="7200" y="3927"/>
                    <a:pt x="7067" y="5329"/>
                  </a:cubicBezTo>
                  <a:cubicBezTo>
                    <a:pt x="6933" y="6732"/>
                    <a:pt x="6667" y="8135"/>
                    <a:pt x="6533" y="9537"/>
                  </a:cubicBezTo>
                  <a:cubicBezTo>
                    <a:pt x="6400" y="10940"/>
                    <a:pt x="6400" y="12342"/>
                    <a:pt x="6800" y="12342"/>
                  </a:cubicBezTo>
                  <a:cubicBezTo>
                    <a:pt x="7200" y="12342"/>
                    <a:pt x="8000" y="10940"/>
                    <a:pt x="9467" y="8696"/>
                  </a:cubicBezTo>
                  <a:cubicBezTo>
                    <a:pt x="10933" y="6451"/>
                    <a:pt x="13067" y="3366"/>
                    <a:pt x="14933" y="1683"/>
                  </a:cubicBezTo>
                  <a:cubicBezTo>
                    <a:pt x="16800" y="0"/>
                    <a:pt x="18400" y="-281"/>
                    <a:pt x="19600" y="1262"/>
                  </a:cubicBezTo>
                  <a:cubicBezTo>
                    <a:pt x="20800" y="2805"/>
                    <a:pt x="21600" y="6171"/>
                    <a:pt x="21333" y="9818"/>
                  </a:cubicBezTo>
                  <a:cubicBezTo>
                    <a:pt x="21067" y="13464"/>
                    <a:pt x="19733" y="17392"/>
                    <a:pt x="18400" y="21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4076699" y="330200"/>
              <a:ext cx="127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1694"/>
                    <a:pt x="21600" y="3388"/>
                    <a:pt x="21600" y="6988"/>
                  </a:cubicBezTo>
                  <a:cubicBezTo>
                    <a:pt x="21600" y="10588"/>
                    <a:pt x="10800" y="160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4121150" y="227468"/>
              <a:ext cx="31750" cy="2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15842"/>
                  </a:moveTo>
                  <a:cubicBezTo>
                    <a:pt x="0" y="7535"/>
                    <a:pt x="0" y="-773"/>
                    <a:pt x="3600" y="58"/>
                  </a:cubicBezTo>
                  <a:cubicBezTo>
                    <a:pt x="7200" y="889"/>
                    <a:pt x="14400" y="10858"/>
                    <a:pt x="21600" y="20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4178304" y="48683"/>
              <a:ext cx="244224" cy="377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413" fill="norm" stroke="1" extrusionOk="0">
                  <a:moveTo>
                    <a:pt x="9969" y="15600"/>
                  </a:moveTo>
                  <a:cubicBezTo>
                    <a:pt x="9969" y="15000"/>
                    <a:pt x="9969" y="14400"/>
                    <a:pt x="9877" y="13800"/>
                  </a:cubicBezTo>
                  <a:cubicBezTo>
                    <a:pt x="9784" y="13200"/>
                    <a:pt x="9600" y="12600"/>
                    <a:pt x="8307" y="12600"/>
                  </a:cubicBezTo>
                  <a:cubicBezTo>
                    <a:pt x="7015" y="12600"/>
                    <a:pt x="4615" y="13200"/>
                    <a:pt x="2953" y="14460"/>
                  </a:cubicBezTo>
                  <a:cubicBezTo>
                    <a:pt x="1292" y="15720"/>
                    <a:pt x="369" y="17640"/>
                    <a:pt x="92" y="18900"/>
                  </a:cubicBezTo>
                  <a:cubicBezTo>
                    <a:pt x="-185" y="20160"/>
                    <a:pt x="184" y="20760"/>
                    <a:pt x="923" y="21120"/>
                  </a:cubicBezTo>
                  <a:cubicBezTo>
                    <a:pt x="1661" y="21480"/>
                    <a:pt x="2769" y="21600"/>
                    <a:pt x="4153" y="20940"/>
                  </a:cubicBezTo>
                  <a:cubicBezTo>
                    <a:pt x="5538" y="20280"/>
                    <a:pt x="7200" y="18840"/>
                    <a:pt x="8123" y="17820"/>
                  </a:cubicBezTo>
                  <a:cubicBezTo>
                    <a:pt x="9046" y="16800"/>
                    <a:pt x="9230" y="16200"/>
                    <a:pt x="9230" y="16200"/>
                  </a:cubicBezTo>
                  <a:cubicBezTo>
                    <a:pt x="9230" y="16200"/>
                    <a:pt x="9046" y="16800"/>
                    <a:pt x="9230" y="17340"/>
                  </a:cubicBezTo>
                  <a:cubicBezTo>
                    <a:pt x="9415" y="17880"/>
                    <a:pt x="9969" y="18360"/>
                    <a:pt x="10707" y="18420"/>
                  </a:cubicBezTo>
                  <a:cubicBezTo>
                    <a:pt x="11446" y="18480"/>
                    <a:pt x="12369" y="18120"/>
                    <a:pt x="13753" y="16500"/>
                  </a:cubicBezTo>
                  <a:cubicBezTo>
                    <a:pt x="15138" y="14880"/>
                    <a:pt x="16984" y="12000"/>
                    <a:pt x="18277" y="9240"/>
                  </a:cubicBezTo>
                  <a:cubicBezTo>
                    <a:pt x="19569" y="6480"/>
                    <a:pt x="20307" y="3840"/>
                    <a:pt x="20769" y="2220"/>
                  </a:cubicBezTo>
                  <a:cubicBezTo>
                    <a:pt x="21230" y="600"/>
                    <a:pt x="21415" y="0"/>
                    <a:pt x="21230" y="0"/>
                  </a:cubicBezTo>
                  <a:cubicBezTo>
                    <a:pt x="21046" y="0"/>
                    <a:pt x="20492" y="600"/>
                    <a:pt x="19661" y="2760"/>
                  </a:cubicBezTo>
                  <a:cubicBezTo>
                    <a:pt x="18830" y="4920"/>
                    <a:pt x="17723" y="8640"/>
                    <a:pt x="16984" y="11700"/>
                  </a:cubicBezTo>
                  <a:cubicBezTo>
                    <a:pt x="16246" y="14760"/>
                    <a:pt x="15877" y="17160"/>
                    <a:pt x="16153" y="18600"/>
                  </a:cubicBezTo>
                  <a:cubicBezTo>
                    <a:pt x="16430" y="20040"/>
                    <a:pt x="17353" y="20520"/>
                    <a:pt x="18277" y="21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4715933" y="19050"/>
              <a:ext cx="122768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38" y="0"/>
                    <a:pt x="17876" y="0"/>
                    <a:pt x="14897" y="743"/>
                  </a:cubicBezTo>
                  <a:cubicBezTo>
                    <a:pt x="11917" y="1486"/>
                    <a:pt x="7821" y="2971"/>
                    <a:pt x="4841" y="5257"/>
                  </a:cubicBezTo>
                  <a:cubicBezTo>
                    <a:pt x="1862" y="7543"/>
                    <a:pt x="0" y="10629"/>
                    <a:pt x="0" y="13257"/>
                  </a:cubicBezTo>
                  <a:cubicBezTo>
                    <a:pt x="0" y="15886"/>
                    <a:pt x="1862" y="18057"/>
                    <a:pt x="4655" y="19371"/>
                  </a:cubicBezTo>
                  <a:cubicBezTo>
                    <a:pt x="7448" y="20686"/>
                    <a:pt x="11172" y="21143"/>
                    <a:pt x="148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4912529" y="157270"/>
              <a:ext cx="173821" cy="199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203" fill="norm" stroke="1" extrusionOk="0">
                  <a:moveTo>
                    <a:pt x="1853" y="6907"/>
                  </a:moveTo>
                  <a:cubicBezTo>
                    <a:pt x="1853" y="9382"/>
                    <a:pt x="1853" y="11857"/>
                    <a:pt x="1853" y="13882"/>
                  </a:cubicBezTo>
                  <a:cubicBezTo>
                    <a:pt x="1853" y="15907"/>
                    <a:pt x="1853" y="17482"/>
                    <a:pt x="1593" y="18832"/>
                  </a:cubicBezTo>
                  <a:cubicBezTo>
                    <a:pt x="1332" y="20182"/>
                    <a:pt x="812" y="21307"/>
                    <a:pt x="422" y="21194"/>
                  </a:cubicBezTo>
                  <a:cubicBezTo>
                    <a:pt x="31" y="21082"/>
                    <a:pt x="-229" y="19732"/>
                    <a:pt x="291" y="16469"/>
                  </a:cubicBezTo>
                  <a:cubicBezTo>
                    <a:pt x="812" y="13207"/>
                    <a:pt x="2113" y="8032"/>
                    <a:pt x="3805" y="4657"/>
                  </a:cubicBezTo>
                  <a:cubicBezTo>
                    <a:pt x="5496" y="1282"/>
                    <a:pt x="7578" y="-293"/>
                    <a:pt x="10311" y="44"/>
                  </a:cubicBezTo>
                  <a:cubicBezTo>
                    <a:pt x="13043" y="382"/>
                    <a:pt x="16426" y="2632"/>
                    <a:pt x="18378" y="6457"/>
                  </a:cubicBezTo>
                  <a:cubicBezTo>
                    <a:pt x="20330" y="10282"/>
                    <a:pt x="20851" y="15682"/>
                    <a:pt x="21371" y="21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5283199" y="336549"/>
              <a:ext cx="1016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50" y="4255"/>
                    <a:pt x="15300" y="8509"/>
                    <a:pt x="11700" y="12109"/>
                  </a:cubicBezTo>
                  <a:cubicBezTo>
                    <a:pt x="8100" y="15709"/>
                    <a:pt x="4050" y="186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5579533" y="99049"/>
              <a:ext cx="243333" cy="593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539" fill="norm" stroke="1" extrusionOk="0">
                  <a:moveTo>
                    <a:pt x="4615" y="5858"/>
                  </a:moveTo>
                  <a:cubicBezTo>
                    <a:pt x="4061" y="8856"/>
                    <a:pt x="3507" y="11854"/>
                    <a:pt x="2861" y="14313"/>
                  </a:cubicBezTo>
                  <a:cubicBezTo>
                    <a:pt x="2215" y="16773"/>
                    <a:pt x="1477" y="18695"/>
                    <a:pt x="1015" y="19886"/>
                  </a:cubicBezTo>
                  <a:cubicBezTo>
                    <a:pt x="553" y="21078"/>
                    <a:pt x="369" y="21539"/>
                    <a:pt x="184" y="21539"/>
                  </a:cubicBezTo>
                  <a:cubicBezTo>
                    <a:pt x="0" y="21539"/>
                    <a:pt x="-185" y="21078"/>
                    <a:pt x="369" y="19387"/>
                  </a:cubicBezTo>
                  <a:cubicBezTo>
                    <a:pt x="923" y="17696"/>
                    <a:pt x="2215" y="14775"/>
                    <a:pt x="3507" y="12238"/>
                  </a:cubicBezTo>
                  <a:cubicBezTo>
                    <a:pt x="4800" y="9701"/>
                    <a:pt x="6092" y="7549"/>
                    <a:pt x="7569" y="5743"/>
                  </a:cubicBezTo>
                  <a:cubicBezTo>
                    <a:pt x="9046" y="3936"/>
                    <a:pt x="10707" y="2476"/>
                    <a:pt x="11907" y="1592"/>
                  </a:cubicBezTo>
                  <a:cubicBezTo>
                    <a:pt x="13107" y="708"/>
                    <a:pt x="13846" y="400"/>
                    <a:pt x="14677" y="208"/>
                  </a:cubicBezTo>
                  <a:cubicBezTo>
                    <a:pt x="15507" y="16"/>
                    <a:pt x="16430" y="-61"/>
                    <a:pt x="17169" y="54"/>
                  </a:cubicBezTo>
                  <a:cubicBezTo>
                    <a:pt x="17907" y="170"/>
                    <a:pt x="18461" y="477"/>
                    <a:pt x="19200" y="1476"/>
                  </a:cubicBezTo>
                  <a:cubicBezTo>
                    <a:pt x="19938" y="2476"/>
                    <a:pt x="20861" y="4167"/>
                    <a:pt x="21138" y="5474"/>
                  </a:cubicBezTo>
                  <a:cubicBezTo>
                    <a:pt x="21415" y="6780"/>
                    <a:pt x="21046" y="7703"/>
                    <a:pt x="19569" y="8356"/>
                  </a:cubicBezTo>
                  <a:cubicBezTo>
                    <a:pt x="18092" y="9009"/>
                    <a:pt x="15507" y="9394"/>
                    <a:pt x="13107" y="9548"/>
                  </a:cubicBezTo>
                  <a:cubicBezTo>
                    <a:pt x="10707" y="9701"/>
                    <a:pt x="8492" y="9624"/>
                    <a:pt x="6277" y="9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5899150" y="0"/>
              <a:ext cx="129645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11314" y="0"/>
                  </a:moveTo>
                  <a:cubicBezTo>
                    <a:pt x="14743" y="2149"/>
                    <a:pt x="18171" y="4299"/>
                    <a:pt x="19886" y="6824"/>
                  </a:cubicBezTo>
                  <a:cubicBezTo>
                    <a:pt x="21600" y="9349"/>
                    <a:pt x="21600" y="12251"/>
                    <a:pt x="18000" y="14776"/>
                  </a:cubicBezTo>
                  <a:cubicBezTo>
                    <a:pt x="14400" y="17301"/>
                    <a:pt x="7200" y="1945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1311481" y="1225276"/>
              <a:ext cx="244269" cy="47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73" fill="norm" stroke="1" extrusionOk="0">
                  <a:moveTo>
                    <a:pt x="5848" y="6292"/>
                  </a:moveTo>
                  <a:cubicBezTo>
                    <a:pt x="4917" y="9337"/>
                    <a:pt x="3986" y="12382"/>
                    <a:pt x="3241" y="14761"/>
                  </a:cubicBezTo>
                  <a:cubicBezTo>
                    <a:pt x="2496" y="17140"/>
                    <a:pt x="1937" y="18853"/>
                    <a:pt x="1472" y="19947"/>
                  </a:cubicBezTo>
                  <a:cubicBezTo>
                    <a:pt x="1006" y="21041"/>
                    <a:pt x="634" y="21517"/>
                    <a:pt x="355" y="21469"/>
                  </a:cubicBezTo>
                  <a:cubicBezTo>
                    <a:pt x="75" y="21422"/>
                    <a:pt x="-111" y="20851"/>
                    <a:pt x="75" y="19138"/>
                  </a:cubicBezTo>
                  <a:cubicBezTo>
                    <a:pt x="261" y="17425"/>
                    <a:pt x="820" y="14571"/>
                    <a:pt x="1565" y="11383"/>
                  </a:cubicBezTo>
                  <a:cubicBezTo>
                    <a:pt x="2310" y="8195"/>
                    <a:pt x="3241" y="4675"/>
                    <a:pt x="3799" y="2629"/>
                  </a:cubicBezTo>
                  <a:cubicBezTo>
                    <a:pt x="4358" y="583"/>
                    <a:pt x="4544" y="12"/>
                    <a:pt x="4917" y="12"/>
                  </a:cubicBezTo>
                  <a:cubicBezTo>
                    <a:pt x="5289" y="12"/>
                    <a:pt x="5848" y="583"/>
                    <a:pt x="6220" y="1535"/>
                  </a:cubicBezTo>
                  <a:cubicBezTo>
                    <a:pt x="6592" y="2486"/>
                    <a:pt x="6779" y="3818"/>
                    <a:pt x="7058" y="4722"/>
                  </a:cubicBezTo>
                  <a:cubicBezTo>
                    <a:pt x="7337" y="5626"/>
                    <a:pt x="7710" y="6102"/>
                    <a:pt x="8361" y="6292"/>
                  </a:cubicBezTo>
                  <a:cubicBezTo>
                    <a:pt x="9013" y="6483"/>
                    <a:pt x="9944" y="6387"/>
                    <a:pt x="11248" y="5626"/>
                  </a:cubicBezTo>
                  <a:cubicBezTo>
                    <a:pt x="12551" y="4865"/>
                    <a:pt x="14227" y="3438"/>
                    <a:pt x="15344" y="2534"/>
                  </a:cubicBezTo>
                  <a:cubicBezTo>
                    <a:pt x="16461" y="1630"/>
                    <a:pt x="17020" y="1249"/>
                    <a:pt x="17765" y="821"/>
                  </a:cubicBezTo>
                  <a:cubicBezTo>
                    <a:pt x="18510" y="393"/>
                    <a:pt x="19441" y="-83"/>
                    <a:pt x="19906" y="12"/>
                  </a:cubicBezTo>
                  <a:cubicBezTo>
                    <a:pt x="20372" y="107"/>
                    <a:pt x="20372" y="773"/>
                    <a:pt x="20558" y="2581"/>
                  </a:cubicBezTo>
                  <a:cubicBezTo>
                    <a:pt x="20744" y="4389"/>
                    <a:pt x="21117" y="7339"/>
                    <a:pt x="21303" y="9813"/>
                  </a:cubicBezTo>
                  <a:cubicBezTo>
                    <a:pt x="21489" y="12287"/>
                    <a:pt x="21489" y="14285"/>
                    <a:pt x="21489" y="16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1634695" y="1353498"/>
              <a:ext cx="251256" cy="199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0971" fill="norm" stroke="1" extrusionOk="0">
                  <a:moveTo>
                    <a:pt x="1386" y="11925"/>
                  </a:moveTo>
                  <a:cubicBezTo>
                    <a:pt x="1926" y="12815"/>
                    <a:pt x="2466" y="13706"/>
                    <a:pt x="3186" y="13818"/>
                  </a:cubicBezTo>
                  <a:cubicBezTo>
                    <a:pt x="3906" y="13929"/>
                    <a:pt x="4806" y="13261"/>
                    <a:pt x="5706" y="11925"/>
                  </a:cubicBezTo>
                  <a:cubicBezTo>
                    <a:pt x="6606" y="10589"/>
                    <a:pt x="7506" y="8585"/>
                    <a:pt x="7686" y="6580"/>
                  </a:cubicBezTo>
                  <a:cubicBezTo>
                    <a:pt x="7866" y="4576"/>
                    <a:pt x="7326" y="2572"/>
                    <a:pt x="6606" y="1570"/>
                  </a:cubicBezTo>
                  <a:cubicBezTo>
                    <a:pt x="5886" y="568"/>
                    <a:pt x="4986" y="568"/>
                    <a:pt x="3816" y="2127"/>
                  </a:cubicBezTo>
                  <a:cubicBezTo>
                    <a:pt x="2646" y="3686"/>
                    <a:pt x="1206" y="6803"/>
                    <a:pt x="486" y="9809"/>
                  </a:cubicBezTo>
                  <a:cubicBezTo>
                    <a:pt x="-234" y="12815"/>
                    <a:pt x="-234" y="15710"/>
                    <a:pt x="1026" y="17603"/>
                  </a:cubicBezTo>
                  <a:cubicBezTo>
                    <a:pt x="2286" y="19496"/>
                    <a:pt x="4806" y="20387"/>
                    <a:pt x="7686" y="19273"/>
                  </a:cubicBezTo>
                  <a:cubicBezTo>
                    <a:pt x="10566" y="18160"/>
                    <a:pt x="13806" y="15042"/>
                    <a:pt x="15606" y="11813"/>
                  </a:cubicBezTo>
                  <a:cubicBezTo>
                    <a:pt x="17406" y="8585"/>
                    <a:pt x="17766" y="5244"/>
                    <a:pt x="17676" y="3129"/>
                  </a:cubicBezTo>
                  <a:cubicBezTo>
                    <a:pt x="17586" y="1013"/>
                    <a:pt x="17046" y="123"/>
                    <a:pt x="16326" y="11"/>
                  </a:cubicBezTo>
                  <a:cubicBezTo>
                    <a:pt x="15606" y="-100"/>
                    <a:pt x="14706" y="568"/>
                    <a:pt x="13446" y="3018"/>
                  </a:cubicBezTo>
                  <a:cubicBezTo>
                    <a:pt x="12186" y="5467"/>
                    <a:pt x="10566" y="9698"/>
                    <a:pt x="9666" y="12927"/>
                  </a:cubicBezTo>
                  <a:cubicBezTo>
                    <a:pt x="8766" y="16156"/>
                    <a:pt x="8586" y="18382"/>
                    <a:pt x="8946" y="19719"/>
                  </a:cubicBezTo>
                  <a:cubicBezTo>
                    <a:pt x="9306" y="21055"/>
                    <a:pt x="10206" y="21500"/>
                    <a:pt x="11646" y="20164"/>
                  </a:cubicBezTo>
                  <a:cubicBezTo>
                    <a:pt x="13086" y="18828"/>
                    <a:pt x="15066" y="15710"/>
                    <a:pt x="16236" y="13484"/>
                  </a:cubicBezTo>
                  <a:cubicBezTo>
                    <a:pt x="17406" y="11257"/>
                    <a:pt x="17766" y="9921"/>
                    <a:pt x="17946" y="8696"/>
                  </a:cubicBezTo>
                  <a:cubicBezTo>
                    <a:pt x="18126" y="7471"/>
                    <a:pt x="18126" y="6358"/>
                    <a:pt x="18126" y="6358"/>
                  </a:cubicBezTo>
                  <a:cubicBezTo>
                    <a:pt x="18126" y="6358"/>
                    <a:pt x="18126" y="7471"/>
                    <a:pt x="18216" y="9475"/>
                  </a:cubicBezTo>
                  <a:cubicBezTo>
                    <a:pt x="18306" y="11479"/>
                    <a:pt x="18486" y="14374"/>
                    <a:pt x="19026" y="15933"/>
                  </a:cubicBezTo>
                  <a:cubicBezTo>
                    <a:pt x="19566" y="17492"/>
                    <a:pt x="20466" y="17714"/>
                    <a:pt x="21366" y="17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1920586" y="1367593"/>
              <a:ext cx="79664" cy="16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297" fill="norm" stroke="1" extrusionOk="0">
                  <a:moveTo>
                    <a:pt x="6046" y="3798"/>
                  </a:moveTo>
                  <a:cubicBezTo>
                    <a:pt x="4340" y="8720"/>
                    <a:pt x="2635" y="13641"/>
                    <a:pt x="1782" y="16786"/>
                  </a:cubicBezTo>
                  <a:cubicBezTo>
                    <a:pt x="930" y="19930"/>
                    <a:pt x="930" y="21297"/>
                    <a:pt x="646" y="21297"/>
                  </a:cubicBezTo>
                  <a:cubicBezTo>
                    <a:pt x="361" y="21297"/>
                    <a:pt x="-207" y="19930"/>
                    <a:pt x="77" y="17059"/>
                  </a:cubicBezTo>
                  <a:cubicBezTo>
                    <a:pt x="361" y="14188"/>
                    <a:pt x="1498" y="9813"/>
                    <a:pt x="2635" y="6943"/>
                  </a:cubicBezTo>
                  <a:cubicBezTo>
                    <a:pt x="3772" y="4072"/>
                    <a:pt x="4909" y="2705"/>
                    <a:pt x="6898" y="1611"/>
                  </a:cubicBezTo>
                  <a:cubicBezTo>
                    <a:pt x="8888" y="517"/>
                    <a:pt x="11730" y="-303"/>
                    <a:pt x="14004" y="107"/>
                  </a:cubicBezTo>
                  <a:cubicBezTo>
                    <a:pt x="16277" y="517"/>
                    <a:pt x="17982" y="2158"/>
                    <a:pt x="19119" y="5439"/>
                  </a:cubicBezTo>
                  <a:cubicBezTo>
                    <a:pt x="20256" y="8720"/>
                    <a:pt x="20825" y="13641"/>
                    <a:pt x="21393" y="18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2051050" y="1397000"/>
              <a:ext cx="1" cy="1333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2051050" y="1295400"/>
              <a:ext cx="127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2115055" y="1320297"/>
              <a:ext cx="214601" cy="425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71" fill="norm" stroke="1" extrusionOk="0">
                  <a:moveTo>
                    <a:pt x="584" y="1629"/>
                  </a:moveTo>
                  <a:cubicBezTo>
                    <a:pt x="584" y="3768"/>
                    <a:pt x="584" y="5906"/>
                    <a:pt x="478" y="7243"/>
                  </a:cubicBezTo>
                  <a:cubicBezTo>
                    <a:pt x="373" y="8579"/>
                    <a:pt x="161" y="9114"/>
                    <a:pt x="55" y="9061"/>
                  </a:cubicBezTo>
                  <a:cubicBezTo>
                    <a:pt x="-51" y="9007"/>
                    <a:pt x="-51" y="8366"/>
                    <a:pt x="478" y="7029"/>
                  </a:cubicBezTo>
                  <a:cubicBezTo>
                    <a:pt x="1008" y="5692"/>
                    <a:pt x="2067" y="3661"/>
                    <a:pt x="3020" y="2431"/>
                  </a:cubicBezTo>
                  <a:cubicBezTo>
                    <a:pt x="3973" y="1201"/>
                    <a:pt x="4820" y="773"/>
                    <a:pt x="5561" y="827"/>
                  </a:cubicBezTo>
                  <a:cubicBezTo>
                    <a:pt x="6302" y="880"/>
                    <a:pt x="6937" y="1415"/>
                    <a:pt x="7361" y="2484"/>
                  </a:cubicBezTo>
                  <a:cubicBezTo>
                    <a:pt x="7784" y="3554"/>
                    <a:pt x="7996" y="5158"/>
                    <a:pt x="8102" y="6227"/>
                  </a:cubicBezTo>
                  <a:cubicBezTo>
                    <a:pt x="8208" y="7296"/>
                    <a:pt x="8208" y="7831"/>
                    <a:pt x="8737" y="7938"/>
                  </a:cubicBezTo>
                  <a:cubicBezTo>
                    <a:pt x="9267" y="8045"/>
                    <a:pt x="10325" y="7724"/>
                    <a:pt x="12231" y="6762"/>
                  </a:cubicBezTo>
                  <a:cubicBezTo>
                    <a:pt x="14137" y="5799"/>
                    <a:pt x="16890" y="4195"/>
                    <a:pt x="18373" y="3126"/>
                  </a:cubicBezTo>
                  <a:cubicBezTo>
                    <a:pt x="19855" y="2057"/>
                    <a:pt x="20067" y="1522"/>
                    <a:pt x="19855" y="1041"/>
                  </a:cubicBezTo>
                  <a:cubicBezTo>
                    <a:pt x="19643" y="560"/>
                    <a:pt x="19008" y="132"/>
                    <a:pt x="18161" y="25"/>
                  </a:cubicBezTo>
                  <a:cubicBezTo>
                    <a:pt x="17314" y="-82"/>
                    <a:pt x="16255" y="132"/>
                    <a:pt x="14773" y="987"/>
                  </a:cubicBezTo>
                  <a:cubicBezTo>
                    <a:pt x="13290" y="1843"/>
                    <a:pt x="11384" y="3340"/>
                    <a:pt x="10431" y="4356"/>
                  </a:cubicBezTo>
                  <a:cubicBezTo>
                    <a:pt x="9478" y="5371"/>
                    <a:pt x="9478" y="5906"/>
                    <a:pt x="10008" y="6280"/>
                  </a:cubicBezTo>
                  <a:cubicBezTo>
                    <a:pt x="10537" y="6655"/>
                    <a:pt x="11596" y="6868"/>
                    <a:pt x="13078" y="6655"/>
                  </a:cubicBezTo>
                  <a:cubicBezTo>
                    <a:pt x="14561" y="6441"/>
                    <a:pt x="16467" y="5799"/>
                    <a:pt x="17949" y="4997"/>
                  </a:cubicBezTo>
                  <a:cubicBezTo>
                    <a:pt x="19431" y="4195"/>
                    <a:pt x="20490" y="3233"/>
                    <a:pt x="21020" y="3072"/>
                  </a:cubicBezTo>
                  <a:cubicBezTo>
                    <a:pt x="21549" y="2912"/>
                    <a:pt x="21549" y="3554"/>
                    <a:pt x="21337" y="5051"/>
                  </a:cubicBezTo>
                  <a:cubicBezTo>
                    <a:pt x="21125" y="6548"/>
                    <a:pt x="20702" y="8900"/>
                    <a:pt x="19643" y="11306"/>
                  </a:cubicBezTo>
                  <a:cubicBezTo>
                    <a:pt x="18584" y="13712"/>
                    <a:pt x="16890" y="16171"/>
                    <a:pt x="15620" y="17722"/>
                  </a:cubicBezTo>
                  <a:cubicBezTo>
                    <a:pt x="14349" y="19272"/>
                    <a:pt x="13502" y="19914"/>
                    <a:pt x="12549" y="20449"/>
                  </a:cubicBezTo>
                  <a:cubicBezTo>
                    <a:pt x="11596" y="20983"/>
                    <a:pt x="10537" y="21411"/>
                    <a:pt x="9584" y="21465"/>
                  </a:cubicBezTo>
                  <a:cubicBezTo>
                    <a:pt x="8631" y="21518"/>
                    <a:pt x="7784" y="21197"/>
                    <a:pt x="7255" y="20769"/>
                  </a:cubicBezTo>
                  <a:cubicBezTo>
                    <a:pt x="6725" y="20342"/>
                    <a:pt x="6514" y="19807"/>
                    <a:pt x="6620" y="19272"/>
                  </a:cubicBezTo>
                  <a:cubicBezTo>
                    <a:pt x="6725" y="18738"/>
                    <a:pt x="7149" y="18203"/>
                    <a:pt x="8949" y="17882"/>
                  </a:cubicBezTo>
                  <a:cubicBezTo>
                    <a:pt x="10749" y="17562"/>
                    <a:pt x="13925" y="17455"/>
                    <a:pt x="17102" y="17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1422400" y="1701800"/>
              <a:ext cx="61595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72" y="17600"/>
                    <a:pt x="5344" y="13600"/>
                    <a:pt x="8128" y="10000"/>
                  </a:cubicBezTo>
                  <a:cubicBezTo>
                    <a:pt x="10911" y="6400"/>
                    <a:pt x="13806" y="3200"/>
                    <a:pt x="16070" y="1600"/>
                  </a:cubicBezTo>
                  <a:cubicBezTo>
                    <a:pt x="18334" y="0"/>
                    <a:pt x="1996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1630818" y="1733550"/>
              <a:ext cx="432932" cy="67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1005" y="20250"/>
                  </a:moveTo>
                  <a:cubicBezTo>
                    <a:pt x="478" y="20925"/>
                    <a:pt x="-49" y="21600"/>
                    <a:pt x="4" y="21600"/>
                  </a:cubicBezTo>
                  <a:cubicBezTo>
                    <a:pt x="56" y="21600"/>
                    <a:pt x="689" y="20925"/>
                    <a:pt x="2743" y="18900"/>
                  </a:cubicBezTo>
                  <a:cubicBezTo>
                    <a:pt x="4798" y="16875"/>
                    <a:pt x="8275" y="13500"/>
                    <a:pt x="11647" y="10125"/>
                  </a:cubicBezTo>
                  <a:cubicBezTo>
                    <a:pt x="15018" y="6750"/>
                    <a:pt x="18285" y="3375"/>
                    <a:pt x="215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2622550" y="1377950"/>
              <a:ext cx="1" cy="317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2654300" y="1504950"/>
              <a:ext cx="63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3124063" y="1321890"/>
              <a:ext cx="146188" cy="253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020" fill="norm" stroke="1" extrusionOk="0">
                  <a:moveTo>
                    <a:pt x="13710" y="3071"/>
                  </a:moveTo>
                  <a:cubicBezTo>
                    <a:pt x="13101" y="1841"/>
                    <a:pt x="12493" y="612"/>
                    <a:pt x="11428" y="173"/>
                  </a:cubicBezTo>
                  <a:cubicBezTo>
                    <a:pt x="10363" y="-266"/>
                    <a:pt x="8842" y="85"/>
                    <a:pt x="6865" y="1754"/>
                  </a:cubicBezTo>
                  <a:cubicBezTo>
                    <a:pt x="4887" y="3422"/>
                    <a:pt x="2453" y="6407"/>
                    <a:pt x="1084" y="9656"/>
                  </a:cubicBezTo>
                  <a:cubicBezTo>
                    <a:pt x="-285" y="12905"/>
                    <a:pt x="-589" y="16417"/>
                    <a:pt x="1541" y="18524"/>
                  </a:cubicBezTo>
                  <a:cubicBezTo>
                    <a:pt x="3670" y="20632"/>
                    <a:pt x="8234" y="21334"/>
                    <a:pt x="11884" y="20895"/>
                  </a:cubicBezTo>
                  <a:cubicBezTo>
                    <a:pt x="15535" y="20456"/>
                    <a:pt x="18273" y="18875"/>
                    <a:pt x="21011" y="17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3271838" y="1377510"/>
              <a:ext cx="127529" cy="160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0755" fill="norm" stroke="1" extrusionOk="0">
                  <a:moveTo>
                    <a:pt x="7170" y="11540"/>
                  </a:moveTo>
                  <a:cubicBezTo>
                    <a:pt x="7878" y="10173"/>
                    <a:pt x="8586" y="8806"/>
                    <a:pt x="8941" y="6892"/>
                  </a:cubicBezTo>
                  <a:cubicBezTo>
                    <a:pt x="9295" y="4978"/>
                    <a:pt x="9295" y="2518"/>
                    <a:pt x="8409" y="1151"/>
                  </a:cubicBezTo>
                  <a:cubicBezTo>
                    <a:pt x="7524" y="-217"/>
                    <a:pt x="5754" y="-490"/>
                    <a:pt x="4160" y="1014"/>
                  </a:cubicBezTo>
                  <a:cubicBezTo>
                    <a:pt x="2567" y="2518"/>
                    <a:pt x="1150" y="5799"/>
                    <a:pt x="442" y="8806"/>
                  </a:cubicBezTo>
                  <a:cubicBezTo>
                    <a:pt x="-266" y="11814"/>
                    <a:pt x="-266" y="14548"/>
                    <a:pt x="1504" y="16872"/>
                  </a:cubicBezTo>
                  <a:cubicBezTo>
                    <a:pt x="3275" y="19196"/>
                    <a:pt x="6816" y="21110"/>
                    <a:pt x="10180" y="20700"/>
                  </a:cubicBezTo>
                  <a:cubicBezTo>
                    <a:pt x="13544" y="20290"/>
                    <a:pt x="16731" y="17556"/>
                    <a:pt x="18678" y="14685"/>
                  </a:cubicBezTo>
                  <a:cubicBezTo>
                    <a:pt x="20626" y="11814"/>
                    <a:pt x="21334" y="8806"/>
                    <a:pt x="21334" y="6619"/>
                  </a:cubicBezTo>
                  <a:cubicBezTo>
                    <a:pt x="21334" y="4432"/>
                    <a:pt x="20626" y="3064"/>
                    <a:pt x="18147" y="2654"/>
                  </a:cubicBezTo>
                  <a:cubicBezTo>
                    <a:pt x="15668" y="2244"/>
                    <a:pt x="11419" y="2791"/>
                    <a:pt x="9472" y="4021"/>
                  </a:cubicBezTo>
                  <a:cubicBezTo>
                    <a:pt x="7524" y="5252"/>
                    <a:pt x="7878" y="7166"/>
                    <a:pt x="8232" y="9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3437466" y="1376819"/>
              <a:ext cx="268041" cy="15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212" fill="norm" stroke="1" extrusionOk="0">
                  <a:moveTo>
                    <a:pt x="1871" y="3610"/>
                  </a:moveTo>
                  <a:cubicBezTo>
                    <a:pt x="1361" y="1882"/>
                    <a:pt x="850" y="154"/>
                    <a:pt x="510" y="10"/>
                  </a:cubicBezTo>
                  <a:cubicBezTo>
                    <a:pt x="170" y="-134"/>
                    <a:pt x="0" y="1306"/>
                    <a:pt x="0" y="4618"/>
                  </a:cubicBezTo>
                  <a:cubicBezTo>
                    <a:pt x="0" y="7930"/>
                    <a:pt x="170" y="13114"/>
                    <a:pt x="510" y="16282"/>
                  </a:cubicBezTo>
                  <a:cubicBezTo>
                    <a:pt x="850" y="19450"/>
                    <a:pt x="1361" y="20602"/>
                    <a:pt x="2041" y="21034"/>
                  </a:cubicBezTo>
                  <a:cubicBezTo>
                    <a:pt x="2721" y="21466"/>
                    <a:pt x="3572" y="21178"/>
                    <a:pt x="4507" y="19450"/>
                  </a:cubicBezTo>
                  <a:cubicBezTo>
                    <a:pt x="5443" y="17722"/>
                    <a:pt x="6463" y="14554"/>
                    <a:pt x="7143" y="11674"/>
                  </a:cubicBezTo>
                  <a:cubicBezTo>
                    <a:pt x="7824" y="8794"/>
                    <a:pt x="8164" y="6202"/>
                    <a:pt x="8334" y="5770"/>
                  </a:cubicBezTo>
                  <a:cubicBezTo>
                    <a:pt x="8504" y="5338"/>
                    <a:pt x="8504" y="7066"/>
                    <a:pt x="8504" y="8650"/>
                  </a:cubicBezTo>
                  <a:cubicBezTo>
                    <a:pt x="8504" y="10234"/>
                    <a:pt x="8504" y="11674"/>
                    <a:pt x="8844" y="12970"/>
                  </a:cubicBezTo>
                  <a:cubicBezTo>
                    <a:pt x="9184" y="14266"/>
                    <a:pt x="9865" y="15418"/>
                    <a:pt x="10970" y="15562"/>
                  </a:cubicBezTo>
                  <a:cubicBezTo>
                    <a:pt x="12076" y="15706"/>
                    <a:pt x="13606" y="14842"/>
                    <a:pt x="14542" y="13546"/>
                  </a:cubicBezTo>
                  <a:cubicBezTo>
                    <a:pt x="15477" y="12250"/>
                    <a:pt x="15817" y="10522"/>
                    <a:pt x="16072" y="8938"/>
                  </a:cubicBezTo>
                  <a:cubicBezTo>
                    <a:pt x="16328" y="7354"/>
                    <a:pt x="16498" y="5914"/>
                    <a:pt x="16328" y="6634"/>
                  </a:cubicBezTo>
                  <a:cubicBezTo>
                    <a:pt x="16157" y="7354"/>
                    <a:pt x="15647" y="10234"/>
                    <a:pt x="15392" y="12538"/>
                  </a:cubicBezTo>
                  <a:cubicBezTo>
                    <a:pt x="15137" y="14842"/>
                    <a:pt x="15137" y="16570"/>
                    <a:pt x="15137" y="18154"/>
                  </a:cubicBezTo>
                  <a:cubicBezTo>
                    <a:pt x="15137" y="19738"/>
                    <a:pt x="15137" y="21178"/>
                    <a:pt x="15137" y="21178"/>
                  </a:cubicBezTo>
                  <a:cubicBezTo>
                    <a:pt x="15137" y="21178"/>
                    <a:pt x="15137" y="19738"/>
                    <a:pt x="15647" y="16858"/>
                  </a:cubicBezTo>
                  <a:cubicBezTo>
                    <a:pt x="16157" y="13978"/>
                    <a:pt x="17178" y="9658"/>
                    <a:pt x="18113" y="7066"/>
                  </a:cubicBezTo>
                  <a:cubicBezTo>
                    <a:pt x="19049" y="4474"/>
                    <a:pt x="19899" y="3610"/>
                    <a:pt x="20494" y="3898"/>
                  </a:cubicBezTo>
                  <a:cubicBezTo>
                    <a:pt x="21090" y="4186"/>
                    <a:pt x="21430" y="5626"/>
                    <a:pt x="21515" y="8506"/>
                  </a:cubicBezTo>
                  <a:cubicBezTo>
                    <a:pt x="21600" y="11386"/>
                    <a:pt x="21430" y="15706"/>
                    <a:pt x="21260" y="20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3798950" y="1153583"/>
              <a:ext cx="96481" cy="418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550" fill="norm" stroke="1" extrusionOk="0">
                  <a:moveTo>
                    <a:pt x="17565" y="1091"/>
                  </a:moveTo>
                  <a:cubicBezTo>
                    <a:pt x="18944" y="545"/>
                    <a:pt x="20323" y="0"/>
                    <a:pt x="20782" y="0"/>
                  </a:cubicBezTo>
                  <a:cubicBezTo>
                    <a:pt x="21242" y="0"/>
                    <a:pt x="20782" y="545"/>
                    <a:pt x="18944" y="2509"/>
                  </a:cubicBezTo>
                  <a:cubicBezTo>
                    <a:pt x="17106" y="4473"/>
                    <a:pt x="13889" y="7855"/>
                    <a:pt x="10442" y="11073"/>
                  </a:cubicBezTo>
                  <a:cubicBezTo>
                    <a:pt x="6995" y="14291"/>
                    <a:pt x="3319" y="17345"/>
                    <a:pt x="1480" y="19145"/>
                  </a:cubicBezTo>
                  <a:cubicBezTo>
                    <a:pt x="-358" y="20945"/>
                    <a:pt x="-358" y="21491"/>
                    <a:pt x="791" y="21545"/>
                  </a:cubicBezTo>
                  <a:cubicBezTo>
                    <a:pt x="1940" y="21600"/>
                    <a:pt x="4238" y="21164"/>
                    <a:pt x="6306" y="20127"/>
                  </a:cubicBezTo>
                  <a:cubicBezTo>
                    <a:pt x="8374" y="19091"/>
                    <a:pt x="10212" y="17455"/>
                    <a:pt x="12051" y="15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3759200" y="1371600"/>
              <a:ext cx="1333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4606660" y="1238250"/>
              <a:ext cx="47890" cy="276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185" fill="norm" stroke="1" extrusionOk="0">
                  <a:moveTo>
                    <a:pt x="21248" y="0"/>
                  </a:moveTo>
                  <a:cubicBezTo>
                    <a:pt x="19370" y="4060"/>
                    <a:pt x="17491" y="8120"/>
                    <a:pt x="16083" y="10800"/>
                  </a:cubicBezTo>
                  <a:cubicBezTo>
                    <a:pt x="14674" y="13480"/>
                    <a:pt x="13735" y="14779"/>
                    <a:pt x="11387" y="16484"/>
                  </a:cubicBezTo>
                  <a:cubicBezTo>
                    <a:pt x="9039" y="18189"/>
                    <a:pt x="5283" y="20301"/>
                    <a:pt x="2935" y="20950"/>
                  </a:cubicBezTo>
                  <a:cubicBezTo>
                    <a:pt x="587" y="21600"/>
                    <a:pt x="-352" y="20788"/>
                    <a:pt x="118" y="19895"/>
                  </a:cubicBezTo>
                  <a:cubicBezTo>
                    <a:pt x="587" y="19002"/>
                    <a:pt x="2465" y="18027"/>
                    <a:pt x="4344" y="17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4730750" y="1174750"/>
              <a:ext cx="46713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1600" fill="norm" stroke="1" extrusionOk="0">
                  <a:moveTo>
                    <a:pt x="19722" y="0"/>
                  </a:moveTo>
                  <a:cubicBezTo>
                    <a:pt x="20661" y="1938"/>
                    <a:pt x="21600" y="3877"/>
                    <a:pt x="19252" y="7131"/>
                  </a:cubicBezTo>
                  <a:cubicBezTo>
                    <a:pt x="16904" y="10385"/>
                    <a:pt x="11270" y="14954"/>
                    <a:pt x="7513" y="17585"/>
                  </a:cubicBezTo>
                  <a:cubicBezTo>
                    <a:pt x="3757" y="20215"/>
                    <a:pt x="1878" y="209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4597399" y="1304665"/>
              <a:ext cx="203201" cy="35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1" fill="norm" stroke="1" extrusionOk="0">
                  <a:moveTo>
                    <a:pt x="0" y="21121"/>
                  </a:moveTo>
                  <a:cubicBezTo>
                    <a:pt x="0" y="14768"/>
                    <a:pt x="0" y="8415"/>
                    <a:pt x="675" y="4603"/>
                  </a:cubicBezTo>
                  <a:cubicBezTo>
                    <a:pt x="1350" y="792"/>
                    <a:pt x="2700" y="-479"/>
                    <a:pt x="6075" y="156"/>
                  </a:cubicBezTo>
                  <a:cubicBezTo>
                    <a:pt x="9450" y="792"/>
                    <a:pt x="14850" y="3333"/>
                    <a:pt x="17775" y="5874"/>
                  </a:cubicBezTo>
                  <a:cubicBezTo>
                    <a:pt x="20700" y="8415"/>
                    <a:pt x="21150" y="10956"/>
                    <a:pt x="21600" y="13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4521200" y="1403350"/>
              <a:ext cx="3492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1" y="15300"/>
                    <a:pt x="6022" y="9000"/>
                    <a:pt x="9622" y="5400"/>
                  </a:cubicBezTo>
                  <a:cubicBezTo>
                    <a:pt x="13222" y="1800"/>
                    <a:pt x="17411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5130008" y="1220196"/>
              <a:ext cx="115093" cy="253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515" fill="norm" stroke="1" extrusionOk="0">
                  <a:moveTo>
                    <a:pt x="20973" y="4775"/>
                  </a:moveTo>
                  <a:cubicBezTo>
                    <a:pt x="20587" y="3875"/>
                    <a:pt x="20202" y="2975"/>
                    <a:pt x="18466" y="1985"/>
                  </a:cubicBezTo>
                  <a:cubicBezTo>
                    <a:pt x="16730" y="995"/>
                    <a:pt x="13644" y="-85"/>
                    <a:pt x="10366" y="5"/>
                  </a:cubicBezTo>
                  <a:cubicBezTo>
                    <a:pt x="7087" y="95"/>
                    <a:pt x="3616" y="1355"/>
                    <a:pt x="1687" y="3425"/>
                  </a:cubicBezTo>
                  <a:cubicBezTo>
                    <a:pt x="-241" y="5495"/>
                    <a:pt x="-627" y="8375"/>
                    <a:pt x="1109" y="10535"/>
                  </a:cubicBezTo>
                  <a:cubicBezTo>
                    <a:pt x="2844" y="12695"/>
                    <a:pt x="6702" y="14135"/>
                    <a:pt x="9594" y="15215"/>
                  </a:cubicBezTo>
                  <a:cubicBezTo>
                    <a:pt x="12487" y="16295"/>
                    <a:pt x="14416" y="17015"/>
                    <a:pt x="15766" y="17825"/>
                  </a:cubicBezTo>
                  <a:cubicBezTo>
                    <a:pt x="17116" y="18635"/>
                    <a:pt x="17887" y="19535"/>
                    <a:pt x="17502" y="20255"/>
                  </a:cubicBezTo>
                  <a:cubicBezTo>
                    <a:pt x="17116" y="20975"/>
                    <a:pt x="15573" y="21515"/>
                    <a:pt x="12294" y="21515"/>
                  </a:cubicBezTo>
                  <a:cubicBezTo>
                    <a:pt x="9016" y="21515"/>
                    <a:pt x="4002" y="20975"/>
                    <a:pt x="1687" y="20255"/>
                  </a:cubicBezTo>
                  <a:cubicBezTo>
                    <a:pt x="-627" y="19535"/>
                    <a:pt x="-241" y="18635"/>
                    <a:pt x="1302" y="17645"/>
                  </a:cubicBezTo>
                  <a:cubicBezTo>
                    <a:pt x="2844" y="16655"/>
                    <a:pt x="5544" y="15575"/>
                    <a:pt x="8244" y="14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5283994" y="1301750"/>
              <a:ext cx="151607" cy="134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147" fill="norm" stroke="1" extrusionOk="0">
                  <a:moveTo>
                    <a:pt x="1687" y="0"/>
                  </a:moveTo>
                  <a:cubicBezTo>
                    <a:pt x="1087" y="5317"/>
                    <a:pt x="487" y="10634"/>
                    <a:pt x="187" y="14123"/>
                  </a:cubicBezTo>
                  <a:cubicBezTo>
                    <a:pt x="-113" y="17612"/>
                    <a:pt x="-113" y="19274"/>
                    <a:pt x="637" y="20271"/>
                  </a:cubicBezTo>
                  <a:cubicBezTo>
                    <a:pt x="1387" y="21268"/>
                    <a:pt x="2887" y="21600"/>
                    <a:pt x="4837" y="20271"/>
                  </a:cubicBezTo>
                  <a:cubicBezTo>
                    <a:pt x="6787" y="18942"/>
                    <a:pt x="9187" y="15951"/>
                    <a:pt x="10837" y="13292"/>
                  </a:cubicBezTo>
                  <a:cubicBezTo>
                    <a:pt x="12487" y="10634"/>
                    <a:pt x="13387" y="8308"/>
                    <a:pt x="14287" y="5982"/>
                  </a:cubicBezTo>
                  <a:cubicBezTo>
                    <a:pt x="15187" y="3655"/>
                    <a:pt x="16087" y="1329"/>
                    <a:pt x="16387" y="997"/>
                  </a:cubicBezTo>
                  <a:cubicBezTo>
                    <a:pt x="16687" y="665"/>
                    <a:pt x="16387" y="2326"/>
                    <a:pt x="16237" y="4154"/>
                  </a:cubicBezTo>
                  <a:cubicBezTo>
                    <a:pt x="16087" y="5982"/>
                    <a:pt x="16087" y="7975"/>
                    <a:pt x="16987" y="10302"/>
                  </a:cubicBezTo>
                  <a:cubicBezTo>
                    <a:pt x="17887" y="12628"/>
                    <a:pt x="19687" y="15286"/>
                    <a:pt x="21487" y="17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5480687" y="1257903"/>
              <a:ext cx="107313" cy="170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0961" fill="norm" stroke="1" extrusionOk="0">
                  <a:moveTo>
                    <a:pt x="21472" y="3830"/>
                  </a:moveTo>
                  <a:cubicBezTo>
                    <a:pt x="21048" y="2268"/>
                    <a:pt x="20625" y="707"/>
                    <a:pt x="19143" y="186"/>
                  </a:cubicBezTo>
                  <a:cubicBezTo>
                    <a:pt x="17660" y="-334"/>
                    <a:pt x="15119" y="186"/>
                    <a:pt x="11943" y="2399"/>
                  </a:cubicBezTo>
                  <a:cubicBezTo>
                    <a:pt x="8766" y="4611"/>
                    <a:pt x="4954" y="8514"/>
                    <a:pt x="2837" y="11247"/>
                  </a:cubicBezTo>
                  <a:cubicBezTo>
                    <a:pt x="719" y="13979"/>
                    <a:pt x="296" y="15541"/>
                    <a:pt x="84" y="17102"/>
                  </a:cubicBezTo>
                  <a:cubicBezTo>
                    <a:pt x="-128" y="18664"/>
                    <a:pt x="-128" y="20225"/>
                    <a:pt x="2413" y="20746"/>
                  </a:cubicBezTo>
                  <a:cubicBezTo>
                    <a:pt x="4954" y="21266"/>
                    <a:pt x="10037" y="20746"/>
                    <a:pt x="15119" y="20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5620695" y="1274120"/>
              <a:ext cx="87955" cy="154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324" fill="norm" stroke="1" extrusionOk="0">
                  <a:moveTo>
                    <a:pt x="19827" y="2935"/>
                  </a:moveTo>
                  <a:cubicBezTo>
                    <a:pt x="17770" y="1767"/>
                    <a:pt x="15713" y="600"/>
                    <a:pt x="13141" y="162"/>
                  </a:cubicBezTo>
                  <a:cubicBezTo>
                    <a:pt x="10570" y="-276"/>
                    <a:pt x="7484" y="16"/>
                    <a:pt x="4913" y="3081"/>
                  </a:cubicBezTo>
                  <a:cubicBezTo>
                    <a:pt x="2341" y="6146"/>
                    <a:pt x="284" y="11983"/>
                    <a:pt x="27" y="15486"/>
                  </a:cubicBezTo>
                  <a:cubicBezTo>
                    <a:pt x="-230" y="18989"/>
                    <a:pt x="1313" y="20156"/>
                    <a:pt x="5170" y="20740"/>
                  </a:cubicBezTo>
                  <a:cubicBezTo>
                    <a:pt x="9027" y="21324"/>
                    <a:pt x="15199" y="21324"/>
                    <a:pt x="21370" y="21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5746238" y="1245608"/>
              <a:ext cx="351644" cy="186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096" fill="norm" stroke="1" extrusionOk="0">
                  <a:moveTo>
                    <a:pt x="1573" y="12126"/>
                  </a:moveTo>
                  <a:cubicBezTo>
                    <a:pt x="2859" y="11166"/>
                    <a:pt x="4145" y="10206"/>
                    <a:pt x="4981" y="9246"/>
                  </a:cubicBezTo>
                  <a:cubicBezTo>
                    <a:pt x="5816" y="8286"/>
                    <a:pt x="6202" y="7326"/>
                    <a:pt x="6459" y="5886"/>
                  </a:cubicBezTo>
                  <a:cubicBezTo>
                    <a:pt x="6716" y="4446"/>
                    <a:pt x="6845" y="2526"/>
                    <a:pt x="6588" y="1446"/>
                  </a:cubicBezTo>
                  <a:cubicBezTo>
                    <a:pt x="6331" y="366"/>
                    <a:pt x="5688" y="126"/>
                    <a:pt x="4595" y="1926"/>
                  </a:cubicBezTo>
                  <a:cubicBezTo>
                    <a:pt x="3502" y="3726"/>
                    <a:pt x="1959" y="7566"/>
                    <a:pt x="1059" y="10926"/>
                  </a:cubicBezTo>
                  <a:cubicBezTo>
                    <a:pt x="159" y="14286"/>
                    <a:pt x="-98" y="17166"/>
                    <a:pt x="31" y="18966"/>
                  </a:cubicBezTo>
                  <a:cubicBezTo>
                    <a:pt x="159" y="20766"/>
                    <a:pt x="673" y="21486"/>
                    <a:pt x="2281" y="20766"/>
                  </a:cubicBezTo>
                  <a:cubicBezTo>
                    <a:pt x="3888" y="20046"/>
                    <a:pt x="6588" y="17886"/>
                    <a:pt x="8452" y="15246"/>
                  </a:cubicBezTo>
                  <a:cubicBezTo>
                    <a:pt x="10316" y="12606"/>
                    <a:pt x="11345" y="9486"/>
                    <a:pt x="11859" y="7206"/>
                  </a:cubicBezTo>
                  <a:cubicBezTo>
                    <a:pt x="12373" y="4926"/>
                    <a:pt x="12373" y="3486"/>
                    <a:pt x="12116" y="2406"/>
                  </a:cubicBezTo>
                  <a:cubicBezTo>
                    <a:pt x="11859" y="1326"/>
                    <a:pt x="11345" y="606"/>
                    <a:pt x="11023" y="846"/>
                  </a:cubicBezTo>
                  <a:cubicBezTo>
                    <a:pt x="10702" y="1086"/>
                    <a:pt x="10573" y="2286"/>
                    <a:pt x="10895" y="4686"/>
                  </a:cubicBezTo>
                  <a:cubicBezTo>
                    <a:pt x="11216" y="7086"/>
                    <a:pt x="11988" y="10686"/>
                    <a:pt x="12373" y="13206"/>
                  </a:cubicBezTo>
                  <a:cubicBezTo>
                    <a:pt x="12759" y="15726"/>
                    <a:pt x="12759" y="17166"/>
                    <a:pt x="12438" y="18486"/>
                  </a:cubicBezTo>
                  <a:cubicBezTo>
                    <a:pt x="12116" y="19806"/>
                    <a:pt x="11473" y="21006"/>
                    <a:pt x="11345" y="21006"/>
                  </a:cubicBezTo>
                  <a:cubicBezTo>
                    <a:pt x="11216" y="21006"/>
                    <a:pt x="11602" y="19806"/>
                    <a:pt x="12952" y="17646"/>
                  </a:cubicBezTo>
                  <a:cubicBezTo>
                    <a:pt x="14302" y="15486"/>
                    <a:pt x="16616" y="12366"/>
                    <a:pt x="18159" y="9846"/>
                  </a:cubicBezTo>
                  <a:cubicBezTo>
                    <a:pt x="19702" y="7326"/>
                    <a:pt x="20473" y="5406"/>
                    <a:pt x="20923" y="3846"/>
                  </a:cubicBezTo>
                  <a:cubicBezTo>
                    <a:pt x="21373" y="2286"/>
                    <a:pt x="21502" y="1086"/>
                    <a:pt x="21181" y="486"/>
                  </a:cubicBezTo>
                  <a:cubicBezTo>
                    <a:pt x="20859" y="-114"/>
                    <a:pt x="20088" y="-114"/>
                    <a:pt x="19445" y="246"/>
                  </a:cubicBezTo>
                  <a:cubicBezTo>
                    <a:pt x="18802" y="606"/>
                    <a:pt x="18288" y="1326"/>
                    <a:pt x="17838" y="2166"/>
                  </a:cubicBezTo>
                  <a:cubicBezTo>
                    <a:pt x="17388" y="3006"/>
                    <a:pt x="17002" y="3966"/>
                    <a:pt x="17131" y="6486"/>
                  </a:cubicBezTo>
                  <a:cubicBezTo>
                    <a:pt x="17259" y="9006"/>
                    <a:pt x="17902" y="13086"/>
                    <a:pt x="18288" y="15726"/>
                  </a:cubicBezTo>
                  <a:cubicBezTo>
                    <a:pt x="18673" y="18366"/>
                    <a:pt x="18802" y="19566"/>
                    <a:pt x="18481" y="20286"/>
                  </a:cubicBezTo>
                  <a:cubicBezTo>
                    <a:pt x="18159" y="21006"/>
                    <a:pt x="17388" y="21246"/>
                    <a:pt x="16745" y="21006"/>
                  </a:cubicBezTo>
                  <a:cubicBezTo>
                    <a:pt x="16102" y="20766"/>
                    <a:pt x="15588" y="20046"/>
                    <a:pt x="15073" y="19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6115050" y="1233079"/>
              <a:ext cx="231511" cy="20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78" fill="norm" stroke="1" extrusionOk="0">
                  <a:moveTo>
                    <a:pt x="0" y="11660"/>
                  </a:moveTo>
                  <a:cubicBezTo>
                    <a:pt x="2160" y="10787"/>
                    <a:pt x="4320" y="9914"/>
                    <a:pt x="6087" y="8933"/>
                  </a:cubicBezTo>
                  <a:cubicBezTo>
                    <a:pt x="7855" y="7951"/>
                    <a:pt x="9229" y="6860"/>
                    <a:pt x="9916" y="5769"/>
                  </a:cubicBezTo>
                  <a:cubicBezTo>
                    <a:pt x="10604" y="4678"/>
                    <a:pt x="10604" y="3587"/>
                    <a:pt x="10113" y="2933"/>
                  </a:cubicBezTo>
                  <a:cubicBezTo>
                    <a:pt x="9622" y="2278"/>
                    <a:pt x="8640" y="2060"/>
                    <a:pt x="7462" y="2714"/>
                  </a:cubicBezTo>
                  <a:cubicBezTo>
                    <a:pt x="6284" y="3369"/>
                    <a:pt x="4909" y="4896"/>
                    <a:pt x="3829" y="6751"/>
                  </a:cubicBezTo>
                  <a:cubicBezTo>
                    <a:pt x="2749" y="8605"/>
                    <a:pt x="1964" y="10787"/>
                    <a:pt x="1473" y="12423"/>
                  </a:cubicBezTo>
                  <a:cubicBezTo>
                    <a:pt x="982" y="14060"/>
                    <a:pt x="785" y="15151"/>
                    <a:pt x="1080" y="16023"/>
                  </a:cubicBezTo>
                  <a:cubicBezTo>
                    <a:pt x="1375" y="16896"/>
                    <a:pt x="2160" y="17551"/>
                    <a:pt x="3731" y="17878"/>
                  </a:cubicBezTo>
                  <a:cubicBezTo>
                    <a:pt x="5302" y="18205"/>
                    <a:pt x="7658" y="18205"/>
                    <a:pt x="10505" y="16896"/>
                  </a:cubicBezTo>
                  <a:cubicBezTo>
                    <a:pt x="13353" y="15587"/>
                    <a:pt x="16691" y="12969"/>
                    <a:pt x="18655" y="10460"/>
                  </a:cubicBezTo>
                  <a:cubicBezTo>
                    <a:pt x="20618" y="7951"/>
                    <a:pt x="21207" y="5551"/>
                    <a:pt x="21404" y="3805"/>
                  </a:cubicBezTo>
                  <a:cubicBezTo>
                    <a:pt x="21600" y="2060"/>
                    <a:pt x="21404" y="969"/>
                    <a:pt x="20815" y="423"/>
                  </a:cubicBezTo>
                  <a:cubicBezTo>
                    <a:pt x="20225" y="-122"/>
                    <a:pt x="19244" y="-122"/>
                    <a:pt x="18458" y="314"/>
                  </a:cubicBezTo>
                  <a:cubicBezTo>
                    <a:pt x="17673" y="751"/>
                    <a:pt x="17084" y="1623"/>
                    <a:pt x="16985" y="3151"/>
                  </a:cubicBezTo>
                  <a:cubicBezTo>
                    <a:pt x="16887" y="4678"/>
                    <a:pt x="17280" y="6860"/>
                    <a:pt x="18065" y="9151"/>
                  </a:cubicBezTo>
                  <a:cubicBezTo>
                    <a:pt x="18851" y="11442"/>
                    <a:pt x="20029" y="13842"/>
                    <a:pt x="20520" y="15587"/>
                  </a:cubicBezTo>
                  <a:cubicBezTo>
                    <a:pt x="21011" y="17333"/>
                    <a:pt x="20815" y="18423"/>
                    <a:pt x="19636" y="19296"/>
                  </a:cubicBezTo>
                  <a:cubicBezTo>
                    <a:pt x="18458" y="20169"/>
                    <a:pt x="16298" y="20823"/>
                    <a:pt x="14138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7004050" y="1333500"/>
              <a:ext cx="34013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9059" y="0"/>
                  </a:moveTo>
                  <a:cubicBezTo>
                    <a:pt x="20329" y="4114"/>
                    <a:pt x="21600" y="8229"/>
                    <a:pt x="18424" y="11829"/>
                  </a:cubicBezTo>
                  <a:cubicBezTo>
                    <a:pt x="15247" y="15429"/>
                    <a:pt x="7624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7035799" y="1257300"/>
              <a:ext cx="190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7146684" y="1265809"/>
              <a:ext cx="130416" cy="16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004" fill="norm" stroke="1" extrusionOk="0">
                  <a:moveTo>
                    <a:pt x="3697" y="4472"/>
                  </a:moveTo>
                  <a:cubicBezTo>
                    <a:pt x="3000" y="9214"/>
                    <a:pt x="2304" y="13955"/>
                    <a:pt x="1607" y="16985"/>
                  </a:cubicBezTo>
                  <a:cubicBezTo>
                    <a:pt x="910" y="20014"/>
                    <a:pt x="213" y="21331"/>
                    <a:pt x="39" y="20936"/>
                  </a:cubicBezTo>
                  <a:cubicBezTo>
                    <a:pt x="-135" y="20541"/>
                    <a:pt x="213" y="18433"/>
                    <a:pt x="2130" y="15141"/>
                  </a:cubicBezTo>
                  <a:cubicBezTo>
                    <a:pt x="4046" y="11848"/>
                    <a:pt x="7530" y="7370"/>
                    <a:pt x="9968" y="4604"/>
                  </a:cubicBezTo>
                  <a:cubicBezTo>
                    <a:pt x="12407" y="1838"/>
                    <a:pt x="13800" y="785"/>
                    <a:pt x="15368" y="258"/>
                  </a:cubicBezTo>
                  <a:cubicBezTo>
                    <a:pt x="16936" y="-269"/>
                    <a:pt x="18678" y="-269"/>
                    <a:pt x="19723" y="3024"/>
                  </a:cubicBezTo>
                  <a:cubicBezTo>
                    <a:pt x="20768" y="6316"/>
                    <a:pt x="21117" y="12902"/>
                    <a:pt x="21465" y="19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7808504" y="1244337"/>
              <a:ext cx="140701" cy="20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405" fill="norm" stroke="1" extrusionOk="0">
                  <a:moveTo>
                    <a:pt x="1234" y="7376"/>
                  </a:moveTo>
                  <a:cubicBezTo>
                    <a:pt x="1547" y="9826"/>
                    <a:pt x="1860" y="12275"/>
                    <a:pt x="2017" y="14168"/>
                  </a:cubicBezTo>
                  <a:cubicBezTo>
                    <a:pt x="2173" y="16061"/>
                    <a:pt x="2173" y="17397"/>
                    <a:pt x="1860" y="18733"/>
                  </a:cubicBezTo>
                  <a:cubicBezTo>
                    <a:pt x="1547" y="20069"/>
                    <a:pt x="921" y="21405"/>
                    <a:pt x="452" y="21405"/>
                  </a:cubicBezTo>
                  <a:cubicBezTo>
                    <a:pt x="-18" y="21405"/>
                    <a:pt x="-331" y="20069"/>
                    <a:pt x="608" y="16840"/>
                  </a:cubicBezTo>
                  <a:cubicBezTo>
                    <a:pt x="1547" y="13611"/>
                    <a:pt x="3739" y="8490"/>
                    <a:pt x="6243" y="5149"/>
                  </a:cubicBezTo>
                  <a:cubicBezTo>
                    <a:pt x="8747" y="1809"/>
                    <a:pt x="11565" y="250"/>
                    <a:pt x="14226" y="28"/>
                  </a:cubicBezTo>
                  <a:cubicBezTo>
                    <a:pt x="16886" y="-195"/>
                    <a:pt x="19391" y="918"/>
                    <a:pt x="20330" y="3813"/>
                  </a:cubicBezTo>
                  <a:cubicBezTo>
                    <a:pt x="21269" y="6708"/>
                    <a:pt x="20643" y="11384"/>
                    <a:pt x="20017" y="16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8426449" y="973666"/>
              <a:ext cx="190501" cy="480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4472"/>
                  </a:moveTo>
                  <a:cubicBezTo>
                    <a:pt x="21600" y="3045"/>
                    <a:pt x="21600" y="1618"/>
                    <a:pt x="21000" y="856"/>
                  </a:cubicBezTo>
                  <a:cubicBezTo>
                    <a:pt x="20400" y="95"/>
                    <a:pt x="19200" y="0"/>
                    <a:pt x="18000" y="0"/>
                  </a:cubicBezTo>
                  <a:cubicBezTo>
                    <a:pt x="16800" y="0"/>
                    <a:pt x="15600" y="95"/>
                    <a:pt x="14280" y="714"/>
                  </a:cubicBezTo>
                  <a:cubicBezTo>
                    <a:pt x="12960" y="1332"/>
                    <a:pt x="11520" y="2474"/>
                    <a:pt x="10320" y="4472"/>
                  </a:cubicBezTo>
                  <a:cubicBezTo>
                    <a:pt x="9120" y="6470"/>
                    <a:pt x="8160" y="9325"/>
                    <a:pt x="7560" y="11989"/>
                  </a:cubicBezTo>
                  <a:cubicBezTo>
                    <a:pt x="6960" y="14654"/>
                    <a:pt x="6720" y="17128"/>
                    <a:pt x="6240" y="18698"/>
                  </a:cubicBezTo>
                  <a:cubicBezTo>
                    <a:pt x="5760" y="20268"/>
                    <a:pt x="5040" y="20934"/>
                    <a:pt x="3960" y="21267"/>
                  </a:cubicBezTo>
                  <a:cubicBezTo>
                    <a:pt x="2880" y="21600"/>
                    <a:pt x="144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e"/>
            <p:cNvSpPr/>
            <p:nvPr/>
          </p:nvSpPr>
          <p:spPr>
            <a:xfrm>
              <a:off x="8343900" y="1257300"/>
              <a:ext cx="1968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42" y="16364"/>
                    <a:pt x="10684" y="11127"/>
                    <a:pt x="14284" y="7527"/>
                  </a:cubicBezTo>
                  <a:cubicBezTo>
                    <a:pt x="17884" y="3927"/>
                    <a:pt x="19742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3" name="Line"/>
            <p:cNvSpPr/>
            <p:nvPr/>
          </p:nvSpPr>
          <p:spPr>
            <a:xfrm>
              <a:off x="8578850" y="1041400"/>
              <a:ext cx="101600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0" y="3423"/>
                    <a:pt x="13500" y="6846"/>
                    <a:pt x="9900" y="10446"/>
                  </a:cubicBezTo>
                  <a:cubicBezTo>
                    <a:pt x="6300" y="14046"/>
                    <a:pt x="3150" y="178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4" name="Line"/>
            <p:cNvSpPr/>
            <p:nvPr/>
          </p:nvSpPr>
          <p:spPr>
            <a:xfrm>
              <a:off x="8623300" y="1358900"/>
              <a:ext cx="127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5" name="Line"/>
            <p:cNvSpPr/>
            <p:nvPr/>
          </p:nvSpPr>
          <p:spPr>
            <a:xfrm>
              <a:off x="8655049" y="1238250"/>
              <a:ext cx="190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e"/>
            <p:cNvSpPr/>
            <p:nvPr/>
          </p:nvSpPr>
          <p:spPr>
            <a:xfrm>
              <a:off x="8643358" y="1229893"/>
              <a:ext cx="158961" cy="395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337" fill="norm" stroke="1" extrusionOk="0">
                  <a:moveTo>
                    <a:pt x="10949" y="3537"/>
                  </a:moveTo>
                  <a:cubicBezTo>
                    <a:pt x="8960" y="6737"/>
                    <a:pt x="6970" y="9937"/>
                    <a:pt x="5549" y="12566"/>
                  </a:cubicBezTo>
                  <a:cubicBezTo>
                    <a:pt x="4128" y="15194"/>
                    <a:pt x="3276" y="17251"/>
                    <a:pt x="2423" y="18737"/>
                  </a:cubicBezTo>
                  <a:cubicBezTo>
                    <a:pt x="1570" y="20223"/>
                    <a:pt x="718" y="21137"/>
                    <a:pt x="291" y="21309"/>
                  </a:cubicBezTo>
                  <a:cubicBezTo>
                    <a:pt x="-135" y="21480"/>
                    <a:pt x="-135" y="20909"/>
                    <a:pt x="576" y="18737"/>
                  </a:cubicBezTo>
                  <a:cubicBezTo>
                    <a:pt x="1286" y="16566"/>
                    <a:pt x="2707" y="12794"/>
                    <a:pt x="4839" y="9651"/>
                  </a:cubicBezTo>
                  <a:cubicBezTo>
                    <a:pt x="6970" y="6509"/>
                    <a:pt x="9812" y="3994"/>
                    <a:pt x="11660" y="2509"/>
                  </a:cubicBezTo>
                  <a:cubicBezTo>
                    <a:pt x="13507" y="1023"/>
                    <a:pt x="14360" y="566"/>
                    <a:pt x="15639" y="280"/>
                  </a:cubicBezTo>
                  <a:cubicBezTo>
                    <a:pt x="16918" y="-6"/>
                    <a:pt x="18623" y="-120"/>
                    <a:pt x="19760" y="166"/>
                  </a:cubicBezTo>
                  <a:cubicBezTo>
                    <a:pt x="20897" y="451"/>
                    <a:pt x="21465" y="1137"/>
                    <a:pt x="21323" y="2280"/>
                  </a:cubicBezTo>
                  <a:cubicBezTo>
                    <a:pt x="21181" y="3423"/>
                    <a:pt x="20328" y="5023"/>
                    <a:pt x="19333" y="6051"/>
                  </a:cubicBezTo>
                  <a:cubicBezTo>
                    <a:pt x="18339" y="7080"/>
                    <a:pt x="17202" y="7537"/>
                    <a:pt x="15781" y="7937"/>
                  </a:cubicBezTo>
                  <a:cubicBezTo>
                    <a:pt x="14360" y="8337"/>
                    <a:pt x="12654" y="8680"/>
                    <a:pt x="11944" y="8509"/>
                  </a:cubicBezTo>
                  <a:cubicBezTo>
                    <a:pt x="11233" y="8337"/>
                    <a:pt x="11518" y="7651"/>
                    <a:pt x="11802" y="6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7" name="Line"/>
            <p:cNvSpPr/>
            <p:nvPr/>
          </p:nvSpPr>
          <p:spPr>
            <a:xfrm>
              <a:off x="8769349" y="1197897"/>
              <a:ext cx="138329" cy="218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06" fill="norm" stroke="1" extrusionOk="0">
                  <a:moveTo>
                    <a:pt x="17673" y="5206"/>
                  </a:moveTo>
                  <a:cubicBezTo>
                    <a:pt x="18982" y="4375"/>
                    <a:pt x="20291" y="3544"/>
                    <a:pt x="20945" y="2610"/>
                  </a:cubicBezTo>
                  <a:cubicBezTo>
                    <a:pt x="21600" y="1675"/>
                    <a:pt x="21600" y="637"/>
                    <a:pt x="20455" y="221"/>
                  </a:cubicBezTo>
                  <a:cubicBezTo>
                    <a:pt x="19309" y="-194"/>
                    <a:pt x="17018" y="14"/>
                    <a:pt x="14891" y="533"/>
                  </a:cubicBezTo>
                  <a:cubicBezTo>
                    <a:pt x="12764" y="1052"/>
                    <a:pt x="10800" y="1883"/>
                    <a:pt x="10473" y="3856"/>
                  </a:cubicBezTo>
                  <a:cubicBezTo>
                    <a:pt x="10145" y="5829"/>
                    <a:pt x="11455" y="8944"/>
                    <a:pt x="13091" y="11125"/>
                  </a:cubicBezTo>
                  <a:cubicBezTo>
                    <a:pt x="14727" y="13306"/>
                    <a:pt x="16691" y="14552"/>
                    <a:pt x="17018" y="16110"/>
                  </a:cubicBezTo>
                  <a:cubicBezTo>
                    <a:pt x="17345" y="17668"/>
                    <a:pt x="16036" y="19537"/>
                    <a:pt x="12927" y="20471"/>
                  </a:cubicBezTo>
                  <a:cubicBezTo>
                    <a:pt x="9818" y="21406"/>
                    <a:pt x="4909" y="21406"/>
                    <a:pt x="0" y="2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8" name="Line"/>
            <p:cNvSpPr/>
            <p:nvPr/>
          </p:nvSpPr>
          <p:spPr>
            <a:xfrm>
              <a:off x="9433710" y="973310"/>
              <a:ext cx="364341" cy="714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48" fill="norm" stroke="1" extrusionOk="0">
                  <a:moveTo>
                    <a:pt x="9505" y="8524"/>
                  </a:moveTo>
                  <a:cubicBezTo>
                    <a:pt x="9505" y="7762"/>
                    <a:pt x="9505" y="6999"/>
                    <a:pt x="9255" y="6523"/>
                  </a:cubicBezTo>
                  <a:cubicBezTo>
                    <a:pt x="9005" y="6046"/>
                    <a:pt x="8506" y="5856"/>
                    <a:pt x="7133" y="6142"/>
                  </a:cubicBezTo>
                  <a:cubicBezTo>
                    <a:pt x="5759" y="6428"/>
                    <a:pt x="3512" y="7190"/>
                    <a:pt x="2138" y="8079"/>
                  </a:cubicBezTo>
                  <a:cubicBezTo>
                    <a:pt x="765" y="8969"/>
                    <a:pt x="266" y="9985"/>
                    <a:pt x="78" y="10684"/>
                  </a:cubicBezTo>
                  <a:cubicBezTo>
                    <a:pt x="-109" y="11383"/>
                    <a:pt x="16" y="11764"/>
                    <a:pt x="703" y="11891"/>
                  </a:cubicBezTo>
                  <a:cubicBezTo>
                    <a:pt x="1389" y="12018"/>
                    <a:pt x="2638" y="11891"/>
                    <a:pt x="3637" y="11288"/>
                  </a:cubicBezTo>
                  <a:cubicBezTo>
                    <a:pt x="4636" y="10684"/>
                    <a:pt x="5385" y="9604"/>
                    <a:pt x="6259" y="8524"/>
                  </a:cubicBezTo>
                  <a:cubicBezTo>
                    <a:pt x="7133" y="7444"/>
                    <a:pt x="8131" y="6364"/>
                    <a:pt x="9692" y="5157"/>
                  </a:cubicBezTo>
                  <a:cubicBezTo>
                    <a:pt x="11253" y="3950"/>
                    <a:pt x="13375" y="2616"/>
                    <a:pt x="14624" y="1822"/>
                  </a:cubicBezTo>
                  <a:cubicBezTo>
                    <a:pt x="15873" y="1028"/>
                    <a:pt x="16247" y="773"/>
                    <a:pt x="16809" y="488"/>
                  </a:cubicBezTo>
                  <a:cubicBezTo>
                    <a:pt x="17371" y="202"/>
                    <a:pt x="18120" y="-116"/>
                    <a:pt x="18245" y="43"/>
                  </a:cubicBezTo>
                  <a:cubicBezTo>
                    <a:pt x="18370" y="202"/>
                    <a:pt x="17870" y="837"/>
                    <a:pt x="16871" y="2076"/>
                  </a:cubicBezTo>
                  <a:cubicBezTo>
                    <a:pt x="15873" y="3315"/>
                    <a:pt x="14374" y="5157"/>
                    <a:pt x="12626" y="7158"/>
                  </a:cubicBezTo>
                  <a:cubicBezTo>
                    <a:pt x="10878" y="9159"/>
                    <a:pt x="8881" y="11319"/>
                    <a:pt x="7570" y="13193"/>
                  </a:cubicBezTo>
                  <a:cubicBezTo>
                    <a:pt x="6259" y="15068"/>
                    <a:pt x="5634" y="16656"/>
                    <a:pt x="5509" y="17863"/>
                  </a:cubicBezTo>
                  <a:cubicBezTo>
                    <a:pt x="5385" y="19070"/>
                    <a:pt x="5759" y="19896"/>
                    <a:pt x="6134" y="20436"/>
                  </a:cubicBezTo>
                  <a:cubicBezTo>
                    <a:pt x="6508" y="20976"/>
                    <a:pt x="6883" y="21230"/>
                    <a:pt x="7382" y="21357"/>
                  </a:cubicBezTo>
                  <a:cubicBezTo>
                    <a:pt x="7882" y="21484"/>
                    <a:pt x="8506" y="21484"/>
                    <a:pt x="9005" y="21325"/>
                  </a:cubicBezTo>
                  <a:cubicBezTo>
                    <a:pt x="9505" y="21166"/>
                    <a:pt x="9879" y="20849"/>
                    <a:pt x="10192" y="19800"/>
                  </a:cubicBezTo>
                  <a:cubicBezTo>
                    <a:pt x="10504" y="18752"/>
                    <a:pt x="10753" y="16973"/>
                    <a:pt x="10691" y="15957"/>
                  </a:cubicBezTo>
                  <a:cubicBezTo>
                    <a:pt x="10629" y="14940"/>
                    <a:pt x="10254" y="14686"/>
                    <a:pt x="9942" y="14400"/>
                  </a:cubicBezTo>
                  <a:cubicBezTo>
                    <a:pt x="9630" y="14115"/>
                    <a:pt x="9380" y="13797"/>
                    <a:pt x="9630" y="13511"/>
                  </a:cubicBezTo>
                  <a:cubicBezTo>
                    <a:pt x="9879" y="13225"/>
                    <a:pt x="10629" y="12971"/>
                    <a:pt x="12689" y="12526"/>
                  </a:cubicBezTo>
                  <a:cubicBezTo>
                    <a:pt x="14749" y="12082"/>
                    <a:pt x="18120" y="11446"/>
                    <a:pt x="21491" y="10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e"/>
            <p:cNvSpPr/>
            <p:nvPr/>
          </p:nvSpPr>
          <p:spPr>
            <a:xfrm>
              <a:off x="10230491" y="943355"/>
              <a:ext cx="175999" cy="427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478" fill="norm" stroke="1" extrusionOk="0">
                  <a:moveTo>
                    <a:pt x="3735" y="6525"/>
                  </a:moveTo>
                  <a:cubicBezTo>
                    <a:pt x="4243" y="5993"/>
                    <a:pt x="4751" y="5461"/>
                    <a:pt x="5005" y="5514"/>
                  </a:cubicBezTo>
                  <a:cubicBezTo>
                    <a:pt x="5259" y="5567"/>
                    <a:pt x="5259" y="6206"/>
                    <a:pt x="4751" y="8228"/>
                  </a:cubicBezTo>
                  <a:cubicBezTo>
                    <a:pt x="4243" y="10249"/>
                    <a:pt x="3227" y="13654"/>
                    <a:pt x="2591" y="15889"/>
                  </a:cubicBezTo>
                  <a:cubicBezTo>
                    <a:pt x="1956" y="18123"/>
                    <a:pt x="1702" y="19187"/>
                    <a:pt x="1321" y="20038"/>
                  </a:cubicBezTo>
                  <a:cubicBezTo>
                    <a:pt x="939" y="20890"/>
                    <a:pt x="431" y="21528"/>
                    <a:pt x="177" y="21475"/>
                  </a:cubicBezTo>
                  <a:cubicBezTo>
                    <a:pt x="-77" y="21422"/>
                    <a:pt x="-77" y="20677"/>
                    <a:pt x="304" y="18389"/>
                  </a:cubicBezTo>
                  <a:cubicBezTo>
                    <a:pt x="685" y="16101"/>
                    <a:pt x="1448" y="12271"/>
                    <a:pt x="2845" y="9079"/>
                  </a:cubicBezTo>
                  <a:cubicBezTo>
                    <a:pt x="4243" y="5887"/>
                    <a:pt x="6276" y="3333"/>
                    <a:pt x="7928" y="1896"/>
                  </a:cubicBezTo>
                  <a:cubicBezTo>
                    <a:pt x="9579" y="460"/>
                    <a:pt x="10850" y="141"/>
                    <a:pt x="12121" y="34"/>
                  </a:cubicBezTo>
                  <a:cubicBezTo>
                    <a:pt x="13391" y="-72"/>
                    <a:pt x="14662" y="34"/>
                    <a:pt x="16441" y="886"/>
                  </a:cubicBezTo>
                  <a:cubicBezTo>
                    <a:pt x="18219" y="1737"/>
                    <a:pt x="20507" y="3333"/>
                    <a:pt x="21015" y="4929"/>
                  </a:cubicBezTo>
                  <a:cubicBezTo>
                    <a:pt x="21523" y="6525"/>
                    <a:pt x="20252" y="8121"/>
                    <a:pt x="18982" y="9132"/>
                  </a:cubicBezTo>
                  <a:cubicBezTo>
                    <a:pt x="17711" y="10143"/>
                    <a:pt x="16441" y="10568"/>
                    <a:pt x="14916" y="10888"/>
                  </a:cubicBezTo>
                  <a:cubicBezTo>
                    <a:pt x="13391" y="11207"/>
                    <a:pt x="11612" y="11420"/>
                    <a:pt x="11358" y="11632"/>
                  </a:cubicBezTo>
                  <a:cubicBezTo>
                    <a:pt x="11104" y="11845"/>
                    <a:pt x="12375" y="12058"/>
                    <a:pt x="13899" y="12643"/>
                  </a:cubicBezTo>
                  <a:cubicBezTo>
                    <a:pt x="15424" y="13228"/>
                    <a:pt x="17203" y="14186"/>
                    <a:pt x="18219" y="15197"/>
                  </a:cubicBezTo>
                  <a:cubicBezTo>
                    <a:pt x="19236" y="16208"/>
                    <a:pt x="19490" y="17272"/>
                    <a:pt x="18601" y="18176"/>
                  </a:cubicBezTo>
                  <a:cubicBezTo>
                    <a:pt x="17711" y="19081"/>
                    <a:pt x="15678" y="19826"/>
                    <a:pt x="13645" y="20251"/>
                  </a:cubicBezTo>
                  <a:cubicBezTo>
                    <a:pt x="11612" y="20677"/>
                    <a:pt x="9579" y="20783"/>
                    <a:pt x="8055" y="20304"/>
                  </a:cubicBezTo>
                  <a:cubicBezTo>
                    <a:pt x="6530" y="19826"/>
                    <a:pt x="5514" y="18761"/>
                    <a:pt x="5387" y="17857"/>
                  </a:cubicBezTo>
                  <a:cubicBezTo>
                    <a:pt x="5259" y="16953"/>
                    <a:pt x="6022" y="16208"/>
                    <a:pt x="6784" y="15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Line"/>
            <p:cNvSpPr/>
            <p:nvPr/>
          </p:nvSpPr>
          <p:spPr>
            <a:xfrm>
              <a:off x="10445750" y="1129162"/>
              <a:ext cx="107950" cy="165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5" fill="norm" stroke="1" extrusionOk="0">
                  <a:moveTo>
                    <a:pt x="0" y="10675"/>
                  </a:moveTo>
                  <a:cubicBezTo>
                    <a:pt x="4235" y="10405"/>
                    <a:pt x="8471" y="10135"/>
                    <a:pt x="11647" y="9190"/>
                  </a:cubicBezTo>
                  <a:cubicBezTo>
                    <a:pt x="14824" y="8245"/>
                    <a:pt x="16941" y="6625"/>
                    <a:pt x="18000" y="4870"/>
                  </a:cubicBezTo>
                  <a:cubicBezTo>
                    <a:pt x="19059" y="3115"/>
                    <a:pt x="19059" y="1225"/>
                    <a:pt x="18000" y="415"/>
                  </a:cubicBezTo>
                  <a:cubicBezTo>
                    <a:pt x="16941" y="-395"/>
                    <a:pt x="14824" y="-125"/>
                    <a:pt x="12071" y="2170"/>
                  </a:cubicBezTo>
                  <a:cubicBezTo>
                    <a:pt x="9318" y="4465"/>
                    <a:pt x="5929" y="8785"/>
                    <a:pt x="4235" y="12025"/>
                  </a:cubicBezTo>
                  <a:cubicBezTo>
                    <a:pt x="2541" y="15265"/>
                    <a:pt x="2541" y="17425"/>
                    <a:pt x="4659" y="18910"/>
                  </a:cubicBezTo>
                  <a:cubicBezTo>
                    <a:pt x="6776" y="20395"/>
                    <a:pt x="11012" y="21205"/>
                    <a:pt x="14188" y="21070"/>
                  </a:cubicBezTo>
                  <a:cubicBezTo>
                    <a:pt x="17365" y="20935"/>
                    <a:pt x="19482" y="19855"/>
                    <a:pt x="21600" y="18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e"/>
            <p:cNvSpPr/>
            <p:nvPr/>
          </p:nvSpPr>
          <p:spPr>
            <a:xfrm>
              <a:off x="10591799" y="1106651"/>
              <a:ext cx="114301" cy="182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6498"/>
                  </a:moveTo>
                  <a:cubicBezTo>
                    <a:pt x="2000" y="6498"/>
                    <a:pt x="4000" y="6498"/>
                    <a:pt x="6200" y="7864"/>
                  </a:cubicBezTo>
                  <a:cubicBezTo>
                    <a:pt x="8400" y="9229"/>
                    <a:pt x="10800" y="11961"/>
                    <a:pt x="12200" y="14195"/>
                  </a:cubicBezTo>
                  <a:cubicBezTo>
                    <a:pt x="13600" y="16429"/>
                    <a:pt x="14000" y="18167"/>
                    <a:pt x="13400" y="19409"/>
                  </a:cubicBezTo>
                  <a:cubicBezTo>
                    <a:pt x="12800" y="20650"/>
                    <a:pt x="11200" y="21395"/>
                    <a:pt x="9600" y="21395"/>
                  </a:cubicBezTo>
                  <a:cubicBezTo>
                    <a:pt x="8000" y="21395"/>
                    <a:pt x="6400" y="20650"/>
                    <a:pt x="5200" y="18540"/>
                  </a:cubicBezTo>
                  <a:cubicBezTo>
                    <a:pt x="4000" y="16429"/>
                    <a:pt x="3200" y="12954"/>
                    <a:pt x="4200" y="9602"/>
                  </a:cubicBezTo>
                  <a:cubicBezTo>
                    <a:pt x="5200" y="6250"/>
                    <a:pt x="8000" y="3023"/>
                    <a:pt x="10400" y="1409"/>
                  </a:cubicBezTo>
                  <a:cubicBezTo>
                    <a:pt x="12800" y="-205"/>
                    <a:pt x="14800" y="-205"/>
                    <a:pt x="16600" y="292"/>
                  </a:cubicBezTo>
                  <a:cubicBezTo>
                    <a:pt x="18400" y="788"/>
                    <a:pt x="20000" y="1781"/>
                    <a:pt x="21600" y="2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e"/>
            <p:cNvSpPr/>
            <p:nvPr/>
          </p:nvSpPr>
          <p:spPr>
            <a:xfrm>
              <a:off x="10713609" y="1125681"/>
              <a:ext cx="122914" cy="14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065" fill="norm" stroke="1" extrusionOk="0">
                  <a:moveTo>
                    <a:pt x="5291" y="4440"/>
                  </a:moveTo>
                  <a:cubicBezTo>
                    <a:pt x="4558" y="8196"/>
                    <a:pt x="3826" y="11953"/>
                    <a:pt x="2911" y="15083"/>
                  </a:cubicBezTo>
                  <a:cubicBezTo>
                    <a:pt x="1996" y="18214"/>
                    <a:pt x="897" y="20718"/>
                    <a:pt x="348" y="21031"/>
                  </a:cubicBezTo>
                  <a:cubicBezTo>
                    <a:pt x="-201" y="21344"/>
                    <a:pt x="-201" y="19466"/>
                    <a:pt x="1080" y="15866"/>
                  </a:cubicBezTo>
                  <a:cubicBezTo>
                    <a:pt x="2362" y="12266"/>
                    <a:pt x="4924" y="6944"/>
                    <a:pt x="6938" y="3814"/>
                  </a:cubicBezTo>
                  <a:cubicBezTo>
                    <a:pt x="8952" y="683"/>
                    <a:pt x="10416" y="-256"/>
                    <a:pt x="12613" y="57"/>
                  </a:cubicBezTo>
                  <a:cubicBezTo>
                    <a:pt x="14809" y="370"/>
                    <a:pt x="17738" y="1935"/>
                    <a:pt x="19385" y="4596"/>
                  </a:cubicBezTo>
                  <a:cubicBezTo>
                    <a:pt x="21033" y="7257"/>
                    <a:pt x="21399" y="11014"/>
                    <a:pt x="21216" y="13674"/>
                  </a:cubicBezTo>
                  <a:cubicBezTo>
                    <a:pt x="21033" y="16335"/>
                    <a:pt x="20301" y="17901"/>
                    <a:pt x="19752" y="18683"/>
                  </a:cubicBezTo>
                  <a:cubicBezTo>
                    <a:pt x="19202" y="19466"/>
                    <a:pt x="18836" y="19466"/>
                    <a:pt x="18470" y="19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10898982" y="970840"/>
              <a:ext cx="150018" cy="337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377" fill="norm" stroke="1" extrusionOk="0">
                  <a:moveTo>
                    <a:pt x="21262" y="2058"/>
                  </a:moveTo>
                  <a:cubicBezTo>
                    <a:pt x="21262" y="1387"/>
                    <a:pt x="21262" y="716"/>
                    <a:pt x="20362" y="314"/>
                  </a:cubicBezTo>
                  <a:cubicBezTo>
                    <a:pt x="19462" y="-89"/>
                    <a:pt x="17662" y="-223"/>
                    <a:pt x="14962" y="649"/>
                  </a:cubicBezTo>
                  <a:cubicBezTo>
                    <a:pt x="12262" y="1521"/>
                    <a:pt x="8662" y="3399"/>
                    <a:pt x="5962" y="5814"/>
                  </a:cubicBezTo>
                  <a:cubicBezTo>
                    <a:pt x="3262" y="8229"/>
                    <a:pt x="1462" y="11181"/>
                    <a:pt x="562" y="13327"/>
                  </a:cubicBezTo>
                  <a:cubicBezTo>
                    <a:pt x="-338" y="15474"/>
                    <a:pt x="-338" y="16816"/>
                    <a:pt x="1912" y="18023"/>
                  </a:cubicBezTo>
                  <a:cubicBezTo>
                    <a:pt x="4162" y="19230"/>
                    <a:pt x="8662" y="20304"/>
                    <a:pt x="13162" y="21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11024498" y="1047261"/>
              <a:ext cx="189602" cy="45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523" fill="norm" stroke="1" extrusionOk="0">
                  <a:moveTo>
                    <a:pt x="10698" y="6654"/>
                  </a:moveTo>
                  <a:cubicBezTo>
                    <a:pt x="8778" y="8463"/>
                    <a:pt x="6858" y="10271"/>
                    <a:pt x="5298" y="12582"/>
                  </a:cubicBezTo>
                  <a:cubicBezTo>
                    <a:pt x="3738" y="14892"/>
                    <a:pt x="2538" y="17705"/>
                    <a:pt x="1698" y="19363"/>
                  </a:cubicBezTo>
                  <a:cubicBezTo>
                    <a:pt x="858" y="21021"/>
                    <a:pt x="378" y="21523"/>
                    <a:pt x="138" y="21523"/>
                  </a:cubicBezTo>
                  <a:cubicBezTo>
                    <a:pt x="-102" y="21523"/>
                    <a:pt x="-102" y="21021"/>
                    <a:pt x="738" y="19463"/>
                  </a:cubicBezTo>
                  <a:cubicBezTo>
                    <a:pt x="1578" y="17906"/>
                    <a:pt x="3258" y="15294"/>
                    <a:pt x="5418" y="12280"/>
                  </a:cubicBezTo>
                  <a:cubicBezTo>
                    <a:pt x="7578" y="9266"/>
                    <a:pt x="10218" y="5850"/>
                    <a:pt x="11778" y="3891"/>
                  </a:cubicBezTo>
                  <a:cubicBezTo>
                    <a:pt x="13338" y="1932"/>
                    <a:pt x="13818" y="1430"/>
                    <a:pt x="14418" y="978"/>
                  </a:cubicBezTo>
                  <a:cubicBezTo>
                    <a:pt x="15018" y="526"/>
                    <a:pt x="15738" y="124"/>
                    <a:pt x="16698" y="23"/>
                  </a:cubicBezTo>
                  <a:cubicBezTo>
                    <a:pt x="17658" y="-77"/>
                    <a:pt x="18858" y="124"/>
                    <a:pt x="19818" y="1129"/>
                  </a:cubicBezTo>
                  <a:cubicBezTo>
                    <a:pt x="20778" y="2133"/>
                    <a:pt x="21498" y="3942"/>
                    <a:pt x="21498" y="5348"/>
                  </a:cubicBezTo>
                  <a:cubicBezTo>
                    <a:pt x="21498" y="6755"/>
                    <a:pt x="20778" y="7759"/>
                    <a:pt x="19818" y="8463"/>
                  </a:cubicBezTo>
                  <a:cubicBezTo>
                    <a:pt x="18858" y="9166"/>
                    <a:pt x="17658" y="9568"/>
                    <a:pt x="15858" y="9618"/>
                  </a:cubicBezTo>
                  <a:cubicBezTo>
                    <a:pt x="14058" y="9668"/>
                    <a:pt x="11658" y="9367"/>
                    <a:pt x="10218" y="8764"/>
                  </a:cubicBezTo>
                  <a:cubicBezTo>
                    <a:pt x="8778" y="8161"/>
                    <a:pt x="8298" y="7257"/>
                    <a:pt x="7818" y="6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11214099" y="927099"/>
              <a:ext cx="15589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10368" y="0"/>
                  </a:moveTo>
                  <a:cubicBezTo>
                    <a:pt x="12384" y="0"/>
                    <a:pt x="14400" y="0"/>
                    <a:pt x="16272" y="531"/>
                  </a:cubicBezTo>
                  <a:cubicBezTo>
                    <a:pt x="18144" y="1062"/>
                    <a:pt x="19872" y="2125"/>
                    <a:pt x="20736" y="4308"/>
                  </a:cubicBezTo>
                  <a:cubicBezTo>
                    <a:pt x="21600" y="6492"/>
                    <a:pt x="21600" y="9797"/>
                    <a:pt x="18000" y="12866"/>
                  </a:cubicBezTo>
                  <a:cubicBezTo>
                    <a:pt x="14400" y="15934"/>
                    <a:pt x="7200" y="187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11398250" y="1257300"/>
              <a:ext cx="254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2737372" y="2360201"/>
              <a:ext cx="939278" cy="567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36" fill="norm" stroke="1" extrusionOk="0">
                  <a:moveTo>
                    <a:pt x="861" y="21436"/>
                  </a:moveTo>
                  <a:cubicBezTo>
                    <a:pt x="473" y="21196"/>
                    <a:pt x="85" y="20956"/>
                    <a:pt x="12" y="20876"/>
                  </a:cubicBezTo>
                  <a:cubicBezTo>
                    <a:pt x="-61" y="20796"/>
                    <a:pt x="182" y="20876"/>
                    <a:pt x="958" y="20756"/>
                  </a:cubicBezTo>
                  <a:cubicBezTo>
                    <a:pt x="1735" y="20636"/>
                    <a:pt x="3046" y="20316"/>
                    <a:pt x="4502" y="20116"/>
                  </a:cubicBezTo>
                  <a:cubicBezTo>
                    <a:pt x="5958" y="19916"/>
                    <a:pt x="7560" y="19836"/>
                    <a:pt x="8676" y="19756"/>
                  </a:cubicBezTo>
                  <a:cubicBezTo>
                    <a:pt x="9792" y="19676"/>
                    <a:pt x="10423" y="19596"/>
                    <a:pt x="10860" y="19476"/>
                  </a:cubicBezTo>
                  <a:cubicBezTo>
                    <a:pt x="11297" y="19356"/>
                    <a:pt x="11540" y="19196"/>
                    <a:pt x="11588" y="18956"/>
                  </a:cubicBezTo>
                  <a:cubicBezTo>
                    <a:pt x="11637" y="18716"/>
                    <a:pt x="11491" y="18396"/>
                    <a:pt x="11006" y="17596"/>
                  </a:cubicBezTo>
                  <a:cubicBezTo>
                    <a:pt x="10521" y="16796"/>
                    <a:pt x="9695" y="15516"/>
                    <a:pt x="9089" y="13836"/>
                  </a:cubicBezTo>
                  <a:cubicBezTo>
                    <a:pt x="8482" y="12156"/>
                    <a:pt x="8094" y="10076"/>
                    <a:pt x="7997" y="8276"/>
                  </a:cubicBezTo>
                  <a:cubicBezTo>
                    <a:pt x="7899" y="6476"/>
                    <a:pt x="8094" y="4956"/>
                    <a:pt x="8700" y="3676"/>
                  </a:cubicBezTo>
                  <a:cubicBezTo>
                    <a:pt x="9307" y="2396"/>
                    <a:pt x="10326" y="1356"/>
                    <a:pt x="11443" y="716"/>
                  </a:cubicBezTo>
                  <a:cubicBezTo>
                    <a:pt x="12559" y="76"/>
                    <a:pt x="13773" y="-164"/>
                    <a:pt x="14719" y="116"/>
                  </a:cubicBezTo>
                  <a:cubicBezTo>
                    <a:pt x="15666" y="396"/>
                    <a:pt x="16345" y="1196"/>
                    <a:pt x="16685" y="2516"/>
                  </a:cubicBezTo>
                  <a:cubicBezTo>
                    <a:pt x="17025" y="3836"/>
                    <a:pt x="17025" y="5676"/>
                    <a:pt x="16612" y="7676"/>
                  </a:cubicBezTo>
                  <a:cubicBezTo>
                    <a:pt x="16200" y="9676"/>
                    <a:pt x="15375" y="11836"/>
                    <a:pt x="14889" y="13156"/>
                  </a:cubicBezTo>
                  <a:cubicBezTo>
                    <a:pt x="14404" y="14476"/>
                    <a:pt x="14258" y="14956"/>
                    <a:pt x="14112" y="15476"/>
                  </a:cubicBezTo>
                  <a:cubicBezTo>
                    <a:pt x="13967" y="15996"/>
                    <a:pt x="13821" y="16556"/>
                    <a:pt x="13870" y="16876"/>
                  </a:cubicBezTo>
                  <a:cubicBezTo>
                    <a:pt x="13918" y="17196"/>
                    <a:pt x="14161" y="17276"/>
                    <a:pt x="14938" y="17156"/>
                  </a:cubicBezTo>
                  <a:cubicBezTo>
                    <a:pt x="15714" y="17036"/>
                    <a:pt x="17025" y="16716"/>
                    <a:pt x="18214" y="16676"/>
                  </a:cubicBezTo>
                  <a:cubicBezTo>
                    <a:pt x="19403" y="16636"/>
                    <a:pt x="20471" y="16876"/>
                    <a:pt x="21539" y="17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3956050" y="2559050"/>
              <a:ext cx="1651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3987800" y="2705100"/>
              <a:ext cx="1524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7569200" y="1768972"/>
              <a:ext cx="520700" cy="6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4" fill="norm" stroke="1" extrusionOk="0">
                  <a:moveTo>
                    <a:pt x="0" y="21104"/>
                  </a:moveTo>
                  <a:cubicBezTo>
                    <a:pt x="2459" y="16379"/>
                    <a:pt x="4917" y="11654"/>
                    <a:pt x="7902" y="7942"/>
                  </a:cubicBezTo>
                  <a:cubicBezTo>
                    <a:pt x="10888" y="4229"/>
                    <a:pt x="14400" y="1529"/>
                    <a:pt x="16771" y="516"/>
                  </a:cubicBezTo>
                  <a:cubicBezTo>
                    <a:pt x="19141" y="-496"/>
                    <a:pt x="20371" y="179"/>
                    <a:pt x="21600" y="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7721600" y="1816100"/>
              <a:ext cx="546100" cy="22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50" fill="norm" stroke="1" extrusionOk="0">
                  <a:moveTo>
                    <a:pt x="4019" y="0"/>
                  </a:moveTo>
                  <a:cubicBezTo>
                    <a:pt x="3014" y="3927"/>
                    <a:pt x="2009" y="7855"/>
                    <a:pt x="1256" y="10800"/>
                  </a:cubicBezTo>
                  <a:cubicBezTo>
                    <a:pt x="502" y="13745"/>
                    <a:pt x="0" y="15709"/>
                    <a:pt x="0" y="17673"/>
                  </a:cubicBezTo>
                  <a:cubicBezTo>
                    <a:pt x="0" y="19636"/>
                    <a:pt x="502" y="21600"/>
                    <a:pt x="2177" y="19636"/>
                  </a:cubicBezTo>
                  <a:cubicBezTo>
                    <a:pt x="3851" y="17673"/>
                    <a:pt x="6698" y="11782"/>
                    <a:pt x="9879" y="7855"/>
                  </a:cubicBezTo>
                  <a:cubicBezTo>
                    <a:pt x="13060" y="3927"/>
                    <a:pt x="16577" y="1964"/>
                    <a:pt x="18586" y="982"/>
                  </a:cubicBezTo>
                  <a:cubicBezTo>
                    <a:pt x="20595" y="0"/>
                    <a:pt x="2109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3035300" y="1619250"/>
              <a:ext cx="2310892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0" y="21600"/>
                  </a:moveTo>
                  <a:cubicBezTo>
                    <a:pt x="711" y="21221"/>
                    <a:pt x="1423" y="20842"/>
                    <a:pt x="2154" y="20463"/>
                  </a:cubicBezTo>
                  <a:cubicBezTo>
                    <a:pt x="2885" y="20084"/>
                    <a:pt x="3636" y="19705"/>
                    <a:pt x="4387" y="18947"/>
                  </a:cubicBezTo>
                  <a:cubicBezTo>
                    <a:pt x="5138" y="18189"/>
                    <a:pt x="5889" y="17053"/>
                    <a:pt x="6630" y="16105"/>
                  </a:cubicBezTo>
                  <a:cubicBezTo>
                    <a:pt x="7371" y="15158"/>
                    <a:pt x="8102" y="14400"/>
                    <a:pt x="8844" y="13642"/>
                  </a:cubicBezTo>
                  <a:cubicBezTo>
                    <a:pt x="9585" y="12884"/>
                    <a:pt x="10336" y="12126"/>
                    <a:pt x="11087" y="11368"/>
                  </a:cubicBezTo>
                  <a:cubicBezTo>
                    <a:pt x="11838" y="10611"/>
                    <a:pt x="12588" y="9853"/>
                    <a:pt x="13369" y="8905"/>
                  </a:cubicBezTo>
                  <a:cubicBezTo>
                    <a:pt x="14150" y="7958"/>
                    <a:pt x="14960" y="6821"/>
                    <a:pt x="15741" y="5684"/>
                  </a:cubicBezTo>
                  <a:cubicBezTo>
                    <a:pt x="16521" y="4547"/>
                    <a:pt x="17272" y="3411"/>
                    <a:pt x="18033" y="2463"/>
                  </a:cubicBezTo>
                  <a:cubicBezTo>
                    <a:pt x="18794" y="1516"/>
                    <a:pt x="19565" y="758"/>
                    <a:pt x="20128" y="379"/>
                  </a:cubicBezTo>
                  <a:cubicBezTo>
                    <a:pt x="20691" y="0"/>
                    <a:pt x="21047" y="0"/>
                    <a:pt x="21274" y="0"/>
                  </a:cubicBezTo>
                  <a:cubicBezTo>
                    <a:pt x="21501" y="0"/>
                    <a:pt x="21600" y="0"/>
                    <a:pt x="21570" y="189"/>
                  </a:cubicBezTo>
                  <a:cubicBezTo>
                    <a:pt x="21541" y="379"/>
                    <a:pt x="21383" y="758"/>
                    <a:pt x="21136" y="1326"/>
                  </a:cubicBezTo>
                  <a:cubicBezTo>
                    <a:pt x="20889" y="1895"/>
                    <a:pt x="20553" y="2653"/>
                    <a:pt x="20217" y="3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e"/>
            <p:cNvSpPr/>
            <p:nvPr/>
          </p:nvSpPr>
          <p:spPr>
            <a:xfrm>
              <a:off x="3524249" y="1717393"/>
              <a:ext cx="1949451" cy="130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21472"/>
                  </a:moveTo>
                  <a:cubicBezTo>
                    <a:pt x="844" y="20078"/>
                    <a:pt x="1689" y="18685"/>
                    <a:pt x="2545" y="17466"/>
                  </a:cubicBezTo>
                  <a:cubicBezTo>
                    <a:pt x="3401" y="16246"/>
                    <a:pt x="4268" y="15201"/>
                    <a:pt x="5148" y="14156"/>
                  </a:cubicBezTo>
                  <a:cubicBezTo>
                    <a:pt x="6027" y="13111"/>
                    <a:pt x="6919" y="12066"/>
                    <a:pt x="7810" y="11020"/>
                  </a:cubicBezTo>
                  <a:cubicBezTo>
                    <a:pt x="8701" y="9975"/>
                    <a:pt x="9592" y="8930"/>
                    <a:pt x="10425" y="8233"/>
                  </a:cubicBezTo>
                  <a:cubicBezTo>
                    <a:pt x="11257" y="7537"/>
                    <a:pt x="12031" y="7188"/>
                    <a:pt x="12899" y="6666"/>
                  </a:cubicBezTo>
                  <a:cubicBezTo>
                    <a:pt x="13767" y="6143"/>
                    <a:pt x="14728" y="5446"/>
                    <a:pt x="15655" y="4575"/>
                  </a:cubicBezTo>
                  <a:cubicBezTo>
                    <a:pt x="16581" y="3704"/>
                    <a:pt x="17472" y="2659"/>
                    <a:pt x="18305" y="1788"/>
                  </a:cubicBezTo>
                  <a:cubicBezTo>
                    <a:pt x="19137" y="917"/>
                    <a:pt x="19911" y="220"/>
                    <a:pt x="20451" y="46"/>
                  </a:cubicBezTo>
                  <a:cubicBezTo>
                    <a:pt x="20990" y="-128"/>
                    <a:pt x="21295" y="220"/>
                    <a:pt x="21600" y="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4566658" y="2330875"/>
              <a:ext cx="195842" cy="651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31" fill="norm" stroke="1" extrusionOk="0">
                  <a:moveTo>
                    <a:pt x="21489" y="2712"/>
                  </a:moveTo>
                  <a:cubicBezTo>
                    <a:pt x="20792" y="2013"/>
                    <a:pt x="20095" y="1314"/>
                    <a:pt x="18586" y="860"/>
                  </a:cubicBezTo>
                  <a:cubicBezTo>
                    <a:pt x="17076" y="405"/>
                    <a:pt x="14754" y="196"/>
                    <a:pt x="13012" y="91"/>
                  </a:cubicBezTo>
                  <a:cubicBezTo>
                    <a:pt x="11270" y="-14"/>
                    <a:pt x="10108" y="-14"/>
                    <a:pt x="8947" y="21"/>
                  </a:cubicBezTo>
                  <a:cubicBezTo>
                    <a:pt x="7786" y="56"/>
                    <a:pt x="6624" y="126"/>
                    <a:pt x="5928" y="370"/>
                  </a:cubicBezTo>
                  <a:cubicBezTo>
                    <a:pt x="5231" y="615"/>
                    <a:pt x="4999" y="1035"/>
                    <a:pt x="6392" y="1838"/>
                  </a:cubicBezTo>
                  <a:cubicBezTo>
                    <a:pt x="7786" y="2642"/>
                    <a:pt x="10805" y="3831"/>
                    <a:pt x="12083" y="5264"/>
                  </a:cubicBezTo>
                  <a:cubicBezTo>
                    <a:pt x="13360" y="6697"/>
                    <a:pt x="12895" y="8374"/>
                    <a:pt x="11386" y="9598"/>
                  </a:cubicBezTo>
                  <a:cubicBezTo>
                    <a:pt x="9876" y="10821"/>
                    <a:pt x="7321" y="11590"/>
                    <a:pt x="5463" y="12009"/>
                  </a:cubicBezTo>
                  <a:cubicBezTo>
                    <a:pt x="3605" y="12429"/>
                    <a:pt x="2444" y="12499"/>
                    <a:pt x="2328" y="12429"/>
                  </a:cubicBezTo>
                  <a:cubicBezTo>
                    <a:pt x="2212" y="12359"/>
                    <a:pt x="3141" y="12149"/>
                    <a:pt x="3954" y="12184"/>
                  </a:cubicBezTo>
                  <a:cubicBezTo>
                    <a:pt x="4766" y="12219"/>
                    <a:pt x="5463" y="12499"/>
                    <a:pt x="5928" y="13093"/>
                  </a:cubicBezTo>
                  <a:cubicBezTo>
                    <a:pt x="6392" y="13687"/>
                    <a:pt x="6624" y="14596"/>
                    <a:pt x="5928" y="15679"/>
                  </a:cubicBezTo>
                  <a:cubicBezTo>
                    <a:pt x="5231" y="16763"/>
                    <a:pt x="3605" y="18021"/>
                    <a:pt x="2444" y="18860"/>
                  </a:cubicBezTo>
                  <a:cubicBezTo>
                    <a:pt x="1283" y="19699"/>
                    <a:pt x="586" y="20118"/>
                    <a:pt x="237" y="20503"/>
                  </a:cubicBezTo>
                  <a:cubicBezTo>
                    <a:pt x="-111" y="20887"/>
                    <a:pt x="-111" y="21236"/>
                    <a:pt x="470" y="21411"/>
                  </a:cubicBezTo>
                  <a:cubicBezTo>
                    <a:pt x="1050" y="21586"/>
                    <a:pt x="2212" y="21586"/>
                    <a:pt x="4999" y="21306"/>
                  </a:cubicBezTo>
                  <a:cubicBezTo>
                    <a:pt x="7786" y="21027"/>
                    <a:pt x="12199" y="20468"/>
                    <a:pt x="16612" y="199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4824649" y="2574042"/>
              <a:ext cx="243783" cy="31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0997" fill="norm" stroke="1" extrusionOk="0">
                  <a:moveTo>
                    <a:pt x="12303" y="2775"/>
                  </a:moveTo>
                  <a:cubicBezTo>
                    <a:pt x="11749" y="1800"/>
                    <a:pt x="11195" y="824"/>
                    <a:pt x="10457" y="337"/>
                  </a:cubicBezTo>
                  <a:cubicBezTo>
                    <a:pt x="9718" y="-151"/>
                    <a:pt x="8795" y="-151"/>
                    <a:pt x="7595" y="615"/>
                  </a:cubicBezTo>
                  <a:cubicBezTo>
                    <a:pt x="6395" y="1382"/>
                    <a:pt x="4918" y="2915"/>
                    <a:pt x="3534" y="4935"/>
                  </a:cubicBezTo>
                  <a:cubicBezTo>
                    <a:pt x="2149" y="6956"/>
                    <a:pt x="857" y="9464"/>
                    <a:pt x="303" y="12112"/>
                  </a:cubicBezTo>
                  <a:cubicBezTo>
                    <a:pt x="-251" y="14760"/>
                    <a:pt x="-66" y="17547"/>
                    <a:pt x="1041" y="19219"/>
                  </a:cubicBezTo>
                  <a:cubicBezTo>
                    <a:pt x="2149" y="20892"/>
                    <a:pt x="4180" y="21449"/>
                    <a:pt x="7318" y="20613"/>
                  </a:cubicBezTo>
                  <a:cubicBezTo>
                    <a:pt x="10457" y="19777"/>
                    <a:pt x="14703" y="17547"/>
                    <a:pt x="17380" y="14621"/>
                  </a:cubicBezTo>
                  <a:cubicBezTo>
                    <a:pt x="20057" y="11694"/>
                    <a:pt x="21164" y="8071"/>
                    <a:pt x="21257" y="5632"/>
                  </a:cubicBezTo>
                  <a:cubicBezTo>
                    <a:pt x="21349" y="3194"/>
                    <a:pt x="20426" y="1939"/>
                    <a:pt x="18949" y="1173"/>
                  </a:cubicBezTo>
                  <a:cubicBezTo>
                    <a:pt x="17472" y="406"/>
                    <a:pt x="15441" y="128"/>
                    <a:pt x="13503" y="894"/>
                  </a:cubicBezTo>
                  <a:cubicBezTo>
                    <a:pt x="11564" y="1661"/>
                    <a:pt x="9718" y="3472"/>
                    <a:pt x="9072" y="4657"/>
                  </a:cubicBezTo>
                  <a:cubicBezTo>
                    <a:pt x="8426" y="5841"/>
                    <a:pt x="8980" y="6399"/>
                    <a:pt x="9534" y="6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6" name="Line"/>
            <p:cNvSpPr/>
            <p:nvPr/>
          </p:nvSpPr>
          <p:spPr>
            <a:xfrm>
              <a:off x="5080000" y="2895600"/>
              <a:ext cx="7620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5504227" y="2514600"/>
              <a:ext cx="13923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500"/>
                    <a:pt x="-1303" y="9000"/>
                    <a:pt x="240" y="12600"/>
                  </a:cubicBezTo>
                  <a:cubicBezTo>
                    <a:pt x="1783" y="16200"/>
                    <a:pt x="11040" y="18900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8" name="Line"/>
            <p:cNvSpPr/>
            <p:nvPr/>
          </p:nvSpPr>
          <p:spPr>
            <a:xfrm>
              <a:off x="5607049" y="2774950"/>
              <a:ext cx="952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20" y="6000"/>
                    <a:pt x="11040" y="12000"/>
                    <a:pt x="7440" y="15600"/>
                  </a:cubicBezTo>
                  <a:cubicBezTo>
                    <a:pt x="3840" y="19200"/>
                    <a:pt x="192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9" name="Line"/>
            <p:cNvSpPr/>
            <p:nvPr/>
          </p:nvSpPr>
          <p:spPr>
            <a:xfrm>
              <a:off x="5949950" y="2851149"/>
              <a:ext cx="1016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0" name="Line"/>
            <p:cNvSpPr/>
            <p:nvPr/>
          </p:nvSpPr>
          <p:spPr>
            <a:xfrm>
              <a:off x="6223000" y="2863850"/>
              <a:ext cx="1333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14400"/>
                    <a:pt x="10971" y="7200"/>
                    <a:pt x="14571" y="3600"/>
                  </a:cubicBezTo>
                  <a:cubicBezTo>
                    <a:pt x="18171" y="0"/>
                    <a:pt x="1988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1" name="Line"/>
            <p:cNvSpPr/>
            <p:nvPr/>
          </p:nvSpPr>
          <p:spPr>
            <a:xfrm>
              <a:off x="6559550" y="2863850"/>
              <a:ext cx="55442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600" fill="norm" stroke="1" extrusionOk="0">
                  <a:moveTo>
                    <a:pt x="0" y="0"/>
                  </a:moveTo>
                  <a:cubicBezTo>
                    <a:pt x="4000" y="480"/>
                    <a:pt x="8000" y="960"/>
                    <a:pt x="12000" y="1200"/>
                  </a:cubicBezTo>
                  <a:cubicBezTo>
                    <a:pt x="16000" y="1440"/>
                    <a:pt x="20000" y="1440"/>
                    <a:pt x="20800" y="3840"/>
                  </a:cubicBezTo>
                  <a:cubicBezTo>
                    <a:pt x="21600" y="6240"/>
                    <a:pt x="19200" y="11040"/>
                    <a:pt x="15600" y="14400"/>
                  </a:cubicBezTo>
                  <a:cubicBezTo>
                    <a:pt x="12000" y="17760"/>
                    <a:pt x="7200" y="19680"/>
                    <a:pt x="2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2" name="Line"/>
            <p:cNvSpPr/>
            <p:nvPr/>
          </p:nvSpPr>
          <p:spPr>
            <a:xfrm>
              <a:off x="6965950" y="2598799"/>
              <a:ext cx="185282" cy="24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182" fill="norm" stroke="1" extrusionOk="0">
                  <a:moveTo>
                    <a:pt x="0" y="6559"/>
                  </a:moveTo>
                  <a:cubicBezTo>
                    <a:pt x="491" y="10841"/>
                    <a:pt x="982" y="15124"/>
                    <a:pt x="1105" y="17731"/>
                  </a:cubicBezTo>
                  <a:cubicBezTo>
                    <a:pt x="1227" y="20338"/>
                    <a:pt x="982" y="21269"/>
                    <a:pt x="736" y="21176"/>
                  </a:cubicBezTo>
                  <a:cubicBezTo>
                    <a:pt x="491" y="21083"/>
                    <a:pt x="245" y="19966"/>
                    <a:pt x="736" y="16893"/>
                  </a:cubicBezTo>
                  <a:cubicBezTo>
                    <a:pt x="1227" y="13821"/>
                    <a:pt x="2455" y="8793"/>
                    <a:pt x="4295" y="5535"/>
                  </a:cubicBezTo>
                  <a:cubicBezTo>
                    <a:pt x="6136" y="2276"/>
                    <a:pt x="8591" y="786"/>
                    <a:pt x="11045" y="228"/>
                  </a:cubicBezTo>
                  <a:cubicBezTo>
                    <a:pt x="13500" y="-331"/>
                    <a:pt x="15955" y="41"/>
                    <a:pt x="17918" y="2462"/>
                  </a:cubicBezTo>
                  <a:cubicBezTo>
                    <a:pt x="19882" y="4883"/>
                    <a:pt x="21355" y="9352"/>
                    <a:pt x="21477" y="12517"/>
                  </a:cubicBezTo>
                  <a:cubicBezTo>
                    <a:pt x="21600" y="15683"/>
                    <a:pt x="20373" y="17545"/>
                    <a:pt x="19145" y="19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3" name="Line"/>
            <p:cNvSpPr/>
            <p:nvPr/>
          </p:nvSpPr>
          <p:spPr>
            <a:xfrm>
              <a:off x="7302500" y="2350205"/>
              <a:ext cx="143934" cy="507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12388" y="239"/>
                  </a:moveTo>
                  <a:cubicBezTo>
                    <a:pt x="13976" y="59"/>
                    <a:pt x="15565" y="-120"/>
                    <a:pt x="17471" y="104"/>
                  </a:cubicBezTo>
                  <a:cubicBezTo>
                    <a:pt x="19376" y="328"/>
                    <a:pt x="21600" y="956"/>
                    <a:pt x="21600" y="1986"/>
                  </a:cubicBezTo>
                  <a:cubicBezTo>
                    <a:pt x="21600" y="3017"/>
                    <a:pt x="19376" y="4451"/>
                    <a:pt x="16835" y="5751"/>
                  </a:cubicBezTo>
                  <a:cubicBezTo>
                    <a:pt x="14294" y="7050"/>
                    <a:pt x="11435" y="8215"/>
                    <a:pt x="10165" y="9336"/>
                  </a:cubicBezTo>
                  <a:cubicBezTo>
                    <a:pt x="8894" y="10456"/>
                    <a:pt x="9212" y="11531"/>
                    <a:pt x="10482" y="12965"/>
                  </a:cubicBezTo>
                  <a:cubicBezTo>
                    <a:pt x="11753" y="14400"/>
                    <a:pt x="13976" y="16192"/>
                    <a:pt x="14453" y="17492"/>
                  </a:cubicBezTo>
                  <a:cubicBezTo>
                    <a:pt x="14929" y="18791"/>
                    <a:pt x="13659" y="19598"/>
                    <a:pt x="10959" y="20180"/>
                  </a:cubicBezTo>
                  <a:cubicBezTo>
                    <a:pt x="8259" y="20763"/>
                    <a:pt x="4129" y="21121"/>
                    <a:pt x="0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0" y="3511550"/>
              <a:ext cx="9874250" cy="169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670"/>
                  </a:moveTo>
                  <a:cubicBezTo>
                    <a:pt x="139" y="7020"/>
                    <a:pt x="278" y="8370"/>
                    <a:pt x="421" y="9180"/>
                  </a:cubicBezTo>
                  <a:cubicBezTo>
                    <a:pt x="565" y="9990"/>
                    <a:pt x="713" y="10260"/>
                    <a:pt x="884" y="10530"/>
                  </a:cubicBezTo>
                  <a:cubicBezTo>
                    <a:pt x="1056" y="10800"/>
                    <a:pt x="1250" y="11070"/>
                    <a:pt x="1421" y="11070"/>
                  </a:cubicBezTo>
                  <a:cubicBezTo>
                    <a:pt x="1593" y="11070"/>
                    <a:pt x="1741" y="10800"/>
                    <a:pt x="1901" y="10530"/>
                  </a:cubicBezTo>
                  <a:cubicBezTo>
                    <a:pt x="2060" y="10260"/>
                    <a:pt x="2232" y="9990"/>
                    <a:pt x="2415" y="9855"/>
                  </a:cubicBezTo>
                  <a:cubicBezTo>
                    <a:pt x="2598" y="9720"/>
                    <a:pt x="2792" y="9720"/>
                    <a:pt x="2961" y="9720"/>
                  </a:cubicBezTo>
                  <a:cubicBezTo>
                    <a:pt x="3130" y="9720"/>
                    <a:pt x="3274" y="9720"/>
                    <a:pt x="3422" y="9720"/>
                  </a:cubicBezTo>
                  <a:cubicBezTo>
                    <a:pt x="3570" y="9720"/>
                    <a:pt x="3723" y="9720"/>
                    <a:pt x="3882" y="9720"/>
                  </a:cubicBezTo>
                  <a:cubicBezTo>
                    <a:pt x="4042" y="9720"/>
                    <a:pt x="4209" y="9720"/>
                    <a:pt x="4378" y="9720"/>
                  </a:cubicBezTo>
                  <a:cubicBezTo>
                    <a:pt x="4547" y="9720"/>
                    <a:pt x="4718" y="9720"/>
                    <a:pt x="4892" y="9720"/>
                  </a:cubicBezTo>
                  <a:cubicBezTo>
                    <a:pt x="5065" y="9720"/>
                    <a:pt x="5241" y="9720"/>
                    <a:pt x="5427" y="9585"/>
                  </a:cubicBezTo>
                  <a:cubicBezTo>
                    <a:pt x="5612" y="9450"/>
                    <a:pt x="5806" y="9180"/>
                    <a:pt x="6001" y="9045"/>
                  </a:cubicBezTo>
                  <a:cubicBezTo>
                    <a:pt x="6195" y="8910"/>
                    <a:pt x="6390" y="8910"/>
                    <a:pt x="6547" y="8910"/>
                  </a:cubicBezTo>
                  <a:cubicBezTo>
                    <a:pt x="6705" y="8910"/>
                    <a:pt x="6825" y="8910"/>
                    <a:pt x="6934" y="8775"/>
                  </a:cubicBezTo>
                  <a:cubicBezTo>
                    <a:pt x="7043" y="8640"/>
                    <a:pt x="7140" y="8370"/>
                    <a:pt x="7246" y="8235"/>
                  </a:cubicBezTo>
                  <a:cubicBezTo>
                    <a:pt x="7353" y="8100"/>
                    <a:pt x="7469" y="8100"/>
                    <a:pt x="7582" y="7965"/>
                  </a:cubicBezTo>
                  <a:cubicBezTo>
                    <a:pt x="7695" y="7830"/>
                    <a:pt x="7807" y="7560"/>
                    <a:pt x="7918" y="7425"/>
                  </a:cubicBezTo>
                  <a:cubicBezTo>
                    <a:pt x="8029" y="7290"/>
                    <a:pt x="8140" y="7290"/>
                    <a:pt x="8253" y="7155"/>
                  </a:cubicBezTo>
                  <a:cubicBezTo>
                    <a:pt x="8367" y="7020"/>
                    <a:pt x="8483" y="6750"/>
                    <a:pt x="8608" y="6480"/>
                  </a:cubicBezTo>
                  <a:cubicBezTo>
                    <a:pt x="8733" y="6210"/>
                    <a:pt x="8867" y="5940"/>
                    <a:pt x="8983" y="5805"/>
                  </a:cubicBezTo>
                  <a:cubicBezTo>
                    <a:pt x="9098" y="5670"/>
                    <a:pt x="9196" y="5670"/>
                    <a:pt x="9309" y="5535"/>
                  </a:cubicBezTo>
                  <a:cubicBezTo>
                    <a:pt x="9423" y="5400"/>
                    <a:pt x="9552" y="5130"/>
                    <a:pt x="9684" y="4860"/>
                  </a:cubicBezTo>
                  <a:cubicBezTo>
                    <a:pt x="9816" y="4590"/>
                    <a:pt x="9950" y="4320"/>
                    <a:pt x="10082" y="4050"/>
                  </a:cubicBezTo>
                  <a:cubicBezTo>
                    <a:pt x="10214" y="3780"/>
                    <a:pt x="10344" y="3510"/>
                    <a:pt x="10460" y="3240"/>
                  </a:cubicBezTo>
                  <a:cubicBezTo>
                    <a:pt x="10575" y="2970"/>
                    <a:pt x="10677" y="2700"/>
                    <a:pt x="10802" y="2430"/>
                  </a:cubicBezTo>
                  <a:cubicBezTo>
                    <a:pt x="10927" y="2160"/>
                    <a:pt x="11075" y="1890"/>
                    <a:pt x="11277" y="1620"/>
                  </a:cubicBezTo>
                  <a:cubicBezTo>
                    <a:pt x="11478" y="1350"/>
                    <a:pt x="11733" y="1080"/>
                    <a:pt x="11930" y="810"/>
                  </a:cubicBezTo>
                  <a:cubicBezTo>
                    <a:pt x="12127" y="540"/>
                    <a:pt x="12265" y="270"/>
                    <a:pt x="12409" y="135"/>
                  </a:cubicBezTo>
                  <a:cubicBezTo>
                    <a:pt x="12553" y="0"/>
                    <a:pt x="12701" y="0"/>
                    <a:pt x="12844" y="0"/>
                  </a:cubicBezTo>
                  <a:cubicBezTo>
                    <a:pt x="12988" y="0"/>
                    <a:pt x="13127" y="0"/>
                    <a:pt x="13268" y="0"/>
                  </a:cubicBezTo>
                  <a:cubicBezTo>
                    <a:pt x="13409" y="0"/>
                    <a:pt x="13553" y="0"/>
                    <a:pt x="13692" y="0"/>
                  </a:cubicBezTo>
                  <a:cubicBezTo>
                    <a:pt x="13830" y="0"/>
                    <a:pt x="13965" y="0"/>
                    <a:pt x="14106" y="270"/>
                  </a:cubicBezTo>
                  <a:cubicBezTo>
                    <a:pt x="14247" y="540"/>
                    <a:pt x="14395" y="1080"/>
                    <a:pt x="14539" y="1620"/>
                  </a:cubicBezTo>
                  <a:cubicBezTo>
                    <a:pt x="14682" y="2160"/>
                    <a:pt x="14821" y="2700"/>
                    <a:pt x="14960" y="3240"/>
                  </a:cubicBezTo>
                  <a:cubicBezTo>
                    <a:pt x="15099" y="3780"/>
                    <a:pt x="15238" y="4320"/>
                    <a:pt x="15372" y="4860"/>
                  </a:cubicBezTo>
                  <a:cubicBezTo>
                    <a:pt x="15507" y="5400"/>
                    <a:pt x="15636" y="5940"/>
                    <a:pt x="15773" y="6480"/>
                  </a:cubicBezTo>
                  <a:cubicBezTo>
                    <a:pt x="15909" y="7020"/>
                    <a:pt x="16053" y="7560"/>
                    <a:pt x="16252" y="8370"/>
                  </a:cubicBezTo>
                  <a:cubicBezTo>
                    <a:pt x="16451" y="9180"/>
                    <a:pt x="16706" y="10260"/>
                    <a:pt x="16900" y="11070"/>
                  </a:cubicBezTo>
                  <a:cubicBezTo>
                    <a:pt x="17095" y="11880"/>
                    <a:pt x="17229" y="12420"/>
                    <a:pt x="17354" y="12960"/>
                  </a:cubicBezTo>
                  <a:cubicBezTo>
                    <a:pt x="17479" y="13500"/>
                    <a:pt x="17595" y="14040"/>
                    <a:pt x="17720" y="14580"/>
                  </a:cubicBezTo>
                  <a:cubicBezTo>
                    <a:pt x="17845" y="15120"/>
                    <a:pt x="17979" y="15660"/>
                    <a:pt x="18104" y="16200"/>
                  </a:cubicBezTo>
                  <a:cubicBezTo>
                    <a:pt x="18229" y="16740"/>
                    <a:pt x="18345" y="17280"/>
                    <a:pt x="18451" y="17685"/>
                  </a:cubicBezTo>
                  <a:cubicBezTo>
                    <a:pt x="18558" y="18090"/>
                    <a:pt x="18655" y="18360"/>
                    <a:pt x="18759" y="18630"/>
                  </a:cubicBezTo>
                  <a:cubicBezTo>
                    <a:pt x="18864" y="18900"/>
                    <a:pt x="18975" y="19170"/>
                    <a:pt x="19178" y="19575"/>
                  </a:cubicBezTo>
                  <a:cubicBezTo>
                    <a:pt x="19382" y="19980"/>
                    <a:pt x="19678" y="20520"/>
                    <a:pt x="19917" y="20925"/>
                  </a:cubicBezTo>
                  <a:cubicBezTo>
                    <a:pt x="20155" y="21330"/>
                    <a:pt x="20336" y="21600"/>
                    <a:pt x="20540" y="21600"/>
                  </a:cubicBezTo>
                  <a:cubicBezTo>
                    <a:pt x="20743" y="21600"/>
                    <a:pt x="20970" y="21330"/>
                    <a:pt x="21151" y="20925"/>
                  </a:cubicBezTo>
                  <a:cubicBezTo>
                    <a:pt x="21331" y="20520"/>
                    <a:pt x="21466" y="19980"/>
                    <a:pt x="2160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565150" y="4094500"/>
              <a:ext cx="145557" cy="661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418" fill="norm" stroke="1" extrusionOk="0">
                  <a:moveTo>
                    <a:pt x="2777" y="5800"/>
                  </a:moveTo>
                  <a:cubicBezTo>
                    <a:pt x="1851" y="6074"/>
                    <a:pt x="926" y="6349"/>
                    <a:pt x="771" y="7172"/>
                  </a:cubicBezTo>
                  <a:cubicBezTo>
                    <a:pt x="617" y="7994"/>
                    <a:pt x="1234" y="9366"/>
                    <a:pt x="1851" y="11114"/>
                  </a:cubicBezTo>
                  <a:cubicBezTo>
                    <a:pt x="2469" y="12863"/>
                    <a:pt x="3086" y="14989"/>
                    <a:pt x="3549" y="16566"/>
                  </a:cubicBezTo>
                  <a:cubicBezTo>
                    <a:pt x="4011" y="18143"/>
                    <a:pt x="4320" y="19172"/>
                    <a:pt x="4629" y="19960"/>
                  </a:cubicBezTo>
                  <a:cubicBezTo>
                    <a:pt x="4937" y="20749"/>
                    <a:pt x="5246" y="21297"/>
                    <a:pt x="5400" y="21400"/>
                  </a:cubicBezTo>
                  <a:cubicBezTo>
                    <a:pt x="5554" y="21503"/>
                    <a:pt x="5554" y="21160"/>
                    <a:pt x="5091" y="19857"/>
                  </a:cubicBezTo>
                  <a:cubicBezTo>
                    <a:pt x="4629" y="18554"/>
                    <a:pt x="3703" y="16292"/>
                    <a:pt x="3086" y="13926"/>
                  </a:cubicBezTo>
                  <a:cubicBezTo>
                    <a:pt x="2469" y="11560"/>
                    <a:pt x="2160" y="9092"/>
                    <a:pt x="2314" y="6966"/>
                  </a:cubicBezTo>
                  <a:cubicBezTo>
                    <a:pt x="2469" y="4840"/>
                    <a:pt x="3086" y="3057"/>
                    <a:pt x="3703" y="1960"/>
                  </a:cubicBezTo>
                  <a:cubicBezTo>
                    <a:pt x="4320" y="863"/>
                    <a:pt x="4937" y="452"/>
                    <a:pt x="6017" y="212"/>
                  </a:cubicBezTo>
                  <a:cubicBezTo>
                    <a:pt x="7097" y="-28"/>
                    <a:pt x="8640" y="-97"/>
                    <a:pt x="10800" y="177"/>
                  </a:cubicBezTo>
                  <a:cubicBezTo>
                    <a:pt x="12960" y="452"/>
                    <a:pt x="15737" y="1069"/>
                    <a:pt x="17897" y="2269"/>
                  </a:cubicBezTo>
                  <a:cubicBezTo>
                    <a:pt x="20057" y="3469"/>
                    <a:pt x="21600" y="5252"/>
                    <a:pt x="21137" y="6486"/>
                  </a:cubicBezTo>
                  <a:cubicBezTo>
                    <a:pt x="20674" y="7720"/>
                    <a:pt x="18206" y="8406"/>
                    <a:pt x="14811" y="8783"/>
                  </a:cubicBezTo>
                  <a:cubicBezTo>
                    <a:pt x="11417" y="9160"/>
                    <a:pt x="7097" y="9229"/>
                    <a:pt x="4474" y="9023"/>
                  </a:cubicBezTo>
                  <a:cubicBezTo>
                    <a:pt x="1851" y="8817"/>
                    <a:pt x="926" y="8337"/>
                    <a:pt x="0" y="7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749941" y="4092487"/>
              <a:ext cx="183509" cy="19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291" fill="norm" stroke="1" extrusionOk="0">
                  <a:moveTo>
                    <a:pt x="670" y="3145"/>
                  </a:moveTo>
                  <a:cubicBezTo>
                    <a:pt x="1166" y="6628"/>
                    <a:pt x="1663" y="10112"/>
                    <a:pt x="1911" y="12783"/>
                  </a:cubicBezTo>
                  <a:cubicBezTo>
                    <a:pt x="2159" y="15454"/>
                    <a:pt x="2159" y="17312"/>
                    <a:pt x="2159" y="18822"/>
                  </a:cubicBezTo>
                  <a:cubicBezTo>
                    <a:pt x="2159" y="20332"/>
                    <a:pt x="2159" y="21493"/>
                    <a:pt x="1787" y="21261"/>
                  </a:cubicBezTo>
                  <a:cubicBezTo>
                    <a:pt x="1415" y="21028"/>
                    <a:pt x="670" y="19403"/>
                    <a:pt x="297" y="16848"/>
                  </a:cubicBezTo>
                  <a:cubicBezTo>
                    <a:pt x="-75" y="14293"/>
                    <a:pt x="-75" y="10809"/>
                    <a:pt x="173" y="8487"/>
                  </a:cubicBezTo>
                  <a:cubicBezTo>
                    <a:pt x="422" y="6164"/>
                    <a:pt x="918" y="5003"/>
                    <a:pt x="1787" y="4422"/>
                  </a:cubicBezTo>
                  <a:cubicBezTo>
                    <a:pt x="2656" y="3841"/>
                    <a:pt x="3897" y="3841"/>
                    <a:pt x="5015" y="5235"/>
                  </a:cubicBezTo>
                  <a:cubicBezTo>
                    <a:pt x="6132" y="6628"/>
                    <a:pt x="7125" y="9416"/>
                    <a:pt x="7746" y="11390"/>
                  </a:cubicBezTo>
                  <a:cubicBezTo>
                    <a:pt x="8366" y="13364"/>
                    <a:pt x="8615" y="14525"/>
                    <a:pt x="8739" y="15687"/>
                  </a:cubicBezTo>
                  <a:cubicBezTo>
                    <a:pt x="8863" y="16848"/>
                    <a:pt x="8863" y="18009"/>
                    <a:pt x="8987" y="17893"/>
                  </a:cubicBezTo>
                  <a:cubicBezTo>
                    <a:pt x="9111" y="17777"/>
                    <a:pt x="9359" y="16383"/>
                    <a:pt x="10353" y="13596"/>
                  </a:cubicBezTo>
                  <a:cubicBezTo>
                    <a:pt x="11346" y="10809"/>
                    <a:pt x="13084" y="6628"/>
                    <a:pt x="14573" y="3958"/>
                  </a:cubicBezTo>
                  <a:cubicBezTo>
                    <a:pt x="16063" y="1287"/>
                    <a:pt x="17304" y="125"/>
                    <a:pt x="18297" y="9"/>
                  </a:cubicBezTo>
                  <a:cubicBezTo>
                    <a:pt x="19291" y="-107"/>
                    <a:pt x="20035" y="822"/>
                    <a:pt x="20532" y="3493"/>
                  </a:cubicBezTo>
                  <a:cubicBezTo>
                    <a:pt x="21028" y="6164"/>
                    <a:pt x="21277" y="10577"/>
                    <a:pt x="21525" y="14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1037404" y="3833122"/>
              <a:ext cx="118297" cy="51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429" fill="norm" stroke="1" extrusionOk="0">
                  <a:moveTo>
                    <a:pt x="21178" y="3296"/>
                  </a:moveTo>
                  <a:cubicBezTo>
                    <a:pt x="21178" y="2496"/>
                    <a:pt x="21178" y="1696"/>
                    <a:pt x="19283" y="1029"/>
                  </a:cubicBezTo>
                  <a:cubicBezTo>
                    <a:pt x="17389" y="362"/>
                    <a:pt x="13599" y="-171"/>
                    <a:pt x="10378" y="51"/>
                  </a:cubicBezTo>
                  <a:cubicBezTo>
                    <a:pt x="7157" y="273"/>
                    <a:pt x="4504" y="1251"/>
                    <a:pt x="2610" y="3073"/>
                  </a:cubicBezTo>
                  <a:cubicBezTo>
                    <a:pt x="715" y="4896"/>
                    <a:pt x="-422" y="7562"/>
                    <a:pt x="146" y="10007"/>
                  </a:cubicBezTo>
                  <a:cubicBezTo>
                    <a:pt x="715" y="12451"/>
                    <a:pt x="2989" y="14673"/>
                    <a:pt x="4504" y="16362"/>
                  </a:cubicBezTo>
                  <a:cubicBezTo>
                    <a:pt x="6020" y="18051"/>
                    <a:pt x="6778" y="19207"/>
                    <a:pt x="6399" y="19962"/>
                  </a:cubicBezTo>
                  <a:cubicBezTo>
                    <a:pt x="6020" y="20718"/>
                    <a:pt x="4504" y="21073"/>
                    <a:pt x="2989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958850" y="4127499"/>
              <a:ext cx="1714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7" y="19029"/>
                    <a:pt x="533" y="16457"/>
                    <a:pt x="4133" y="12857"/>
                  </a:cubicBezTo>
                  <a:cubicBezTo>
                    <a:pt x="7733" y="9257"/>
                    <a:pt x="14667" y="46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1200150" y="4108450"/>
              <a:ext cx="63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1193800" y="4254500"/>
              <a:ext cx="254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1" name="Line"/>
            <p:cNvSpPr/>
            <p:nvPr/>
          </p:nvSpPr>
          <p:spPr>
            <a:xfrm>
              <a:off x="2571750" y="3982629"/>
              <a:ext cx="182269" cy="723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536" fill="norm" stroke="1" extrusionOk="0">
                  <a:moveTo>
                    <a:pt x="736" y="4877"/>
                  </a:moveTo>
                  <a:cubicBezTo>
                    <a:pt x="491" y="7144"/>
                    <a:pt x="245" y="9411"/>
                    <a:pt x="491" y="11710"/>
                  </a:cubicBezTo>
                  <a:cubicBezTo>
                    <a:pt x="736" y="14008"/>
                    <a:pt x="1473" y="16338"/>
                    <a:pt x="2086" y="17881"/>
                  </a:cubicBezTo>
                  <a:cubicBezTo>
                    <a:pt x="2700" y="19424"/>
                    <a:pt x="3191" y="20180"/>
                    <a:pt x="3559" y="20715"/>
                  </a:cubicBezTo>
                  <a:cubicBezTo>
                    <a:pt x="3927" y="21250"/>
                    <a:pt x="4173" y="21565"/>
                    <a:pt x="4295" y="21534"/>
                  </a:cubicBezTo>
                  <a:cubicBezTo>
                    <a:pt x="4418" y="21502"/>
                    <a:pt x="4418" y="21124"/>
                    <a:pt x="4050" y="19896"/>
                  </a:cubicBezTo>
                  <a:cubicBezTo>
                    <a:pt x="3682" y="18668"/>
                    <a:pt x="2945" y="16590"/>
                    <a:pt x="2332" y="14386"/>
                  </a:cubicBezTo>
                  <a:cubicBezTo>
                    <a:pt x="1718" y="12182"/>
                    <a:pt x="1227" y="9852"/>
                    <a:pt x="1350" y="7868"/>
                  </a:cubicBezTo>
                  <a:cubicBezTo>
                    <a:pt x="1473" y="5885"/>
                    <a:pt x="2209" y="4247"/>
                    <a:pt x="3068" y="3114"/>
                  </a:cubicBezTo>
                  <a:cubicBezTo>
                    <a:pt x="3927" y="1980"/>
                    <a:pt x="4909" y="1350"/>
                    <a:pt x="5891" y="910"/>
                  </a:cubicBezTo>
                  <a:cubicBezTo>
                    <a:pt x="6873" y="469"/>
                    <a:pt x="7855" y="217"/>
                    <a:pt x="9082" y="91"/>
                  </a:cubicBezTo>
                  <a:cubicBezTo>
                    <a:pt x="10309" y="-35"/>
                    <a:pt x="11782" y="-35"/>
                    <a:pt x="12886" y="122"/>
                  </a:cubicBezTo>
                  <a:cubicBezTo>
                    <a:pt x="13991" y="280"/>
                    <a:pt x="14727" y="595"/>
                    <a:pt x="16200" y="1539"/>
                  </a:cubicBezTo>
                  <a:cubicBezTo>
                    <a:pt x="17673" y="2484"/>
                    <a:pt x="19882" y="4058"/>
                    <a:pt x="20741" y="5318"/>
                  </a:cubicBezTo>
                  <a:cubicBezTo>
                    <a:pt x="21600" y="6577"/>
                    <a:pt x="21109" y="7522"/>
                    <a:pt x="18777" y="8215"/>
                  </a:cubicBezTo>
                  <a:cubicBezTo>
                    <a:pt x="16445" y="8907"/>
                    <a:pt x="12273" y="9348"/>
                    <a:pt x="8836" y="9443"/>
                  </a:cubicBezTo>
                  <a:cubicBezTo>
                    <a:pt x="5400" y="9537"/>
                    <a:pt x="2700" y="9285"/>
                    <a:pt x="0" y="90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2781300" y="4267200"/>
              <a:ext cx="139700" cy="19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0"/>
                  </a:moveTo>
                  <a:cubicBezTo>
                    <a:pt x="4909" y="5165"/>
                    <a:pt x="9818" y="10330"/>
                    <a:pt x="12927" y="13383"/>
                  </a:cubicBezTo>
                  <a:cubicBezTo>
                    <a:pt x="16036" y="16435"/>
                    <a:pt x="17345" y="17374"/>
                    <a:pt x="18491" y="18430"/>
                  </a:cubicBezTo>
                  <a:cubicBezTo>
                    <a:pt x="19636" y="19487"/>
                    <a:pt x="20618" y="20661"/>
                    <a:pt x="21109" y="21130"/>
                  </a:cubicBezTo>
                  <a:cubicBezTo>
                    <a:pt x="21600" y="21600"/>
                    <a:pt x="21600" y="21365"/>
                    <a:pt x="21600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2806160" y="4235449"/>
              <a:ext cx="114840" cy="267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352" fill="norm" stroke="1" extrusionOk="0">
                  <a:moveTo>
                    <a:pt x="21307" y="0"/>
                  </a:moveTo>
                  <a:cubicBezTo>
                    <a:pt x="16987" y="3712"/>
                    <a:pt x="12667" y="7425"/>
                    <a:pt x="9329" y="10462"/>
                  </a:cubicBezTo>
                  <a:cubicBezTo>
                    <a:pt x="5991" y="13500"/>
                    <a:pt x="3634" y="15862"/>
                    <a:pt x="2063" y="17719"/>
                  </a:cubicBezTo>
                  <a:cubicBezTo>
                    <a:pt x="492" y="19575"/>
                    <a:pt x="-293" y="20925"/>
                    <a:pt x="100" y="21262"/>
                  </a:cubicBezTo>
                  <a:cubicBezTo>
                    <a:pt x="492" y="21600"/>
                    <a:pt x="2063" y="20925"/>
                    <a:pt x="3634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2992009" y="4016738"/>
              <a:ext cx="132192" cy="36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23" fill="norm" stroke="1" extrusionOk="0">
                  <a:moveTo>
                    <a:pt x="21412" y="921"/>
                  </a:moveTo>
                  <a:cubicBezTo>
                    <a:pt x="20041" y="544"/>
                    <a:pt x="18669" y="167"/>
                    <a:pt x="17126" y="42"/>
                  </a:cubicBezTo>
                  <a:cubicBezTo>
                    <a:pt x="15583" y="-84"/>
                    <a:pt x="13869" y="42"/>
                    <a:pt x="12155" y="921"/>
                  </a:cubicBezTo>
                  <a:cubicBezTo>
                    <a:pt x="10441" y="1800"/>
                    <a:pt x="8726" y="3432"/>
                    <a:pt x="6669" y="6321"/>
                  </a:cubicBezTo>
                  <a:cubicBezTo>
                    <a:pt x="4612" y="9209"/>
                    <a:pt x="2212" y="13353"/>
                    <a:pt x="1012" y="15865"/>
                  </a:cubicBezTo>
                  <a:cubicBezTo>
                    <a:pt x="-188" y="18376"/>
                    <a:pt x="-188" y="19256"/>
                    <a:pt x="326" y="19946"/>
                  </a:cubicBezTo>
                  <a:cubicBezTo>
                    <a:pt x="841" y="20637"/>
                    <a:pt x="1869" y="21139"/>
                    <a:pt x="3241" y="21328"/>
                  </a:cubicBezTo>
                  <a:cubicBezTo>
                    <a:pt x="4612" y="21516"/>
                    <a:pt x="6326" y="21390"/>
                    <a:pt x="8041" y="21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3340100" y="4013200"/>
              <a:ext cx="108853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600" fill="norm" stroke="1" extrusionOk="0">
                  <a:moveTo>
                    <a:pt x="2400" y="0"/>
                  </a:moveTo>
                  <a:cubicBezTo>
                    <a:pt x="8000" y="2090"/>
                    <a:pt x="13600" y="4181"/>
                    <a:pt x="17000" y="6677"/>
                  </a:cubicBezTo>
                  <a:cubicBezTo>
                    <a:pt x="20400" y="9174"/>
                    <a:pt x="21600" y="12077"/>
                    <a:pt x="19600" y="14516"/>
                  </a:cubicBezTo>
                  <a:cubicBezTo>
                    <a:pt x="17600" y="16955"/>
                    <a:pt x="12400" y="18929"/>
                    <a:pt x="8600" y="20032"/>
                  </a:cubicBezTo>
                  <a:cubicBezTo>
                    <a:pt x="4800" y="21135"/>
                    <a:pt x="2400" y="213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3200400" y="4165600"/>
              <a:ext cx="127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3175000" y="4034366"/>
              <a:ext cx="39227" cy="1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21600"/>
                  </a:moveTo>
                  <a:cubicBezTo>
                    <a:pt x="17280" y="10800"/>
                    <a:pt x="21600" y="0"/>
                    <a:pt x="19440" y="0"/>
                  </a:cubicBezTo>
                  <a:cubicBezTo>
                    <a:pt x="17280" y="0"/>
                    <a:pt x="8640" y="1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3797300" y="4229100"/>
              <a:ext cx="1778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3873500" y="4356099"/>
              <a:ext cx="952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4347633" y="3867277"/>
              <a:ext cx="158040" cy="53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425" fill="norm" stroke="1" extrusionOk="0">
                  <a:moveTo>
                    <a:pt x="5400" y="8126"/>
                  </a:moveTo>
                  <a:cubicBezTo>
                    <a:pt x="3979" y="8380"/>
                    <a:pt x="2558" y="8634"/>
                    <a:pt x="1847" y="9270"/>
                  </a:cubicBezTo>
                  <a:cubicBezTo>
                    <a:pt x="1137" y="9905"/>
                    <a:pt x="1137" y="10921"/>
                    <a:pt x="1563" y="12658"/>
                  </a:cubicBezTo>
                  <a:cubicBezTo>
                    <a:pt x="1989" y="14394"/>
                    <a:pt x="2842" y="16851"/>
                    <a:pt x="3268" y="18291"/>
                  </a:cubicBezTo>
                  <a:cubicBezTo>
                    <a:pt x="3695" y="19731"/>
                    <a:pt x="3695" y="20154"/>
                    <a:pt x="3695" y="20578"/>
                  </a:cubicBezTo>
                  <a:cubicBezTo>
                    <a:pt x="3695" y="21001"/>
                    <a:pt x="3695" y="21425"/>
                    <a:pt x="3695" y="21425"/>
                  </a:cubicBezTo>
                  <a:cubicBezTo>
                    <a:pt x="3695" y="21425"/>
                    <a:pt x="3695" y="21001"/>
                    <a:pt x="3411" y="19350"/>
                  </a:cubicBezTo>
                  <a:cubicBezTo>
                    <a:pt x="3126" y="17698"/>
                    <a:pt x="2558" y="14818"/>
                    <a:pt x="2700" y="11938"/>
                  </a:cubicBezTo>
                  <a:cubicBezTo>
                    <a:pt x="2842" y="9058"/>
                    <a:pt x="3695" y="6178"/>
                    <a:pt x="5116" y="4187"/>
                  </a:cubicBezTo>
                  <a:cubicBezTo>
                    <a:pt x="6537" y="2197"/>
                    <a:pt x="8526" y="1096"/>
                    <a:pt x="10232" y="503"/>
                  </a:cubicBezTo>
                  <a:cubicBezTo>
                    <a:pt x="11937" y="-90"/>
                    <a:pt x="13358" y="-175"/>
                    <a:pt x="15205" y="333"/>
                  </a:cubicBezTo>
                  <a:cubicBezTo>
                    <a:pt x="17053" y="841"/>
                    <a:pt x="19326" y="1943"/>
                    <a:pt x="20463" y="3001"/>
                  </a:cubicBezTo>
                  <a:cubicBezTo>
                    <a:pt x="21600" y="4060"/>
                    <a:pt x="21600" y="5077"/>
                    <a:pt x="19468" y="6009"/>
                  </a:cubicBezTo>
                  <a:cubicBezTo>
                    <a:pt x="17337" y="6940"/>
                    <a:pt x="13074" y="7787"/>
                    <a:pt x="9947" y="8253"/>
                  </a:cubicBezTo>
                  <a:cubicBezTo>
                    <a:pt x="6821" y="8719"/>
                    <a:pt x="4832" y="8804"/>
                    <a:pt x="3126" y="8889"/>
                  </a:cubicBezTo>
                  <a:cubicBezTo>
                    <a:pt x="1421" y="8973"/>
                    <a:pt x="0" y="9058"/>
                    <a:pt x="0" y="9312"/>
                  </a:cubicBezTo>
                  <a:cubicBezTo>
                    <a:pt x="0" y="9566"/>
                    <a:pt x="1421" y="9990"/>
                    <a:pt x="2842" y="10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4474304" y="4108449"/>
              <a:ext cx="154847" cy="253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85" fill="norm" stroke="1" extrusionOk="0">
                  <a:moveTo>
                    <a:pt x="2088" y="8033"/>
                  </a:moveTo>
                  <a:cubicBezTo>
                    <a:pt x="921" y="7140"/>
                    <a:pt x="-247" y="6248"/>
                    <a:pt x="45" y="5712"/>
                  </a:cubicBezTo>
                  <a:cubicBezTo>
                    <a:pt x="337" y="5177"/>
                    <a:pt x="2088" y="4998"/>
                    <a:pt x="4277" y="5534"/>
                  </a:cubicBezTo>
                  <a:cubicBezTo>
                    <a:pt x="6467" y="6069"/>
                    <a:pt x="9094" y="7319"/>
                    <a:pt x="10845" y="9550"/>
                  </a:cubicBezTo>
                  <a:cubicBezTo>
                    <a:pt x="12596" y="11782"/>
                    <a:pt x="13472" y="14995"/>
                    <a:pt x="13472" y="17048"/>
                  </a:cubicBezTo>
                  <a:cubicBezTo>
                    <a:pt x="13472" y="19101"/>
                    <a:pt x="12596" y="19993"/>
                    <a:pt x="11429" y="20618"/>
                  </a:cubicBezTo>
                  <a:cubicBezTo>
                    <a:pt x="10261" y="21243"/>
                    <a:pt x="8802" y="21600"/>
                    <a:pt x="7780" y="21243"/>
                  </a:cubicBezTo>
                  <a:cubicBezTo>
                    <a:pt x="6758" y="20886"/>
                    <a:pt x="6175" y="19815"/>
                    <a:pt x="6904" y="16602"/>
                  </a:cubicBezTo>
                  <a:cubicBezTo>
                    <a:pt x="7634" y="13388"/>
                    <a:pt x="9677" y="8033"/>
                    <a:pt x="11429" y="4909"/>
                  </a:cubicBezTo>
                  <a:cubicBezTo>
                    <a:pt x="13180" y="1785"/>
                    <a:pt x="14639" y="893"/>
                    <a:pt x="16245" y="446"/>
                  </a:cubicBezTo>
                  <a:cubicBezTo>
                    <a:pt x="17850" y="0"/>
                    <a:pt x="19602" y="0"/>
                    <a:pt x="213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4810036" y="3948377"/>
              <a:ext cx="123914" cy="383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387" fill="norm" stroke="1" extrusionOk="0">
                  <a:moveTo>
                    <a:pt x="21432" y="1490"/>
                  </a:moveTo>
                  <a:cubicBezTo>
                    <a:pt x="20334" y="1018"/>
                    <a:pt x="19235" y="546"/>
                    <a:pt x="17771" y="251"/>
                  </a:cubicBezTo>
                  <a:cubicBezTo>
                    <a:pt x="16307" y="-44"/>
                    <a:pt x="14476" y="-162"/>
                    <a:pt x="12096" y="369"/>
                  </a:cubicBezTo>
                  <a:cubicBezTo>
                    <a:pt x="9717" y="900"/>
                    <a:pt x="6788" y="2081"/>
                    <a:pt x="4408" y="4677"/>
                  </a:cubicBezTo>
                  <a:cubicBezTo>
                    <a:pt x="2029" y="7274"/>
                    <a:pt x="198" y="11287"/>
                    <a:pt x="15" y="14238"/>
                  </a:cubicBezTo>
                  <a:cubicBezTo>
                    <a:pt x="-168" y="17189"/>
                    <a:pt x="1296" y="19077"/>
                    <a:pt x="3859" y="20140"/>
                  </a:cubicBezTo>
                  <a:cubicBezTo>
                    <a:pt x="6422" y="21202"/>
                    <a:pt x="10083" y="21438"/>
                    <a:pt x="12646" y="21379"/>
                  </a:cubicBezTo>
                  <a:cubicBezTo>
                    <a:pt x="15208" y="21320"/>
                    <a:pt x="16673" y="20966"/>
                    <a:pt x="18137" y="206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4965700" y="4019550"/>
              <a:ext cx="234950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08" y="3476"/>
                    <a:pt x="6616" y="6952"/>
                    <a:pt x="10216" y="10552"/>
                  </a:cubicBezTo>
                  <a:cubicBezTo>
                    <a:pt x="13816" y="14152"/>
                    <a:pt x="17708" y="178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4997449" y="4019549"/>
              <a:ext cx="2667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57" y="480"/>
                    <a:pt x="18514" y="960"/>
                    <a:pt x="16286" y="2700"/>
                  </a:cubicBezTo>
                  <a:cubicBezTo>
                    <a:pt x="14057" y="4440"/>
                    <a:pt x="11143" y="7440"/>
                    <a:pt x="8400" y="10260"/>
                  </a:cubicBezTo>
                  <a:cubicBezTo>
                    <a:pt x="5657" y="13080"/>
                    <a:pt x="3086" y="15720"/>
                    <a:pt x="1714" y="17580"/>
                  </a:cubicBezTo>
                  <a:cubicBezTo>
                    <a:pt x="343" y="19440"/>
                    <a:pt x="171" y="205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5416550" y="4222750"/>
              <a:ext cx="1270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5499100" y="4318000"/>
              <a:ext cx="1143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7" name="Line"/>
            <p:cNvSpPr/>
            <p:nvPr/>
          </p:nvSpPr>
          <p:spPr>
            <a:xfrm>
              <a:off x="5803900" y="4197350"/>
              <a:ext cx="25400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8" name="Line"/>
            <p:cNvSpPr/>
            <p:nvPr/>
          </p:nvSpPr>
          <p:spPr>
            <a:xfrm>
              <a:off x="5829299" y="4092839"/>
              <a:ext cx="58928" cy="47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013" fill="norm" stroke="1" extrusionOk="0">
                  <a:moveTo>
                    <a:pt x="2234" y="21013"/>
                  </a:moveTo>
                  <a:cubicBezTo>
                    <a:pt x="8193" y="19135"/>
                    <a:pt x="14152" y="17256"/>
                    <a:pt x="17503" y="13970"/>
                  </a:cubicBezTo>
                  <a:cubicBezTo>
                    <a:pt x="20855" y="10683"/>
                    <a:pt x="21600" y="5987"/>
                    <a:pt x="19738" y="3170"/>
                  </a:cubicBezTo>
                  <a:cubicBezTo>
                    <a:pt x="17876" y="352"/>
                    <a:pt x="13407" y="-587"/>
                    <a:pt x="9683" y="352"/>
                  </a:cubicBezTo>
                  <a:cubicBezTo>
                    <a:pt x="5959" y="1291"/>
                    <a:pt x="2979" y="4109"/>
                    <a:pt x="0" y="69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9" name="Line"/>
            <p:cNvSpPr/>
            <p:nvPr/>
          </p:nvSpPr>
          <p:spPr>
            <a:xfrm>
              <a:off x="5937250" y="3987800"/>
              <a:ext cx="114389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fill="norm" stroke="1" extrusionOk="0">
                  <a:moveTo>
                    <a:pt x="4547" y="0"/>
                  </a:moveTo>
                  <a:cubicBezTo>
                    <a:pt x="9474" y="1440"/>
                    <a:pt x="14400" y="2880"/>
                    <a:pt x="17432" y="4937"/>
                  </a:cubicBezTo>
                  <a:cubicBezTo>
                    <a:pt x="20463" y="6994"/>
                    <a:pt x="21600" y="9669"/>
                    <a:pt x="19137" y="12394"/>
                  </a:cubicBezTo>
                  <a:cubicBezTo>
                    <a:pt x="16674" y="15120"/>
                    <a:pt x="10611" y="17897"/>
                    <a:pt x="6821" y="19440"/>
                  </a:cubicBezTo>
                  <a:cubicBezTo>
                    <a:pt x="3032" y="20983"/>
                    <a:pt x="1516" y="212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0" name="Line"/>
            <p:cNvSpPr/>
            <p:nvPr/>
          </p:nvSpPr>
          <p:spPr>
            <a:xfrm>
              <a:off x="6597650" y="4190999"/>
              <a:ext cx="1143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7280"/>
                    <a:pt x="8000" y="12960"/>
                    <a:pt x="11600" y="9360"/>
                  </a:cubicBezTo>
                  <a:cubicBezTo>
                    <a:pt x="15200" y="5760"/>
                    <a:pt x="184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1" name="Line"/>
            <p:cNvSpPr/>
            <p:nvPr/>
          </p:nvSpPr>
          <p:spPr>
            <a:xfrm>
              <a:off x="6611346" y="4298950"/>
              <a:ext cx="75205" cy="2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0242" fill="norm" stroke="1" extrusionOk="0">
                  <a:moveTo>
                    <a:pt x="6918" y="0"/>
                  </a:moveTo>
                  <a:cubicBezTo>
                    <a:pt x="3318" y="7714"/>
                    <a:pt x="-282" y="15429"/>
                    <a:pt x="18" y="18514"/>
                  </a:cubicBezTo>
                  <a:cubicBezTo>
                    <a:pt x="318" y="21600"/>
                    <a:pt x="4518" y="20057"/>
                    <a:pt x="8718" y="17743"/>
                  </a:cubicBezTo>
                  <a:cubicBezTo>
                    <a:pt x="12918" y="15429"/>
                    <a:pt x="17118" y="12343"/>
                    <a:pt x="21318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7105650" y="3957604"/>
              <a:ext cx="157755" cy="50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533" fill="norm" stroke="1" extrusionOk="0">
                  <a:moveTo>
                    <a:pt x="0" y="9776"/>
                  </a:moveTo>
                  <a:cubicBezTo>
                    <a:pt x="853" y="12692"/>
                    <a:pt x="1705" y="15609"/>
                    <a:pt x="2132" y="17295"/>
                  </a:cubicBezTo>
                  <a:cubicBezTo>
                    <a:pt x="2558" y="18981"/>
                    <a:pt x="2558" y="19437"/>
                    <a:pt x="2558" y="20075"/>
                  </a:cubicBezTo>
                  <a:cubicBezTo>
                    <a:pt x="2558" y="20713"/>
                    <a:pt x="2558" y="21533"/>
                    <a:pt x="2416" y="21533"/>
                  </a:cubicBezTo>
                  <a:cubicBezTo>
                    <a:pt x="2274" y="21533"/>
                    <a:pt x="1989" y="20713"/>
                    <a:pt x="1847" y="18571"/>
                  </a:cubicBezTo>
                  <a:cubicBezTo>
                    <a:pt x="1705" y="16429"/>
                    <a:pt x="1705" y="12966"/>
                    <a:pt x="2842" y="9958"/>
                  </a:cubicBezTo>
                  <a:cubicBezTo>
                    <a:pt x="3979" y="6951"/>
                    <a:pt x="6253" y="4399"/>
                    <a:pt x="8384" y="2804"/>
                  </a:cubicBezTo>
                  <a:cubicBezTo>
                    <a:pt x="10516" y="1209"/>
                    <a:pt x="12505" y="571"/>
                    <a:pt x="14211" y="252"/>
                  </a:cubicBezTo>
                  <a:cubicBezTo>
                    <a:pt x="15916" y="-67"/>
                    <a:pt x="17337" y="-67"/>
                    <a:pt x="18332" y="161"/>
                  </a:cubicBezTo>
                  <a:cubicBezTo>
                    <a:pt x="19326" y="389"/>
                    <a:pt x="19895" y="844"/>
                    <a:pt x="20463" y="2120"/>
                  </a:cubicBezTo>
                  <a:cubicBezTo>
                    <a:pt x="21032" y="3396"/>
                    <a:pt x="21600" y="5492"/>
                    <a:pt x="20747" y="7042"/>
                  </a:cubicBezTo>
                  <a:cubicBezTo>
                    <a:pt x="19895" y="8591"/>
                    <a:pt x="17621" y="9594"/>
                    <a:pt x="14495" y="10095"/>
                  </a:cubicBezTo>
                  <a:cubicBezTo>
                    <a:pt x="11368" y="10596"/>
                    <a:pt x="7389" y="10596"/>
                    <a:pt x="3411" y="10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7232650" y="4171949"/>
              <a:ext cx="139700" cy="20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8016"/>
                  </a:moveTo>
                  <a:cubicBezTo>
                    <a:pt x="655" y="6903"/>
                    <a:pt x="1309" y="5790"/>
                    <a:pt x="2455" y="5344"/>
                  </a:cubicBezTo>
                  <a:cubicBezTo>
                    <a:pt x="3600" y="4899"/>
                    <a:pt x="5236" y="5122"/>
                    <a:pt x="7036" y="6124"/>
                  </a:cubicBezTo>
                  <a:cubicBezTo>
                    <a:pt x="8836" y="7126"/>
                    <a:pt x="10800" y="8907"/>
                    <a:pt x="12109" y="10911"/>
                  </a:cubicBezTo>
                  <a:cubicBezTo>
                    <a:pt x="13418" y="12915"/>
                    <a:pt x="14073" y="15142"/>
                    <a:pt x="14236" y="16812"/>
                  </a:cubicBezTo>
                  <a:cubicBezTo>
                    <a:pt x="14400" y="18482"/>
                    <a:pt x="14073" y="19596"/>
                    <a:pt x="13091" y="20375"/>
                  </a:cubicBezTo>
                  <a:cubicBezTo>
                    <a:pt x="12109" y="21155"/>
                    <a:pt x="10473" y="21600"/>
                    <a:pt x="9327" y="21155"/>
                  </a:cubicBezTo>
                  <a:cubicBezTo>
                    <a:pt x="8182" y="20709"/>
                    <a:pt x="7527" y="19373"/>
                    <a:pt x="7527" y="16590"/>
                  </a:cubicBezTo>
                  <a:cubicBezTo>
                    <a:pt x="7527" y="13806"/>
                    <a:pt x="8182" y="9575"/>
                    <a:pt x="10636" y="6569"/>
                  </a:cubicBezTo>
                  <a:cubicBezTo>
                    <a:pt x="13091" y="3563"/>
                    <a:pt x="17345" y="178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7451360" y="3985570"/>
              <a:ext cx="181341" cy="366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392" fill="norm" stroke="1" extrusionOk="0">
                  <a:moveTo>
                    <a:pt x="21270" y="1241"/>
                  </a:moveTo>
                  <a:cubicBezTo>
                    <a:pt x="20525" y="747"/>
                    <a:pt x="19780" y="253"/>
                    <a:pt x="18787" y="68"/>
                  </a:cubicBezTo>
                  <a:cubicBezTo>
                    <a:pt x="17794" y="-117"/>
                    <a:pt x="16553" y="6"/>
                    <a:pt x="14194" y="1302"/>
                  </a:cubicBezTo>
                  <a:cubicBezTo>
                    <a:pt x="11836" y="2598"/>
                    <a:pt x="8360" y="5067"/>
                    <a:pt x="5753" y="7968"/>
                  </a:cubicBezTo>
                  <a:cubicBezTo>
                    <a:pt x="3146" y="10868"/>
                    <a:pt x="1408" y="14201"/>
                    <a:pt x="539" y="16299"/>
                  </a:cubicBezTo>
                  <a:cubicBezTo>
                    <a:pt x="-330" y="18397"/>
                    <a:pt x="-330" y="19261"/>
                    <a:pt x="1904" y="19940"/>
                  </a:cubicBezTo>
                  <a:cubicBezTo>
                    <a:pt x="4139" y="20619"/>
                    <a:pt x="8608" y="21113"/>
                    <a:pt x="11463" y="21298"/>
                  </a:cubicBezTo>
                  <a:cubicBezTo>
                    <a:pt x="14318" y="21483"/>
                    <a:pt x="15560" y="21360"/>
                    <a:pt x="16801" y="21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7791450" y="4146550"/>
              <a:ext cx="1" cy="1206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7746443" y="4008543"/>
              <a:ext cx="35235" cy="4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0319" fill="norm" stroke="1" extrusionOk="0">
                  <a:moveTo>
                    <a:pt x="14716" y="11520"/>
                  </a:moveTo>
                  <a:cubicBezTo>
                    <a:pt x="11116" y="7406"/>
                    <a:pt x="7516" y="3291"/>
                    <a:pt x="4516" y="3806"/>
                  </a:cubicBezTo>
                  <a:cubicBezTo>
                    <a:pt x="1516" y="4320"/>
                    <a:pt x="-884" y="9463"/>
                    <a:pt x="316" y="13577"/>
                  </a:cubicBezTo>
                  <a:cubicBezTo>
                    <a:pt x="1516" y="17691"/>
                    <a:pt x="6316" y="20777"/>
                    <a:pt x="10516" y="20263"/>
                  </a:cubicBezTo>
                  <a:cubicBezTo>
                    <a:pt x="14716" y="19748"/>
                    <a:pt x="18316" y="15634"/>
                    <a:pt x="19516" y="11006"/>
                  </a:cubicBezTo>
                  <a:cubicBezTo>
                    <a:pt x="20716" y="6377"/>
                    <a:pt x="19516" y="1234"/>
                    <a:pt x="16516" y="206"/>
                  </a:cubicBezTo>
                  <a:cubicBezTo>
                    <a:pt x="13516" y="-823"/>
                    <a:pt x="8716" y="2263"/>
                    <a:pt x="6916" y="3806"/>
                  </a:cubicBezTo>
                  <a:cubicBezTo>
                    <a:pt x="5116" y="5348"/>
                    <a:pt x="6316" y="5348"/>
                    <a:pt x="7516" y="5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8171783" y="4085965"/>
              <a:ext cx="83217" cy="191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2" h="21420" fill="norm" stroke="1" extrusionOk="0">
                  <a:moveTo>
                    <a:pt x="20712" y="3945"/>
                  </a:moveTo>
                  <a:cubicBezTo>
                    <a:pt x="19658" y="2758"/>
                    <a:pt x="18605" y="1572"/>
                    <a:pt x="16761" y="859"/>
                  </a:cubicBezTo>
                  <a:cubicBezTo>
                    <a:pt x="14917" y="147"/>
                    <a:pt x="12283" y="-90"/>
                    <a:pt x="9649" y="29"/>
                  </a:cubicBezTo>
                  <a:cubicBezTo>
                    <a:pt x="7014" y="147"/>
                    <a:pt x="4380" y="622"/>
                    <a:pt x="2800" y="1453"/>
                  </a:cubicBezTo>
                  <a:cubicBezTo>
                    <a:pt x="1219" y="2284"/>
                    <a:pt x="692" y="3470"/>
                    <a:pt x="3327" y="5488"/>
                  </a:cubicBezTo>
                  <a:cubicBezTo>
                    <a:pt x="5961" y="7506"/>
                    <a:pt x="11756" y="10354"/>
                    <a:pt x="14917" y="12965"/>
                  </a:cubicBezTo>
                  <a:cubicBezTo>
                    <a:pt x="18078" y="15576"/>
                    <a:pt x="18605" y="17950"/>
                    <a:pt x="17551" y="19374"/>
                  </a:cubicBezTo>
                  <a:cubicBezTo>
                    <a:pt x="16497" y="20798"/>
                    <a:pt x="13863" y="21273"/>
                    <a:pt x="10702" y="21391"/>
                  </a:cubicBezTo>
                  <a:cubicBezTo>
                    <a:pt x="7541" y="21510"/>
                    <a:pt x="3853" y="21273"/>
                    <a:pt x="1746" y="20442"/>
                  </a:cubicBezTo>
                  <a:cubicBezTo>
                    <a:pt x="-361" y="19611"/>
                    <a:pt x="-888" y="18187"/>
                    <a:pt x="2010" y="16051"/>
                  </a:cubicBezTo>
                  <a:cubicBezTo>
                    <a:pt x="4907" y="13914"/>
                    <a:pt x="11229" y="11066"/>
                    <a:pt x="17551" y="8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8289660" y="4099666"/>
              <a:ext cx="136790" cy="154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352" fill="norm" stroke="1" extrusionOk="0">
                  <a:moveTo>
                    <a:pt x="540" y="3838"/>
                  </a:moveTo>
                  <a:cubicBezTo>
                    <a:pt x="1869" y="2087"/>
                    <a:pt x="3198" y="336"/>
                    <a:pt x="3364" y="44"/>
                  </a:cubicBezTo>
                  <a:cubicBezTo>
                    <a:pt x="3530" y="-248"/>
                    <a:pt x="2533" y="920"/>
                    <a:pt x="1703" y="3693"/>
                  </a:cubicBezTo>
                  <a:cubicBezTo>
                    <a:pt x="872" y="6466"/>
                    <a:pt x="207" y="10844"/>
                    <a:pt x="41" y="13763"/>
                  </a:cubicBezTo>
                  <a:cubicBezTo>
                    <a:pt x="-125" y="16682"/>
                    <a:pt x="207" y="18141"/>
                    <a:pt x="1038" y="19309"/>
                  </a:cubicBezTo>
                  <a:cubicBezTo>
                    <a:pt x="1869" y="20476"/>
                    <a:pt x="3198" y="21352"/>
                    <a:pt x="4527" y="21352"/>
                  </a:cubicBezTo>
                  <a:cubicBezTo>
                    <a:pt x="5857" y="21352"/>
                    <a:pt x="7186" y="20476"/>
                    <a:pt x="8681" y="18579"/>
                  </a:cubicBezTo>
                  <a:cubicBezTo>
                    <a:pt x="10177" y="16682"/>
                    <a:pt x="11838" y="13763"/>
                    <a:pt x="13001" y="11428"/>
                  </a:cubicBezTo>
                  <a:cubicBezTo>
                    <a:pt x="14164" y="9093"/>
                    <a:pt x="14829" y="7341"/>
                    <a:pt x="15327" y="7195"/>
                  </a:cubicBezTo>
                  <a:cubicBezTo>
                    <a:pt x="15826" y="7049"/>
                    <a:pt x="16158" y="8509"/>
                    <a:pt x="17155" y="9530"/>
                  </a:cubicBezTo>
                  <a:cubicBezTo>
                    <a:pt x="18152" y="10552"/>
                    <a:pt x="19813" y="11136"/>
                    <a:pt x="21475" y="11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8442688" y="4075617"/>
              <a:ext cx="94157" cy="147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0861" fill="norm" stroke="1" extrusionOk="0">
                  <a:moveTo>
                    <a:pt x="20346" y="5553"/>
                  </a:moveTo>
                  <a:cubicBezTo>
                    <a:pt x="20815" y="3753"/>
                    <a:pt x="21285" y="1953"/>
                    <a:pt x="20346" y="903"/>
                  </a:cubicBezTo>
                  <a:cubicBezTo>
                    <a:pt x="19407" y="-147"/>
                    <a:pt x="17059" y="-447"/>
                    <a:pt x="14007" y="903"/>
                  </a:cubicBezTo>
                  <a:cubicBezTo>
                    <a:pt x="10955" y="2253"/>
                    <a:pt x="7198" y="5253"/>
                    <a:pt x="4615" y="8253"/>
                  </a:cubicBezTo>
                  <a:cubicBezTo>
                    <a:pt x="2033" y="11253"/>
                    <a:pt x="624" y="14253"/>
                    <a:pt x="155" y="16503"/>
                  </a:cubicBezTo>
                  <a:cubicBezTo>
                    <a:pt x="-315" y="18753"/>
                    <a:pt x="155" y="20253"/>
                    <a:pt x="3442" y="20703"/>
                  </a:cubicBezTo>
                  <a:cubicBezTo>
                    <a:pt x="6728" y="21153"/>
                    <a:pt x="12833" y="20553"/>
                    <a:pt x="18937" y="19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8555096" y="4059300"/>
              <a:ext cx="106304" cy="156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0961" fill="norm" stroke="1" extrusionOk="0">
                  <a:moveTo>
                    <a:pt x="20862" y="4041"/>
                  </a:moveTo>
                  <a:cubicBezTo>
                    <a:pt x="20447" y="2620"/>
                    <a:pt x="20031" y="1199"/>
                    <a:pt x="18785" y="489"/>
                  </a:cubicBezTo>
                  <a:cubicBezTo>
                    <a:pt x="17539" y="-222"/>
                    <a:pt x="15462" y="-222"/>
                    <a:pt x="12347" y="915"/>
                  </a:cubicBezTo>
                  <a:cubicBezTo>
                    <a:pt x="9231" y="2052"/>
                    <a:pt x="5077" y="4325"/>
                    <a:pt x="2585" y="6883"/>
                  </a:cubicBezTo>
                  <a:cubicBezTo>
                    <a:pt x="93" y="9441"/>
                    <a:pt x="-738" y="12283"/>
                    <a:pt x="716" y="14841"/>
                  </a:cubicBezTo>
                  <a:cubicBezTo>
                    <a:pt x="2170" y="17399"/>
                    <a:pt x="5908" y="19673"/>
                    <a:pt x="9024" y="20525"/>
                  </a:cubicBezTo>
                  <a:cubicBezTo>
                    <a:pt x="12139" y="21378"/>
                    <a:pt x="14631" y="20810"/>
                    <a:pt x="17124" y="20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8641133" y="4044882"/>
              <a:ext cx="265007" cy="17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0870" fill="norm" stroke="1" extrusionOk="0">
                  <a:moveTo>
                    <a:pt x="3670" y="12206"/>
                  </a:moveTo>
                  <a:cubicBezTo>
                    <a:pt x="5541" y="11189"/>
                    <a:pt x="7412" y="10173"/>
                    <a:pt x="8517" y="9029"/>
                  </a:cubicBezTo>
                  <a:cubicBezTo>
                    <a:pt x="9623" y="7886"/>
                    <a:pt x="9963" y="6615"/>
                    <a:pt x="10133" y="5091"/>
                  </a:cubicBezTo>
                  <a:cubicBezTo>
                    <a:pt x="10303" y="3566"/>
                    <a:pt x="10303" y="1787"/>
                    <a:pt x="9793" y="771"/>
                  </a:cubicBezTo>
                  <a:cubicBezTo>
                    <a:pt x="9282" y="-246"/>
                    <a:pt x="8262" y="-500"/>
                    <a:pt x="6561" y="1533"/>
                  </a:cubicBezTo>
                  <a:cubicBezTo>
                    <a:pt x="4860" y="3566"/>
                    <a:pt x="2479" y="7886"/>
                    <a:pt x="1204" y="10935"/>
                  </a:cubicBezTo>
                  <a:cubicBezTo>
                    <a:pt x="-72" y="13985"/>
                    <a:pt x="-242" y="15764"/>
                    <a:pt x="268" y="17542"/>
                  </a:cubicBezTo>
                  <a:cubicBezTo>
                    <a:pt x="778" y="19321"/>
                    <a:pt x="1969" y="21100"/>
                    <a:pt x="3840" y="20846"/>
                  </a:cubicBezTo>
                  <a:cubicBezTo>
                    <a:pt x="5711" y="20592"/>
                    <a:pt x="8262" y="18305"/>
                    <a:pt x="9963" y="15891"/>
                  </a:cubicBezTo>
                  <a:cubicBezTo>
                    <a:pt x="11664" y="13476"/>
                    <a:pt x="12514" y="10935"/>
                    <a:pt x="13109" y="8775"/>
                  </a:cubicBezTo>
                  <a:cubicBezTo>
                    <a:pt x="13704" y="6615"/>
                    <a:pt x="14045" y="4836"/>
                    <a:pt x="14385" y="4582"/>
                  </a:cubicBezTo>
                  <a:cubicBezTo>
                    <a:pt x="14725" y="4328"/>
                    <a:pt x="15065" y="5599"/>
                    <a:pt x="15405" y="7632"/>
                  </a:cubicBezTo>
                  <a:cubicBezTo>
                    <a:pt x="15745" y="9665"/>
                    <a:pt x="16086" y="12460"/>
                    <a:pt x="16001" y="14493"/>
                  </a:cubicBezTo>
                  <a:cubicBezTo>
                    <a:pt x="15915" y="16526"/>
                    <a:pt x="15405" y="17796"/>
                    <a:pt x="14725" y="18813"/>
                  </a:cubicBezTo>
                  <a:cubicBezTo>
                    <a:pt x="14045" y="19829"/>
                    <a:pt x="13194" y="20592"/>
                    <a:pt x="12854" y="20211"/>
                  </a:cubicBezTo>
                  <a:cubicBezTo>
                    <a:pt x="12514" y="19829"/>
                    <a:pt x="12684" y="18305"/>
                    <a:pt x="13704" y="16526"/>
                  </a:cubicBezTo>
                  <a:cubicBezTo>
                    <a:pt x="14725" y="14747"/>
                    <a:pt x="16596" y="12714"/>
                    <a:pt x="17786" y="11189"/>
                  </a:cubicBezTo>
                  <a:cubicBezTo>
                    <a:pt x="18977" y="9665"/>
                    <a:pt x="19487" y="8648"/>
                    <a:pt x="19997" y="7632"/>
                  </a:cubicBezTo>
                  <a:cubicBezTo>
                    <a:pt x="20508" y="6615"/>
                    <a:pt x="21018" y="5599"/>
                    <a:pt x="21103" y="5726"/>
                  </a:cubicBezTo>
                  <a:cubicBezTo>
                    <a:pt x="21188" y="5853"/>
                    <a:pt x="20848" y="7124"/>
                    <a:pt x="20848" y="8902"/>
                  </a:cubicBezTo>
                  <a:cubicBezTo>
                    <a:pt x="20848" y="10681"/>
                    <a:pt x="21188" y="12968"/>
                    <a:pt x="21273" y="14747"/>
                  </a:cubicBezTo>
                  <a:cubicBezTo>
                    <a:pt x="21358" y="16526"/>
                    <a:pt x="21188" y="17796"/>
                    <a:pt x="20763" y="18051"/>
                  </a:cubicBezTo>
                  <a:cubicBezTo>
                    <a:pt x="20338" y="18305"/>
                    <a:pt x="19657" y="17542"/>
                    <a:pt x="18977" y="16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8934450" y="4062941"/>
              <a:ext cx="175175" cy="185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236" fill="norm" stroke="1" extrusionOk="0">
                  <a:moveTo>
                    <a:pt x="0" y="10315"/>
                  </a:moveTo>
                  <a:cubicBezTo>
                    <a:pt x="2314" y="9344"/>
                    <a:pt x="4629" y="8373"/>
                    <a:pt x="6686" y="7281"/>
                  </a:cubicBezTo>
                  <a:cubicBezTo>
                    <a:pt x="8743" y="6189"/>
                    <a:pt x="10543" y="4975"/>
                    <a:pt x="11571" y="3762"/>
                  </a:cubicBezTo>
                  <a:cubicBezTo>
                    <a:pt x="12600" y="2548"/>
                    <a:pt x="12857" y="1335"/>
                    <a:pt x="12214" y="607"/>
                  </a:cubicBezTo>
                  <a:cubicBezTo>
                    <a:pt x="11571" y="-121"/>
                    <a:pt x="10029" y="-364"/>
                    <a:pt x="8229" y="849"/>
                  </a:cubicBezTo>
                  <a:cubicBezTo>
                    <a:pt x="6429" y="2063"/>
                    <a:pt x="4371" y="4733"/>
                    <a:pt x="3086" y="6796"/>
                  </a:cubicBezTo>
                  <a:cubicBezTo>
                    <a:pt x="1800" y="8858"/>
                    <a:pt x="1286" y="10315"/>
                    <a:pt x="1029" y="11649"/>
                  </a:cubicBezTo>
                  <a:cubicBezTo>
                    <a:pt x="771" y="12984"/>
                    <a:pt x="771" y="14198"/>
                    <a:pt x="2829" y="14805"/>
                  </a:cubicBezTo>
                  <a:cubicBezTo>
                    <a:pt x="4886" y="15411"/>
                    <a:pt x="9000" y="15411"/>
                    <a:pt x="12471" y="13712"/>
                  </a:cubicBezTo>
                  <a:cubicBezTo>
                    <a:pt x="15943" y="12014"/>
                    <a:pt x="18771" y="8616"/>
                    <a:pt x="20186" y="6310"/>
                  </a:cubicBezTo>
                  <a:cubicBezTo>
                    <a:pt x="21600" y="4005"/>
                    <a:pt x="21600" y="2791"/>
                    <a:pt x="20443" y="2063"/>
                  </a:cubicBezTo>
                  <a:cubicBezTo>
                    <a:pt x="19286" y="1335"/>
                    <a:pt x="16971" y="1092"/>
                    <a:pt x="15814" y="1578"/>
                  </a:cubicBezTo>
                  <a:cubicBezTo>
                    <a:pt x="14657" y="2063"/>
                    <a:pt x="14657" y="3276"/>
                    <a:pt x="15429" y="5097"/>
                  </a:cubicBezTo>
                  <a:cubicBezTo>
                    <a:pt x="16200" y="6917"/>
                    <a:pt x="17743" y="9344"/>
                    <a:pt x="18771" y="11285"/>
                  </a:cubicBezTo>
                  <a:cubicBezTo>
                    <a:pt x="19800" y="13227"/>
                    <a:pt x="20314" y="14683"/>
                    <a:pt x="19543" y="16261"/>
                  </a:cubicBezTo>
                  <a:cubicBezTo>
                    <a:pt x="18771" y="17838"/>
                    <a:pt x="16714" y="19537"/>
                    <a:pt x="14657" y="21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9499600" y="4140200"/>
              <a:ext cx="1" cy="952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9493250" y="4063999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9544844" y="4053408"/>
              <a:ext cx="107157" cy="148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297" fill="norm" stroke="1" extrusionOk="0">
                  <a:moveTo>
                    <a:pt x="8735" y="6998"/>
                  </a:moveTo>
                  <a:cubicBezTo>
                    <a:pt x="6617" y="10345"/>
                    <a:pt x="4500" y="13691"/>
                    <a:pt x="3017" y="16429"/>
                  </a:cubicBezTo>
                  <a:cubicBezTo>
                    <a:pt x="1535" y="19167"/>
                    <a:pt x="688" y="21297"/>
                    <a:pt x="265" y="21297"/>
                  </a:cubicBezTo>
                  <a:cubicBezTo>
                    <a:pt x="-159" y="21297"/>
                    <a:pt x="-159" y="19167"/>
                    <a:pt x="900" y="15821"/>
                  </a:cubicBezTo>
                  <a:cubicBezTo>
                    <a:pt x="1959" y="12474"/>
                    <a:pt x="4076" y="7911"/>
                    <a:pt x="5770" y="5021"/>
                  </a:cubicBezTo>
                  <a:cubicBezTo>
                    <a:pt x="7465" y="2131"/>
                    <a:pt x="8735" y="914"/>
                    <a:pt x="10429" y="305"/>
                  </a:cubicBezTo>
                  <a:cubicBezTo>
                    <a:pt x="12123" y="-303"/>
                    <a:pt x="14241" y="-303"/>
                    <a:pt x="16147" y="3196"/>
                  </a:cubicBezTo>
                  <a:cubicBezTo>
                    <a:pt x="18053" y="6694"/>
                    <a:pt x="19747" y="13691"/>
                    <a:pt x="21441" y="206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10058399" y="4060070"/>
              <a:ext cx="145410" cy="16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295" fill="norm" stroke="1" extrusionOk="0">
                  <a:moveTo>
                    <a:pt x="0" y="9295"/>
                  </a:moveTo>
                  <a:cubicBezTo>
                    <a:pt x="626" y="12228"/>
                    <a:pt x="1252" y="15162"/>
                    <a:pt x="1409" y="17428"/>
                  </a:cubicBezTo>
                  <a:cubicBezTo>
                    <a:pt x="1565" y="19695"/>
                    <a:pt x="1252" y="21295"/>
                    <a:pt x="939" y="21295"/>
                  </a:cubicBezTo>
                  <a:cubicBezTo>
                    <a:pt x="626" y="21295"/>
                    <a:pt x="313" y="19695"/>
                    <a:pt x="1096" y="16095"/>
                  </a:cubicBezTo>
                  <a:cubicBezTo>
                    <a:pt x="1878" y="12495"/>
                    <a:pt x="3757" y="6895"/>
                    <a:pt x="5322" y="3695"/>
                  </a:cubicBezTo>
                  <a:cubicBezTo>
                    <a:pt x="6887" y="495"/>
                    <a:pt x="8139" y="-305"/>
                    <a:pt x="10330" y="95"/>
                  </a:cubicBezTo>
                  <a:cubicBezTo>
                    <a:pt x="12522" y="495"/>
                    <a:pt x="15652" y="2095"/>
                    <a:pt x="17687" y="3695"/>
                  </a:cubicBezTo>
                  <a:cubicBezTo>
                    <a:pt x="19722" y="5295"/>
                    <a:pt x="20661" y="6895"/>
                    <a:pt x="21130" y="8628"/>
                  </a:cubicBezTo>
                  <a:cubicBezTo>
                    <a:pt x="21600" y="10362"/>
                    <a:pt x="21600" y="12228"/>
                    <a:pt x="21287" y="13295"/>
                  </a:cubicBezTo>
                  <a:cubicBezTo>
                    <a:pt x="20974" y="14362"/>
                    <a:pt x="20348" y="14628"/>
                    <a:pt x="19722" y="14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10547349" y="3813999"/>
              <a:ext cx="139701" cy="38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21600" y="2948"/>
                  </a:moveTo>
                  <a:cubicBezTo>
                    <a:pt x="20945" y="2361"/>
                    <a:pt x="20291" y="1774"/>
                    <a:pt x="19309" y="1246"/>
                  </a:cubicBezTo>
                  <a:cubicBezTo>
                    <a:pt x="18327" y="718"/>
                    <a:pt x="17018" y="248"/>
                    <a:pt x="15545" y="72"/>
                  </a:cubicBezTo>
                  <a:cubicBezTo>
                    <a:pt x="14073" y="-104"/>
                    <a:pt x="12436" y="13"/>
                    <a:pt x="10800" y="776"/>
                  </a:cubicBezTo>
                  <a:cubicBezTo>
                    <a:pt x="9164" y="1539"/>
                    <a:pt x="7527" y="2948"/>
                    <a:pt x="6382" y="5942"/>
                  </a:cubicBezTo>
                  <a:cubicBezTo>
                    <a:pt x="5236" y="8935"/>
                    <a:pt x="4582" y="13513"/>
                    <a:pt x="4255" y="16096"/>
                  </a:cubicBezTo>
                  <a:cubicBezTo>
                    <a:pt x="3927" y="18679"/>
                    <a:pt x="3927" y="19266"/>
                    <a:pt x="3927" y="19853"/>
                  </a:cubicBezTo>
                  <a:cubicBezTo>
                    <a:pt x="3927" y="20439"/>
                    <a:pt x="3927" y="21026"/>
                    <a:pt x="3273" y="21261"/>
                  </a:cubicBezTo>
                  <a:cubicBezTo>
                    <a:pt x="2618" y="21496"/>
                    <a:pt x="1309" y="21379"/>
                    <a:pt x="0" y="21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10496549" y="4038599"/>
              <a:ext cx="1778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1" y="18600"/>
                    <a:pt x="1543" y="15600"/>
                    <a:pt x="4629" y="12900"/>
                  </a:cubicBezTo>
                  <a:cubicBezTo>
                    <a:pt x="7714" y="10200"/>
                    <a:pt x="13114" y="7800"/>
                    <a:pt x="16329" y="5700"/>
                  </a:cubicBezTo>
                  <a:cubicBezTo>
                    <a:pt x="19543" y="3600"/>
                    <a:pt x="2057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10706100" y="3867149"/>
              <a:ext cx="5080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752"/>
                    <a:pt x="10800" y="9504"/>
                    <a:pt x="7200" y="13104"/>
                  </a:cubicBezTo>
                  <a:cubicBezTo>
                    <a:pt x="3600" y="16704"/>
                    <a:pt x="1800" y="191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10750550" y="4013200"/>
              <a:ext cx="31750" cy="114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8" fill="norm" stroke="1" extrusionOk="0">
                  <a:moveTo>
                    <a:pt x="0" y="17673"/>
                  </a:moveTo>
                  <a:cubicBezTo>
                    <a:pt x="2880" y="19636"/>
                    <a:pt x="5760" y="21600"/>
                    <a:pt x="9360" y="21207"/>
                  </a:cubicBezTo>
                  <a:cubicBezTo>
                    <a:pt x="12960" y="20815"/>
                    <a:pt x="17280" y="18065"/>
                    <a:pt x="19440" y="14138"/>
                  </a:cubicBezTo>
                  <a:cubicBezTo>
                    <a:pt x="21600" y="10211"/>
                    <a:pt x="21600" y="510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1" name="Line"/>
            <p:cNvSpPr/>
            <p:nvPr/>
          </p:nvSpPr>
          <p:spPr>
            <a:xfrm>
              <a:off x="10779992" y="4028830"/>
              <a:ext cx="146652" cy="44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511" fill="norm" stroke="1" extrusionOk="0">
                  <a:moveTo>
                    <a:pt x="12196" y="3577"/>
                  </a:moveTo>
                  <a:cubicBezTo>
                    <a:pt x="10067" y="6574"/>
                    <a:pt x="7937" y="9571"/>
                    <a:pt x="6416" y="12310"/>
                  </a:cubicBezTo>
                  <a:cubicBezTo>
                    <a:pt x="4895" y="15049"/>
                    <a:pt x="3982" y="17529"/>
                    <a:pt x="3069" y="19131"/>
                  </a:cubicBezTo>
                  <a:cubicBezTo>
                    <a:pt x="2157" y="20733"/>
                    <a:pt x="1244" y="21457"/>
                    <a:pt x="636" y="21508"/>
                  </a:cubicBezTo>
                  <a:cubicBezTo>
                    <a:pt x="27" y="21560"/>
                    <a:pt x="-277" y="20940"/>
                    <a:pt x="331" y="18666"/>
                  </a:cubicBezTo>
                  <a:cubicBezTo>
                    <a:pt x="940" y="16393"/>
                    <a:pt x="2461" y="12465"/>
                    <a:pt x="3830" y="9520"/>
                  </a:cubicBezTo>
                  <a:cubicBezTo>
                    <a:pt x="5199" y="6574"/>
                    <a:pt x="6416" y="4611"/>
                    <a:pt x="7481" y="3267"/>
                  </a:cubicBezTo>
                  <a:cubicBezTo>
                    <a:pt x="8546" y="1924"/>
                    <a:pt x="9458" y="1200"/>
                    <a:pt x="10675" y="735"/>
                  </a:cubicBezTo>
                  <a:cubicBezTo>
                    <a:pt x="11892" y="270"/>
                    <a:pt x="13413" y="63"/>
                    <a:pt x="14934" y="12"/>
                  </a:cubicBezTo>
                  <a:cubicBezTo>
                    <a:pt x="16455" y="-40"/>
                    <a:pt x="17977" y="63"/>
                    <a:pt x="19193" y="580"/>
                  </a:cubicBezTo>
                  <a:cubicBezTo>
                    <a:pt x="20410" y="1097"/>
                    <a:pt x="21323" y="2027"/>
                    <a:pt x="21019" y="3112"/>
                  </a:cubicBezTo>
                  <a:cubicBezTo>
                    <a:pt x="20715" y="4197"/>
                    <a:pt x="19193" y="5438"/>
                    <a:pt x="17672" y="6109"/>
                  </a:cubicBezTo>
                  <a:cubicBezTo>
                    <a:pt x="16151" y="6781"/>
                    <a:pt x="14630" y="6884"/>
                    <a:pt x="13413" y="6729"/>
                  </a:cubicBezTo>
                  <a:cubicBezTo>
                    <a:pt x="12196" y="6574"/>
                    <a:pt x="11284" y="6161"/>
                    <a:pt x="10371" y="5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2" name="Line"/>
            <p:cNvSpPr/>
            <p:nvPr/>
          </p:nvSpPr>
          <p:spPr>
            <a:xfrm>
              <a:off x="10934699" y="3997589"/>
              <a:ext cx="109598" cy="211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398" fill="norm" stroke="1" extrusionOk="0">
                  <a:moveTo>
                    <a:pt x="19562" y="3502"/>
                  </a:moveTo>
                  <a:cubicBezTo>
                    <a:pt x="19970" y="2432"/>
                    <a:pt x="20377" y="1363"/>
                    <a:pt x="19155" y="721"/>
                  </a:cubicBezTo>
                  <a:cubicBezTo>
                    <a:pt x="17932" y="80"/>
                    <a:pt x="15079" y="-134"/>
                    <a:pt x="12838" y="80"/>
                  </a:cubicBezTo>
                  <a:cubicBezTo>
                    <a:pt x="10596" y="294"/>
                    <a:pt x="8966" y="935"/>
                    <a:pt x="8151" y="1791"/>
                  </a:cubicBezTo>
                  <a:cubicBezTo>
                    <a:pt x="7336" y="2646"/>
                    <a:pt x="7336" y="3716"/>
                    <a:pt x="9577" y="6175"/>
                  </a:cubicBezTo>
                  <a:cubicBezTo>
                    <a:pt x="11819" y="8634"/>
                    <a:pt x="16302" y="12484"/>
                    <a:pt x="18747" y="15157"/>
                  </a:cubicBezTo>
                  <a:cubicBezTo>
                    <a:pt x="21192" y="17830"/>
                    <a:pt x="21600" y="19327"/>
                    <a:pt x="20581" y="20183"/>
                  </a:cubicBezTo>
                  <a:cubicBezTo>
                    <a:pt x="19562" y="21038"/>
                    <a:pt x="17117" y="21252"/>
                    <a:pt x="14672" y="21359"/>
                  </a:cubicBezTo>
                  <a:cubicBezTo>
                    <a:pt x="12226" y="21466"/>
                    <a:pt x="9781" y="21466"/>
                    <a:pt x="7336" y="19755"/>
                  </a:cubicBezTo>
                  <a:cubicBezTo>
                    <a:pt x="4891" y="18044"/>
                    <a:pt x="2445" y="14622"/>
                    <a:pt x="0" y="11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3" name="Line"/>
            <p:cNvSpPr/>
            <p:nvPr/>
          </p:nvSpPr>
          <p:spPr>
            <a:xfrm>
              <a:off x="11017250" y="3892550"/>
              <a:ext cx="137848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600" fill="norm" stroke="1" extrusionOk="0">
                  <a:moveTo>
                    <a:pt x="13540" y="0"/>
                  </a:moveTo>
                  <a:cubicBezTo>
                    <a:pt x="16442" y="1322"/>
                    <a:pt x="19343" y="2645"/>
                    <a:pt x="20472" y="4702"/>
                  </a:cubicBezTo>
                  <a:cubicBezTo>
                    <a:pt x="21600" y="6759"/>
                    <a:pt x="20955" y="9551"/>
                    <a:pt x="18054" y="12343"/>
                  </a:cubicBezTo>
                  <a:cubicBezTo>
                    <a:pt x="15152" y="15135"/>
                    <a:pt x="9994" y="17927"/>
                    <a:pt x="6609" y="19469"/>
                  </a:cubicBezTo>
                  <a:cubicBezTo>
                    <a:pt x="3224" y="21012"/>
                    <a:pt x="1612" y="213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7651750" y="4432300"/>
              <a:ext cx="1460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7664450" y="4476749"/>
              <a:ext cx="1651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7629805" y="4569920"/>
              <a:ext cx="110846" cy="112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0912" fill="norm" stroke="1" extrusionOk="0">
                  <a:moveTo>
                    <a:pt x="1780" y="9811"/>
                  </a:moveTo>
                  <a:cubicBezTo>
                    <a:pt x="3817" y="9025"/>
                    <a:pt x="5855" y="8240"/>
                    <a:pt x="7893" y="7455"/>
                  </a:cubicBezTo>
                  <a:cubicBezTo>
                    <a:pt x="9931" y="6669"/>
                    <a:pt x="11968" y="5884"/>
                    <a:pt x="12987" y="4509"/>
                  </a:cubicBezTo>
                  <a:cubicBezTo>
                    <a:pt x="14006" y="3135"/>
                    <a:pt x="14006" y="1171"/>
                    <a:pt x="12987" y="385"/>
                  </a:cubicBezTo>
                  <a:cubicBezTo>
                    <a:pt x="11968" y="-400"/>
                    <a:pt x="9931" y="-7"/>
                    <a:pt x="7689" y="1760"/>
                  </a:cubicBezTo>
                  <a:cubicBezTo>
                    <a:pt x="5448" y="3527"/>
                    <a:pt x="3002" y="6669"/>
                    <a:pt x="1576" y="9418"/>
                  </a:cubicBezTo>
                  <a:cubicBezTo>
                    <a:pt x="150" y="12167"/>
                    <a:pt x="-258" y="14524"/>
                    <a:pt x="150" y="16487"/>
                  </a:cubicBezTo>
                  <a:cubicBezTo>
                    <a:pt x="557" y="18451"/>
                    <a:pt x="1780" y="20022"/>
                    <a:pt x="5448" y="20611"/>
                  </a:cubicBezTo>
                  <a:cubicBezTo>
                    <a:pt x="9116" y="21200"/>
                    <a:pt x="15229" y="20807"/>
                    <a:pt x="21342" y="20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7759700" y="4572000"/>
              <a:ext cx="8890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7753350" y="4603750"/>
              <a:ext cx="9525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7856687" y="4595877"/>
              <a:ext cx="157013" cy="86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0639" fill="norm" stroke="1" extrusionOk="0">
                  <a:moveTo>
                    <a:pt x="13588" y="7897"/>
                  </a:moveTo>
                  <a:cubicBezTo>
                    <a:pt x="13012" y="5385"/>
                    <a:pt x="12436" y="2873"/>
                    <a:pt x="11428" y="1366"/>
                  </a:cubicBezTo>
                  <a:cubicBezTo>
                    <a:pt x="10420" y="-141"/>
                    <a:pt x="8980" y="-643"/>
                    <a:pt x="6964" y="1115"/>
                  </a:cubicBezTo>
                  <a:cubicBezTo>
                    <a:pt x="4948" y="2873"/>
                    <a:pt x="2356" y="6892"/>
                    <a:pt x="1060" y="10408"/>
                  </a:cubicBezTo>
                  <a:cubicBezTo>
                    <a:pt x="-236" y="13924"/>
                    <a:pt x="-236" y="16938"/>
                    <a:pt x="484" y="18697"/>
                  </a:cubicBezTo>
                  <a:cubicBezTo>
                    <a:pt x="1204" y="20455"/>
                    <a:pt x="2644" y="20957"/>
                    <a:pt x="3940" y="20455"/>
                  </a:cubicBezTo>
                  <a:cubicBezTo>
                    <a:pt x="5236" y="19952"/>
                    <a:pt x="6388" y="18445"/>
                    <a:pt x="7684" y="16436"/>
                  </a:cubicBezTo>
                  <a:cubicBezTo>
                    <a:pt x="8980" y="14427"/>
                    <a:pt x="10420" y="11915"/>
                    <a:pt x="11716" y="12417"/>
                  </a:cubicBezTo>
                  <a:cubicBezTo>
                    <a:pt x="13012" y="12920"/>
                    <a:pt x="14164" y="16436"/>
                    <a:pt x="15748" y="18194"/>
                  </a:cubicBezTo>
                  <a:cubicBezTo>
                    <a:pt x="17332" y="19952"/>
                    <a:pt x="19348" y="19952"/>
                    <a:pt x="21364" y="19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7991386" y="4585642"/>
              <a:ext cx="130264" cy="133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0956" fill="norm" stroke="1" extrusionOk="0">
                  <a:moveTo>
                    <a:pt x="17259" y="1846"/>
                  </a:moveTo>
                  <a:cubicBezTo>
                    <a:pt x="15866" y="849"/>
                    <a:pt x="14472" y="-148"/>
                    <a:pt x="12208" y="18"/>
                  </a:cubicBezTo>
                  <a:cubicBezTo>
                    <a:pt x="9943" y="184"/>
                    <a:pt x="6808" y="1514"/>
                    <a:pt x="4369" y="3840"/>
                  </a:cubicBezTo>
                  <a:cubicBezTo>
                    <a:pt x="1930" y="6166"/>
                    <a:pt x="188" y="9489"/>
                    <a:pt x="14" y="12646"/>
                  </a:cubicBezTo>
                  <a:cubicBezTo>
                    <a:pt x="-160" y="15803"/>
                    <a:pt x="1234" y="18794"/>
                    <a:pt x="3846" y="20123"/>
                  </a:cubicBezTo>
                  <a:cubicBezTo>
                    <a:pt x="6459" y="21452"/>
                    <a:pt x="10292" y="21120"/>
                    <a:pt x="13427" y="19624"/>
                  </a:cubicBezTo>
                  <a:cubicBezTo>
                    <a:pt x="16563" y="18129"/>
                    <a:pt x="19001" y="15470"/>
                    <a:pt x="21440" y="12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8091787" y="4464050"/>
              <a:ext cx="145881" cy="240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511" fill="norm" stroke="1" extrusionOk="0">
                  <a:moveTo>
                    <a:pt x="15244" y="0"/>
                  </a:moveTo>
                  <a:cubicBezTo>
                    <a:pt x="12811" y="2842"/>
                    <a:pt x="10377" y="5684"/>
                    <a:pt x="8856" y="8905"/>
                  </a:cubicBezTo>
                  <a:cubicBezTo>
                    <a:pt x="7335" y="12126"/>
                    <a:pt x="6726" y="15726"/>
                    <a:pt x="6422" y="18000"/>
                  </a:cubicBezTo>
                  <a:cubicBezTo>
                    <a:pt x="6118" y="20274"/>
                    <a:pt x="6118" y="21221"/>
                    <a:pt x="6422" y="21221"/>
                  </a:cubicBezTo>
                  <a:cubicBezTo>
                    <a:pt x="6726" y="21221"/>
                    <a:pt x="7335" y="20274"/>
                    <a:pt x="7639" y="19326"/>
                  </a:cubicBezTo>
                  <a:cubicBezTo>
                    <a:pt x="7943" y="18379"/>
                    <a:pt x="7943" y="17432"/>
                    <a:pt x="7487" y="16579"/>
                  </a:cubicBezTo>
                  <a:cubicBezTo>
                    <a:pt x="7030" y="15726"/>
                    <a:pt x="6118" y="14968"/>
                    <a:pt x="4444" y="14305"/>
                  </a:cubicBezTo>
                  <a:cubicBezTo>
                    <a:pt x="2771" y="13642"/>
                    <a:pt x="337" y="13074"/>
                    <a:pt x="33" y="12411"/>
                  </a:cubicBezTo>
                  <a:cubicBezTo>
                    <a:pt x="-271" y="11747"/>
                    <a:pt x="1554" y="10989"/>
                    <a:pt x="4444" y="9474"/>
                  </a:cubicBezTo>
                  <a:cubicBezTo>
                    <a:pt x="7335" y="7958"/>
                    <a:pt x="11290" y="5684"/>
                    <a:pt x="14332" y="4074"/>
                  </a:cubicBezTo>
                  <a:cubicBezTo>
                    <a:pt x="17374" y="2463"/>
                    <a:pt x="19504" y="1516"/>
                    <a:pt x="20416" y="1705"/>
                  </a:cubicBezTo>
                  <a:cubicBezTo>
                    <a:pt x="21329" y="1895"/>
                    <a:pt x="21025" y="3221"/>
                    <a:pt x="20112" y="6253"/>
                  </a:cubicBezTo>
                  <a:cubicBezTo>
                    <a:pt x="19199" y="9284"/>
                    <a:pt x="17678" y="14021"/>
                    <a:pt x="16766" y="17053"/>
                  </a:cubicBezTo>
                  <a:cubicBezTo>
                    <a:pt x="15853" y="20084"/>
                    <a:pt x="15549" y="21411"/>
                    <a:pt x="16005" y="21505"/>
                  </a:cubicBezTo>
                  <a:cubicBezTo>
                    <a:pt x="16461" y="21600"/>
                    <a:pt x="17678" y="20463"/>
                    <a:pt x="18895" y="19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8248650" y="4610100"/>
              <a:ext cx="94456" cy="25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15" fill="norm" stroke="1" extrusionOk="0">
                  <a:moveTo>
                    <a:pt x="0" y="0"/>
                  </a:moveTo>
                  <a:cubicBezTo>
                    <a:pt x="960" y="900"/>
                    <a:pt x="1920" y="1800"/>
                    <a:pt x="3600" y="2250"/>
                  </a:cubicBezTo>
                  <a:cubicBezTo>
                    <a:pt x="5280" y="2700"/>
                    <a:pt x="7680" y="2700"/>
                    <a:pt x="10320" y="2070"/>
                  </a:cubicBezTo>
                  <a:cubicBezTo>
                    <a:pt x="12960" y="1440"/>
                    <a:pt x="15840" y="180"/>
                    <a:pt x="17280" y="90"/>
                  </a:cubicBezTo>
                  <a:cubicBezTo>
                    <a:pt x="18720" y="0"/>
                    <a:pt x="18720" y="1080"/>
                    <a:pt x="19200" y="3870"/>
                  </a:cubicBezTo>
                  <a:cubicBezTo>
                    <a:pt x="19680" y="6660"/>
                    <a:pt x="20640" y="11160"/>
                    <a:pt x="21120" y="13950"/>
                  </a:cubicBezTo>
                  <a:cubicBezTo>
                    <a:pt x="21600" y="16740"/>
                    <a:pt x="21600" y="17820"/>
                    <a:pt x="20400" y="18810"/>
                  </a:cubicBezTo>
                  <a:cubicBezTo>
                    <a:pt x="19200" y="19800"/>
                    <a:pt x="16800" y="20700"/>
                    <a:pt x="13920" y="21150"/>
                  </a:cubicBezTo>
                  <a:cubicBezTo>
                    <a:pt x="11040" y="21600"/>
                    <a:pt x="7680" y="21600"/>
                    <a:pt x="5280" y="20160"/>
                  </a:cubicBezTo>
                  <a:cubicBezTo>
                    <a:pt x="2880" y="18720"/>
                    <a:pt x="1440" y="15840"/>
                    <a:pt x="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1066800" y="5873750"/>
              <a:ext cx="38735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9257"/>
                  </a:moveTo>
                  <a:cubicBezTo>
                    <a:pt x="2833" y="15429"/>
                    <a:pt x="5666" y="21600"/>
                    <a:pt x="9266" y="20057"/>
                  </a:cubicBezTo>
                  <a:cubicBezTo>
                    <a:pt x="12866" y="18514"/>
                    <a:pt x="17233" y="92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1676400" y="5905500"/>
              <a:ext cx="3111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27" y="16457"/>
                    <a:pt x="7053" y="11314"/>
                    <a:pt x="10653" y="7714"/>
                  </a:cubicBezTo>
                  <a:cubicBezTo>
                    <a:pt x="14253" y="4114"/>
                    <a:pt x="17927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2368550" y="5988050"/>
              <a:ext cx="1270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2774950" y="5981699"/>
              <a:ext cx="825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3067049" y="5969000"/>
              <a:ext cx="381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3873500" y="5949950"/>
              <a:ext cx="3429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33" y="15840"/>
                    <a:pt x="5867" y="10080"/>
                    <a:pt x="9467" y="6480"/>
                  </a:cubicBezTo>
                  <a:cubicBezTo>
                    <a:pt x="13067" y="2880"/>
                    <a:pt x="17333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1250950" y="6045200"/>
              <a:ext cx="25400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560"/>
                    <a:pt x="10800" y="9120"/>
                    <a:pt x="14400" y="12720"/>
                  </a:cubicBezTo>
                  <a:cubicBezTo>
                    <a:pt x="18000" y="16320"/>
                    <a:pt x="19800" y="189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1771650" y="6058537"/>
              <a:ext cx="266700" cy="13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7" fill="norm" stroke="1" extrusionOk="0">
                  <a:moveTo>
                    <a:pt x="0" y="4810"/>
                  </a:moveTo>
                  <a:cubicBezTo>
                    <a:pt x="514" y="3501"/>
                    <a:pt x="1029" y="2192"/>
                    <a:pt x="1714" y="1374"/>
                  </a:cubicBezTo>
                  <a:cubicBezTo>
                    <a:pt x="2400" y="556"/>
                    <a:pt x="3257" y="228"/>
                    <a:pt x="4286" y="65"/>
                  </a:cubicBezTo>
                  <a:cubicBezTo>
                    <a:pt x="5314" y="-99"/>
                    <a:pt x="6514" y="-99"/>
                    <a:pt x="6771" y="1865"/>
                  </a:cubicBezTo>
                  <a:cubicBezTo>
                    <a:pt x="7029" y="3828"/>
                    <a:pt x="6343" y="7756"/>
                    <a:pt x="5571" y="10210"/>
                  </a:cubicBezTo>
                  <a:cubicBezTo>
                    <a:pt x="4800" y="12665"/>
                    <a:pt x="3943" y="13646"/>
                    <a:pt x="2914" y="15283"/>
                  </a:cubicBezTo>
                  <a:cubicBezTo>
                    <a:pt x="1886" y="16919"/>
                    <a:pt x="686" y="19210"/>
                    <a:pt x="600" y="20356"/>
                  </a:cubicBezTo>
                  <a:cubicBezTo>
                    <a:pt x="514" y="21501"/>
                    <a:pt x="1543" y="21501"/>
                    <a:pt x="4800" y="20519"/>
                  </a:cubicBezTo>
                  <a:cubicBezTo>
                    <a:pt x="8057" y="19537"/>
                    <a:pt x="13543" y="17574"/>
                    <a:pt x="16714" y="16428"/>
                  </a:cubicBezTo>
                  <a:cubicBezTo>
                    <a:pt x="19886" y="15283"/>
                    <a:pt x="20743" y="14956"/>
                    <a:pt x="21600" y="14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3994575" y="6100760"/>
              <a:ext cx="167530" cy="18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048" fill="norm" stroke="1" extrusionOk="0">
                  <a:moveTo>
                    <a:pt x="756" y="4603"/>
                  </a:moveTo>
                  <a:cubicBezTo>
                    <a:pt x="756" y="9266"/>
                    <a:pt x="756" y="13930"/>
                    <a:pt x="621" y="16875"/>
                  </a:cubicBezTo>
                  <a:cubicBezTo>
                    <a:pt x="486" y="19821"/>
                    <a:pt x="216" y="21048"/>
                    <a:pt x="81" y="21048"/>
                  </a:cubicBezTo>
                  <a:cubicBezTo>
                    <a:pt x="-54" y="21048"/>
                    <a:pt x="-54" y="19821"/>
                    <a:pt x="351" y="17243"/>
                  </a:cubicBezTo>
                  <a:cubicBezTo>
                    <a:pt x="756" y="14666"/>
                    <a:pt x="1566" y="10739"/>
                    <a:pt x="3861" y="7425"/>
                  </a:cubicBezTo>
                  <a:cubicBezTo>
                    <a:pt x="6156" y="4112"/>
                    <a:pt x="9936" y="1412"/>
                    <a:pt x="13041" y="430"/>
                  </a:cubicBezTo>
                  <a:cubicBezTo>
                    <a:pt x="16146" y="-552"/>
                    <a:pt x="18576" y="184"/>
                    <a:pt x="19926" y="2271"/>
                  </a:cubicBezTo>
                  <a:cubicBezTo>
                    <a:pt x="21276" y="4357"/>
                    <a:pt x="21546" y="7793"/>
                    <a:pt x="21276" y="10493"/>
                  </a:cubicBezTo>
                  <a:cubicBezTo>
                    <a:pt x="21006" y="13193"/>
                    <a:pt x="20196" y="15157"/>
                    <a:pt x="19386" y="17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6648450" y="5562599"/>
              <a:ext cx="1905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6642100" y="5664200"/>
              <a:ext cx="1714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7296150" y="5315947"/>
              <a:ext cx="158750" cy="14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0" y="5409"/>
                  </a:moveTo>
                  <a:cubicBezTo>
                    <a:pt x="288" y="3866"/>
                    <a:pt x="576" y="2324"/>
                    <a:pt x="864" y="2324"/>
                  </a:cubicBezTo>
                  <a:cubicBezTo>
                    <a:pt x="1152" y="2324"/>
                    <a:pt x="1440" y="3866"/>
                    <a:pt x="1584" y="6798"/>
                  </a:cubicBezTo>
                  <a:cubicBezTo>
                    <a:pt x="1728" y="9729"/>
                    <a:pt x="1728" y="14049"/>
                    <a:pt x="1728" y="16981"/>
                  </a:cubicBezTo>
                  <a:cubicBezTo>
                    <a:pt x="1728" y="19912"/>
                    <a:pt x="1728" y="21455"/>
                    <a:pt x="1728" y="21455"/>
                  </a:cubicBezTo>
                  <a:cubicBezTo>
                    <a:pt x="1728" y="21455"/>
                    <a:pt x="1728" y="19912"/>
                    <a:pt x="2016" y="16672"/>
                  </a:cubicBezTo>
                  <a:cubicBezTo>
                    <a:pt x="2304" y="13432"/>
                    <a:pt x="2880" y="8495"/>
                    <a:pt x="4896" y="5101"/>
                  </a:cubicBezTo>
                  <a:cubicBezTo>
                    <a:pt x="6912" y="1706"/>
                    <a:pt x="10368" y="-145"/>
                    <a:pt x="13104" y="9"/>
                  </a:cubicBezTo>
                  <a:cubicBezTo>
                    <a:pt x="15840" y="164"/>
                    <a:pt x="17856" y="2324"/>
                    <a:pt x="19152" y="6181"/>
                  </a:cubicBezTo>
                  <a:cubicBezTo>
                    <a:pt x="20448" y="10038"/>
                    <a:pt x="21024" y="15592"/>
                    <a:pt x="21600" y="21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7476685" y="5481787"/>
              <a:ext cx="238565" cy="311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336" fill="norm" stroke="1" extrusionOk="0">
                  <a:moveTo>
                    <a:pt x="20218" y="2055"/>
                  </a:moveTo>
                  <a:cubicBezTo>
                    <a:pt x="19650" y="1331"/>
                    <a:pt x="19081" y="606"/>
                    <a:pt x="18134" y="243"/>
                  </a:cubicBezTo>
                  <a:cubicBezTo>
                    <a:pt x="17187" y="-119"/>
                    <a:pt x="15860" y="-119"/>
                    <a:pt x="13871" y="533"/>
                  </a:cubicBezTo>
                  <a:cubicBezTo>
                    <a:pt x="11881" y="1186"/>
                    <a:pt x="9229" y="2490"/>
                    <a:pt x="6766" y="4737"/>
                  </a:cubicBezTo>
                  <a:cubicBezTo>
                    <a:pt x="4302" y="6984"/>
                    <a:pt x="2029" y="10174"/>
                    <a:pt x="892" y="12638"/>
                  </a:cubicBezTo>
                  <a:cubicBezTo>
                    <a:pt x="-245" y="15102"/>
                    <a:pt x="-245" y="16842"/>
                    <a:pt x="608" y="18219"/>
                  </a:cubicBezTo>
                  <a:cubicBezTo>
                    <a:pt x="1460" y="19596"/>
                    <a:pt x="3166" y="20611"/>
                    <a:pt x="6766" y="21046"/>
                  </a:cubicBezTo>
                  <a:cubicBezTo>
                    <a:pt x="10366" y="21481"/>
                    <a:pt x="15860" y="21336"/>
                    <a:pt x="21355" y="21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7841665" y="5816600"/>
              <a:ext cx="19635" cy="11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6" h="20517" fill="norm" stroke="1" extrusionOk="0">
                  <a:moveTo>
                    <a:pt x="596" y="0"/>
                  </a:moveTo>
                  <a:cubicBezTo>
                    <a:pt x="2756" y="1929"/>
                    <a:pt x="4916" y="3857"/>
                    <a:pt x="3836" y="7714"/>
                  </a:cubicBezTo>
                  <a:cubicBezTo>
                    <a:pt x="2756" y="11571"/>
                    <a:pt x="-1564" y="17357"/>
                    <a:pt x="596" y="19479"/>
                  </a:cubicBezTo>
                  <a:cubicBezTo>
                    <a:pt x="2756" y="21600"/>
                    <a:pt x="11396" y="20057"/>
                    <a:pt x="20036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7851685" y="5695950"/>
              <a:ext cx="257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3" h="19938" fill="norm" stroke="1" extrusionOk="0">
                  <a:moveTo>
                    <a:pt x="12532" y="0"/>
                  </a:moveTo>
                  <a:cubicBezTo>
                    <a:pt x="5886" y="4985"/>
                    <a:pt x="-760" y="9969"/>
                    <a:pt x="71" y="14123"/>
                  </a:cubicBezTo>
                  <a:cubicBezTo>
                    <a:pt x="902" y="18277"/>
                    <a:pt x="9209" y="21600"/>
                    <a:pt x="14194" y="18277"/>
                  </a:cubicBezTo>
                  <a:cubicBezTo>
                    <a:pt x="19178" y="14954"/>
                    <a:pt x="20840" y="4985"/>
                    <a:pt x="20009" y="4154"/>
                  </a:cubicBezTo>
                  <a:cubicBezTo>
                    <a:pt x="19178" y="3323"/>
                    <a:pt x="15855" y="11631"/>
                    <a:pt x="12532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8185150" y="5765800"/>
              <a:ext cx="63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8478951" y="5522891"/>
              <a:ext cx="213252" cy="510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447" fill="norm" stroke="1" extrusionOk="0">
                  <a:moveTo>
                    <a:pt x="4277" y="5401"/>
                  </a:moveTo>
                  <a:cubicBezTo>
                    <a:pt x="3642" y="7001"/>
                    <a:pt x="3006" y="8601"/>
                    <a:pt x="2583" y="10779"/>
                  </a:cubicBezTo>
                  <a:cubicBezTo>
                    <a:pt x="2159" y="12957"/>
                    <a:pt x="1948" y="15712"/>
                    <a:pt x="1736" y="17312"/>
                  </a:cubicBezTo>
                  <a:cubicBezTo>
                    <a:pt x="1524" y="18912"/>
                    <a:pt x="1312" y="19357"/>
                    <a:pt x="1101" y="19979"/>
                  </a:cubicBezTo>
                  <a:cubicBezTo>
                    <a:pt x="889" y="20601"/>
                    <a:pt x="677" y="21401"/>
                    <a:pt x="571" y="21446"/>
                  </a:cubicBezTo>
                  <a:cubicBezTo>
                    <a:pt x="465" y="21490"/>
                    <a:pt x="465" y="20779"/>
                    <a:pt x="889" y="19223"/>
                  </a:cubicBezTo>
                  <a:cubicBezTo>
                    <a:pt x="1312" y="17668"/>
                    <a:pt x="2159" y="15268"/>
                    <a:pt x="2901" y="13046"/>
                  </a:cubicBezTo>
                  <a:cubicBezTo>
                    <a:pt x="3642" y="10823"/>
                    <a:pt x="4277" y="8779"/>
                    <a:pt x="5654" y="6868"/>
                  </a:cubicBezTo>
                  <a:cubicBezTo>
                    <a:pt x="7030" y="4957"/>
                    <a:pt x="9148" y="3179"/>
                    <a:pt x="11054" y="2023"/>
                  </a:cubicBezTo>
                  <a:cubicBezTo>
                    <a:pt x="12959" y="868"/>
                    <a:pt x="14654" y="334"/>
                    <a:pt x="16030" y="112"/>
                  </a:cubicBezTo>
                  <a:cubicBezTo>
                    <a:pt x="17406" y="-110"/>
                    <a:pt x="18465" y="-21"/>
                    <a:pt x="19418" y="557"/>
                  </a:cubicBezTo>
                  <a:cubicBezTo>
                    <a:pt x="20371" y="1134"/>
                    <a:pt x="21218" y="2201"/>
                    <a:pt x="21324" y="3668"/>
                  </a:cubicBezTo>
                  <a:cubicBezTo>
                    <a:pt x="21430" y="5134"/>
                    <a:pt x="20795" y="7001"/>
                    <a:pt x="18677" y="8379"/>
                  </a:cubicBezTo>
                  <a:cubicBezTo>
                    <a:pt x="16559" y="9757"/>
                    <a:pt x="12959" y="10646"/>
                    <a:pt x="9995" y="11090"/>
                  </a:cubicBezTo>
                  <a:cubicBezTo>
                    <a:pt x="7030" y="11534"/>
                    <a:pt x="4701" y="11534"/>
                    <a:pt x="3006" y="11357"/>
                  </a:cubicBezTo>
                  <a:cubicBezTo>
                    <a:pt x="1312" y="11179"/>
                    <a:pt x="254" y="10823"/>
                    <a:pt x="42" y="10423"/>
                  </a:cubicBezTo>
                  <a:cubicBezTo>
                    <a:pt x="-170" y="10023"/>
                    <a:pt x="465" y="9579"/>
                    <a:pt x="1101" y="9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8737600" y="5340350"/>
              <a:ext cx="63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8716347" y="5219700"/>
              <a:ext cx="43568" cy="47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9" h="21013" fill="norm" stroke="1" extrusionOk="0">
                  <a:moveTo>
                    <a:pt x="15749" y="0"/>
                  </a:moveTo>
                  <a:cubicBezTo>
                    <a:pt x="10840" y="1878"/>
                    <a:pt x="5931" y="3757"/>
                    <a:pt x="2985" y="7043"/>
                  </a:cubicBezTo>
                  <a:cubicBezTo>
                    <a:pt x="40" y="10330"/>
                    <a:pt x="-942" y="15026"/>
                    <a:pt x="1022" y="17843"/>
                  </a:cubicBezTo>
                  <a:cubicBezTo>
                    <a:pt x="2985" y="20661"/>
                    <a:pt x="7894" y="21600"/>
                    <a:pt x="12313" y="20661"/>
                  </a:cubicBezTo>
                  <a:cubicBezTo>
                    <a:pt x="16731" y="19722"/>
                    <a:pt x="20658" y="16904"/>
                    <a:pt x="20167" y="14557"/>
                  </a:cubicBezTo>
                  <a:cubicBezTo>
                    <a:pt x="19676" y="12209"/>
                    <a:pt x="14767" y="10330"/>
                    <a:pt x="9858" y="8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8858250" y="5740400"/>
              <a:ext cx="317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9198138" y="5516409"/>
              <a:ext cx="142712" cy="29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332" fill="norm" stroke="1" extrusionOk="0">
                  <a:moveTo>
                    <a:pt x="21106" y="1038"/>
                  </a:moveTo>
                  <a:cubicBezTo>
                    <a:pt x="19228" y="429"/>
                    <a:pt x="17349" y="-179"/>
                    <a:pt x="14845" y="49"/>
                  </a:cubicBezTo>
                  <a:cubicBezTo>
                    <a:pt x="12341" y="277"/>
                    <a:pt x="9210" y="1342"/>
                    <a:pt x="6393" y="3472"/>
                  </a:cubicBezTo>
                  <a:cubicBezTo>
                    <a:pt x="3576" y="5601"/>
                    <a:pt x="1071" y="8796"/>
                    <a:pt x="289" y="11762"/>
                  </a:cubicBezTo>
                  <a:cubicBezTo>
                    <a:pt x="-494" y="14728"/>
                    <a:pt x="445" y="17466"/>
                    <a:pt x="1541" y="19063"/>
                  </a:cubicBezTo>
                  <a:cubicBezTo>
                    <a:pt x="2636" y="20660"/>
                    <a:pt x="3889" y="21117"/>
                    <a:pt x="5610" y="21269"/>
                  </a:cubicBezTo>
                  <a:cubicBezTo>
                    <a:pt x="7332" y="21421"/>
                    <a:pt x="9523" y="21269"/>
                    <a:pt x="11715" y="21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9467849" y="5581650"/>
              <a:ext cx="63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47"/>
                    <a:pt x="0" y="8894"/>
                    <a:pt x="0" y="11859"/>
                  </a:cubicBezTo>
                  <a:cubicBezTo>
                    <a:pt x="0" y="14824"/>
                    <a:pt x="0" y="16306"/>
                    <a:pt x="0" y="17576"/>
                  </a:cubicBezTo>
                  <a:cubicBezTo>
                    <a:pt x="0" y="18847"/>
                    <a:pt x="0" y="19906"/>
                    <a:pt x="3600" y="20541"/>
                  </a:cubicBezTo>
                  <a:cubicBezTo>
                    <a:pt x="7200" y="21176"/>
                    <a:pt x="14400" y="2138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9518650" y="5695950"/>
              <a:ext cx="1714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4400"/>
                    <a:pt x="1600" y="7200"/>
                    <a:pt x="5200" y="3600"/>
                  </a:cubicBezTo>
                  <a:cubicBezTo>
                    <a:pt x="8800" y="0"/>
                    <a:pt x="15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9846172" y="5567306"/>
              <a:ext cx="210641" cy="448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76" fill="norm" stroke="1" extrusionOk="0">
                  <a:moveTo>
                    <a:pt x="4762" y="2513"/>
                  </a:moveTo>
                  <a:cubicBezTo>
                    <a:pt x="4334" y="5555"/>
                    <a:pt x="3906" y="8597"/>
                    <a:pt x="3265" y="11589"/>
                  </a:cubicBezTo>
                  <a:cubicBezTo>
                    <a:pt x="2623" y="14580"/>
                    <a:pt x="1768" y="17521"/>
                    <a:pt x="1233" y="19245"/>
                  </a:cubicBezTo>
                  <a:cubicBezTo>
                    <a:pt x="698" y="20969"/>
                    <a:pt x="485" y="21476"/>
                    <a:pt x="271" y="21476"/>
                  </a:cubicBezTo>
                  <a:cubicBezTo>
                    <a:pt x="57" y="21476"/>
                    <a:pt x="-157" y="20969"/>
                    <a:pt x="164" y="19042"/>
                  </a:cubicBezTo>
                  <a:cubicBezTo>
                    <a:pt x="485" y="17115"/>
                    <a:pt x="1340" y="13769"/>
                    <a:pt x="2516" y="10676"/>
                  </a:cubicBezTo>
                  <a:cubicBezTo>
                    <a:pt x="3693" y="7583"/>
                    <a:pt x="5190" y="4744"/>
                    <a:pt x="6259" y="3020"/>
                  </a:cubicBezTo>
                  <a:cubicBezTo>
                    <a:pt x="7328" y="1296"/>
                    <a:pt x="7970" y="687"/>
                    <a:pt x="8825" y="332"/>
                  </a:cubicBezTo>
                  <a:cubicBezTo>
                    <a:pt x="9681" y="-23"/>
                    <a:pt x="10750" y="-124"/>
                    <a:pt x="12247" y="180"/>
                  </a:cubicBezTo>
                  <a:cubicBezTo>
                    <a:pt x="13744" y="484"/>
                    <a:pt x="15669" y="1194"/>
                    <a:pt x="17273" y="2107"/>
                  </a:cubicBezTo>
                  <a:cubicBezTo>
                    <a:pt x="18877" y="3020"/>
                    <a:pt x="20160" y="4135"/>
                    <a:pt x="20801" y="5099"/>
                  </a:cubicBezTo>
                  <a:cubicBezTo>
                    <a:pt x="21443" y="6062"/>
                    <a:pt x="21443" y="6873"/>
                    <a:pt x="20801" y="7431"/>
                  </a:cubicBezTo>
                  <a:cubicBezTo>
                    <a:pt x="20160" y="7989"/>
                    <a:pt x="18877" y="8293"/>
                    <a:pt x="16310" y="8546"/>
                  </a:cubicBezTo>
                  <a:cubicBezTo>
                    <a:pt x="13744" y="8800"/>
                    <a:pt x="9894" y="9003"/>
                    <a:pt x="6045" y="9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10077449" y="5511800"/>
              <a:ext cx="126986" cy="25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520" fill="norm" stroke="1" extrusionOk="0">
                  <a:moveTo>
                    <a:pt x="12748" y="0"/>
                  </a:moveTo>
                  <a:cubicBezTo>
                    <a:pt x="15226" y="1620"/>
                    <a:pt x="17705" y="3240"/>
                    <a:pt x="19298" y="5760"/>
                  </a:cubicBezTo>
                  <a:cubicBezTo>
                    <a:pt x="20892" y="8280"/>
                    <a:pt x="21600" y="11700"/>
                    <a:pt x="21069" y="14220"/>
                  </a:cubicBezTo>
                  <a:cubicBezTo>
                    <a:pt x="20538" y="16740"/>
                    <a:pt x="18767" y="18360"/>
                    <a:pt x="15757" y="19530"/>
                  </a:cubicBezTo>
                  <a:cubicBezTo>
                    <a:pt x="12748" y="20700"/>
                    <a:pt x="8498" y="21420"/>
                    <a:pt x="5666" y="21510"/>
                  </a:cubicBezTo>
                  <a:cubicBezTo>
                    <a:pt x="2833" y="21600"/>
                    <a:pt x="1416" y="21060"/>
                    <a:pt x="0" y="20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10211959" y="5278966"/>
              <a:ext cx="81955" cy="13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063" fill="norm" stroke="1" extrusionOk="0">
                  <a:moveTo>
                    <a:pt x="6184" y="7886"/>
                  </a:moveTo>
                  <a:cubicBezTo>
                    <a:pt x="5644" y="9943"/>
                    <a:pt x="5104" y="12000"/>
                    <a:pt x="4024" y="14571"/>
                  </a:cubicBezTo>
                  <a:cubicBezTo>
                    <a:pt x="2944" y="17143"/>
                    <a:pt x="1324" y="20229"/>
                    <a:pt x="514" y="20914"/>
                  </a:cubicBezTo>
                  <a:cubicBezTo>
                    <a:pt x="-296" y="21600"/>
                    <a:pt x="-296" y="19886"/>
                    <a:pt x="1594" y="16457"/>
                  </a:cubicBezTo>
                  <a:cubicBezTo>
                    <a:pt x="3484" y="13029"/>
                    <a:pt x="7264" y="7886"/>
                    <a:pt x="9964" y="4629"/>
                  </a:cubicBezTo>
                  <a:cubicBezTo>
                    <a:pt x="12664" y="1371"/>
                    <a:pt x="14284" y="0"/>
                    <a:pt x="16174" y="0"/>
                  </a:cubicBezTo>
                  <a:cubicBezTo>
                    <a:pt x="18064" y="0"/>
                    <a:pt x="20224" y="1371"/>
                    <a:pt x="20764" y="4971"/>
                  </a:cubicBezTo>
                  <a:cubicBezTo>
                    <a:pt x="21304" y="8571"/>
                    <a:pt x="20224" y="14400"/>
                    <a:pt x="19144" y="20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10356850" y="5346700"/>
              <a:ext cx="1206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10553699" y="5276850"/>
              <a:ext cx="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10560050" y="5200650"/>
              <a:ext cx="381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5600" y="18000"/>
                    <a:pt x="9600" y="14400"/>
                    <a:pt x="9600" y="12600"/>
                  </a:cubicBezTo>
                  <a:cubicBezTo>
                    <a:pt x="9600" y="10800"/>
                    <a:pt x="15600" y="10800"/>
                    <a:pt x="15000" y="9000"/>
                  </a:cubicBezTo>
                  <a:cubicBezTo>
                    <a:pt x="14400" y="7200"/>
                    <a:pt x="7200" y="3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2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303044" y="6261100"/>
              <a:ext cx="145257" cy="1365250"/>
            </a:xfrm>
            <a:prstGeom prst="rect">
              <a:avLst/>
            </a:prstGeom>
            <a:effectLst/>
          </p:spPr>
        </p:pic>
        <p:pic>
          <p:nvPicPr>
            <p:cNvPr id="142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467350" y="6223000"/>
              <a:ext cx="6686550" cy="88900"/>
            </a:xfrm>
            <a:prstGeom prst="rect">
              <a:avLst/>
            </a:prstGeom>
            <a:effectLst/>
          </p:spPr>
        </p:pic>
        <p:pic>
          <p:nvPicPr>
            <p:cNvPr id="142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748866" y="6759292"/>
              <a:ext cx="206438" cy="553192"/>
            </a:xfrm>
            <a:prstGeom prst="rect">
              <a:avLst/>
            </a:prstGeom>
            <a:effectLst/>
          </p:spPr>
        </p:pic>
        <p:pic>
          <p:nvPicPr>
            <p:cNvPr id="142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873750" y="7004050"/>
              <a:ext cx="158750" cy="142145"/>
            </a:xfrm>
            <a:prstGeom prst="rect">
              <a:avLst/>
            </a:prstGeom>
            <a:effectLst/>
          </p:spPr>
        </p:pic>
        <p:pic>
          <p:nvPicPr>
            <p:cNvPr id="143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905500" y="6997700"/>
              <a:ext cx="165100" cy="152400"/>
            </a:xfrm>
            <a:prstGeom prst="rect">
              <a:avLst/>
            </a:prstGeom>
            <a:effectLst/>
          </p:spPr>
        </p:pic>
        <p:pic>
          <p:nvPicPr>
            <p:cNvPr id="143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082082" y="6781800"/>
              <a:ext cx="121868" cy="266700"/>
            </a:xfrm>
            <a:prstGeom prst="rect">
              <a:avLst/>
            </a:prstGeom>
            <a:effectLst/>
          </p:spPr>
        </p:pic>
        <p:pic>
          <p:nvPicPr>
            <p:cNvPr id="143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234477" y="6902450"/>
              <a:ext cx="39323" cy="127000"/>
            </a:xfrm>
            <a:prstGeom prst="rect">
              <a:avLst/>
            </a:prstGeom>
            <a:effectLst/>
          </p:spPr>
        </p:pic>
        <p:pic>
          <p:nvPicPr>
            <p:cNvPr id="143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261100" y="6819900"/>
              <a:ext cx="44450" cy="50836"/>
            </a:xfrm>
            <a:prstGeom prst="rect">
              <a:avLst/>
            </a:prstGeom>
            <a:effectLst/>
          </p:spPr>
        </p:pic>
        <p:pic>
          <p:nvPicPr>
            <p:cNvPr id="143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318250" y="6769100"/>
              <a:ext cx="145651" cy="273050"/>
            </a:xfrm>
            <a:prstGeom prst="rect">
              <a:avLst/>
            </a:prstGeom>
            <a:effectLst/>
          </p:spPr>
        </p:pic>
        <p:pic>
          <p:nvPicPr>
            <p:cNvPr id="1440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597650" y="6908800"/>
              <a:ext cx="184150" cy="31750"/>
            </a:xfrm>
            <a:prstGeom prst="rect">
              <a:avLst/>
            </a:prstGeom>
            <a:effectLst/>
          </p:spPr>
        </p:pic>
        <p:pic>
          <p:nvPicPr>
            <p:cNvPr id="1442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597650" y="6991350"/>
              <a:ext cx="146050" cy="38100"/>
            </a:xfrm>
            <a:prstGeom prst="rect">
              <a:avLst/>
            </a:prstGeom>
            <a:effectLst/>
          </p:spPr>
        </p:pic>
        <p:pic>
          <p:nvPicPr>
            <p:cNvPr id="1444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861300" y="6775450"/>
              <a:ext cx="31750" cy="50800"/>
            </a:xfrm>
            <a:prstGeom prst="rect">
              <a:avLst/>
            </a:prstGeom>
            <a:effectLst/>
          </p:spPr>
        </p:pic>
        <p:sp>
          <p:nvSpPr>
            <p:cNvPr id="1446" name="Line"/>
            <p:cNvSpPr/>
            <p:nvPr/>
          </p:nvSpPr>
          <p:spPr>
            <a:xfrm>
              <a:off x="6965447" y="4930493"/>
              <a:ext cx="4125304" cy="1387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81" fill="norm" stroke="1" extrusionOk="0">
                  <a:moveTo>
                    <a:pt x="7842" y="3808"/>
                  </a:moveTo>
                  <a:cubicBezTo>
                    <a:pt x="7687" y="3577"/>
                    <a:pt x="7532" y="3347"/>
                    <a:pt x="7271" y="3067"/>
                  </a:cubicBezTo>
                  <a:cubicBezTo>
                    <a:pt x="7011" y="2787"/>
                    <a:pt x="6646" y="2458"/>
                    <a:pt x="6280" y="2260"/>
                  </a:cubicBezTo>
                  <a:cubicBezTo>
                    <a:pt x="5915" y="2062"/>
                    <a:pt x="5550" y="1997"/>
                    <a:pt x="5146" y="1947"/>
                  </a:cubicBezTo>
                  <a:cubicBezTo>
                    <a:pt x="4742" y="1898"/>
                    <a:pt x="4299" y="1865"/>
                    <a:pt x="3933" y="1865"/>
                  </a:cubicBezTo>
                  <a:cubicBezTo>
                    <a:pt x="3568" y="1865"/>
                    <a:pt x="3280" y="1898"/>
                    <a:pt x="2959" y="2029"/>
                  </a:cubicBezTo>
                  <a:cubicBezTo>
                    <a:pt x="2638" y="2161"/>
                    <a:pt x="2284" y="2392"/>
                    <a:pt x="1963" y="2721"/>
                  </a:cubicBezTo>
                  <a:cubicBezTo>
                    <a:pt x="1642" y="3050"/>
                    <a:pt x="1354" y="3478"/>
                    <a:pt x="1099" y="4087"/>
                  </a:cubicBezTo>
                  <a:cubicBezTo>
                    <a:pt x="844" y="4697"/>
                    <a:pt x="623" y="5487"/>
                    <a:pt x="463" y="6310"/>
                  </a:cubicBezTo>
                  <a:cubicBezTo>
                    <a:pt x="302" y="7133"/>
                    <a:pt x="202" y="7989"/>
                    <a:pt x="130" y="8944"/>
                  </a:cubicBezTo>
                  <a:cubicBezTo>
                    <a:pt x="58" y="9899"/>
                    <a:pt x="14" y="10953"/>
                    <a:pt x="3" y="12006"/>
                  </a:cubicBezTo>
                  <a:cubicBezTo>
                    <a:pt x="-8" y="13060"/>
                    <a:pt x="14" y="14114"/>
                    <a:pt x="103" y="15085"/>
                  </a:cubicBezTo>
                  <a:cubicBezTo>
                    <a:pt x="191" y="16056"/>
                    <a:pt x="346" y="16945"/>
                    <a:pt x="568" y="17719"/>
                  </a:cubicBezTo>
                  <a:cubicBezTo>
                    <a:pt x="789" y="18493"/>
                    <a:pt x="1077" y="19151"/>
                    <a:pt x="1398" y="19612"/>
                  </a:cubicBezTo>
                  <a:cubicBezTo>
                    <a:pt x="1719" y="20073"/>
                    <a:pt x="2073" y="20337"/>
                    <a:pt x="2455" y="20518"/>
                  </a:cubicBezTo>
                  <a:cubicBezTo>
                    <a:pt x="2837" y="20699"/>
                    <a:pt x="3247" y="20798"/>
                    <a:pt x="3657" y="20913"/>
                  </a:cubicBezTo>
                  <a:cubicBezTo>
                    <a:pt x="4066" y="21028"/>
                    <a:pt x="4476" y="21160"/>
                    <a:pt x="4885" y="21275"/>
                  </a:cubicBezTo>
                  <a:cubicBezTo>
                    <a:pt x="5295" y="21390"/>
                    <a:pt x="5705" y="21489"/>
                    <a:pt x="6120" y="21539"/>
                  </a:cubicBezTo>
                  <a:cubicBezTo>
                    <a:pt x="6535" y="21588"/>
                    <a:pt x="6956" y="21588"/>
                    <a:pt x="7388" y="21572"/>
                  </a:cubicBezTo>
                  <a:cubicBezTo>
                    <a:pt x="7819" y="21555"/>
                    <a:pt x="8262" y="21522"/>
                    <a:pt x="8655" y="21473"/>
                  </a:cubicBezTo>
                  <a:cubicBezTo>
                    <a:pt x="9048" y="21423"/>
                    <a:pt x="9391" y="21358"/>
                    <a:pt x="9762" y="21275"/>
                  </a:cubicBezTo>
                  <a:cubicBezTo>
                    <a:pt x="10133" y="21193"/>
                    <a:pt x="10532" y="21094"/>
                    <a:pt x="10908" y="20995"/>
                  </a:cubicBezTo>
                  <a:cubicBezTo>
                    <a:pt x="11285" y="20897"/>
                    <a:pt x="11639" y="20798"/>
                    <a:pt x="12015" y="20699"/>
                  </a:cubicBezTo>
                  <a:cubicBezTo>
                    <a:pt x="12392" y="20600"/>
                    <a:pt x="12790" y="20501"/>
                    <a:pt x="13156" y="20403"/>
                  </a:cubicBezTo>
                  <a:cubicBezTo>
                    <a:pt x="13521" y="20304"/>
                    <a:pt x="13853" y="20205"/>
                    <a:pt x="14213" y="20073"/>
                  </a:cubicBezTo>
                  <a:cubicBezTo>
                    <a:pt x="14573" y="19942"/>
                    <a:pt x="14960" y="19777"/>
                    <a:pt x="15359" y="19579"/>
                  </a:cubicBezTo>
                  <a:cubicBezTo>
                    <a:pt x="15757" y="19382"/>
                    <a:pt x="16167" y="19151"/>
                    <a:pt x="16555" y="18888"/>
                  </a:cubicBezTo>
                  <a:cubicBezTo>
                    <a:pt x="16942" y="18625"/>
                    <a:pt x="17307" y="18328"/>
                    <a:pt x="17684" y="17966"/>
                  </a:cubicBezTo>
                  <a:cubicBezTo>
                    <a:pt x="18060" y="17604"/>
                    <a:pt x="18448" y="17176"/>
                    <a:pt x="18824" y="16649"/>
                  </a:cubicBezTo>
                  <a:cubicBezTo>
                    <a:pt x="19201" y="16122"/>
                    <a:pt x="19566" y="15497"/>
                    <a:pt x="19881" y="14805"/>
                  </a:cubicBezTo>
                  <a:cubicBezTo>
                    <a:pt x="20197" y="14114"/>
                    <a:pt x="20463" y="13356"/>
                    <a:pt x="20717" y="12434"/>
                  </a:cubicBezTo>
                  <a:cubicBezTo>
                    <a:pt x="20972" y="11512"/>
                    <a:pt x="21216" y="10426"/>
                    <a:pt x="21371" y="9405"/>
                  </a:cubicBezTo>
                  <a:cubicBezTo>
                    <a:pt x="21526" y="8384"/>
                    <a:pt x="21592" y="7429"/>
                    <a:pt x="21575" y="6623"/>
                  </a:cubicBezTo>
                  <a:cubicBezTo>
                    <a:pt x="21559" y="5816"/>
                    <a:pt x="21459" y="5158"/>
                    <a:pt x="21315" y="4581"/>
                  </a:cubicBezTo>
                  <a:cubicBezTo>
                    <a:pt x="21171" y="4005"/>
                    <a:pt x="20983" y="3511"/>
                    <a:pt x="20706" y="3067"/>
                  </a:cubicBezTo>
                  <a:cubicBezTo>
                    <a:pt x="20430" y="2622"/>
                    <a:pt x="20064" y="2227"/>
                    <a:pt x="19699" y="1931"/>
                  </a:cubicBezTo>
                  <a:cubicBezTo>
                    <a:pt x="19333" y="1634"/>
                    <a:pt x="18968" y="1437"/>
                    <a:pt x="18603" y="1289"/>
                  </a:cubicBezTo>
                  <a:cubicBezTo>
                    <a:pt x="18237" y="1140"/>
                    <a:pt x="17872" y="1042"/>
                    <a:pt x="17485" y="926"/>
                  </a:cubicBezTo>
                  <a:cubicBezTo>
                    <a:pt x="17097" y="811"/>
                    <a:pt x="16687" y="679"/>
                    <a:pt x="16272" y="548"/>
                  </a:cubicBezTo>
                  <a:cubicBezTo>
                    <a:pt x="15857" y="416"/>
                    <a:pt x="15436" y="284"/>
                    <a:pt x="15038" y="202"/>
                  </a:cubicBezTo>
                  <a:cubicBezTo>
                    <a:pt x="14639" y="120"/>
                    <a:pt x="14263" y="87"/>
                    <a:pt x="13848" y="54"/>
                  </a:cubicBezTo>
                  <a:cubicBezTo>
                    <a:pt x="13432" y="21"/>
                    <a:pt x="12979" y="-12"/>
                    <a:pt x="12558" y="4"/>
                  </a:cubicBezTo>
                  <a:cubicBezTo>
                    <a:pt x="12137" y="21"/>
                    <a:pt x="11750" y="87"/>
                    <a:pt x="11373" y="235"/>
                  </a:cubicBezTo>
                  <a:cubicBezTo>
                    <a:pt x="10997" y="383"/>
                    <a:pt x="10631" y="614"/>
                    <a:pt x="10255" y="778"/>
                  </a:cubicBezTo>
                  <a:cubicBezTo>
                    <a:pt x="9879" y="943"/>
                    <a:pt x="9491" y="1042"/>
                    <a:pt x="9109" y="1124"/>
                  </a:cubicBezTo>
                  <a:cubicBezTo>
                    <a:pt x="8727" y="1206"/>
                    <a:pt x="8351" y="1272"/>
                    <a:pt x="8002" y="1371"/>
                  </a:cubicBezTo>
                  <a:cubicBezTo>
                    <a:pt x="7653" y="1470"/>
                    <a:pt x="7332" y="1601"/>
                    <a:pt x="6967" y="1815"/>
                  </a:cubicBezTo>
                  <a:cubicBezTo>
                    <a:pt x="6602" y="2029"/>
                    <a:pt x="6192" y="2326"/>
                    <a:pt x="5865" y="2606"/>
                  </a:cubicBezTo>
                  <a:cubicBezTo>
                    <a:pt x="5539" y="2886"/>
                    <a:pt x="5295" y="3149"/>
                    <a:pt x="5052" y="3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4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038850" y="7423625"/>
              <a:ext cx="150754" cy="286405"/>
            </a:xfrm>
            <a:prstGeom prst="rect">
              <a:avLst/>
            </a:prstGeom>
            <a:effectLst/>
          </p:spPr>
        </p:pic>
        <p:pic>
          <p:nvPicPr>
            <p:cNvPr id="1449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242050" y="7448550"/>
              <a:ext cx="88900" cy="38100"/>
            </a:xfrm>
            <a:prstGeom prst="rect">
              <a:avLst/>
            </a:prstGeom>
            <a:effectLst/>
          </p:spPr>
        </p:pic>
        <p:pic>
          <p:nvPicPr>
            <p:cNvPr id="1451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222999" y="7499350"/>
              <a:ext cx="139701" cy="44450"/>
            </a:xfrm>
            <a:prstGeom prst="rect">
              <a:avLst/>
            </a:prstGeom>
            <a:effectLst/>
          </p:spPr>
        </p:pic>
        <p:pic>
          <p:nvPicPr>
            <p:cNvPr id="1453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451600" y="7334250"/>
              <a:ext cx="50800" cy="177800"/>
            </a:xfrm>
            <a:prstGeom prst="rect">
              <a:avLst/>
            </a:prstGeom>
            <a:effectLst/>
          </p:spPr>
        </p:pic>
        <p:pic>
          <p:nvPicPr>
            <p:cNvPr id="1455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407150" y="7340600"/>
              <a:ext cx="203200" cy="304800"/>
            </a:xfrm>
            <a:prstGeom prst="rect">
              <a:avLst/>
            </a:prstGeom>
            <a:effectLst/>
          </p:spPr>
        </p:pic>
        <p:pic>
          <p:nvPicPr>
            <p:cNvPr id="145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479711" y="7429491"/>
              <a:ext cx="263990" cy="200290"/>
            </a:xfrm>
            <a:prstGeom prst="rect">
              <a:avLst/>
            </a:prstGeom>
            <a:effectLst/>
          </p:spPr>
        </p:pic>
        <p:pic>
          <p:nvPicPr>
            <p:cNvPr id="145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614648" y="6980766"/>
              <a:ext cx="824502" cy="112185"/>
            </a:xfrm>
            <a:prstGeom prst="rect">
              <a:avLst/>
            </a:prstGeom>
            <a:effectLst/>
          </p:spPr>
        </p:pic>
        <p:pic>
          <p:nvPicPr>
            <p:cNvPr id="146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752220" y="7278042"/>
              <a:ext cx="331331" cy="302486"/>
            </a:xfrm>
            <a:prstGeom prst="rect">
              <a:avLst/>
            </a:prstGeom>
            <a:effectLst/>
          </p:spPr>
        </p:pic>
        <p:pic>
          <p:nvPicPr>
            <p:cNvPr id="1463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049906" y="7174993"/>
              <a:ext cx="158994" cy="152907"/>
            </a:xfrm>
            <a:prstGeom prst="rect">
              <a:avLst/>
            </a:prstGeom>
            <a:effectLst/>
          </p:spPr>
        </p:pic>
        <p:pic>
          <p:nvPicPr>
            <p:cNvPr id="1465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735198" y="6472766"/>
              <a:ext cx="164202" cy="162984"/>
            </a:xfrm>
            <a:prstGeom prst="rect">
              <a:avLst/>
            </a:prstGeom>
            <a:effectLst/>
          </p:spPr>
        </p:pic>
        <p:pic>
          <p:nvPicPr>
            <p:cNvPr id="1467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749658" y="6572684"/>
              <a:ext cx="349037" cy="348817"/>
            </a:xfrm>
            <a:prstGeom prst="rect">
              <a:avLst/>
            </a:prstGeom>
            <a:effectLst/>
          </p:spPr>
        </p:pic>
        <p:pic>
          <p:nvPicPr>
            <p:cNvPr id="1469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121650" y="6813550"/>
              <a:ext cx="25400" cy="158750"/>
            </a:xfrm>
            <a:prstGeom prst="rect">
              <a:avLst/>
            </a:prstGeom>
            <a:effectLst/>
          </p:spPr>
        </p:pic>
        <p:pic>
          <p:nvPicPr>
            <p:cNvPr id="1471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121649" y="6736786"/>
              <a:ext cx="72762" cy="75756"/>
            </a:xfrm>
            <a:prstGeom prst="rect">
              <a:avLst/>
            </a:prstGeom>
            <a:effectLst/>
          </p:spPr>
        </p:pic>
        <p:sp>
          <p:nvSpPr>
            <p:cNvPr id="1473" name="Line"/>
            <p:cNvSpPr/>
            <p:nvPr/>
          </p:nvSpPr>
          <p:spPr>
            <a:xfrm>
              <a:off x="9778999" y="6184627"/>
              <a:ext cx="222251" cy="374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0" y="1107"/>
                  </a:moveTo>
                  <a:cubicBezTo>
                    <a:pt x="1234" y="501"/>
                    <a:pt x="2469" y="-106"/>
                    <a:pt x="3394" y="15"/>
                  </a:cubicBezTo>
                  <a:cubicBezTo>
                    <a:pt x="4320" y="137"/>
                    <a:pt x="4937" y="986"/>
                    <a:pt x="5863" y="2685"/>
                  </a:cubicBezTo>
                  <a:cubicBezTo>
                    <a:pt x="6789" y="4384"/>
                    <a:pt x="8023" y="6932"/>
                    <a:pt x="9874" y="9663"/>
                  </a:cubicBezTo>
                  <a:cubicBezTo>
                    <a:pt x="11726" y="12393"/>
                    <a:pt x="14194" y="15305"/>
                    <a:pt x="16251" y="17307"/>
                  </a:cubicBezTo>
                  <a:cubicBezTo>
                    <a:pt x="18309" y="19310"/>
                    <a:pt x="19954" y="20402"/>
                    <a:pt x="21600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9817099" y="6477000"/>
              <a:ext cx="1651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15" y="6442"/>
                    <a:pt x="11631" y="12884"/>
                    <a:pt x="15231" y="16484"/>
                  </a:cubicBezTo>
                  <a:cubicBezTo>
                    <a:pt x="18831" y="20084"/>
                    <a:pt x="20215" y="2084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9982199" y="6477000"/>
              <a:ext cx="1587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92" y="3032"/>
                    <a:pt x="12384" y="6063"/>
                    <a:pt x="8784" y="9663"/>
                  </a:cubicBezTo>
                  <a:cubicBezTo>
                    <a:pt x="5184" y="13263"/>
                    <a:pt x="2592" y="174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9496143" y="6802581"/>
              <a:ext cx="91631" cy="15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364" fill="norm" stroke="1" extrusionOk="0">
                  <a:moveTo>
                    <a:pt x="5220" y="2356"/>
                  </a:moveTo>
                  <a:cubicBezTo>
                    <a:pt x="4238" y="5812"/>
                    <a:pt x="3256" y="9268"/>
                    <a:pt x="2520" y="12004"/>
                  </a:cubicBezTo>
                  <a:cubicBezTo>
                    <a:pt x="1784" y="14740"/>
                    <a:pt x="1293" y="16756"/>
                    <a:pt x="802" y="16900"/>
                  </a:cubicBezTo>
                  <a:cubicBezTo>
                    <a:pt x="311" y="17044"/>
                    <a:pt x="-180" y="15316"/>
                    <a:pt x="65" y="12724"/>
                  </a:cubicBezTo>
                  <a:cubicBezTo>
                    <a:pt x="311" y="10132"/>
                    <a:pt x="1293" y="6676"/>
                    <a:pt x="3993" y="4228"/>
                  </a:cubicBezTo>
                  <a:cubicBezTo>
                    <a:pt x="6693" y="1780"/>
                    <a:pt x="11111" y="340"/>
                    <a:pt x="14302" y="52"/>
                  </a:cubicBezTo>
                  <a:cubicBezTo>
                    <a:pt x="17493" y="-236"/>
                    <a:pt x="19456" y="628"/>
                    <a:pt x="20438" y="3508"/>
                  </a:cubicBezTo>
                  <a:cubicBezTo>
                    <a:pt x="21420" y="6388"/>
                    <a:pt x="21420" y="11284"/>
                    <a:pt x="20929" y="14596"/>
                  </a:cubicBezTo>
                  <a:cubicBezTo>
                    <a:pt x="20438" y="17908"/>
                    <a:pt x="19456" y="19636"/>
                    <a:pt x="18965" y="20500"/>
                  </a:cubicBezTo>
                  <a:cubicBezTo>
                    <a:pt x="18475" y="21364"/>
                    <a:pt x="18475" y="21364"/>
                    <a:pt x="18475" y="21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9546066" y="6904427"/>
              <a:ext cx="283734" cy="22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096" fill="norm" stroke="1" extrusionOk="0">
                  <a:moveTo>
                    <a:pt x="21448" y="413"/>
                  </a:moveTo>
                  <a:cubicBezTo>
                    <a:pt x="19368" y="13"/>
                    <a:pt x="17288" y="-387"/>
                    <a:pt x="14488" y="713"/>
                  </a:cubicBezTo>
                  <a:cubicBezTo>
                    <a:pt x="11688" y="1813"/>
                    <a:pt x="8168" y="4413"/>
                    <a:pt x="5608" y="7213"/>
                  </a:cubicBezTo>
                  <a:cubicBezTo>
                    <a:pt x="3048" y="10013"/>
                    <a:pt x="1448" y="13013"/>
                    <a:pt x="648" y="15113"/>
                  </a:cubicBezTo>
                  <a:cubicBezTo>
                    <a:pt x="-152" y="17213"/>
                    <a:pt x="-152" y="18413"/>
                    <a:pt x="328" y="19313"/>
                  </a:cubicBezTo>
                  <a:cubicBezTo>
                    <a:pt x="808" y="20213"/>
                    <a:pt x="1768" y="20813"/>
                    <a:pt x="4008" y="21013"/>
                  </a:cubicBezTo>
                  <a:cubicBezTo>
                    <a:pt x="6248" y="21213"/>
                    <a:pt x="9768" y="21013"/>
                    <a:pt x="13288" y="20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9798050" y="7137400"/>
              <a:ext cx="635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9817100" y="7032535"/>
              <a:ext cx="3466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0702" fill="norm" stroke="1" extrusionOk="0">
                  <a:moveTo>
                    <a:pt x="0" y="20702"/>
                  </a:moveTo>
                  <a:cubicBezTo>
                    <a:pt x="6353" y="20702"/>
                    <a:pt x="12706" y="20702"/>
                    <a:pt x="16518" y="15793"/>
                  </a:cubicBezTo>
                  <a:cubicBezTo>
                    <a:pt x="20329" y="10884"/>
                    <a:pt x="21600" y="1066"/>
                    <a:pt x="20329" y="84"/>
                  </a:cubicBezTo>
                  <a:cubicBezTo>
                    <a:pt x="19059" y="-898"/>
                    <a:pt x="15247" y="6957"/>
                    <a:pt x="11435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10090150" y="7124699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10433050" y="6877050"/>
              <a:ext cx="1270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10306049" y="7084483"/>
              <a:ext cx="17145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67" y="10800"/>
                    <a:pt x="10133" y="0"/>
                    <a:pt x="13733" y="0"/>
                  </a:cubicBezTo>
                  <a:cubicBezTo>
                    <a:pt x="17333" y="0"/>
                    <a:pt x="19467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10331450" y="7157392"/>
              <a:ext cx="196850" cy="9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8" fill="norm" stroke="1" extrusionOk="0">
                  <a:moveTo>
                    <a:pt x="0" y="2552"/>
                  </a:moveTo>
                  <a:cubicBezTo>
                    <a:pt x="929" y="1174"/>
                    <a:pt x="1858" y="-205"/>
                    <a:pt x="2787" y="25"/>
                  </a:cubicBezTo>
                  <a:cubicBezTo>
                    <a:pt x="3716" y="255"/>
                    <a:pt x="4645" y="2093"/>
                    <a:pt x="5110" y="4161"/>
                  </a:cubicBezTo>
                  <a:cubicBezTo>
                    <a:pt x="5574" y="6229"/>
                    <a:pt x="5574" y="8527"/>
                    <a:pt x="5110" y="10825"/>
                  </a:cubicBezTo>
                  <a:cubicBezTo>
                    <a:pt x="4645" y="13123"/>
                    <a:pt x="3716" y="15421"/>
                    <a:pt x="2555" y="17259"/>
                  </a:cubicBezTo>
                  <a:cubicBezTo>
                    <a:pt x="1394" y="19097"/>
                    <a:pt x="0" y="20476"/>
                    <a:pt x="116" y="20935"/>
                  </a:cubicBezTo>
                  <a:cubicBezTo>
                    <a:pt x="232" y="21395"/>
                    <a:pt x="1858" y="20935"/>
                    <a:pt x="5690" y="19557"/>
                  </a:cubicBezTo>
                  <a:cubicBezTo>
                    <a:pt x="9523" y="18178"/>
                    <a:pt x="15561" y="15880"/>
                    <a:pt x="21600" y="13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10452100" y="6900005"/>
              <a:ext cx="197289" cy="39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503" fill="norm" stroke="1" extrusionOk="0">
                  <a:moveTo>
                    <a:pt x="14175" y="133"/>
                  </a:moveTo>
                  <a:cubicBezTo>
                    <a:pt x="15525" y="18"/>
                    <a:pt x="16875" y="-97"/>
                    <a:pt x="17888" y="133"/>
                  </a:cubicBezTo>
                  <a:cubicBezTo>
                    <a:pt x="18900" y="363"/>
                    <a:pt x="19575" y="937"/>
                    <a:pt x="20250" y="2718"/>
                  </a:cubicBezTo>
                  <a:cubicBezTo>
                    <a:pt x="20925" y="4499"/>
                    <a:pt x="21600" y="7486"/>
                    <a:pt x="19912" y="10358"/>
                  </a:cubicBezTo>
                  <a:cubicBezTo>
                    <a:pt x="18225" y="13231"/>
                    <a:pt x="14175" y="15988"/>
                    <a:pt x="10462" y="17826"/>
                  </a:cubicBezTo>
                  <a:cubicBezTo>
                    <a:pt x="6750" y="19665"/>
                    <a:pt x="3375" y="20584"/>
                    <a:pt x="0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10116546" y="6883400"/>
              <a:ext cx="145055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13001" y="0"/>
                  </a:moveTo>
                  <a:cubicBezTo>
                    <a:pt x="9870" y="1768"/>
                    <a:pt x="6740" y="3537"/>
                    <a:pt x="4236" y="5874"/>
                  </a:cubicBezTo>
                  <a:cubicBezTo>
                    <a:pt x="1731" y="8211"/>
                    <a:pt x="-147" y="11116"/>
                    <a:pt x="10" y="13516"/>
                  </a:cubicBezTo>
                  <a:cubicBezTo>
                    <a:pt x="166" y="15916"/>
                    <a:pt x="2357" y="17811"/>
                    <a:pt x="6270" y="19074"/>
                  </a:cubicBezTo>
                  <a:cubicBezTo>
                    <a:pt x="10183" y="20337"/>
                    <a:pt x="15818" y="20968"/>
                    <a:pt x="214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10718799" y="6737350"/>
              <a:ext cx="254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10737850" y="6633305"/>
              <a:ext cx="40588" cy="3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19816" fill="norm" stroke="1" extrusionOk="0">
                  <a:moveTo>
                    <a:pt x="6480" y="7727"/>
                  </a:moveTo>
                  <a:cubicBezTo>
                    <a:pt x="7560" y="13127"/>
                    <a:pt x="8640" y="18527"/>
                    <a:pt x="11340" y="19607"/>
                  </a:cubicBezTo>
                  <a:cubicBezTo>
                    <a:pt x="14040" y="20687"/>
                    <a:pt x="18360" y="17447"/>
                    <a:pt x="19980" y="13127"/>
                  </a:cubicBezTo>
                  <a:cubicBezTo>
                    <a:pt x="21600" y="8807"/>
                    <a:pt x="20520" y="3407"/>
                    <a:pt x="16740" y="1247"/>
                  </a:cubicBezTo>
                  <a:cubicBezTo>
                    <a:pt x="12960" y="-913"/>
                    <a:pt x="6480" y="167"/>
                    <a:pt x="0" y="1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10820400" y="7042150"/>
              <a:ext cx="444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11010473" y="6874372"/>
              <a:ext cx="127428" cy="351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505" fill="norm" stroke="1" extrusionOk="0">
                  <a:moveTo>
                    <a:pt x="20973" y="164"/>
                  </a:moveTo>
                  <a:cubicBezTo>
                    <a:pt x="18883" y="34"/>
                    <a:pt x="16792" y="-95"/>
                    <a:pt x="15050" y="99"/>
                  </a:cubicBezTo>
                  <a:cubicBezTo>
                    <a:pt x="13308" y="293"/>
                    <a:pt x="11915" y="810"/>
                    <a:pt x="9302" y="2686"/>
                  </a:cubicBezTo>
                  <a:cubicBezTo>
                    <a:pt x="6689" y="4561"/>
                    <a:pt x="2857" y="7795"/>
                    <a:pt x="1115" y="10705"/>
                  </a:cubicBezTo>
                  <a:cubicBezTo>
                    <a:pt x="-627" y="13615"/>
                    <a:pt x="-279" y="16202"/>
                    <a:pt x="1812" y="17948"/>
                  </a:cubicBezTo>
                  <a:cubicBezTo>
                    <a:pt x="3902" y="19694"/>
                    <a:pt x="7734" y="20600"/>
                    <a:pt x="11567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11245849" y="6858000"/>
              <a:ext cx="3810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645"/>
                    <a:pt x="7200" y="9290"/>
                    <a:pt x="3600" y="12890"/>
                  </a:cubicBezTo>
                  <a:cubicBezTo>
                    <a:pt x="0" y="16490"/>
                    <a:pt x="0" y="190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11106149" y="7036163"/>
              <a:ext cx="23495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865" y="11918"/>
                    <a:pt x="9730" y="3818"/>
                    <a:pt x="13330" y="1118"/>
                  </a:cubicBezTo>
                  <a:cubicBezTo>
                    <a:pt x="16930" y="-1582"/>
                    <a:pt x="19265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11182350" y="7129827"/>
              <a:ext cx="139700" cy="76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7" fill="norm" stroke="1" extrusionOk="0">
                  <a:moveTo>
                    <a:pt x="0" y="2088"/>
                  </a:moveTo>
                  <a:cubicBezTo>
                    <a:pt x="1636" y="921"/>
                    <a:pt x="3273" y="-247"/>
                    <a:pt x="4745" y="45"/>
                  </a:cubicBezTo>
                  <a:cubicBezTo>
                    <a:pt x="6218" y="337"/>
                    <a:pt x="7527" y="2088"/>
                    <a:pt x="8182" y="4423"/>
                  </a:cubicBezTo>
                  <a:cubicBezTo>
                    <a:pt x="8836" y="6758"/>
                    <a:pt x="8836" y="9677"/>
                    <a:pt x="8182" y="12012"/>
                  </a:cubicBezTo>
                  <a:cubicBezTo>
                    <a:pt x="7527" y="14348"/>
                    <a:pt x="6218" y="16099"/>
                    <a:pt x="4745" y="17558"/>
                  </a:cubicBezTo>
                  <a:cubicBezTo>
                    <a:pt x="3273" y="19018"/>
                    <a:pt x="1636" y="20185"/>
                    <a:pt x="1800" y="20769"/>
                  </a:cubicBezTo>
                  <a:cubicBezTo>
                    <a:pt x="1964" y="21353"/>
                    <a:pt x="3927" y="21353"/>
                    <a:pt x="7527" y="20477"/>
                  </a:cubicBezTo>
                  <a:cubicBezTo>
                    <a:pt x="11127" y="19602"/>
                    <a:pt x="16364" y="17850"/>
                    <a:pt x="21600" y="16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11366499" y="6864350"/>
              <a:ext cx="98976" cy="351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1452" fill="norm" stroke="1" extrusionOk="0">
                  <a:moveTo>
                    <a:pt x="0" y="0"/>
                  </a:moveTo>
                  <a:cubicBezTo>
                    <a:pt x="2250" y="0"/>
                    <a:pt x="4500" y="0"/>
                    <a:pt x="8100" y="1229"/>
                  </a:cubicBezTo>
                  <a:cubicBezTo>
                    <a:pt x="11700" y="2457"/>
                    <a:pt x="16650" y="4915"/>
                    <a:pt x="19125" y="7890"/>
                  </a:cubicBezTo>
                  <a:cubicBezTo>
                    <a:pt x="21600" y="10865"/>
                    <a:pt x="21600" y="14357"/>
                    <a:pt x="19575" y="16750"/>
                  </a:cubicBezTo>
                  <a:cubicBezTo>
                    <a:pt x="17550" y="19143"/>
                    <a:pt x="13500" y="20436"/>
                    <a:pt x="10350" y="21018"/>
                  </a:cubicBezTo>
                  <a:cubicBezTo>
                    <a:pt x="7200" y="21600"/>
                    <a:pt x="4950" y="21471"/>
                    <a:pt x="2700" y="21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11482916" y="6737354"/>
              <a:ext cx="58491" cy="107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184" fill="norm" stroke="1" extrusionOk="0">
                  <a:moveTo>
                    <a:pt x="10800" y="2492"/>
                  </a:moveTo>
                  <a:cubicBezTo>
                    <a:pt x="9257" y="7061"/>
                    <a:pt x="7714" y="11630"/>
                    <a:pt x="6171" y="14953"/>
                  </a:cubicBezTo>
                  <a:cubicBezTo>
                    <a:pt x="4629" y="18276"/>
                    <a:pt x="3086" y="20353"/>
                    <a:pt x="1929" y="20353"/>
                  </a:cubicBezTo>
                  <a:cubicBezTo>
                    <a:pt x="771" y="20353"/>
                    <a:pt x="0" y="18276"/>
                    <a:pt x="0" y="15992"/>
                  </a:cubicBezTo>
                  <a:cubicBezTo>
                    <a:pt x="0" y="13707"/>
                    <a:pt x="771" y="11215"/>
                    <a:pt x="1929" y="8722"/>
                  </a:cubicBezTo>
                  <a:cubicBezTo>
                    <a:pt x="3086" y="6230"/>
                    <a:pt x="4629" y="3738"/>
                    <a:pt x="7329" y="2076"/>
                  </a:cubicBezTo>
                  <a:cubicBezTo>
                    <a:pt x="10029" y="415"/>
                    <a:pt x="13886" y="-416"/>
                    <a:pt x="16586" y="207"/>
                  </a:cubicBezTo>
                  <a:cubicBezTo>
                    <a:pt x="19286" y="830"/>
                    <a:pt x="20829" y="2907"/>
                    <a:pt x="21214" y="6646"/>
                  </a:cubicBezTo>
                  <a:cubicBezTo>
                    <a:pt x="21600" y="10384"/>
                    <a:pt x="20829" y="15784"/>
                    <a:pt x="20057" y="21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11595100" y="6788150"/>
              <a:ext cx="952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11741150" y="6750050"/>
              <a:ext cx="1270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11766549" y="6642100"/>
              <a:ext cx="57151" cy="62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3" fill="norm" stroke="1" extrusionOk="0">
                  <a:moveTo>
                    <a:pt x="7200" y="0"/>
                  </a:moveTo>
                  <a:cubicBezTo>
                    <a:pt x="4000" y="2160"/>
                    <a:pt x="800" y="4320"/>
                    <a:pt x="400" y="7920"/>
                  </a:cubicBezTo>
                  <a:cubicBezTo>
                    <a:pt x="0" y="11520"/>
                    <a:pt x="2400" y="16560"/>
                    <a:pt x="5600" y="19080"/>
                  </a:cubicBezTo>
                  <a:cubicBezTo>
                    <a:pt x="8800" y="21600"/>
                    <a:pt x="12800" y="21600"/>
                    <a:pt x="16000" y="20160"/>
                  </a:cubicBezTo>
                  <a:cubicBezTo>
                    <a:pt x="19200" y="18720"/>
                    <a:pt x="21600" y="15840"/>
                    <a:pt x="21600" y="12960"/>
                  </a:cubicBezTo>
                  <a:cubicBezTo>
                    <a:pt x="21600" y="10080"/>
                    <a:pt x="19200" y="7200"/>
                    <a:pt x="15200" y="5760"/>
                  </a:cubicBezTo>
                  <a:cubicBezTo>
                    <a:pt x="11200" y="4320"/>
                    <a:pt x="5600" y="4320"/>
                    <a:pt x="0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7823200" y="7682277"/>
              <a:ext cx="26670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943" y="11040"/>
                    <a:pt x="7886" y="1783"/>
                    <a:pt x="11486" y="240"/>
                  </a:cubicBezTo>
                  <a:cubicBezTo>
                    <a:pt x="15086" y="-1303"/>
                    <a:pt x="18343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7981950" y="7702550"/>
              <a:ext cx="1905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9702800" y="7500509"/>
              <a:ext cx="927100" cy="75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fill="norm" stroke="1" extrusionOk="0">
                  <a:moveTo>
                    <a:pt x="0" y="5071"/>
                  </a:moveTo>
                  <a:cubicBezTo>
                    <a:pt x="1825" y="3271"/>
                    <a:pt x="3649" y="1471"/>
                    <a:pt x="5474" y="571"/>
                  </a:cubicBezTo>
                  <a:cubicBezTo>
                    <a:pt x="7299" y="-329"/>
                    <a:pt x="9123" y="-329"/>
                    <a:pt x="11268" y="1771"/>
                  </a:cubicBezTo>
                  <a:cubicBezTo>
                    <a:pt x="13414" y="3871"/>
                    <a:pt x="15879" y="8071"/>
                    <a:pt x="17655" y="11671"/>
                  </a:cubicBezTo>
                  <a:cubicBezTo>
                    <a:pt x="19430" y="15271"/>
                    <a:pt x="20515" y="18271"/>
                    <a:pt x="21600" y="2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9759949" y="7645929"/>
              <a:ext cx="1098551" cy="5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5175"/>
                  </a:moveTo>
                  <a:cubicBezTo>
                    <a:pt x="1498" y="3375"/>
                    <a:pt x="2997" y="1575"/>
                    <a:pt x="4745" y="675"/>
                  </a:cubicBezTo>
                  <a:cubicBezTo>
                    <a:pt x="6492" y="-225"/>
                    <a:pt x="8490" y="-225"/>
                    <a:pt x="10488" y="675"/>
                  </a:cubicBezTo>
                  <a:cubicBezTo>
                    <a:pt x="12486" y="1575"/>
                    <a:pt x="14483" y="3375"/>
                    <a:pt x="16335" y="6975"/>
                  </a:cubicBezTo>
                  <a:cubicBezTo>
                    <a:pt x="18187" y="10575"/>
                    <a:pt x="19894" y="15975"/>
                    <a:pt x="21600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" name="Drawing"/>
          <p:cNvGrpSpPr/>
          <p:nvPr/>
        </p:nvGrpSpPr>
        <p:grpSpPr>
          <a:xfrm>
            <a:off x="2463799" y="1574800"/>
            <a:ext cx="10509251" cy="5143501"/>
            <a:chOff x="0" y="-12699"/>
            <a:chExt cx="10509249" cy="5143499"/>
          </a:xfrm>
        </p:grpSpPr>
        <p:pic>
          <p:nvPicPr>
            <p:cNvPr id="150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94814" y="-12700"/>
              <a:ext cx="3314436" cy="1983403"/>
            </a:xfrm>
            <a:prstGeom prst="rect">
              <a:avLst/>
            </a:prstGeom>
            <a:effectLst/>
          </p:spPr>
        </p:pic>
        <p:pic>
          <p:nvPicPr>
            <p:cNvPr id="150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94600" y="307760"/>
              <a:ext cx="240907" cy="564307"/>
            </a:xfrm>
            <a:prstGeom prst="rect">
              <a:avLst/>
            </a:prstGeom>
            <a:effectLst/>
          </p:spPr>
        </p:pic>
        <p:pic>
          <p:nvPicPr>
            <p:cNvPr id="150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924815" y="269095"/>
              <a:ext cx="120635" cy="305435"/>
            </a:xfrm>
            <a:prstGeom prst="rect">
              <a:avLst/>
            </a:prstGeom>
            <a:effectLst/>
          </p:spPr>
        </p:pic>
        <p:pic>
          <p:nvPicPr>
            <p:cNvPr id="1510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128000" y="387350"/>
              <a:ext cx="38100" cy="165101"/>
            </a:xfrm>
            <a:prstGeom prst="rect">
              <a:avLst/>
            </a:prstGeom>
            <a:effectLst/>
          </p:spPr>
        </p:pic>
        <p:pic>
          <p:nvPicPr>
            <p:cNvPr id="151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134349" y="289942"/>
              <a:ext cx="65242" cy="65658"/>
            </a:xfrm>
            <a:prstGeom prst="rect">
              <a:avLst/>
            </a:prstGeom>
            <a:effectLst/>
          </p:spPr>
        </p:pic>
        <p:pic>
          <p:nvPicPr>
            <p:cNvPr id="151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229600" y="311150"/>
              <a:ext cx="116812" cy="325201"/>
            </a:xfrm>
            <a:prstGeom prst="rect">
              <a:avLst/>
            </a:prstGeom>
            <a:effectLst/>
          </p:spPr>
        </p:pic>
        <p:pic>
          <p:nvPicPr>
            <p:cNvPr id="151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445499" y="416422"/>
              <a:ext cx="127001" cy="47129"/>
            </a:xfrm>
            <a:prstGeom prst="rect">
              <a:avLst/>
            </a:prstGeom>
            <a:effectLst/>
          </p:spPr>
        </p:pic>
        <p:pic>
          <p:nvPicPr>
            <p:cNvPr id="151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474363" y="495300"/>
              <a:ext cx="110838" cy="49774"/>
            </a:xfrm>
            <a:prstGeom prst="rect">
              <a:avLst/>
            </a:prstGeom>
            <a:effectLst/>
          </p:spPr>
        </p:pic>
        <p:pic>
          <p:nvPicPr>
            <p:cNvPr id="152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731249" y="240169"/>
              <a:ext cx="161029" cy="210682"/>
            </a:xfrm>
            <a:prstGeom prst="rect">
              <a:avLst/>
            </a:prstGeom>
            <a:effectLst/>
          </p:spPr>
        </p:pic>
        <p:pic>
          <p:nvPicPr>
            <p:cNvPr id="152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778445" y="417603"/>
              <a:ext cx="257606" cy="237011"/>
            </a:xfrm>
            <a:prstGeom prst="rect">
              <a:avLst/>
            </a:prstGeom>
            <a:effectLst/>
          </p:spPr>
        </p:pic>
        <p:pic>
          <p:nvPicPr>
            <p:cNvPr id="1524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067800" y="622300"/>
              <a:ext cx="50800" cy="133351"/>
            </a:xfrm>
            <a:prstGeom prst="rect">
              <a:avLst/>
            </a:prstGeom>
            <a:effectLst/>
          </p:spPr>
        </p:pic>
        <p:pic>
          <p:nvPicPr>
            <p:cNvPr id="152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107601" y="533400"/>
              <a:ext cx="56669" cy="78646"/>
            </a:xfrm>
            <a:prstGeom prst="rect">
              <a:avLst/>
            </a:prstGeom>
            <a:effectLst/>
          </p:spPr>
        </p:pic>
        <p:pic>
          <p:nvPicPr>
            <p:cNvPr id="1528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232900" y="603250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153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328791" y="400087"/>
              <a:ext cx="180594" cy="491226"/>
            </a:xfrm>
            <a:prstGeom prst="rect">
              <a:avLst/>
            </a:prstGeom>
            <a:effectLst/>
          </p:spPr>
        </p:pic>
        <p:pic>
          <p:nvPicPr>
            <p:cNvPr id="153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556749" y="292100"/>
              <a:ext cx="38101" cy="114301"/>
            </a:xfrm>
            <a:prstGeom prst="rect">
              <a:avLst/>
            </a:prstGeom>
            <a:effectLst/>
          </p:spPr>
        </p:pic>
        <p:pic>
          <p:nvPicPr>
            <p:cNvPr id="153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573365" y="171450"/>
              <a:ext cx="71345" cy="76201"/>
            </a:xfrm>
            <a:prstGeom prst="rect">
              <a:avLst/>
            </a:prstGeom>
            <a:effectLst/>
          </p:spPr>
        </p:pic>
        <p:pic>
          <p:nvPicPr>
            <p:cNvPr id="153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684184" y="372205"/>
              <a:ext cx="113866" cy="249006"/>
            </a:xfrm>
            <a:prstGeom prst="rect">
              <a:avLst/>
            </a:prstGeom>
            <a:effectLst/>
          </p:spPr>
        </p:pic>
        <p:pic>
          <p:nvPicPr>
            <p:cNvPr id="153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824629" y="387350"/>
              <a:ext cx="55971" cy="209551"/>
            </a:xfrm>
            <a:prstGeom prst="rect">
              <a:avLst/>
            </a:prstGeom>
            <a:effectLst/>
          </p:spPr>
        </p:pic>
        <p:pic>
          <p:nvPicPr>
            <p:cNvPr id="154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899650" y="431800"/>
              <a:ext cx="196850" cy="107951"/>
            </a:xfrm>
            <a:prstGeom prst="rect">
              <a:avLst/>
            </a:prstGeom>
            <a:effectLst/>
          </p:spPr>
        </p:pic>
        <p:pic>
          <p:nvPicPr>
            <p:cNvPr id="154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011022" y="372492"/>
              <a:ext cx="184163" cy="378925"/>
            </a:xfrm>
            <a:prstGeom prst="rect">
              <a:avLst/>
            </a:prstGeom>
            <a:effectLst/>
          </p:spPr>
        </p:pic>
        <p:pic>
          <p:nvPicPr>
            <p:cNvPr id="154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198099" y="323799"/>
              <a:ext cx="87812" cy="252334"/>
            </a:xfrm>
            <a:prstGeom prst="rect">
              <a:avLst/>
            </a:prstGeom>
            <a:effectLst/>
          </p:spPr>
        </p:pic>
        <p:pic>
          <p:nvPicPr>
            <p:cNvPr id="154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175593" y="160636"/>
              <a:ext cx="71191" cy="118765"/>
            </a:xfrm>
            <a:prstGeom prst="rect">
              <a:avLst/>
            </a:prstGeom>
            <a:effectLst/>
          </p:spPr>
        </p:pic>
        <p:pic>
          <p:nvPicPr>
            <p:cNvPr id="154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267950" y="190500"/>
              <a:ext cx="82550" cy="44451"/>
            </a:xfrm>
            <a:prstGeom prst="rect">
              <a:avLst/>
            </a:prstGeom>
            <a:effectLst/>
          </p:spPr>
        </p:pic>
        <p:pic>
          <p:nvPicPr>
            <p:cNvPr id="1550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331450" y="177800"/>
              <a:ext cx="50800" cy="133351"/>
            </a:xfrm>
            <a:prstGeom prst="rect">
              <a:avLst/>
            </a:prstGeom>
            <a:effectLst/>
          </p:spPr>
        </p:pic>
        <p:pic>
          <p:nvPicPr>
            <p:cNvPr id="1552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344150" y="114300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155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658099" y="1168400"/>
              <a:ext cx="29635" cy="228601"/>
            </a:xfrm>
            <a:prstGeom prst="rect">
              <a:avLst/>
            </a:prstGeom>
            <a:effectLst/>
          </p:spPr>
        </p:pic>
        <p:pic>
          <p:nvPicPr>
            <p:cNvPr id="155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645400" y="1045379"/>
              <a:ext cx="69850" cy="53172"/>
            </a:xfrm>
            <a:prstGeom prst="rect">
              <a:avLst/>
            </a:prstGeom>
            <a:effectLst/>
          </p:spPr>
        </p:pic>
        <p:pic>
          <p:nvPicPr>
            <p:cNvPr id="155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759700" y="1190806"/>
              <a:ext cx="114300" cy="41095"/>
            </a:xfrm>
            <a:prstGeom prst="rect">
              <a:avLst/>
            </a:prstGeom>
            <a:effectLst/>
          </p:spPr>
        </p:pic>
        <p:pic>
          <p:nvPicPr>
            <p:cNvPr id="1560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778750" y="1270000"/>
              <a:ext cx="146050" cy="69851"/>
            </a:xfrm>
            <a:prstGeom prst="rect">
              <a:avLst/>
            </a:prstGeom>
            <a:effectLst/>
          </p:spPr>
        </p:pic>
        <p:pic>
          <p:nvPicPr>
            <p:cNvPr id="156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035687" y="1119046"/>
              <a:ext cx="180121" cy="204946"/>
            </a:xfrm>
            <a:prstGeom prst="rect">
              <a:avLst/>
            </a:prstGeom>
            <a:effectLst/>
          </p:spPr>
        </p:pic>
        <p:pic>
          <p:nvPicPr>
            <p:cNvPr id="1564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191500" y="1295400"/>
              <a:ext cx="76200" cy="95251"/>
            </a:xfrm>
            <a:prstGeom prst="rect">
              <a:avLst/>
            </a:prstGeom>
            <a:effectLst/>
          </p:spPr>
        </p:pic>
        <p:pic>
          <p:nvPicPr>
            <p:cNvPr id="1566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388350" y="1073149"/>
              <a:ext cx="31750" cy="215901"/>
            </a:xfrm>
            <a:prstGeom prst="rect">
              <a:avLst/>
            </a:prstGeom>
            <a:effectLst/>
          </p:spPr>
        </p:pic>
        <p:pic>
          <p:nvPicPr>
            <p:cNvPr id="1568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432800" y="1244599"/>
              <a:ext cx="95250" cy="101601"/>
            </a:xfrm>
            <a:prstGeom prst="rect">
              <a:avLst/>
            </a:prstGeom>
            <a:effectLst/>
          </p:spPr>
        </p:pic>
        <p:pic>
          <p:nvPicPr>
            <p:cNvPr id="1570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597899" y="1238250"/>
              <a:ext cx="114301" cy="44451"/>
            </a:xfrm>
            <a:prstGeom prst="rect">
              <a:avLst/>
            </a:prstGeom>
            <a:effectLst/>
          </p:spPr>
        </p:pic>
        <p:pic>
          <p:nvPicPr>
            <p:cNvPr id="1572" name="Line Line" descr="Line 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801100" y="1206500"/>
              <a:ext cx="88900" cy="38101"/>
            </a:xfrm>
            <a:prstGeom prst="rect">
              <a:avLst/>
            </a:prstGeom>
            <a:effectLst/>
          </p:spPr>
        </p:pic>
        <p:pic>
          <p:nvPicPr>
            <p:cNvPr id="1574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940800" y="1238250"/>
              <a:ext cx="50800" cy="63501"/>
            </a:xfrm>
            <a:prstGeom prst="rect">
              <a:avLst/>
            </a:prstGeom>
            <a:effectLst/>
          </p:spPr>
        </p:pic>
        <p:pic>
          <p:nvPicPr>
            <p:cNvPr id="1576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169977" y="1029647"/>
              <a:ext cx="182631" cy="216084"/>
            </a:xfrm>
            <a:prstGeom prst="rect">
              <a:avLst/>
            </a:prstGeom>
            <a:effectLst/>
          </p:spPr>
        </p:pic>
        <p:sp>
          <p:nvSpPr>
            <p:cNvPr id="1578" name="Line"/>
            <p:cNvSpPr/>
            <p:nvPr/>
          </p:nvSpPr>
          <p:spPr>
            <a:xfrm>
              <a:off x="7791449" y="2330450"/>
              <a:ext cx="1714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7893992" y="2266950"/>
              <a:ext cx="18109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4200"/>
                    <a:pt x="-1068" y="8400"/>
                    <a:pt x="132" y="12000"/>
                  </a:cubicBezTo>
                  <a:cubicBezTo>
                    <a:pt x="1332" y="15600"/>
                    <a:pt x="10932" y="18600"/>
                    <a:pt x="205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8149936" y="2095499"/>
              <a:ext cx="149514" cy="18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86" fill="norm" stroke="1" extrusionOk="0">
                  <a:moveTo>
                    <a:pt x="1410" y="0"/>
                  </a:moveTo>
                  <a:cubicBezTo>
                    <a:pt x="802" y="3682"/>
                    <a:pt x="193" y="7364"/>
                    <a:pt x="41" y="10555"/>
                  </a:cubicBezTo>
                  <a:cubicBezTo>
                    <a:pt x="-111" y="13745"/>
                    <a:pt x="193" y="16445"/>
                    <a:pt x="345" y="18409"/>
                  </a:cubicBezTo>
                  <a:cubicBezTo>
                    <a:pt x="497" y="20373"/>
                    <a:pt x="497" y="21600"/>
                    <a:pt x="345" y="21477"/>
                  </a:cubicBezTo>
                  <a:cubicBezTo>
                    <a:pt x="193" y="21355"/>
                    <a:pt x="-111" y="19882"/>
                    <a:pt x="802" y="17059"/>
                  </a:cubicBezTo>
                  <a:cubicBezTo>
                    <a:pt x="1714" y="14236"/>
                    <a:pt x="3844" y="10064"/>
                    <a:pt x="5517" y="7609"/>
                  </a:cubicBezTo>
                  <a:cubicBezTo>
                    <a:pt x="7190" y="5155"/>
                    <a:pt x="8407" y="4418"/>
                    <a:pt x="10537" y="4295"/>
                  </a:cubicBezTo>
                  <a:cubicBezTo>
                    <a:pt x="12666" y="4173"/>
                    <a:pt x="15709" y="4664"/>
                    <a:pt x="17686" y="6995"/>
                  </a:cubicBezTo>
                  <a:cubicBezTo>
                    <a:pt x="19664" y="9327"/>
                    <a:pt x="20576" y="13500"/>
                    <a:pt x="21489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8319673" y="2288739"/>
              <a:ext cx="195678" cy="2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036" fill="norm" stroke="1" extrusionOk="0">
                  <a:moveTo>
                    <a:pt x="21471" y="318"/>
                  </a:moveTo>
                  <a:cubicBezTo>
                    <a:pt x="19148" y="-55"/>
                    <a:pt x="16826" y="-427"/>
                    <a:pt x="13458" y="1249"/>
                  </a:cubicBezTo>
                  <a:cubicBezTo>
                    <a:pt x="10090" y="2925"/>
                    <a:pt x="5677" y="6649"/>
                    <a:pt x="3239" y="9535"/>
                  </a:cubicBezTo>
                  <a:cubicBezTo>
                    <a:pt x="800" y="12421"/>
                    <a:pt x="336" y="14470"/>
                    <a:pt x="103" y="15959"/>
                  </a:cubicBezTo>
                  <a:cubicBezTo>
                    <a:pt x="-129" y="17449"/>
                    <a:pt x="-129" y="18380"/>
                    <a:pt x="1845" y="19218"/>
                  </a:cubicBezTo>
                  <a:cubicBezTo>
                    <a:pt x="3819" y="20056"/>
                    <a:pt x="7768" y="20801"/>
                    <a:pt x="10439" y="20987"/>
                  </a:cubicBezTo>
                  <a:cubicBezTo>
                    <a:pt x="13110" y="21173"/>
                    <a:pt x="14503" y="20801"/>
                    <a:pt x="15897" y="20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8493331" y="2500067"/>
              <a:ext cx="129969" cy="141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240" fill="norm" stroke="1" extrusionOk="0">
                  <a:moveTo>
                    <a:pt x="2579" y="5040"/>
                  </a:moveTo>
                  <a:cubicBezTo>
                    <a:pt x="1882" y="8216"/>
                    <a:pt x="1186" y="11393"/>
                    <a:pt x="663" y="14411"/>
                  </a:cubicBezTo>
                  <a:cubicBezTo>
                    <a:pt x="140" y="17428"/>
                    <a:pt x="-208" y="20287"/>
                    <a:pt x="140" y="20605"/>
                  </a:cubicBezTo>
                  <a:cubicBezTo>
                    <a:pt x="489" y="20922"/>
                    <a:pt x="1534" y="18699"/>
                    <a:pt x="3624" y="14887"/>
                  </a:cubicBezTo>
                  <a:cubicBezTo>
                    <a:pt x="5715" y="11075"/>
                    <a:pt x="8850" y="5675"/>
                    <a:pt x="11289" y="2816"/>
                  </a:cubicBezTo>
                  <a:cubicBezTo>
                    <a:pt x="13727" y="-42"/>
                    <a:pt x="15469" y="-360"/>
                    <a:pt x="17037" y="275"/>
                  </a:cubicBezTo>
                  <a:cubicBezTo>
                    <a:pt x="18605" y="911"/>
                    <a:pt x="19998" y="2499"/>
                    <a:pt x="20695" y="6152"/>
                  </a:cubicBezTo>
                  <a:cubicBezTo>
                    <a:pt x="21392" y="9805"/>
                    <a:pt x="21392" y="15522"/>
                    <a:pt x="21392" y="21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8756650" y="251460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8789579" y="2230333"/>
              <a:ext cx="234618" cy="560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351" fill="norm" stroke="1" extrusionOk="0">
                  <a:moveTo>
                    <a:pt x="5054" y="9132"/>
                  </a:moveTo>
                  <a:cubicBezTo>
                    <a:pt x="4289" y="11469"/>
                    <a:pt x="3525" y="13807"/>
                    <a:pt x="3047" y="15419"/>
                  </a:cubicBezTo>
                  <a:cubicBezTo>
                    <a:pt x="2569" y="17031"/>
                    <a:pt x="2378" y="17917"/>
                    <a:pt x="1900" y="18925"/>
                  </a:cubicBezTo>
                  <a:cubicBezTo>
                    <a:pt x="1422" y="19932"/>
                    <a:pt x="658" y="21060"/>
                    <a:pt x="275" y="21302"/>
                  </a:cubicBezTo>
                  <a:cubicBezTo>
                    <a:pt x="-107" y="21544"/>
                    <a:pt x="-107" y="20899"/>
                    <a:pt x="371" y="19166"/>
                  </a:cubicBezTo>
                  <a:cubicBezTo>
                    <a:pt x="849" y="17434"/>
                    <a:pt x="1805" y="14613"/>
                    <a:pt x="3143" y="11792"/>
                  </a:cubicBezTo>
                  <a:cubicBezTo>
                    <a:pt x="4481" y="8971"/>
                    <a:pt x="6201" y="6150"/>
                    <a:pt x="7635" y="4296"/>
                  </a:cubicBezTo>
                  <a:cubicBezTo>
                    <a:pt x="9068" y="2443"/>
                    <a:pt x="10215" y="1556"/>
                    <a:pt x="11171" y="992"/>
                  </a:cubicBezTo>
                  <a:cubicBezTo>
                    <a:pt x="12127" y="428"/>
                    <a:pt x="12891" y="186"/>
                    <a:pt x="13751" y="65"/>
                  </a:cubicBezTo>
                  <a:cubicBezTo>
                    <a:pt x="14612" y="-56"/>
                    <a:pt x="15567" y="-56"/>
                    <a:pt x="16905" y="508"/>
                  </a:cubicBezTo>
                  <a:cubicBezTo>
                    <a:pt x="18243" y="1072"/>
                    <a:pt x="19964" y="2201"/>
                    <a:pt x="20728" y="3410"/>
                  </a:cubicBezTo>
                  <a:cubicBezTo>
                    <a:pt x="21493" y="4619"/>
                    <a:pt x="21302" y="5908"/>
                    <a:pt x="20155" y="6795"/>
                  </a:cubicBezTo>
                  <a:cubicBezTo>
                    <a:pt x="19008" y="7681"/>
                    <a:pt x="16905" y="8165"/>
                    <a:pt x="14898" y="8366"/>
                  </a:cubicBezTo>
                  <a:cubicBezTo>
                    <a:pt x="12891" y="8568"/>
                    <a:pt x="10980" y="8487"/>
                    <a:pt x="9833" y="8245"/>
                  </a:cubicBezTo>
                  <a:cubicBezTo>
                    <a:pt x="8686" y="8004"/>
                    <a:pt x="8304" y="7601"/>
                    <a:pt x="7921" y="7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9030493" y="2028736"/>
              <a:ext cx="114071" cy="142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454" fill="norm" stroke="1" extrusionOk="0">
                  <a:moveTo>
                    <a:pt x="3388" y="5254"/>
                  </a:moveTo>
                  <a:cubicBezTo>
                    <a:pt x="3388" y="6842"/>
                    <a:pt x="3388" y="8430"/>
                    <a:pt x="2798" y="10654"/>
                  </a:cubicBezTo>
                  <a:cubicBezTo>
                    <a:pt x="2209" y="12878"/>
                    <a:pt x="1031" y="15736"/>
                    <a:pt x="442" y="16372"/>
                  </a:cubicBezTo>
                  <a:cubicBezTo>
                    <a:pt x="-147" y="17007"/>
                    <a:pt x="-147" y="15419"/>
                    <a:pt x="442" y="12719"/>
                  </a:cubicBezTo>
                  <a:cubicBezTo>
                    <a:pt x="1031" y="10019"/>
                    <a:pt x="2209" y="6207"/>
                    <a:pt x="3584" y="3666"/>
                  </a:cubicBezTo>
                  <a:cubicBezTo>
                    <a:pt x="4958" y="1125"/>
                    <a:pt x="6529" y="-146"/>
                    <a:pt x="8886" y="13"/>
                  </a:cubicBezTo>
                  <a:cubicBezTo>
                    <a:pt x="11242" y="172"/>
                    <a:pt x="14384" y="1760"/>
                    <a:pt x="16740" y="4778"/>
                  </a:cubicBezTo>
                  <a:cubicBezTo>
                    <a:pt x="19097" y="7795"/>
                    <a:pt x="20668" y="12242"/>
                    <a:pt x="21060" y="15260"/>
                  </a:cubicBezTo>
                  <a:cubicBezTo>
                    <a:pt x="21453" y="18278"/>
                    <a:pt x="20668" y="19866"/>
                    <a:pt x="19882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9232900" y="2343150"/>
              <a:ext cx="317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9444162" y="2163777"/>
              <a:ext cx="157038" cy="284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28" fill="norm" stroke="1" extrusionOk="0">
                  <a:moveTo>
                    <a:pt x="21367" y="2500"/>
                  </a:moveTo>
                  <a:cubicBezTo>
                    <a:pt x="21079" y="1547"/>
                    <a:pt x="20791" y="594"/>
                    <a:pt x="19927" y="197"/>
                  </a:cubicBezTo>
                  <a:cubicBezTo>
                    <a:pt x="19063" y="-200"/>
                    <a:pt x="17623" y="-41"/>
                    <a:pt x="15175" y="1071"/>
                  </a:cubicBezTo>
                  <a:cubicBezTo>
                    <a:pt x="12727" y="2182"/>
                    <a:pt x="9271" y="4247"/>
                    <a:pt x="6535" y="6629"/>
                  </a:cubicBezTo>
                  <a:cubicBezTo>
                    <a:pt x="3799" y="9012"/>
                    <a:pt x="1783" y="11712"/>
                    <a:pt x="775" y="13935"/>
                  </a:cubicBezTo>
                  <a:cubicBezTo>
                    <a:pt x="-233" y="16159"/>
                    <a:pt x="-233" y="17906"/>
                    <a:pt x="631" y="19176"/>
                  </a:cubicBezTo>
                  <a:cubicBezTo>
                    <a:pt x="1495" y="20447"/>
                    <a:pt x="3223" y="21241"/>
                    <a:pt x="5383" y="21321"/>
                  </a:cubicBezTo>
                  <a:cubicBezTo>
                    <a:pt x="7543" y="21400"/>
                    <a:pt x="10135" y="20765"/>
                    <a:pt x="12727" y="20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9649555" y="2247900"/>
              <a:ext cx="27845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3476"/>
                    <a:pt x="4867" y="6952"/>
                    <a:pt x="1782" y="10552"/>
                  </a:cubicBezTo>
                  <a:cubicBezTo>
                    <a:pt x="-1304" y="14152"/>
                    <a:pt x="239" y="17876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9721850" y="2305050"/>
              <a:ext cx="1651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38" y="15840"/>
                    <a:pt x="11077" y="10080"/>
                    <a:pt x="14677" y="6480"/>
                  </a:cubicBezTo>
                  <a:cubicBezTo>
                    <a:pt x="18277" y="2880"/>
                    <a:pt x="19938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9865783" y="2176005"/>
              <a:ext cx="214534" cy="427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90" fill="norm" stroke="1" extrusionOk="0">
                  <a:moveTo>
                    <a:pt x="9741" y="5849"/>
                  </a:moveTo>
                  <a:cubicBezTo>
                    <a:pt x="7835" y="8083"/>
                    <a:pt x="5929" y="10318"/>
                    <a:pt x="4447" y="12712"/>
                  </a:cubicBezTo>
                  <a:cubicBezTo>
                    <a:pt x="2965" y="15106"/>
                    <a:pt x="1906" y="17659"/>
                    <a:pt x="1165" y="19256"/>
                  </a:cubicBezTo>
                  <a:cubicBezTo>
                    <a:pt x="424" y="20852"/>
                    <a:pt x="0" y="21490"/>
                    <a:pt x="0" y="21490"/>
                  </a:cubicBezTo>
                  <a:cubicBezTo>
                    <a:pt x="0" y="21490"/>
                    <a:pt x="424" y="20852"/>
                    <a:pt x="1482" y="18883"/>
                  </a:cubicBezTo>
                  <a:cubicBezTo>
                    <a:pt x="2541" y="16915"/>
                    <a:pt x="4235" y="13616"/>
                    <a:pt x="5929" y="10743"/>
                  </a:cubicBezTo>
                  <a:cubicBezTo>
                    <a:pt x="7624" y="7870"/>
                    <a:pt x="9318" y="5423"/>
                    <a:pt x="11118" y="3721"/>
                  </a:cubicBezTo>
                  <a:cubicBezTo>
                    <a:pt x="12918" y="2018"/>
                    <a:pt x="14824" y="1060"/>
                    <a:pt x="16306" y="528"/>
                  </a:cubicBezTo>
                  <a:cubicBezTo>
                    <a:pt x="17788" y="-4"/>
                    <a:pt x="18847" y="-110"/>
                    <a:pt x="19694" y="103"/>
                  </a:cubicBezTo>
                  <a:cubicBezTo>
                    <a:pt x="20541" y="316"/>
                    <a:pt x="21176" y="848"/>
                    <a:pt x="21388" y="2071"/>
                  </a:cubicBezTo>
                  <a:cubicBezTo>
                    <a:pt x="21600" y="3295"/>
                    <a:pt x="21388" y="5210"/>
                    <a:pt x="20435" y="6593"/>
                  </a:cubicBezTo>
                  <a:cubicBezTo>
                    <a:pt x="19482" y="7977"/>
                    <a:pt x="17788" y="8828"/>
                    <a:pt x="16412" y="9360"/>
                  </a:cubicBezTo>
                  <a:cubicBezTo>
                    <a:pt x="15035" y="9892"/>
                    <a:pt x="13976" y="10105"/>
                    <a:pt x="12812" y="10158"/>
                  </a:cubicBezTo>
                  <a:cubicBezTo>
                    <a:pt x="11647" y="10211"/>
                    <a:pt x="10376" y="10105"/>
                    <a:pt x="10059" y="9466"/>
                  </a:cubicBezTo>
                  <a:cubicBezTo>
                    <a:pt x="9741" y="8828"/>
                    <a:pt x="10376" y="7657"/>
                    <a:pt x="11012" y="6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10090150" y="2152650"/>
              <a:ext cx="107495" cy="26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458" fill="norm" stroke="1" extrusionOk="0">
                  <a:moveTo>
                    <a:pt x="14954" y="0"/>
                  </a:moveTo>
                  <a:cubicBezTo>
                    <a:pt x="17446" y="3429"/>
                    <a:pt x="19938" y="6857"/>
                    <a:pt x="20769" y="10114"/>
                  </a:cubicBezTo>
                  <a:cubicBezTo>
                    <a:pt x="21600" y="13371"/>
                    <a:pt x="20769" y="16457"/>
                    <a:pt x="19108" y="18343"/>
                  </a:cubicBezTo>
                  <a:cubicBezTo>
                    <a:pt x="17446" y="20229"/>
                    <a:pt x="14954" y="20914"/>
                    <a:pt x="12669" y="21257"/>
                  </a:cubicBezTo>
                  <a:cubicBezTo>
                    <a:pt x="10385" y="21600"/>
                    <a:pt x="8308" y="21600"/>
                    <a:pt x="6231" y="20486"/>
                  </a:cubicBezTo>
                  <a:cubicBezTo>
                    <a:pt x="4154" y="19371"/>
                    <a:pt x="2077" y="17143"/>
                    <a:pt x="0" y="14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10208429" y="2006600"/>
              <a:ext cx="46822" cy="9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068" fill="norm" stroke="1" extrusionOk="0">
                  <a:moveTo>
                    <a:pt x="20774" y="1473"/>
                  </a:moveTo>
                  <a:cubicBezTo>
                    <a:pt x="16078" y="2945"/>
                    <a:pt x="11383" y="4418"/>
                    <a:pt x="8096" y="6382"/>
                  </a:cubicBezTo>
                  <a:cubicBezTo>
                    <a:pt x="4809" y="8345"/>
                    <a:pt x="2931" y="10800"/>
                    <a:pt x="1522" y="13500"/>
                  </a:cubicBezTo>
                  <a:cubicBezTo>
                    <a:pt x="113" y="16200"/>
                    <a:pt x="-826" y="19145"/>
                    <a:pt x="1052" y="20373"/>
                  </a:cubicBezTo>
                  <a:cubicBezTo>
                    <a:pt x="2931" y="21600"/>
                    <a:pt x="7626" y="21109"/>
                    <a:pt x="11383" y="19636"/>
                  </a:cubicBezTo>
                  <a:cubicBezTo>
                    <a:pt x="15139" y="18164"/>
                    <a:pt x="17957" y="15709"/>
                    <a:pt x="16078" y="12273"/>
                  </a:cubicBezTo>
                  <a:cubicBezTo>
                    <a:pt x="14200" y="8836"/>
                    <a:pt x="7626" y="4418"/>
                    <a:pt x="10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666750" y="2876550"/>
              <a:ext cx="9334500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05"/>
                  </a:moveTo>
                  <a:cubicBezTo>
                    <a:pt x="176" y="1507"/>
                    <a:pt x="353" y="2009"/>
                    <a:pt x="539" y="2344"/>
                  </a:cubicBezTo>
                  <a:cubicBezTo>
                    <a:pt x="725" y="2679"/>
                    <a:pt x="921" y="2847"/>
                    <a:pt x="1107" y="3014"/>
                  </a:cubicBezTo>
                  <a:cubicBezTo>
                    <a:pt x="1293" y="3181"/>
                    <a:pt x="1469" y="3349"/>
                    <a:pt x="1643" y="3516"/>
                  </a:cubicBezTo>
                  <a:cubicBezTo>
                    <a:pt x="1817" y="3684"/>
                    <a:pt x="1989" y="3851"/>
                    <a:pt x="2167" y="4019"/>
                  </a:cubicBezTo>
                  <a:cubicBezTo>
                    <a:pt x="2346" y="4186"/>
                    <a:pt x="2532" y="4353"/>
                    <a:pt x="2728" y="4521"/>
                  </a:cubicBezTo>
                  <a:cubicBezTo>
                    <a:pt x="2924" y="4688"/>
                    <a:pt x="3130" y="4856"/>
                    <a:pt x="3338" y="5023"/>
                  </a:cubicBezTo>
                  <a:cubicBezTo>
                    <a:pt x="3546" y="5191"/>
                    <a:pt x="3757" y="5358"/>
                    <a:pt x="3958" y="5526"/>
                  </a:cubicBezTo>
                  <a:cubicBezTo>
                    <a:pt x="4158" y="5693"/>
                    <a:pt x="4349" y="5860"/>
                    <a:pt x="4545" y="5944"/>
                  </a:cubicBezTo>
                  <a:cubicBezTo>
                    <a:pt x="4741" y="6028"/>
                    <a:pt x="4942" y="6028"/>
                    <a:pt x="5131" y="5944"/>
                  </a:cubicBezTo>
                  <a:cubicBezTo>
                    <a:pt x="5319" y="5860"/>
                    <a:pt x="5496" y="5693"/>
                    <a:pt x="5667" y="5526"/>
                  </a:cubicBezTo>
                  <a:cubicBezTo>
                    <a:pt x="5838" y="5358"/>
                    <a:pt x="6005" y="5191"/>
                    <a:pt x="6181" y="5023"/>
                  </a:cubicBezTo>
                  <a:cubicBezTo>
                    <a:pt x="6358" y="4856"/>
                    <a:pt x="6544" y="4688"/>
                    <a:pt x="6735" y="4521"/>
                  </a:cubicBezTo>
                  <a:cubicBezTo>
                    <a:pt x="6926" y="4353"/>
                    <a:pt x="7122" y="4186"/>
                    <a:pt x="7315" y="4019"/>
                  </a:cubicBezTo>
                  <a:cubicBezTo>
                    <a:pt x="7509" y="3851"/>
                    <a:pt x="7700" y="3684"/>
                    <a:pt x="7891" y="3516"/>
                  </a:cubicBezTo>
                  <a:cubicBezTo>
                    <a:pt x="8082" y="3349"/>
                    <a:pt x="8273" y="3181"/>
                    <a:pt x="8459" y="3098"/>
                  </a:cubicBezTo>
                  <a:cubicBezTo>
                    <a:pt x="8645" y="3014"/>
                    <a:pt x="8826" y="3014"/>
                    <a:pt x="9010" y="2930"/>
                  </a:cubicBezTo>
                  <a:cubicBezTo>
                    <a:pt x="9193" y="2847"/>
                    <a:pt x="9380" y="2679"/>
                    <a:pt x="9576" y="2512"/>
                  </a:cubicBezTo>
                  <a:cubicBezTo>
                    <a:pt x="9771" y="2344"/>
                    <a:pt x="9977" y="2177"/>
                    <a:pt x="10178" y="1926"/>
                  </a:cubicBezTo>
                  <a:cubicBezTo>
                    <a:pt x="10379" y="1674"/>
                    <a:pt x="10575" y="1340"/>
                    <a:pt x="10778" y="1088"/>
                  </a:cubicBezTo>
                  <a:cubicBezTo>
                    <a:pt x="10981" y="837"/>
                    <a:pt x="11192" y="670"/>
                    <a:pt x="11400" y="502"/>
                  </a:cubicBezTo>
                  <a:cubicBezTo>
                    <a:pt x="11608" y="335"/>
                    <a:pt x="11814" y="167"/>
                    <a:pt x="12022" y="84"/>
                  </a:cubicBezTo>
                  <a:cubicBezTo>
                    <a:pt x="12230" y="0"/>
                    <a:pt x="12441" y="0"/>
                    <a:pt x="12647" y="0"/>
                  </a:cubicBezTo>
                  <a:cubicBezTo>
                    <a:pt x="12852" y="0"/>
                    <a:pt x="13053" y="0"/>
                    <a:pt x="13249" y="0"/>
                  </a:cubicBezTo>
                  <a:cubicBezTo>
                    <a:pt x="13445" y="0"/>
                    <a:pt x="13636" y="0"/>
                    <a:pt x="13822" y="84"/>
                  </a:cubicBezTo>
                  <a:cubicBezTo>
                    <a:pt x="14008" y="167"/>
                    <a:pt x="14189" y="335"/>
                    <a:pt x="14376" y="670"/>
                  </a:cubicBezTo>
                  <a:cubicBezTo>
                    <a:pt x="14562" y="1005"/>
                    <a:pt x="14753" y="1507"/>
                    <a:pt x="14936" y="1926"/>
                  </a:cubicBezTo>
                  <a:cubicBezTo>
                    <a:pt x="15120" y="2344"/>
                    <a:pt x="15296" y="2679"/>
                    <a:pt x="15470" y="3014"/>
                  </a:cubicBezTo>
                  <a:cubicBezTo>
                    <a:pt x="15644" y="3349"/>
                    <a:pt x="15816" y="3684"/>
                    <a:pt x="15987" y="4019"/>
                  </a:cubicBezTo>
                  <a:cubicBezTo>
                    <a:pt x="16158" y="4353"/>
                    <a:pt x="16330" y="4688"/>
                    <a:pt x="16511" y="4940"/>
                  </a:cubicBezTo>
                  <a:cubicBezTo>
                    <a:pt x="16692" y="5191"/>
                    <a:pt x="16883" y="5358"/>
                    <a:pt x="17062" y="5609"/>
                  </a:cubicBezTo>
                  <a:cubicBezTo>
                    <a:pt x="17241" y="5860"/>
                    <a:pt x="17407" y="6195"/>
                    <a:pt x="17576" y="6614"/>
                  </a:cubicBezTo>
                  <a:cubicBezTo>
                    <a:pt x="17745" y="7033"/>
                    <a:pt x="17917" y="7535"/>
                    <a:pt x="18108" y="8205"/>
                  </a:cubicBezTo>
                  <a:cubicBezTo>
                    <a:pt x="18299" y="8874"/>
                    <a:pt x="18509" y="9712"/>
                    <a:pt x="18710" y="10549"/>
                  </a:cubicBezTo>
                  <a:cubicBezTo>
                    <a:pt x="18911" y="11386"/>
                    <a:pt x="19102" y="12223"/>
                    <a:pt x="19281" y="13060"/>
                  </a:cubicBezTo>
                  <a:cubicBezTo>
                    <a:pt x="19460" y="13898"/>
                    <a:pt x="19626" y="14735"/>
                    <a:pt x="19795" y="15405"/>
                  </a:cubicBezTo>
                  <a:cubicBezTo>
                    <a:pt x="19964" y="16074"/>
                    <a:pt x="20136" y="16577"/>
                    <a:pt x="20324" y="17163"/>
                  </a:cubicBezTo>
                  <a:cubicBezTo>
                    <a:pt x="20513" y="17749"/>
                    <a:pt x="20718" y="18419"/>
                    <a:pt x="20902" y="18921"/>
                  </a:cubicBezTo>
                  <a:cubicBezTo>
                    <a:pt x="21086" y="19423"/>
                    <a:pt x="21247" y="19758"/>
                    <a:pt x="21360" y="20177"/>
                  </a:cubicBezTo>
                  <a:cubicBezTo>
                    <a:pt x="21473" y="20595"/>
                    <a:pt x="21536" y="2109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1420779" y="3504164"/>
              <a:ext cx="319122" cy="281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096" fill="norm" stroke="1" extrusionOk="0">
                  <a:moveTo>
                    <a:pt x="13751" y="5319"/>
                  </a:moveTo>
                  <a:cubicBezTo>
                    <a:pt x="13609" y="4525"/>
                    <a:pt x="13467" y="3731"/>
                    <a:pt x="12401" y="2698"/>
                  </a:cubicBezTo>
                  <a:cubicBezTo>
                    <a:pt x="11336" y="1666"/>
                    <a:pt x="9346" y="395"/>
                    <a:pt x="7641" y="78"/>
                  </a:cubicBezTo>
                  <a:cubicBezTo>
                    <a:pt x="5936" y="-240"/>
                    <a:pt x="4514" y="395"/>
                    <a:pt x="3236" y="2381"/>
                  </a:cubicBezTo>
                  <a:cubicBezTo>
                    <a:pt x="1957" y="4366"/>
                    <a:pt x="820" y="7701"/>
                    <a:pt x="322" y="10639"/>
                  </a:cubicBezTo>
                  <a:cubicBezTo>
                    <a:pt x="-175" y="13578"/>
                    <a:pt x="-33" y="16119"/>
                    <a:pt x="322" y="17786"/>
                  </a:cubicBezTo>
                  <a:cubicBezTo>
                    <a:pt x="678" y="19454"/>
                    <a:pt x="1246" y="20248"/>
                    <a:pt x="1886" y="20725"/>
                  </a:cubicBezTo>
                  <a:cubicBezTo>
                    <a:pt x="2525" y="21201"/>
                    <a:pt x="3236" y="21360"/>
                    <a:pt x="4657" y="20328"/>
                  </a:cubicBezTo>
                  <a:cubicBezTo>
                    <a:pt x="6078" y="19295"/>
                    <a:pt x="8209" y="17072"/>
                    <a:pt x="9772" y="14689"/>
                  </a:cubicBezTo>
                  <a:cubicBezTo>
                    <a:pt x="11336" y="12307"/>
                    <a:pt x="12330" y="9766"/>
                    <a:pt x="12828" y="8019"/>
                  </a:cubicBezTo>
                  <a:cubicBezTo>
                    <a:pt x="13325" y="6272"/>
                    <a:pt x="13325" y="5319"/>
                    <a:pt x="13396" y="5319"/>
                  </a:cubicBezTo>
                  <a:cubicBezTo>
                    <a:pt x="13467" y="5319"/>
                    <a:pt x="13609" y="6272"/>
                    <a:pt x="13893" y="7542"/>
                  </a:cubicBezTo>
                  <a:cubicBezTo>
                    <a:pt x="14178" y="8813"/>
                    <a:pt x="14604" y="10401"/>
                    <a:pt x="15883" y="11672"/>
                  </a:cubicBezTo>
                  <a:cubicBezTo>
                    <a:pt x="17162" y="12942"/>
                    <a:pt x="19293" y="13895"/>
                    <a:pt x="21425" y="14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1866900" y="3524250"/>
              <a:ext cx="1016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1885950" y="3606800"/>
              <a:ext cx="1206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1917700" y="3638549"/>
              <a:ext cx="1270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2247291" y="3369647"/>
              <a:ext cx="127609" cy="274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202" fill="norm" stroke="1" extrusionOk="0">
                  <a:moveTo>
                    <a:pt x="21003" y="2625"/>
                  </a:moveTo>
                  <a:cubicBezTo>
                    <a:pt x="20655" y="1807"/>
                    <a:pt x="20306" y="988"/>
                    <a:pt x="19261" y="498"/>
                  </a:cubicBezTo>
                  <a:cubicBezTo>
                    <a:pt x="18216" y="7"/>
                    <a:pt x="16474" y="-157"/>
                    <a:pt x="14732" y="170"/>
                  </a:cubicBezTo>
                  <a:cubicBezTo>
                    <a:pt x="12990" y="498"/>
                    <a:pt x="11248" y="1316"/>
                    <a:pt x="8809" y="3361"/>
                  </a:cubicBezTo>
                  <a:cubicBezTo>
                    <a:pt x="6371" y="5407"/>
                    <a:pt x="3235" y="8679"/>
                    <a:pt x="1493" y="11298"/>
                  </a:cubicBezTo>
                  <a:cubicBezTo>
                    <a:pt x="-249" y="13916"/>
                    <a:pt x="-597" y="15879"/>
                    <a:pt x="1145" y="17516"/>
                  </a:cubicBezTo>
                  <a:cubicBezTo>
                    <a:pt x="2887" y="19152"/>
                    <a:pt x="6719" y="20461"/>
                    <a:pt x="10377" y="20952"/>
                  </a:cubicBezTo>
                  <a:cubicBezTo>
                    <a:pt x="14035" y="21443"/>
                    <a:pt x="17519" y="21116"/>
                    <a:pt x="21003" y="20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2482849" y="3429000"/>
              <a:ext cx="190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2571749" y="3441700"/>
              <a:ext cx="1206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11" y="17169"/>
                    <a:pt x="6821" y="12738"/>
                    <a:pt x="10421" y="9138"/>
                  </a:cubicBezTo>
                  <a:cubicBezTo>
                    <a:pt x="14021" y="5538"/>
                    <a:pt x="17811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2755355" y="3392715"/>
              <a:ext cx="142362" cy="312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0970" fill="norm" stroke="1" extrusionOk="0">
                  <a:moveTo>
                    <a:pt x="82" y="1157"/>
                  </a:moveTo>
                  <a:cubicBezTo>
                    <a:pt x="82" y="5562"/>
                    <a:pt x="82" y="9967"/>
                    <a:pt x="558" y="13946"/>
                  </a:cubicBezTo>
                  <a:cubicBezTo>
                    <a:pt x="1035" y="17925"/>
                    <a:pt x="1988" y="21478"/>
                    <a:pt x="1829" y="20910"/>
                  </a:cubicBezTo>
                  <a:cubicBezTo>
                    <a:pt x="1670" y="20341"/>
                    <a:pt x="399" y="15652"/>
                    <a:pt x="82" y="11815"/>
                  </a:cubicBezTo>
                  <a:cubicBezTo>
                    <a:pt x="-236" y="7978"/>
                    <a:pt x="399" y="4994"/>
                    <a:pt x="1511" y="3146"/>
                  </a:cubicBezTo>
                  <a:cubicBezTo>
                    <a:pt x="2623" y="1299"/>
                    <a:pt x="4211" y="589"/>
                    <a:pt x="5958" y="233"/>
                  </a:cubicBezTo>
                  <a:cubicBezTo>
                    <a:pt x="7705" y="-122"/>
                    <a:pt x="9611" y="-122"/>
                    <a:pt x="11993" y="589"/>
                  </a:cubicBezTo>
                  <a:cubicBezTo>
                    <a:pt x="14376" y="1299"/>
                    <a:pt x="17235" y="2720"/>
                    <a:pt x="18982" y="4212"/>
                  </a:cubicBezTo>
                  <a:cubicBezTo>
                    <a:pt x="20729" y="5704"/>
                    <a:pt x="21364" y="7267"/>
                    <a:pt x="21364" y="8475"/>
                  </a:cubicBezTo>
                  <a:cubicBezTo>
                    <a:pt x="21364" y="9683"/>
                    <a:pt x="20729" y="10536"/>
                    <a:pt x="18664" y="11175"/>
                  </a:cubicBezTo>
                  <a:cubicBezTo>
                    <a:pt x="16599" y="11815"/>
                    <a:pt x="13105" y="12241"/>
                    <a:pt x="10564" y="11460"/>
                  </a:cubicBezTo>
                  <a:cubicBezTo>
                    <a:pt x="8023" y="10678"/>
                    <a:pt x="6435" y="8689"/>
                    <a:pt x="4846" y="6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2927350" y="3251868"/>
              <a:ext cx="100704" cy="297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552" fill="norm" stroke="1" extrusionOk="0">
                  <a:moveTo>
                    <a:pt x="0" y="412"/>
                  </a:moveTo>
                  <a:cubicBezTo>
                    <a:pt x="2204" y="258"/>
                    <a:pt x="4408" y="105"/>
                    <a:pt x="6612" y="29"/>
                  </a:cubicBezTo>
                  <a:cubicBezTo>
                    <a:pt x="8816" y="-48"/>
                    <a:pt x="11020" y="-48"/>
                    <a:pt x="13665" y="1101"/>
                  </a:cubicBezTo>
                  <a:cubicBezTo>
                    <a:pt x="16310" y="2250"/>
                    <a:pt x="19396" y="4548"/>
                    <a:pt x="20498" y="7535"/>
                  </a:cubicBezTo>
                  <a:cubicBezTo>
                    <a:pt x="21600" y="10522"/>
                    <a:pt x="20718" y="14199"/>
                    <a:pt x="18514" y="16650"/>
                  </a:cubicBezTo>
                  <a:cubicBezTo>
                    <a:pt x="16310" y="19101"/>
                    <a:pt x="12784" y="20326"/>
                    <a:pt x="9257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3733800" y="3270250"/>
              <a:ext cx="225670" cy="367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42" fill="norm" stroke="1" extrusionOk="0">
                  <a:moveTo>
                    <a:pt x="0" y="0"/>
                  </a:moveTo>
                  <a:cubicBezTo>
                    <a:pt x="807" y="2731"/>
                    <a:pt x="1615" y="5462"/>
                    <a:pt x="2422" y="8752"/>
                  </a:cubicBezTo>
                  <a:cubicBezTo>
                    <a:pt x="3230" y="12041"/>
                    <a:pt x="4037" y="15890"/>
                    <a:pt x="4441" y="18248"/>
                  </a:cubicBezTo>
                  <a:cubicBezTo>
                    <a:pt x="4845" y="20607"/>
                    <a:pt x="4845" y="21476"/>
                    <a:pt x="4946" y="21538"/>
                  </a:cubicBezTo>
                  <a:cubicBezTo>
                    <a:pt x="5047" y="21600"/>
                    <a:pt x="5249" y="20855"/>
                    <a:pt x="5652" y="19179"/>
                  </a:cubicBezTo>
                  <a:cubicBezTo>
                    <a:pt x="6056" y="17503"/>
                    <a:pt x="6662" y="14897"/>
                    <a:pt x="7671" y="13097"/>
                  </a:cubicBezTo>
                  <a:cubicBezTo>
                    <a:pt x="8680" y="11297"/>
                    <a:pt x="10093" y="10303"/>
                    <a:pt x="11305" y="9807"/>
                  </a:cubicBezTo>
                  <a:cubicBezTo>
                    <a:pt x="12516" y="9310"/>
                    <a:pt x="13525" y="9310"/>
                    <a:pt x="15039" y="9869"/>
                  </a:cubicBezTo>
                  <a:cubicBezTo>
                    <a:pt x="16553" y="10428"/>
                    <a:pt x="18572" y="11545"/>
                    <a:pt x="19783" y="12414"/>
                  </a:cubicBezTo>
                  <a:cubicBezTo>
                    <a:pt x="20994" y="13283"/>
                    <a:pt x="21398" y="13903"/>
                    <a:pt x="21499" y="14524"/>
                  </a:cubicBezTo>
                  <a:cubicBezTo>
                    <a:pt x="21600" y="15145"/>
                    <a:pt x="21398" y="15766"/>
                    <a:pt x="20389" y="16386"/>
                  </a:cubicBezTo>
                  <a:cubicBezTo>
                    <a:pt x="19379" y="17007"/>
                    <a:pt x="17563" y="17628"/>
                    <a:pt x="15241" y="17876"/>
                  </a:cubicBezTo>
                  <a:cubicBezTo>
                    <a:pt x="12920" y="18124"/>
                    <a:pt x="10093" y="18000"/>
                    <a:pt x="8176" y="17690"/>
                  </a:cubicBezTo>
                  <a:cubicBezTo>
                    <a:pt x="6258" y="17379"/>
                    <a:pt x="5249" y="16883"/>
                    <a:pt x="5047" y="16386"/>
                  </a:cubicBezTo>
                  <a:cubicBezTo>
                    <a:pt x="4845" y="15890"/>
                    <a:pt x="5450" y="15393"/>
                    <a:pt x="6157" y="14959"/>
                  </a:cubicBezTo>
                  <a:cubicBezTo>
                    <a:pt x="6864" y="14524"/>
                    <a:pt x="7671" y="14152"/>
                    <a:pt x="8479" y="13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4038600" y="3378199"/>
              <a:ext cx="1524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4083050" y="3454399"/>
              <a:ext cx="1079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4057650" y="3517900"/>
              <a:ext cx="15875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4349750" y="3344509"/>
              <a:ext cx="154192" cy="392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420" fill="norm" stroke="1" extrusionOk="0">
                  <a:moveTo>
                    <a:pt x="853" y="4264"/>
                  </a:moveTo>
                  <a:cubicBezTo>
                    <a:pt x="853" y="7730"/>
                    <a:pt x="853" y="11195"/>
                    <a:pt x="853" y="13794"/>
                  </a:cubicBezTo>
                  <a:cubicBezTo>
                    <a:pt x="853" y="16393"/>
                    <a:pt x="853" y="18125"/>
                    <a:pt x="853" y="19396"/>
                  </a:cubicBezTo>
                  <a:cubicBezTo>
                    <a:pt x="853" y="20666"/>
                    <a:pt x="853" y="21475"/>
                    <a:pt x="995" y="21417"/>
                  </a:cubicBezTo>
                  <a:cubicBezTo>
                    <a:pt x="1137" y="21359"/>
                    <a:pt x="1421" y="20435"/>
                    <a:pt x="1563" y="17721"/>
                  </a:cubicBezTo>
                  <a:cubicBezTo>
                    <a:pt x="1705" y="15007"/>
                    <a:pt x="1705" y="10502"/>
                    <a:pt x="2132" y="7556"/>
                  </a:cubicBezTo>
                  <a:cubicBezTo>
                    <a:pt x="2558" y="4611"/>
                    <a:pt x="3411" y="3225"/>
                    <a:pt x="4405" y="2243"/>
                  </a:cubicBezTo>
                  <a:cubicBezTo>
                    <a:pt x="5400" y="1261"/>
                    <a:pt x="6537" y="684"/>
                    <a:pt x="7958" y="337"/>
                  </a:cubicBezTo>
                  <a:cubicBezTo>
                    <a:pt x="9379" y="-9"/>
                    <a:pt x="11084" y="-125"/>
                    <a:pt x="13216" y="164"/>
                  </a:cubicBezTo>
                  <a:cubicBezTo>
                    <a:pt x="15347" y="453"/>
                    <a:pt x="17905" y="1146"/>
                    <a:pt x="19468" y="2301"/>
                  </a:cubicBezTo>
                  <a:cubicBezTo>
                    <a:pt x="21032" y="3456"/>
                    <a:pt x="21600" y="5073"/>
                    <a:pt x="18189" y="6401"/>
                  </a:cubicBezTo>
                  <a:cubicBezTo>
                    <a:pt x="14779" y="7730"/>
                    <a:pt x="7389" y="8769"/>
                    <a:pt x="0" y="9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0" y="4497501"/>
              <a:ext cx="355600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3343" y="11153"/>
                    <a:pt x="6686" y="2153"/>
                    <a:pt x="10286" y="353"/>
                  </a:cubicBezTo>
                  <a:cubicBezTo>
                    <a:pt x="13886" y="-1447"/>
                    <a:pt x="17743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6350" y="4660900"/>
              <a:ext cx="3302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69" y="15300"/>
                    <a:pt x="9138" y="9000"/>
                    <a:pt x="12738" y="5400"/>
                  </a:cubicBezTo>
                  <a:cubicBezTo>
                    <a:pt x="16338" y="1800"/>
                    <a:pt x="18969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958506" y="4364177"/>
              <a:ext cx="235294" cy="41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510" fill="norm" stroke="1" extrusionOk="0">
                  <a:moveTo>
                    <a:pt x="19529" y="1239"/>
                  </a:moveTo>
                  <a:cubicBezTo>
                    <a:pt x="18764" y="685"/>
                    <a:pt x="17999" y="132"/>
                    <a:pt x="15897" y="21"/>
                  </a:cubicBezTo>
                  <a:cubicBezTo>
                    <a:pt x="13794" y="-90"/>
                    <a:pt x="10353" y="242"/>
                    <a:pt x="7486" y="1239"/>
                  </a:cubicBezTo>
                  <a:cubicBezTo>
                    <a:pt x="4619" y="2236"/>
                    <a:pt x="2325" y="3898"/>
                    <a:pt x="1083" y="6335"/>
                  </a:cubicBezTo>
                  <a:cubicBezTo>
                    <a:pt x="-160" y="8772"/>
                    <a:pt x="-351" y="11984"/>
                    <a:pt x="605" y="14421"/>
                  </a:cubicBezTo>
                  <a:cubicBezTo>
                    <a:pt x="1561" y="16858"/>
                    <a:pt x="3663" y="18519"/>
                    <a:pt x="7295" y="19572"/>
                  </a:cubicBezTo>
                  <a:cubicBezTo>
                    <a:pt x="10927" y="20624"/>
                    <a:pt x="16088" y="21067"/>
                    <a:pt x="21249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1209658" y="4506559"/>
              <a:ext cx="307992" cy="23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387" fill="norm" stroke="1" extrusionOk="0">
                  <a:moveTo>
                    <a:pt x="13446" y="9605"/>
                  </a:moveTo>
                  <a:cubicBezTo>
                    <a:pt x="13740" y="7445"/>
                    <a:pt x="14034" y="5285"/>
                    <a:pt x="14181" y="3714"/>
                  </a:cubicBezTo>
                  <a:cubicBezTo>
                    <a:pt x="14328" y="2143"/>
                    <a:pt x="14328" y="1162"/>
                    <a:pt x="13961" y="572"/>
                  </a:cubicBezTo>
                  <a:cubicBezTo>
                    <a:pt x="13593" y="-17"/>
                    <a:pt x="12859" y="-213"/>
                    <a:pt x="11389" y="278"/>
                  </a:cubicBezTo>
                  <a:cubicBezTo>
                    <a:pt x="9920" y="769"/>
                    <a:pt x="7716" y="1947"/>
                    <a:pt x="5659" y="4500"/>
                  </a:cubicBezTo>
                  <a:cubicBezTo>
                    <a:pt x="3601" y="7052"/>
                    <a:pt x="1691" y="10980"/>
                    <a:pt x="736" y="13631"/>
                  </a:cubicBezTo>
                  <a:cubicBezTo>
                    <a:pt x="-219" y="16282"/>
                    <a:pt x="-219" y="17656"/>
                    <a:pt x="589" y="18540"/>
                  </a:cubicBezTo>
                  <a:cubicBezTo>
                    <a:pt x="1397" y="19423"/>
                    <a:pt x="3014" y="19816"/>
                    <a:pt x="4924" y="18932"/>
                  </a:cubicBezTo>
                  <a:cubicBezTo>
                    <a:pt x="6834" y="18049"/>
                    <a:pt x="9038" y="15889"/>
                    <a:pt x="10581" y="13729"/>
                  </a:cubicBezTo>
                  <a:cubicBezTo>
                    <a:pt x="12124" y="11569"/>
                    <a:pt x="13005" y="9409"/>
                    <a:pt x="13446" y="9016"/>
                  </a:cubicBezTo>
                  <a:cubicBezTo>
                    <a:pt x="13887" y="8623"/>
                    <a:pt x="13887" y="9998"/>
                    <a:pt x="14695" y="12158"/>
                  </a:cubicBezTo>
                  <a:cubicBezTo>
                    <a:pt x="15503" y="14318"/>
                    <a:pt x="17120" y="17263"/>
                    <a:pt x="18369" y="18932"/>
                  </a:cubicBezTo>
                  <a:cubicBezTo>
                    <a:pt x="19618" y="20602"/>
                    <a:pt x="20499" y="20994"/>
                    <a:pt x="21381" y="21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1581150" y="4607837"/>
              <a:ext cx="26035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512" y="12793"/>
                    <a:pt x="7024" y="5170"/>
                    <a:pt x="10624" y="1993"/>
                  </a:cubicBezTo>
                  <a:cubicBezTo>
                    <a:pt x="14224" y="-1183"/>
                    <a:pt x="17912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1714500" y="4533899"/>
              <a:ext cx="7620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400"/>
                    <a:pt x="7200" y="10800"/>
                    <a:pt x="9300" y="14040"/>
                  </a:cubicBezTo>
                  <a:cubicBezTo>
                    <a:pt x="11400" y="17280"/>
                    <a:pt x="12000" y="18360"/>
                    <a:pt x="13200" y="19260"/>
                  </a:cubicBezTo>
                  <a:cubicBezTo>
                    <a:pt x="14400" y="20160"/>
                    <a:pt x="16200" y="20880"/>
                    <a:pt x="17700" y="21240"/>
                  </a:cubicBezTo>
                  <a:cubicBezTo>
                    <a:pt x="19200" y="21600"/>
                    <a:pt x="204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1987550" y="4381500"/>
              <a:ext cx="198061" cy="325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410" fill="norm" stroke="1" extrusionOk="0">
                  <a:moveTo>
                    <a:pt x="4775" y="0"/>
                  </a:moveTo>
                  <a:cubicBezTo>
                    <a:pt x="3638" y="3066"/>
                    <a:pt x="2501" y="6132"/>
                    <a:pt x="1933" y="8710"/>
                  </a:cubicBezTo>
                  <a:cubicBezTo>
                    <a:pt x="1364" y="11288"/>
                    <a:pt x="1364" y="13378"/>
                    <a:pt x="1364" y="15050"/>
                  </a:cubicBezTo>
                  <a:cubicBezTo>
                    <a:pt x="1364" y="16723"/>
                    <a:pt x="1364" y="17977"/>
                    <a:pt x="1478" y="18255"/>
                  </a:cubicBezTo>
                  <a:cubicBezTo>
                    <a:pt x="1592" y="18534"/>
                    <a:pt x="1819" y="17837"/>
                    <a:pt x="2956" y="16444"/>
                  </a:cubicBezTo>
                  <a:cubicBezTo>
                    <a:pt x="4093" y="15050"/>
                    <a:pt x="6139" y="12960"/>
                    <a:pt x="7731" y="11706"/>
                  </a:cubicBezTo>
                  <a:cubicBezTo>
                    <a:pt x="9322" y="10452"/>
                    <a:pt x="10459" y="10034"/>
                    <a:pt x="11596" y="9825"/>
                  </a:cubicBezTo>
                  <a:cubicBezTo>
                    <a:pt x="12733" y="9615"/>
                    <a:pt x="13869" y="9615"/>
                    <a:pt x="15461" y="10243"/>
                  </a:cubicBezTo>
                  <a:cubicBezTo>
                    <a:pt x="17053" y="10870"/>
                    <a:pt x="19099" y="12124"/>
                    <a:pt x="20236" y="13587"/>
                  </a:cubicBezTo>
                  <a:cubicBezTo>
                    <a:pt x="21373" y="15050"/>
                    <a:pt x="21600" y="16723"/>
                    <a:pt x="20804" y="18046"/>
                  </a:cubicBezTo>
                  <a:cubicBezTo>
                    <a:pt x="20008" y="19370"/>
                    <a:pt x="18189" y="20346"/>
                    <a:pt x="15802" y="20903"/>
                  </a:cubicBezTo>
                  <a:cubicBezTo>
                    <a:pt x="13415" y="21461"/>
                    <a:pt x="10459" y="21600"/>
                    <a:pt x="7731" y="21112"/>
                  </a:cubicBezTo>
                  <a:cubicBezTo>
                    <a:pt x="5002" y="20625"/>
                    <a:pt x="2501" y="19510"/>
                    <a:pt x="0" y="18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2273299" y="4324350"/>
              <a:ext cx="183200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9465" y="0"/>
                  </a:moveTo>
                  <a:cubicBezTo>
                    <a:pt x="12863" y="2807"/>
                    <a:pt x="16261" y="5614"/>
                    <a:pt x="18445" y="8481"/>
                  </a:cubicBezTo>
                  <a:cubicBezTo>
                    <a:pt x="20629" y="11349"/>
                    <a:pt x="21600" y="14278"/>
                    <a:pt x="20629" y="16475"/>
                  </a:cubicBezTo>
                  <a:cubicBezTo>
                    <a:pt x="19658" y="18671"/>
                    <a:pt x="16746" y="20136"/>
                    <a:pt x="12984" y="20868"/>
                  </a:cubicBezTo>
                  <a:cubicBezTo>
                    <a:pt x="9222" y="21600"/>
                    <a:pt x="4611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2502370" y="4183571"/>
              <a:ext cx="132395" cy="140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127" fill="norm" stroke="1" extrusionOk="0">
                  <a:moveTo>
                    <a:pt x="1950" y="6833"/>
                  </a:moveTo>
                  <a:cubicBezTo>
                    <a:pt x="1612" y="10327"/>
                    <a:pt x="1275" y="13821"/>
                    <a:pt x="937" y="16362"/>
                  </a:cubicBezTo>
                  <a:cubicBezTo>
                    <a:pt x="600" y="18903"/>
                    <a:pt x="262" y="20492"/>
                    <a:pt x="94" y="19856"/>
                  </a:cubicBezTo>
                  <a:cubicBezTo>
                    <a:pt x="-75" y="19221"/>
                    <a:pt x="-75" y="16362"/>
                    <a:pt x="600" y="13027"/>
                  </a:cubicBezTo>
                  <a:cubicBezTo>
                    <a:pt x="1275" y="9692"/>
                    <a:pt x="2625" y="5880"/>
                    <a:pt x="5156" y="3339"/>
                  </a:cubicBezTo>
                  <a:cubicBezTo>
                    <a:pt x="7687" y="798"/>
                    <a:pt x="11400" y="-473"/>
                    <a:pt x="14606" y="162"/>
                  </a:cubicBezTo>
                  <a:cubicBezTo>
                    <a:pt x="17812" y="798"/>
                    <a:pt x="20513" y="3339"/>
                    <a:pt x="21019" y="7151"/>
                  </a:cubicBezTo>
                  <a:cubicBezTo>
                    <a:pt x="21525" y="10962"/>
                    <a:pt x="19837" y="16045"/>
                    <a:pt x="18150" y="21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2927350" y="4603749"/>
              <a:ext cx="1841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2921000" y="4737100"/>
              <a:ext cx="2032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25" y="14400"/>
                    <a:pt x="11250" y="7200"/>
                    <a:pt x="14850" y="3600"/>
                  </a:cubicBezTo>
                  <a:cubicBezTo>
                    <a:pt x="18450" y="0"/>
                    <a:pt x="2002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3588258" y="4438165"/>
              <a:ext cx="234443" cy="419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516" fill="norm" stroke="1" extrusionOk="0">
                  <a:moveTo>
                    <a:pt x="21361" y="1001"/>
                  </a:moveTo>
                  <a:cubicBezTo>
                    <a:pt x="20782" y="567"/>
                    <a:pt x="20204" y="133"/>
                    <a:pt x="19336" y="25"/>
                  </a:cubicBezTo>
                  <a:cubicBezTo>
                    <a:pt x="18468" y="-84"/>
                    <a:pt x="17311" y="133"/>
                    <a:pt x="14611" y="1273"/>
                  </a:cubicBezTo>
                  <a:cubicBezTo>
                    <a:pt x="11911" y="2412"/>
                    <a:pt x="7668" y="4475"/>
                    <a:pt x="4775" y="6429"/>
                  </a:cubicBezTo>
                  <a:cubicBezTo>
                    <a:pt x="1882" y="8382"/>
                    <a:pt x="340" y="10228"/>
                    <a:pt x="50" y="12236"/>
                  </a:cubicBezTo>
                  <a:cubicBezTo>
                    <a:pt x="-239" y="14244"/>
                    <a:pt x="725" y="16414"/>
                    <a:pt x="2943" y="17988"/>
                  </a:cubicBezTo>
                  <a:cubicBezTo>
                    <a:pt x="5161" y="19562"/>
                    <a:pt x="8632" y="20539"/>
                    <a:pt x="12104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3913971" y="4554411"/>
              <a:ext cx="143679" cy="233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274" fill="norm" stroke="1" extrusionOk="0">
                  <a:moveTo>
                    <a:pt x="21249" y="445"/>
                  </a:moveTo>
                  <a:cubicBezTo>
                    <a:pt x="19371" y="60"/>
                    <a:pt x="17492" y="-326"/>
                    <a:pt x="14675" y="445"/>
                  </a:cubicBezTo>
                  <a:cubicBezTo>
                    <a:pt x="11858" y="1217"/>
                    <a:pt x="8101" y="3145"/>
                    <a:pt x="5284" y="5460"/>
                  </a:cubicBezTo>
                  <a:cubicBezTo>
                    <a:pt x="2466" y="7774"/>
                    <a:pt x="588" y="10474"/>
                    <a:pt x="119" y="12885"/>
                  </a:cubicBezTo>
                  <a:cubicBezTo>
                    <a:pt x="-351" y="15295"/>
                    <a:pt x="588" y="17417"/>
                    <a:pt x="2623" y="18767"/>
                  </a:cubicBezTo>
                  <a:cubicBezTo>
                    <a:pt x="4658" y="20117"/>
                    <a:pt x="7788" y="20695"/>
                    <a:pt x="10919" y="21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4147492" y="4597399"/>
              <a:ext cx="18109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3046"/>
                    <a:pt x="1332" y="6092"/>
                    <a:pt x="132" y="9692"/>
                  </a:cubicBezTo>
                  <a:cubicBezTo>
                    <a:pt x="-1068" y="13292"/>
                    <a:pt x="6132" y="17446"/>
                    <a:pt x="13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4248150" y="4689656"/>
              <a:ext cx="10795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659" y="11918"/>
                    <a:pt x="9318" y="3818"/>
                    <a:pt x="12918" y="1118"/>
                  </a:cubicBezTo>
                  <a:cubicBezTo>
                    <a:pt x="16518" y="-1582"/>
                    <a:pt x="19059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4409016" y="4580000"/>
              <a:ext cx="136662" cy="345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253" fill="norm" stroke="1" extrusionOk="0">
                  <a:moveTo>
                    <a:pt x="5564" y="3412"/>
                  </a:moveTo>
                  <a:cubicBezTo>
                    <a:pt x="4255" y="6926"/>
                    <a:pt x="2945" y="10439"/>
                    <a:pt x="2291" y="12911"/>
                  </a:cubicBezTo>
                  <a:cubicBezTo>
                    <a:pt x="1636" y="15383"/>
                    <a:pt x="1636" y="16815"/>
                    <a:pt x="1473" y="18181"/>
                  </a:cubicBezTo>
                  <a:cubicBezTo>
                    <a:pt x="1309" y="19547"/>
                    <a:pt x="982" y="20848"/>
                    <a:pt x="655" y="21174"/>
                  </a:cubicBezTo>
                  <a:cubicBezTo>
                    <a:pt x="327" y="21499"/>
                    <a:pt x="0" y="20848"/>
                    <a:pt x="0" y="18766"/>
                  </a:cubicBezTo>
                  <a:cubicBezTo>
                    <a:pt x="0" y="16685"/>
                    <a:pt x="327" y="13171"/>
                    <a:pt x="982" y="10113"/>
                  </a:cubicBezTo>
                  <a:cubicBezTo>
                    <a:pt x="1636" y="7056"/>
                    <a:pt x="2618" y="4453"/>
                    <a:pt x="3600" y="2827"/>
                  </a:cubicBezTo>
                  <a:cubicBezTo>
                    <a:pt x="4582" y="1200"/>
                    <a:pt x="5564" y="550"/>
                    <a:pt x="6873" y="224"/>
                  </a:cubicBezTo>
                  <a:cubicBezTo>
                    <a:pt x="8182" y="-101"/>
                    <a:pt x="9818" y="-101"/>
                    <a:pt x="12109" y="419"/>
                  </a:cubicBezTo>
                  <a:cubicBezTo>
                    <a:pt x="14400" y="940"/>
                    <a:pt x="17345" y="1981"/>
                    <a:pt x="19145" y="2957"/>
                  </a:cubicBezTo>
                  <a:cubicBezTo>
                    <a:pt x="20945" y="3933"/>
                    <a:pt x="21600" y="4844"/>
                    <a:pt x="20782" y="6015"/>
                  </a:cubicBezTo>
                  <a:cubicBezTo>
                    <a:pt x="19964" y="7186"/>
                    <a:pt x="17673" y="8617"/>
                    <a:pt x="14727" y="9333"/>
                  </a:cubicBezTo>
                  <a:cubicBezTo>
                    <a:pt x="11782" y="10048"/>
                    <a:pt x="8182" y="10048"/>
                    <a:pt x="4582" y="10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4610100" y="4521199"/>
              <a:ext cx="79665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600" fill="norm" stroke="1" extrusionOk="0">
                  <a:moveTo>
                    <a:pt x="9969" y="0"/>
                  </a:moveTo>
                  <a:cubicBezTo>
                    <a:pt x="12738" y="327"/>
                    <a:pt x="15508" y="655"/>
                    <a:pt x="17723" y="1964"/>
                  </a:cubicBezTo>
                  <a:cubicBezTo>
                    <a:pt x="19938" y="3273"/>
                    <a:pt x="21600" y="5564"/>
                    <a:pt x="20492" y="8264"/>
                  </a:cubicBezTo>
                  <a:cubicBezTo>
                    <a:pt x="19385" y="10964"/>
                    <a:pt x="15508" y="14073"/>
                    <a:pt x="11631" y="16364"/>
                  </a:cubicBezTo>
                  <a:cubicBezTo>
                    <a:pt x="7754" y="18655"/>
                    <a:pt x="3877" y="201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4946650" y="4718050"/>
              <a:ext cx="2159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41" y="0"/>
                    <a:pt x="12282" y="0"/>
                    <a:pt x="15882" y="3600"/>
                  </a:cubicBezTo>
                  <a:cubicBezTo>
                    <a:pt x="19482" y="7200"/>
                    <a:pt x="20541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5064854" y="4667249"/>
              <a:ext cx="27846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040"/>
                    <a:pt x="-1303" y="10080"/>
                    <a:pt x="240" y="13680"/>
                  </a:cubicBezTo>
                  <a:cubicBezTo>
                    <a:pt x="1783" y="17280"/>
                    <a:pt x="11040" y="19440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5264150" y="4611548"/>
              <a:ext cx="203715" cy="425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477" fill="norm" stroke="1" extrusionOk="0">
                  <a:moveTo>
                    <a:pt x="3967" y="6022"/>
                  </a:moveTo>
                  <a:cubicBezTo>
                    <a:pt x="3086" y="6343"/>
                    <a:pt x="2204" y="6664"/>
                    <a:pt x="1543" y="7519"/>
                  </a:cubicBezTo>
                  <a:cubicBezTo>
                    <a:pt x="882" y="8375"/>
                    <a:pt x="441" y="9765"/>
                    <a:pt x="220" y="11957"/>
                  </a:cubicBezTo>
                  <a:cubicBezTo>
                    <a:pt x="0" y="14149"/>
                    <a:pt x="0" y="17143"/>
                    <a:pt x="0" y="18961"/>
                  </a:cubicBezTo>
                  <a:cubicBezTo>
                    <a:pt x="0" y="20778"/>
                    <a:pt x="0" y="21420"/>
                    <a:pt x="110" y="21474"/>
                  </a:cubicBezTo>
                  <a:cubicBezTo>
                    <a:pt x="220" y="21527"/>
                    <a:pt x="441" y="20992"/>
                    <a:pt x="661" y="19068"/>
                  </a:cubicBezTo>
                  <a:cubicBezTo>
                    <a:pt x="882" y="17143"/>
                    <a:pt x="1102" y="13828"/>
                    <a:pt x="1433" y="11048"/>
                  </a:cubicBezTo>
                  <a:cubicBezTo>
                    <a:pt x="1763" y="8268"/>
                    <a:pt x="2204" y="6022"/>
                    <a:pt x="3196" y="4418"/>
                  </a:cubicBezTo>
                  <a:cubicBezTo>
                    <a:pt x="4188" y="2814"/>
                    <a:pt x="5731" y="1852"/>
                    <a:pt x="7053" y="1210"/>
                  </a:cubicBezTo>
                  <a:cubicBezTo>
                    <a:pt x="8376" y="569"/>
                    <a:pt x="9478" y="248"/>
                    <a:pt x="10690" y="87"/>
                  </a:cubicBezTo>
                  <a:cubicBezTo>
                    <a:pt x="11902" y="-73"/>
                    <a:pt x="13224" y="-73"/>
                    <a:pt x="14988" y="622"/>
                  </a:cubicBezTo>
                  <a:cubicBezTo>
                    <a:pt x="16751" y="1317"/>
                    <a:pt x="18955" y="2707"/>
                    <a:pt x="20167" y="3937"/>
                  </a:cubicBezTo>
                  <a:cubicBezTo>
                    <a:pt x="21380" y="5167"/>
                    <a:pt x="21600" y="6236"/>
                    <a:pt x="20498" y="7252"/>
                  </a:cubicBezTo>
                  <a:cubicBezTo>
                    <a:pt x="19396" y="8268"/>
                    <a:pt x="16971" y="9230"/>
                    <a:pt x="13886" y="9711"/>
                  </a:cubicBezTo>
                  <a:cubicBezTo>
                    <a:pt x="10800" y="10192"/>
                    <a:pt x="7053" y="10192"/>
                    <a:pt x="4629" y="9978"/>
                  </a:cubicBezTo>
                  <a:cubicBezTo>
                    <a:pt x="2204" y="9765"/>
                    <a:pt x="1102" y="9337"/>
                    <a:pt x="1102" y="9016"/>
                  </a:cubicBezTo>
                  <a:cubicBezTo>
                    <a:pt x="1102" y="8695"/>
                    <a:pt x="2204" y="8481"/>
                    <a:pt x="3306" y="8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5505450" y="4475963"/>
              <a:ext cx="185211" cy="338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196" fill="norm" stroke="1" extrusionOk="0">
                  <a:moveTo>
                    <a:pt x="0" y="447"/>
                  </a:moveTo>
                  <a:cubicBezTo>
                    <a:pt x="2640" y="50"/>
                    <a:pt x="5280" y="-348"/>
                    <a:pt x="8400" y="513"/>
                  </a:cubicBezTo>
                  <a:cubicBezTo>
                    <a:pt x="11520" y="1375"/>
                    <a:pt x="15120" y="3495"/>
                    <a:pt x="17640" y="6212"/>
                  </a:cubicBezTo>
                  <a:cubicBezTo>
                    <a:pt x="20160" y="8928"/>
                    <a:pt x="21600" y="12241"/>
                    <a:pt x="20760" y="14692"/>
                  </a:cubicBezTo>
                  <a:cubicBezTo>
                    <a:pt x="19920" y="17144"/>
                    <a:pt x="16800" y="18734"/>
                    <a:pt x="13920" y="19728"/>
                  </a:cubicBezTo>
                  <a:cubicBezTo>
                    <a:pt x="11040" y="20722"/>
                    <a:pt x="8400" y="21119"/>
                    <a:pt x="6360" y="21186"/>
                  </a:cubicBezTo>
                  <a:cubicBezTo>
                    <a:pt x="4320" y="21252"/>
                    <a:pt x="2880" y="20987"/>
                    <a:pt x="1440" y="20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5731933" y="4307416"/>
              <a:ext cx="176406" cy="19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600" fill="norm" stroke="1" extrusionOk="0">
                  <a:moveTo>
                    <a:pt x="1005" y="2583"/>
                  </a:moveTo>
                  <a:cubicBezTo>
                    <a:pt x="1005" y="6574"/>
                    <a:pt x="1005" y="10565"/>
                    <a:pt x="879" y="13265"/>
                  </a:cubicBezTo>
                  <a:cubicBezTo>
                    <a:pt x="754" y="15965"/>
                    <a:pt x="502" y="17374"/>
                    <a:pt x="251" y="17374"/>
                  </a:cubicBezTo>
                  <a:cubicBezTo>
                    <a:pt x="0" y="17374"/>
                    <a:pt x="-251" y="15965"/>
                    <a:pt x="502" y="13383"/>
                  </a:cubicBezTo>
                  <a:cubicBezTo>
                    <a:pt x="1256" y="10800"/>
                    <a:pt x="3014" y="7043"/>
                    <a:pt x="4396" y="4343"/>
                  </a:cubicBezTo>
                  <a:cubicBezTo>
                    <a:pt x="5777" y="1643"/>
                    <a:pt x="6782" y="0"/>
                    <a:pt x="9293" y="0"/>
                  </a:cubicBezTo>
                  <a:cubicBezTo>
                    <a:pt x="11805" y="0"/>
                    <a:pt x="15823" y="1643"/>
                    <a:pt x="18209" y="4226"/>
                  </a:cubicBezTo>
                  <a:cubicBezTo>
                    <a:pt x="20596" y="6809"/>
                    <a:pt x="21349" y="10330"/>
                    <a:pt x="20721" y="13383"/>
                  </a:cubicBezTo>
                  <a:cubicBezTo>
                    <a:pt x="20093" y="16435"/>
                    <a:pt x="18084" y="19017"/>
                    <a:pt x="160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6286500" y="4670143"/>
              <a:ext cx="20320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625" y="11375"/>
                    <a:pt x="11250" y="2735"/>
                    <a:pt x="14850" y="575"/>
                  </a:cubicBezTo>
                  <a:cubicBezTo>
                    <a:pt x="18450" y="-1585"/>
                    <a:pt x="20025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6273800" y="4794250"/>
              <a:ext cx="2286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5600"/>
                    <a:pt x="11200" y="9600"/>
                    <a:pt x="14800" y="6000"/>
                  </a:cubicBezTo>
                  <a:cubicBezTo>
                    <a:pt x="18400" y="2400"/>
                    <a:pt x="200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6976205" y="4521199"/>
              <a:ext cx="27845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4200"/>
                    <a:pt x="4867" y="8400"/>
                    <a:pt x="1782" y="12000"/>
                  </a:cubicBezTo>
                  <a:cubicBezTo>
                    <a:pt x="-1304" y="15600"/>
                    <a:pt x="239" y="18600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7042150" y="4333076"/>
              <a:ext cx="133350" cy="14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9" fill="norm" stroke="1" extrusionOk="0">
                  <a:moveTo>
                    <a:pt x="0" y="4345"/>
                  </a:moveTo>
                  <a:cubicBezTo>
                    <a:pt x="343" y="7475"/>
                    <a:pt x="686" y="10606"/>
                    <a:pt x="857" y="13266"/>
                  </a:cubicBezTo>
                  <a:cubicBezTo>
                    <a:pt x="1029" y="15927"/>
                    <a:pt x="1029" y="18119"/>
                    <a:pt x="1200" y="17806"/>
                  </a:cubicBezTo>
                  <a:cubicBezTo>
                    <a:pt x="1371" y="17492"/>
                    <a:pt x="1714" y="14675"/>
                    <a:pt x="2914" y="11545"/>
                  </a:cubicBezTo>
                  <a:cubicBezTo>
                    <a:pt x="4114" y="8414"/>
                    <a:pt x="6171" y="4971"/>
                    <a:pt x="7886" y="2779"/>
                  </a:cubicBezTo>
                  <a:cubicBezTo>
                    <a:pt x="9600" y="588"/>
                    <a:pt x="10971" y="-351"/>
                    <a:pt x="13200" y="119"/>
                  </a:cubicBezTo>
                  <a:cubicBezTo>
                    <a:pt x="15429" y="588"/>
                    <a:pt x="18514" y="2466"/>
                    <a:pt x="20057" y="6223"/>
                  </a:cubicBezTo>
                  <a:cubicBezTo>
                    <a:pt x="21600" y="9979"/>
                    <a:pt x="21600" y="15614"/>
                    <a:pt x="21600" y="21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7473950" y="4686300"/>
              <a:ext cx="1778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14" y="2400"/>
                    <a:pt x="11829" y="4800"/>
                    <a:pt x="15429" y="8400"/>
                  </a:cubicBezTo>
                  <a:cubicBezTo>
                    <a:pt x="19029" y="12000"/>
                    <a:pt x="20314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7486650" y="4800599"/>
              <a:ext cx="2476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8138735" y="4559299"/>
              <a:ext cx="59115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0108" y="0"/>
                  </a:moveTo>
                  <a:cubicBezTo>
                    <a:pt x="12188" y="4050"/>
                    <a:pt x="4268" y="8100"/>
                    <a:pt x="1388" y="11700"/>
                  </a:cubicBezTo>
                  <a:cubicBezTo>
                    <a:pt x="-1492" y="15300"/>
                    <a:pt x="668" y="18450"/>
                    <a:pt x="28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7867650" y="5032285"/>
              <a:ext cx="260350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3512" y="6957"/>
                    <a:pt x="7024" y="-898"/>
                    <a:pt x="10624" y="84"/>
                  </a:cubicBezTo>
                  <a:cubicBezTo>
                    <a:pt x="14224" y="1066"/>
                    <a:pt x="17912" y="10884"/>
                    <a:pt x="21600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7899400" y="5105400"/>
              <a:ext cx="2286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00" y="0"/>
                    <a:pt x="10000" y="0"/>
                    <a:pt x="13600" y="3600"/>
                  </a:cubicBezTo>
                  <a:cubicBezTo>
                    <a:pt x="17200" y="7200"/>
                    <a:pt x="19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697" name="Drawing"/>
          <p:cNvGrpSpPr/>
          <p:nvPr/>
        </p:nvGrpSpPr>
        <p:grpSpPr>
          <a:xfrm>
            <a:off x="867833" y="1991045"/>
            <a:ext cx="8936568" cy="2339656"/>
            <a:chOff x="0" y="0"/>
            <a:chExt cx="8936566" cy="2339654"/>
          </a:xfrm>
        </p:grpSpPr>
        <p:sp>
          <p:nvSpPr>
            <p:cNvPr id="1640" name="Line"/>
            <p:cNvSpPr/>
            <p:nvPr/>
          </p:nvSpPr>
          <p:spPr>
            <a:xfrm>
              <a:off x="205316" y="663254"/>
              <a:ext cx="698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91" y="4476"/>
                    <a:pt x="11782" y="8951"/>
                    <a:pt x="15382" y="12551"/>
                  </a:cubicBezTo>
                  <a:cubicBezTo>
                    <a:pt x="18982" y="16151"/>
                    <a:pt x="20291" y="188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186266" y="536254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0" y="682304"/>
              <a:ext cx="192617" cy="274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4510" y="0"/>
                  </a:moveTo>
                  <a:cubicBezTo>
                    <a:pt x="3323" y="0"/>
                    <a:pt x="2136" y="0"/>
                    <a:pt x="1305" y="577"/>
                  </a:cubicBezTo>
                  <a:cubicBezTo>
                    <a:pt x="475" y="1154"/>
                    <a:pt x="0" y="2308"/>
                    <a:pt x="0" y="4369"/>
                  </a:cubicBezTo>
                  <a:cubicBezTo>
                    <a:pt x="0" y="6431"/>
                    <a:pt x="475" y="9398"/>
                    <a:pt x="2967" y="12449"/>
                  </a:cubicBezTo>
                  <a:cubicBezTo>
                    <a:pt x="5459" y="15499"/>
                    <a:pt x="9969" y="18632"/>
                    <a:pt x="13411" y="20116"/>
                  </a:cubicBezTo>
                  <a:cubicBezTo>
                    <a:pt x="16853" y="21600"/>
                    <a:pt x="19226" y="21435"/>
                    <a:pt x="21600" y="2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325966" y="599754"/>
              <a:ext cx="1657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600" fill="norm" stroke="1" extrusionOk="0">
                  <a:moveTo>
                    <a:pt x="0" y="800"/>
                  </a:moveTo>
                  <a:cubicBezTo>
                    <a:pt x="1067" y="400"/>
                    <a:pt x="2133" y="0"/>
                    <a:pt x="4133" y="0"/>
                  </a:cubicBezTo>
                  <a:cubicBezTo>
                    <a:pt x="6133" y="0"/>
                    <a:pt x="9067" y="400"/>
                    <a:pt x="12400" y="1733"/>
                  </a:cubicBezTo>
                  <a:cubicBezTo>
                    <a:pt x="15733" y="3067"/>
                    <a:pt x="19467" y="5333"/>
                    <a:pt x="20533" y="8533"/>
                  </a:cubicBezTo>
                  <a:cubicBezTo>
                    <a:pt x="21600" y="11733"/>
                    <a:pt x="20000" y="15867"/>
                    <a:pt x="18667" y="18200"/>
                  </a:cubicBezTo>
                  <a:cubicBezTo>
                    <a:pt x="17333" y="20533"/>
                    <a:pt x="16267" y="21067"/>
                    <a:pt x="15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1019846" y="410778"/>
              <a:ext cx="423721" cy="40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476" fill="norm" stroke="1" extrusionOk="0">
                  <a:moveTo>
                    <a:pt x="19578" y="1276"/>
                  </a:moveTo>
                  <a:cubicBezTo>
                    <a:pt x="20008" y="824"/>
                    <a:pt x="20437" y="371"/>
                    <a:pt x="20384" y="145"/>
                  </a:cubicBezTo>
                  <a:cubicBezTo>
                    <a:pt x="20330" y="-81"/>
                    <a:pt x="19793" y="-81"/>
                    <a:pt x="18288" y="428"/>
                  </a:cubicBezTo>
                  <a:cubicBezTo>
                    <a:pt x="16784" y="937"/>
                    <a:pt x="14312" y="1955"/>
                    <a:pt x="11894" y="3029"/>
                  </a:cubicBezTo>
                  <a:cubicBezTo>
                    <a:pt x="9476" y="4103"/>
                    <a:pt x="7112" y="5234"/>
                    <a:pt x="5608" y="6139"/>
                  </a:cubicBezTo>
                  <a:cubicBezTo>
                    <a:pt x="4103" y="7044"/>
                    <a:pt x="3458" y="7722"/>
                    <a:pt x="3405" y="8118"/>
                  </a:cubicBezTo>
                  <a:cubicBezTo>
                    <a:pt x="3351" y="8514"/>
                    <a:pt x="3888" y="8627"/>
                    <a:pt x="5446" y="8683"/>
                  </a:cubicBezTo>
                  <a:cubicBezTo>
                    <a:pt x="7005" y="8740"/>
                    <a:pt x="9584" y="8740"/>
                    <a:pt x="11142" y="8740"/>
                  </a:cubicBezTo>
                  <a:cubicBezTo>
                    <a:pt x="12700" y="8740"/>
                    <a:pt x="13237" y="8740"/>
                    <a:pt x="13721" y="8910"/>
                  </a:cubicBezTo>
                  <a:cubicBezTo>
                    <a:pt x="14205" y="9079"/>
                    <a:pt x="14634" y="9418"/>
                    <a:pt x="14688" y="9927"/>
                  </a:cubicBezTo>
                  <a:cubicBezTo>
                    <a:pt x="14742" y="10436"/>
                    <a:pt x="14419" y="11115"/>
                    <a:pt x="12861" y="12359"/>
                  </a:cubicBezTo>
                  <a:cubicBezTo>
                    <a:pt x="11303" y="13603"/>
                    <a:pt x="8509" y="15412"/>
                    <a:pt x="6252" y="16769"/>
                  </a:cubicBezTo>
                  <a:cubicBezTo>
                    <a:pt x="3996" y="18126"/>
                    <a:pt x="2276" y="19031"/>
                    <a:pt x="1255" y="19710"/>
                  </a:cubicBezTo>
                  <a:cubicBezTo>
                    <a:pt x="234" y="20388"/>
                    <a:pt x="-88" y="20840"/>
                    <a:pt x="19" y="21123"/>
                  </a:cubicBezTo>
                  <a:cubicBezTo>
                    <a:pt x="127" y="21406"/>
                    <a:pt x="664" y="21519"/>
                    <a:pt x="2491" y="21462"/>
                  </a:cubicBezTo>
                  <a:cubicBezTo>
                    <a:pt x="4318" y="21406"/>
                    <a:pt x="7434" y="21180"/>
                    <a:pt x="10819" y="20784"/>
                  </a:cubicBezTo>
                  <a:cubicBezTo>
                    <a:pt x="14205" y="20388"/>
                    <a:pt x="17858" y="19823"/>
                    <a:pt x="21512" y="1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1768739" y="400033"/>
              <a:ext cx="165875" cy="720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496" fill="norm" stroke="1" extrusionOk="0">
                  <a:moveTo>
                    <a:pt x="1433" y="7664"/>
                  </a:moveTo>
                  <a:cubicBezTo>
                    <a:pt x="2233" y="9875"/>
                    <a:pt x="3033" y="12085"/>
                    <a:pt x="3566" y="14264"/>
                  </a:cubicBezTo>
                  <a:cubicBezTo>
                    <a:pt x="4100" y="16443"/>
                    <a:pt x="4366" y="18591"/>
                    <a:pt x="4633" y="19854"/>
                  </a:cubicBezTo>
                  <a:cubicBezTo>
                    <a:pt x="4900" y="21117"/>
                    <a:pt x="5166" y="21496"/>
                    <a:pt x="5300" y="21496"/>
                  </a:cubicBezTo>
                  <a:cubicBezTo>
                    <a:pt x="5433" y="21496"/>
                    <a:pt x="5433" y="21117"/>
                    <a:pt x="5166" y="19885"/>
                  </a:cubicBezTo>
                  <a:cubicBezTo>
                    <a:pt x="4900" y="18654"/>
                    <a:pt x="4366" y="16570"/>
                    <a:pt x="3433" y="14422"/>
                  </a:cubicBezTo>
                  <a:cubicBezTo>
                    <a:pt x="2500" y="12275"/>
                    <a:pt x="1166" y="10064"/>
                    <a:pt x="500" y="7980"/>
                  </a:cubicBezTo>
                  <a:cubicBezTo>
                    <a:pt x="-167" y="5896"/>
                    <a:pt x="-167" y="3938"/>
                    <a:pt x="1033" y="2612"/>
                  </a:cubicBezTo>
                  <a:cubicBezTo>
                    <a:pt x="2233" y="1285"/>
                    <a:pt x="4633" y="591"/>
                    <a:pt x="6766" y="243"/>
                  </a:cubicBezTo>
                  <a:cubicBezTo>
                    <a:pt x="8900" y="-104"/>
                    <a:pt x="10766" y="-104"/>
                    <a:pt x="12900" y="401"/>
                  </a:cubicBezTo>
                  <a:cubicBezTo>
                    <a:pt x="15033" y="907"/>
                    <a:pt x="17433" y="1917"/>
                    <a:pt x="19033" y="3275"/>
                  </a:cubicBezTo>
                  <a:cubicBezTo>
                    <a:pt x="20633" y="4633"/>
                    <a:pt x="21433" y="6338"/>
                    <a:pt x="20500" y="7664"/>
                  </a:cubicBezTo>
                  <a:cubicBezTo>
                    <a:pt x="19566" y="8991"/>
                    <a:pt x="16900" y="9938"/>
                    <a:pt x="13833" y="10475"/>
                  </a:cubicBezTo>
                  <a:cubicBezTo>
                    <a:pt x="10766" y="11012"/>
                    <a:pt x="7300" y="11138"/>
                    <a:pt x="4900" y="11170"/>
                  </a:cubicBezTo>
                  <a:cubicBezTo>
                    <a:pt x="2500" y="11201"/>
                    <a:pt x="1166" y="11138"/>
                    <a:pt x="500" y="10949"/>
                  </a:cubicBezTo>
                  <a:cubicBezTo>
                    <a:pt x="-167" y="10759"/>
                    <a:pt x="-167" y="10443"/>
                    <a:pt x="500" y="10191"/>
                  </a:cubicBezTo>
                  <a:cubicBezTo>
                    <a:pt x="1166" y="9938"/>
                    <a:pt x="2500" y="9749"/>
                    <a:pt x="3833" y="9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2106930" y="353850"/>
              <a:ext cx="143087" cy="37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313" fill="norm" stroke="1" extrusionOk="0">
                  <a:moveTo>
                    <a:pt x="20223" y="1341"/>
                  </a:moveTo>
                  <a:cubicBezTo>
                    <a:pt x="19284" y="741"/>
                    <a:pt x="18345" y="141"/>
                    <a:pt x="17249" y="21"/>
                  </a:cubicBezTo>
                  <a:cubicBezTo>
                    <a:pt x="16153" y="-99"/>
                    <a:pt x="14901" y="261"/>
                    <a:pt x="12240" y="2001"/>
                  </a:cubicBezTo>
                  <a:cubicBezTo>
                    <a:pt x="9579" y="3741"/>
                    <a:pt x="5510" y="6861"/>
                    <a:pt x="3005" y="9921"/>
                  </a:cubicBezTo>
                  <a:cubicBezTo>
                    <a:pt x="501" y="12981"/>
                    <a:pt x="-438" y="15981"/>
                    <a:pt x="188" y="17961"/>
                  </a:cubicBezTo>
                  <a:cubicBezTo>
                    <a:pt x="814" y="19941"/>
                    <a:pt x="3005" y="20901"/>
                    <a:pt x="6762" y="21201"/>
                  </a:cubicBezTo>
                  <a:cubicBezTo>
                    <a:pt x="10519" y="21501"/>
                    <a:pt x="15840" y="21141"/>
                    <a:pt x="21162" y="20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1018116" y="1044254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996622" y="946801"/>
              <a:ext cx="18410" cy="33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6" h="20381" fill="norm" stroke="1" extrusionOk="0">
                  <a:moveTo>
                    <a:pt x="2494" y="16569"/>
                  </a:moveTo>
                  <a:cubicBezTo>
                    <a:pt x="11134" y="10216"/>
                    <a:pt x="19774" y="3863"/>
                    <a:pt x="18694" y="1322"/>
                  </a:cubicBezTo>
                  <a:cubicBezTo>
                    <a:pt x="17614" y="-1219"/>
                    <a:pt x="6814" y="52"/>
                    <a:pt x="2494" y="3863"/>
                  </a:cubicBezTo>
                  <a:cubicBezTo>
                    <a:pt x="-1826" y="7675"/>
                    <a:pt x="334" y="14028"/>
                    <a:pt x="2494" y="20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1081071" y="980754"/>
              <a:ext cx="95796" cy="144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386" fill="norm" stroke="1" extrusionOk="0">
                  <a:moveTo>
                    <a:pt x="15616" y="0"/>
                  </a:moveTo>
                  <a:cubicBezTo>
                    <a:pt x="11860" y="2504"/>
                    <a:pt x="8103" y="5009"/>
                    <a:pt x="5286" y="7826"/>
                  </a:cubicBezTo>
                  <a:cubicBezTo>
                    <a:pt x="2468" y="10643"/>
                    <a:pt x="590" y="13774"/>
                    <a:pt x="121" y="16122"/>
                  </a:cubicBezTo>
                  <a:cubicBezTo>
                    <a:pt x="-349" y="18470"/>
                    <a:pt x="590" y="20035"/>
                    <a:pt x="2234" y="20817"/>
                  </a:cubicBezTo>
                  <a:cubicBezTo>
                    <a:pt x="3877" y="21600"/>
                    <a:pt x="6225" y="21600"/>
                    <a:pt x="9512" y="20661"/>
                  </a:cubicBezTo>
                  <a:cubicBezTo>
                    <a:pt x="12799" y="19722"/>
                    <a:pt x="17025" y="17843"/>
                    <a:pt x="21251" y="15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1094316" y="1050604"/>
              <a:ext cx="114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1208616" y="901643"/>
              <a:ext cx="311151" cy="225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0" y="21474"/>
                  </a:moveTo>
                  <a:cubicBezTo>
                    <a:pt x="2351" y="20667"/>
                    <a:pt x="4702" y="19859"/>
                    <a:pt x="6171" y="19153"/>
                  </a:cubicBezTo>
                  <a:cubicBezTo>
                    <a:pt x="7641" y="18446"/>
                    <a:pt x="8229" y="17840"/>
                    <a:pt x="8008" y="17033"/>
                  </a:cubicBezTo>
                  <a:cubicBezTo>
                    <a:pt x="7788" y="16225"/>
                    <a:pt x="6759" y="15216"/>
                    <a:pt x="5878" y="13803"/>
                  </a:cubicBezTo>
                  <a:cubicBezTo>
                    <a:pt x="4996" y="12390"/>
                    <a:pt x="4261" y="10573"/>
                    <a:pt x="4114" y="8756"/>
                  </a:cubicBezTo>
                  <a:cubicBezTo>
                    <a:pt x="3967" y="6939"/>
                    <a:pt x="4408" y="5123"/>
                    <a:pt x="5290" y="3710"/>
                  </a:cubicBezTo>
                  <a:cubicBezTo>
                    <a:pt x="6171" y="2296"/>
                    <a:pt x="7494" y="1287"/>
                    <a:pt x="8669" y="681"/>
                  </a:cubicBezTo>
                  <a:cubicBezTo>
                    <a:pt x="9845" y="76"/>
                    <a:pt x="10873" y="-126"/>
                    <a:pt x="11682" y="76"/>
                  </a:cubicBezTo>
                  <a:cubicBezTo>
                    <a:pt x="12490" y="278"/>
                    <a:pt x="13078" y="883"/>
                    <a:pt x="13371" y="1691"/>
                  </a:cubicBezTo>
                  <a:cubicBezTo>
                    <a:pt x="13665" y="2498"/>
                    <a:pt x="13665" y="3508"/>
                    <a:pt x="13298" y="5526"/>
                  </a:cubicBezTo>
                  <a:cubicBezTo>
                    <a:pt x="12931" y="7545"/>
                    <a:pt x="12196" y="10573"/>
                    <a:pt x="11682" y="12592"/>
                  </a:cubicBezTo>
                  <a:cubicBezTo>
                    <a:pt x="11167" y="14610"/>
                    <a:pt x="10873" y="15620"/>
                    <a:pt x="10653" y="16629"/>
                  </a:cubicBezTo>
                  <a:cubicBezTo>
                    <a:pt x="10433" y="17638"/>
                    <a:pt x="10286" y="18648"/>
                    <a:pt x="10873" y="18951"/>
                  </a:cubicBezTo>
                  <a:cubicBezTo>
                    <a:pt x="11461" y="19253"/>
                    <a:pt x="12784" y="18850"/>
                    <a:pt x="14694" y="17941"/>
                  </a:cubicBezTo>
                  <a:cubicBezTo>
                    <a:pt x="16604" y="17033"/>
                    <a:pt x="19102" y="15620"/>
                    <a:pt x="21600" y="14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2408766" y="479104"/>
              <a:ext cx="444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2409824" y="339404"/>
              <a:ext cx="424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8" h="21600" fill="norm" stroke="1" extrusionOk="0">
                  <a:moveTo>
                    <a:pt x="11829" y="0"/>
                  </a:moveTo>
                  <a:cubicBezTo>
                    <a:pt x="7715" y="2160"/>
                    <a:pt x="3600" y="4320"/>
                    <a:pt x="1543" y="7200"/>
                  </a:cubicBezTo>
                  <a:cubicBezTo>
                    <a:pt x="-514" y="10080"/>
                    <a:pt x="-514" y="13680"/>
                    <a:pt x="1543" y="16560"/>
                  </a:cubicBezTo>
                  <a:cubicBezTo>
                    <a:pt x="3600" y="19440"/>
                    <a:pt x="7715" y="21600"/>
                    <a:pt x="11829" y="21600"/>
                  </a:cubicBezTo>
                  <a:cubicBezTo>
                    <a:pt x="15943" y="21600"/>
                    <a:pt x="20057" y="19440"/>
                    <a:pt x="20572" y="16920"/>
                  </a:cubicBezTo>
                  <a:cubicBezTo>
                    <a:pt x="21086" y="14400"/>
                    <a:pt x="18000" y="11520"/>
                    <a:pt x="13886" y="10080"/>
                  </a:cubicBezTo>
                  <a:cubicBezTo>
                    <a:pt x="9772" y="8640"/>
                    <a:pt x="4629" y="8640"/>
                    <a:pt x="4629" y="9000"/>
                  </a:cubicBezTo>
                  <a:cubicBezTo>
                    <a:pt x="4629" y="9360"/>
                    <a:pt x="9772" y="10080"/>
                    <a:pt x="14915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2548466" y="326704"/>
              <a:ext cx="124314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600" fill="norm" stroke="1" extrusionOk="0">
                  <a:moveTo>
                    <a:pt x="0" y="0"/>
                  </a:moveTo>
                  <a:cubicBezTo>
                    <a:pt x="4680" y="1286"/>
                    <a:pt x="9360" y="2571"/>
                    <a:pt x="13320" y="4886"/>
                  </a:cubicBezTo>
                  <a:cubicBezTo>
                    <a:pt x="17280" y="7200"/>
                    <a:pt x="20520" y="10543"/>
                    <a:pt x="21060" y="13307"/>
                  </a:cubicBezTo>
                  <a:cubicBezTo>
                    <a:pt x="21600" y="16071"/>
                    <a:pt x="19440" y="18257"/>
                    <a:pt x="16380" y="19543"/>
                  </a:cubicBezTo>
                  <a:cubicBezTo>
                    <a:pt x="13320" y="20829"/>
                    <a:pt x="9360" y="21214"/>
                    <a:pt x="5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3145366" y="422317"/>
              <a:ext cx="20955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891" y="11918"/>
                    <a:pt x="11782" y="3818"/>
                    <a:pt x="15382" y="1118"/>
                  </a:cubicBezTo>
                  <a:cubicBezTo>
                    <a:pt x="18982" y="-1582"/>
                    <a:pt x="20291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3160397" y="542604"/>
              <a:ext cx="162770" cy="2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0700" fill="norm" stroke="1" extrusionOk="0">
                  <a:moveTo>
                    <a:pt x="1357" y="0"/>
                  </a:moveTo>
                  <a:cubicBezTo>
                    <a:pt x="526" y="7200"/>
                    <a:pt x="-305" y="14400"/>
                    <a:pt x="110" y="18000"/>
                  </a:cubicBezTo>
                  <a:cubicBezTo>
                    <a:pt x="526" y="21600"/>
                    <a:pt x="2187" y="21600"/>
                    <a:pt x="5926" y="18000"/>
                  </a:cubicBezTo>
                  <a:cubicBezTo>
                    <a:pt x="9664" y="14400"/>
                    <a:pt x="15480" y="7200"/>
                    <a:pt x="212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3177116" y="-1"/>
              <a:ext cx="135787" cy="18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42" fill="norm" stroke="1" extrusionOk="0">
                  <a:moveTo>
                    <a:pt x="0" y="6880"/>
                  </a:moveTo>
                  <a:cubicBezTo>
                    <a:pt x="2326" y="4696"/>
                    <a:pt x="4652" y="2512"/>
                    <a:pt x="7809" y="1298"/>
                  </a:cubicBezTo>
                  <a:cubicBezTo>
                    <a:pt x="10966" y="85"/>
                    <a:pt x="14954" y="-158"/>
                    <a:pt x="17612" y="85"/>
                  </a:cubicBezTo>
                  <a:cubicBezTo>
                    <a:pt x="20271" y="327"/>
                    <a:pt x="21600" y="1055"/>
                    <a:pt x="21268" y="3482"/>
                  </a:cubicBezTo>
                  <a:cubicBezTo>
                    <a:pt x="20935" y="5909"/>
                    <a:pt x="18942" y="10035"/>
                    <a:pt x="17114" y="13312"/>
                  </a:cubicBezTo>
                  <a:cubicBezTo>
                    <a:pt x="15286" y="16588"/>
                    <a:pt x="13625" y="19015"/>
                    <a:pt x="11963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3246966" y="294954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3621616" y="320354"/>
              <a:ext cx="635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090"/>
                    <a:pt x="0" y="10179"/>
                    <a:pt x="3600" y="13779"/>
                  </a:cubicBezTo>
                  <a:cubicBezTo>
                    <a:pt x="7200" y="17379"/>
                    <a:pt x="14400" y="1949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1551516" y="1989181"/>
              <a:ext cx="2222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966" y="11040"/>
                    <a:pt x="11931" y="1783"/>
                    <a:pt x="15531" y="240"/>
                  </a:cubicBezTo>
                  <a:cubicBezTo>
                    <a:pt x="19131" y="-1303"/>
                    <a:pt x="20366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1627716" y="2130104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2200115" y="1722899"/>
              <a:ext cx="138802" cy="165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163" fill="norm" stroke="1" extrusionOk="0">
                  <a:moveTo>
                    <a:pt x="843" y="7393"/>
                  </a:moveTo>
                  <a:cubicBezTo>
                    <a:pt x="1170" y="10093"/>
                    <a:pt x="1497" y="12793"/>
                    <a:pt x="1334" y="15088"/>
                  </a:cubicBezTo>
                  <a:cubicBezTo>
                    <a:pt x="1170" y="17383"/>
                    <a:pt x="516" y="19273"/>
                    <a:pt x="188" y="19273"/>
                  </a:cubicBezTo>
                  <a:cubicBezTo>
                    <a:pt x="-139" y="19273"/>
                    <a:pt x="-139" y="17383"/>
                    <a:pt x="1006" y="14278"/>
                  </a:cubicBezTo>
                  <a:cubicBezTo>
                    <a:pt x="2152" y="11173"/>
                    <a:pt x="4443" y="6853"/>
                    <a:pt x="6243" y="4288"/>
                  </a:cubicBezTo>
                  <a:cubicBezTo>
                    <a:pt x="8043" y="1723"/>
                    <a:pt x="9352" y="913"/>
                    <a:pt x="10825" y="373"/>
                  </a:cubicBezTo>
                  <a:cubicBezTo>
                    <a:pt x="12297" y="-167"/>
                    <a:pt x="13934" y="-437"/>
                    <a:pt x="15406" y="1858"/>
                  </a:cubicBezTo>
                  <a:cubicBezTo>
                    <a:pt x="16879" y="4153"/>
                    <a:pt x="18188" y="9013"/>
                    <a:pt x="18679" y="12118"/>
                  </a:cubicBezTo>
                  <a:cubicBezTo>
                    <a:pt x="19170" y="15223"/>
                    <a:pt x="18843" y="16573"/>
                    <a:pt x="19170" y="17788"/>
                  </a:cubicBezTo>
                  <a:cubicBezTo>
                    <a:pt x="19497" y="19003"/>
                    <a:pt x="20479" y="20083"/>
                    <a:pt x="21461" y="21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2405343" y="1905570"/>
              <a:ext cx="238374" cy="319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329" fill="norm" stroke="1" extrusionOk="0">
                  <a:moveTo>
                    <a:pt x="19233" y="1423"/>
                  </a:moveTo>
                  <a:cubicBezTo>
                    <a:pt x="18660" y="858"/>
                    <a:pt x="18086" y="294"/>
                    <a:pt x="17322" y="82"/>
                  </a:cubicBezTo>
                  <a:cubicBezTo>
                    <a:pt x="16557" y="-130"/>
                    <a:pt x="15601" y="11"/>
                    <a:pt x="13499" y="1211"/>
                  </a:cubicBezTo>
                  <a:cubicBezTo>
                    <a:pt x="11396" y="2411"/>
                    <a:pt x="8146" y="4670"/>
                    <a:pt x="5757" y="7352"/>
                  </a:cubicBezTo>
                  <a:cubicBezTo>
                    <a:pt x="3368" y="10035"/>
                    <a:pt x="1839" y="13141"/>
                    <a:pt x="978" y="15117"/>
                  </a:cubicBezTo>
                  <a:cubicBezTo>
                    <a:pt x="118" y="17094"/>
                    <a:pt x="-73" y="17941"/>
                    <a:pt x="23" y="18717"/>
                  </a:cubicBezTo>
                  <a:cubicBezTo>
                    <a:pt x="118" y="19494"/>
                    <a:pt x="500" y="20199"/>
                    <a:pt x="1934" y="20694"/>
                  </a:cubicBezTo>
                  <a:cubicBezTo>
                    <a:pt x="3368" y="21188"/>
                    <a:pt x="5853" y="21470"/>
                    <a:pt x="9293" y="21258"/>
                  </a:cubicBezTo>
                  <a:cubicBezTo>
                    <a:pt x="12734" y="21046"/>
                    <a:pt x="17131" y="20341"/>
                    <a:pt x="21527" y="19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2752224" y="2174554"/>
              <a:ext cx="83711" cy="11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243" fill="norm" stroke="1" extrusionOk="0">
                  <a:moveTo>
                    <a:pt x="9344" y="7200"/>
                  </a:moveTo>
                  <a:cubicBezTo>
                    <a:pt x="6710" y="8000"/>
                    <a:pt x="4076" y="8800"/>
                    <a:pt x="2495" y="10200"/>
                  </a:cubicBezTo>
                  <a:cubicBezTo>
                    <a:pt x="915" y="11600"/>
                    <a:pt x="388" y="13600"/>
                    <a:pt x="124" y="15600"/>
                  </a:cubicBezTo>
                  <a:cubicBezTo>
                    <a:pt x="-139" y="17600"/>
                    <a:pt x="-139" y="19600"/>
                    <a:pt x="1705" y="20600"/>
                  </a:cubicBezTo>
                  <a:cubicBezTo>
                    <a:pt x="3549" y="21600"/>
                    <a:pt x="7237" y="21600"/>
                    <a:pt x="10924" y="19400"/>
                  </a:cubicBezTo>
                  <a:cubicBezTo>
                    <a:pt x="14612" y="17200"/>
                    <a:pt x="18300" y="12800"/>
                    <a:pt x="19881" y="9400"/>
                  </a:cubicBezTo>
                  <a:cubicBezTo>
                    <a:pt x="21461" y="6000"/>
                    <a:pt x="20934" y="3600"/>
                    <a:pt x="19354" y="2200"/>
                  </a:cubicBezTo>
                  <a:cubicBezTo>
                    <a:pt x="17773" y="800"/>
                    <a:pt x="15139" y="400"/>
                    <a:pt x="12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3139016" y="2111054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3297766" y="1869754"/>
              <a:ext cx="201647" cy="338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0688" fill="norm" stroke="1" extrusionOk="0">
                  <a:moveTo>
                    <a:pt x="0" y="7760"/>
                  </a:moveTo>
                  <a:cubicBezTo>
                    <a:pt x="675" y="12675"/>
                    <a:pt x="1350" y="17590"/>
                    <a:pt x="1688" y="19595"/>
                  </a:cubicBezTo>
                  <a:cubicBezTo>
                    <a:pt x="2025" y="21600"/>
                    <a:pt x="2025" y="20695"/>
                    <a:pt x="2587" y="18108"/>
                  </a:cubicBezTo>
                  <a:cubicBezTo>
                    <a:pt x="3150" y="15521"/>
                    <a:pt x="4275" y="11253"/>
                    <a:pt x="5625" y="8084"/>
                  </a:cubicBezTo>
                  <a:cubicBezTo>
                    <a:pt x="6975" y="4915"/>
                    <a:pt x="8550" y="2846"/>
                    <a:pt x="10125" y="1617"/>
                  </a:cubicBezTo>
                  <a:cubicBezTo>
                    <a:pt x="11700" y="388"/>
                    <a:pt x="13275" y="0"/>
                    <a:pt x="14625" y="0"/>
                  </a:cubicBezTo>
                  <a:cubicBezTo>
                    <a:pt x="15975" y="0"/>
                    <a:pt x="17100" y="388"/>
                    <a:pt x="18225" y="1358"/>
                  </a:cubicBezTo>
                  <a:cubicBezTo>
                    <a:pt x="19350" y="2328"/>
                    <a:pt x="20475" y="3880"/>
                    <a:pt x="21037" y="5562"/>
                  </a:cubicBezTo>
                  <a:cubicBezTo>
                    <a:pt x="21600" y="7243"/>
                    <a:pt x="21600" y="9054"/>
                    <a:pt x="20813" y="10412"/>
                  </a:cubicBezTo>
                  <a:cubicBezTo>
                    <a:pt x="20025" y="11770"/>
                    <a:pt x="18450" y="12675"/>
                    <a:pt x="16538" y="13128"/>
                  </a:cubicBezTo>
                  <a:cubicBezTo>
                    <a:pt x="14625" y="13581"/>
                    <a:pt x="12375" y="13581"/>
                    <a:pt x="10350" y="12869"/>
                  </a:cubicBezTo>
                  <a:cubicBezTo>
                    <a:pt x="8325" y="12158"/>
                    <a:pt x="6525" y="10735"/>
                    <a:pt x="4725" y="9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3297766" y="2072954"/>
              <a:ext cx="254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286"/>
                    <a:pt x="7200" y="8571"/>
                    <a:pt x="10800" y="12171"/>
                  </a:cubicBezTo>
                  <a:cubicBezTo>
                    <a:pt x="14400" y="15771"/>
                    <a:pt x="18000" y="186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3547533" y="1702537"/>
              <a:ext cx="55585" cy="120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226" fill="norm" stroke="1" extrusionOk="0">
                  <a:moveTo>
                    <a:pt x="13600" y="3724"/>
                  </a:moveTo>
                  <a:cubicBezTo>
                    <a:pt x="12800" y="1862"/>
                    <a:pt x="12000" y="0"/>
                    <a:pt x="10000" y="0"/>
                  </a:cubicBezTo>
                  <a:cubicBezTo>
                    <a:pt x="8000" y="0"/>
                    <a:pt x="4800" y="1862"/>
                    <a:pt x="2800" y="4841"/>
                  </a:cubicBezTo>
                  <a:cubicBezTo>
                    <a:pt x="800" y="7821"/>
                    <a:pt x="0" y="11917"/>
                    <a:pt x="0" y="14897"/>
                  </a:cubicBezTo>
                  <a:cubicBezTo>
                    <a:pt x="0" y="17876"/>
                    <a:pt x="800" y="19738"/>
                    <a:pt x="3200" y="20669"/>
                  </a:cubicBezTo>
                  <a:cubicBezTo>
                    <a:pt x="5600" y="21600"/>
                    <a:pt x="9600" y="21600"/>
                    <a:pt x="13200" y="18807"/>
                  </a:cubicBezTo>
                  <a:cubicBezTo>
                    <a:pt x="16800" y="16014"/>
                    <a:pt x="20000" y="10428"/>
                    <a:pt x="20800" y="6517"/>
                  </a:cubicBezTo>
                  <a:cubicBezTo>
                    <a:pt x="21600" y="2607"/>
                    <a:pt x="20000" y="372"/>
                    <a:pt x="17600" y="372"/>
                  </a:cubicBezTo>
                  <a:cubicBezTo>
                    <a:pt x="15200" y="372"/>
                    <a:pt x="12000" y="2607"/>
                    <a:pt x="8800" y="4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3704166" y="2003104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3855938" y="1819904"/>
              <a:ext cx="114929" cy="268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382" fill="norm" stroke="1" extrusionOk="0">
                  <a:moveTo>
                    <a:pt x="20943" y="3974"/>
                  </a:moveTo>
                  <a:cubicBezTo>
                    <a:pt x="20943" y="3130"/>
                    <a:pt x="20943" y="2286"/>
                    <a:pt x="20364" y="1527"/>
                  </a:cubicBezTo>
                  <a:cubicBezTo>
                    <a:pt x="19786" y="768"/>
                    <a:pt x="18629" y="93"/>
                    <a:pt x="17279" y="8"/>
                  </a:cubicBezTo>
                  <a:cubicBezTo>
                    <a:pt x="15929" y="-76"/>
                    <a:pt x="14386" y="430"/>
                    <a:pt x="11493" y="2708"/>
                  </a:cubicBezTo>
                  <a:cubicBezTo>
                    <a:pt x="8600" y="4986"/>
                    <a:pt x="4357" y="9037"/>
                    <a:pt x="2043" y="12074"/>
                  </a:cubicBezTo>
                  <a:cubicBezTo>
                    <a:pt x="-271" y="15112"/>
                    <a:pt x="-657" y="17137"/>
                    <a:pt x="1079" y="18571"/>
                  </a:cubicBezTo>
                  <a:cubicBezTo>
                    <a:pt x="2814" y="20005"/>
                    <a:pt x="6672" y="20849"/>
                    <a:pt x="9757" y="21187"/>
                  </a:cubicBezTo>
                  <a:cubicBezTo>
                    <a:pt x="12843" y="21524"/>
                    <a:pt x="15157" y="21355"/>
                    <a:pt x="17472" y="21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4078816" y="1882454"/>
              <a:ext cx="63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4135966" y="1971354"/>
              <a:ext cx="101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4332816" y="1807197"/>
              <a:ext cx="111964" cy="4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507" fill="norm" stroke="1" extrusionOk="0">
                  <a:moveTo>
                    <a:pt x="4800" y="5482"/>
                  </a:moveTo>
                  <a:cubicBezTo>
                    <a:pt x="3600" y="8758"/>
                    <a:pt x="2400" y="12034"/>
                    <a:pt x="1800" y="14490"/>
                  </a:cubicBezTo>
                  <a:cubicBezTo>
                    <a:pt x="1200" y="16947"/>
                    <a:pt x="1200" y="18585"/>
                    <a:pt x="1000" y="19711"/>
                  </a:cubicBezTo>
                  <a:cubicBezTo>
                    <a:pt x="800" y="20837"/>
                    <a:pt x="400" y="21452"/>
                    <a:pt x="200" y="21503"/>
                  </a:cubicBezTo>
                  <a:cubicBezTo>
                    <a:pt x="0" y="21554"/>
                    <a:pt x="0" y="21042"/>
                    <a:pt x="0" y="18585"/>
                  </a:cubicBezTo>
                  <a:cubicBezTo>
                    <a:pt x="0" y="16128"/>
                    <a:pt x="0" y="11727"/>
                    <a:pt x="600" y="8655"/>
                  </a:cubicBezTo>
                  <a:cubicBezTo>
                    <a:pt x="1200" y="5584"/>
                    <a:pt x="2400" y="3844"/>
                    <a:pt x="3200" y="2718"/>
                  </a:cubicBezTo>
                  <a:cubicBezTo>
                    <a:pt x="4000" y="1592"/>
                    <a:pt x="4400" y="1080"/>
                    <a:pt x="5400" y="671"/>
                  </a:cubicBezTo>
                  <a:cubicBezTo>
                    <a:pt x="6400" y="261"/>
                    <a:pt x="8000" y="-46"/>
                    <a:pt x="9800" y="5"/>
                  </a:cubicBezTo>
                  <a:cubicBezTo>
                    <a:pt x="11600" y="56"/>
                    <a:pt x="13600" y="466"/>
                    <a:pt x="15800" y="1490"/>
                  </a:cubicBezTo>
                  <a:cubicBezTo>
                    <a:pt x="18000" y="2513"/>
                    <a:pt x="20400" y="4151"/>
                    <a:pt x="21000" y="5584"/>
                  </a:cubicBezTo>
                  <a:cubicBezTo>
                    <a:pt x="21600" y="7018"/>
                    <a:pt x="20400" y="8246"/>
                    <a:pt x="19000" y="9014"/>
                  </a:cubicBezTo>
                  <a:cubicBezTo>
                    <a:pt x="17600" y="9781"/>
                    <a:pt x="16000" y="10089"/>
                    <a:pt x="14200" y="10293"/>
                  </a:cubicBezTo>
                  <a:cubicBezTo>
                    <a:pt x="12400" y="10498"/>
                    <a:pt x="10400" y="10600"/>
                    <a:pt x="8800" y="10293"/>
                  </a:cubicBezTo>
                  <a:cubicBezTo>
                    <a:pt x="7200" y="9986"/>
                    <a:pt x="6000" y="9270"/>
                    <a:pt x="4800" y="8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4485216" y="1780854"/>
              <a:ext cx="118314" cy="258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0" y="0"/>
                  </a:moveTo>
                  <a:cubicBezTo>
                    <a:pt x="5305" y="708"/>
                    <a:pt x="10611" y="1416"/>
                    <a:pt x="14400" y="3807"/>
                  </a:cubicBezTo>
                  <a:cubicBezTo>
                    <a:pt x="18189" y="6197"/>
                    <a:pt x="20463" y="10269"/>
                    <a:pt x="21032" y="13279"/>
                  </a:cubicBezTo>
                  <a:cubicBezTo>
                    <a:pt x="21600" y="16289"/>
                    <a:pt x="20463" y="18236"/>
                    <a:pt x="19137" y="19564"/>
                  </a:cubicBezTo>
                  <a:cubicBezTo>
                    <a:pt x="17811" y="20892"/>
                    <a:pt x="16295" y="21600"/>
                    <a:pt x="13642" y="21600"/>
                  </a:cubicBezTo>
                  <a:cubicBezTo>
                    <a:pt x="10989" y="21600"/>
                    <a:pt x="7200" y="20892"/>
                    <a:pt x="3411" y="20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4593166" y="1596704"/>
              <a:ext cx="952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757"/>
                  </a:moveTo>
                  <a:cubicBezTo>
                    <a:pt x="480" y="5322"/>
                    <a:pt x="960" y="6887"/>
                    <a:pt x="1200" y="8452"/>
                  </a:cubicBezTo>
                  <a:cubicBezTo>
                    <a:pt x="1440" y="10017"/>
                    <a:pt x="1440" y="11583"/>
                    <a:pt x="1920" y="11583"/>
                  </a:cubicBezTo>
                  <a:cubicBezTo>
                    <a:pt x="2400" y="11583"/>
                    <a:pt x="3360" y="10017"/>
                    <a:pt x="4560" y="8139"/>
                  </a:cubicBezTo>
                  <a:cubicBezTo>
                    <a:pt x="5760" y="6261"/>
                    <a:pt x="7200" y="4070"/>
                    <a:pt x="8880" y="2504"/>
                  </a:cubicBezTo>
                  <a:cubicBezTo>
                    <a:pt x="10560" y="939"/>
                    <a:pt x="12480" y="0"/>
                    <a:pt x="14400" y="0"/>
                  </a:cubicBezTo>
                  <a:cubicBezTo>
                    <a:pt x="16320" y="0"/>
                    <a:pt x="18240" y="939"/>
                    <a:pt x="19440" y="4696"/>
                  </a:cubicBezTo>
                  <a:cubicBezTo>
                    <a:pt x="20640" y="8452"/>
                    <a:pt x="21120" y="150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5018616" y="1882454"/>
              <a:ext cx="1841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5132916" y="1831654"/>
              <a:ext cx="254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5517734" y="1606993"/>
              <a:ext cx="110120" cy="161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359" fill="norm" stroke="1" extrusionOk="0">
                  <a:moveTo>
                    <a:pt x="1679" y="2845"/>
                  </a:moveTo>
                  <a:cubicBezTo>
                    <a:pt x="1279" y="7894"/>
                    <a:pt x="879" y="12943"/>
                    <a:pt x="679" y="16169"/>
                  </a:cubicBezTo>
                  <a:cubicBezTo>
                    <a:pt x="479" y="19395"/>
                    <a:pt x="479" y="20798"/>
                    <a:pt x="279" y="20798"/>
                  </a:cubicBezTo>
                  <a:cubicBezTo>
                    <a:pt x="79" y="20798"/>
                    <a:pt x="-321" y="19395"/>
                    <a:pt x="479" y="16169"/>
                  </a:cubicBezTo>
                  <a:cubicBezTo>
                    <a:pt x="1279" y="12943"/>
                    <a:pt x="3279" y="7894"/>
                    <a:pt x="4879" y="4808"/>
                  </a:cubicBezTo>
                  <a:cubicBezTo>
                    <a:pt x="6479" y="1723"/>
                    <a:pt x="7679" y="601"/>
                    <a:pt x="9279" y="180"/>
                  </a:cubicBezTo>
                  <a:cubicBezTo>
                    <a:pt x="10879" y="-241"/>
                    <a:pt x="12879" y="40"/>
                    <a:pt x="15079" y="1442"/>
                  </a:cubicBezTo>
                  <a:cubicBezTo>
                    <a:pt x="17279" y="2845"/>
                    <a:pt x="19679" y="5369"/>
                    <a:pt x="20479" y="8876"/>
                  </a:cubicBezTo>
                  <a:cubicBezTo>
                    <a:pt x="21279" y="12382"/>
                    <a:pt x="20479" y="16871"/>
                    <a:pt x="19679" y="2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5604933" y="1819389"/>
              <a:ext cx="213784" cy="22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6" fill="norm" stroke="1" extrusionOk="0">
                  <a:moveTo>
                    <a:pt x="20958" y="3559"/>
                  </a:moveTo>
                  <a:cubicBezTo>
                    <a:pt x="20745" y="2559"/>
                    <a:pt x="20531" y="1559"/>
                    <a:pt x="19889" y="859"/>
                  </a:cubicBezTo>
                  <a:cubicBezTo>
                    <a:pt x="19248" y="159"/>
                    <a:pt x="18178" y="-241"/>
                    <a:pt x="16147" y="159"/>
                  </a:cubicBezTo>
                  <a:cubicBezTo>
                    <a:pt x="14115" y="559"/>
                    <a:pt x="11121" y="1759"/>
                    <a:pt x="8341" y="4059"/>
                  </a:cubicBezTo>
                  <a:cubicBezTo>
                    <a:pt x="5560" y="6359"/>
                    <a:pt x="2994" y="9759"/>
                    <a:pt x="1604" y="12059"/>
                  </a:cubicBezTo>
                  <a:cubicBezTo>
                    <a:pt x="214" y="14359"/>
                    <a:pt x="0" y="15559"/>
                    <a:pt x="0" y="16759"/>
                  </a:cubicBezTo>
                  <a:cubicBezTo>
                    <a:pt x="0" y="17959"/>
                    <a:pt x="214" y="19159"/>
                    <a:pt x="962" y="19959"/>
                  </a:cubicBezTo>
                  <a:cubicBezTo>
                    <a:pt x="1711" y="20759"/>
                    <a:pt x="2994" y="21159"/>
                    <a:pt x="6523" y="21259"/>
                  </a:cubicBezTo>
                  <a:cubicBezTo>
                    <a:pt x="10051" y="21359"/>
                    <a:pt x="15826" y="21159"/>
                    <a:pt x="21600" y="20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5901266" y="2047554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6155266" y="1996754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6292289" y="1798199"/>
              <a:ext cx="173131" cy="483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444" fill="norm" stroke="1" extrusionOk="0">
                  <a:moveTo>
                    <a:pt x="3452" y="6274"/>
                  </a:moveTo>
                  <a:cubicBezTo>
                    <a:pt x="2932" y="8904"/>
                    <a:pt x="2411" y="11533"/>
                    <a:pt x="2151" y="13881"/>
                  </a:cubicBezTo>
                  <a:cubicBezTo>
                    <a:pt x="1891" y="16229"/>
                    <a:pt x="1891" y="18295"/>
                    <a:pt x="1761" y="19610"/>
                  </a:cubicBezTo>
                  <a:cubicBezTo>
                    <a:pt x="1631" y="20925"/>
                    <a:pt x="1370" y="21488"/>
                    <a:pt x="1110" y="21441"/>
                  </a:cubicBezTo>
                  <a:cubicBezTo>
                    <a:pt x="850" y="21394"/>
                    <a:pt x="590" y="20737"/>
                    <a:pt x="329" y="18952"/>
                  </a:cubicBezTo>
                  <a:cubicBezTo>
                    <a:pt x="69" y="17168"/>
                    <a:pt x="-191" y="14257"/>
                    <a:pt x="199" y="11158"/>
                  </a:cubicBezTo>
                  <a:cubicBezTo>
                    <a:pt x="590" y="8058"/>
                    <a:pt x="1631" y="4771"/>
                    <a:pt x="3062" y="2799"/>
                  </a:cubicBezTo>
                  <a:cubicBezTo>
                    <a:pt x="4493" y="827"/>
                    <a:pt x="6315" y="170"/>
                    <a:pt x="8917" y="29"/>
                  </a:cubicBezTo>
                  <a:cubicBezTo>
                    <a:pt x="11520" y="-112"/>
                    <a:pt x="14903" y="264"/>
                    <a:pt x="17375" y="1203"/>
                  </a:cubicBezTo>
                  <a:cubicBezTo>
                    <a:pt x="19848" y="2142"/>
                    <a:pt x="21409" y="3645"/>
                    <a:pt x="21279" y="4771"/>
                  </a:cubicBezTo>
                  <a:cubicBezTo>
                    <a:pt x="21149" y="5898"/>
                    <a:pt x="19327" y="6650"/>
                    <a:pt x="17766" y="7072"/>
                  </a:cubicBezTo>
                  <a:cubicBezTo>
                    <a:pt x="16204" y="7495"/>
                    <a:pt x="14903" y="7589"/>
                    <a:pt x="13211" y="7636"/>
                  </a:cubicBezTo>
                  <a:cubicBezTo>
                    <a:pt x="11520" y="7683"/>
                    <a:pt x="9438" y="7683"/>
                    <a:pt x="8267" y="7448"/>
                  </a:cubicBezTo>
                  <a:cubicBezTo>
                    <a:pt x="7096" y="7213"/>
                    <a:pt x="6836" y="6744"/>
                    <a:pt x="6575" y="6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6612466" y="1965004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6768778" y="1772650"/>
              <a:ext cx="116739" cy="25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220" fill="norm" stroke="1" extrusionOk="0">
                  <a:moveTo>
                    <a:pt x="21273" y="2243"/>
                  </a:moveTo>
                  <a:cubicBezTo>
                    <a:pt x="20887" y="1372"/>
                    <a:pt x="20502" y="501"/>
                    <a:pt x="19344" y="152"/>
                  </a:cubicBezTo>
                  <a:cubicBezTo>
                    <a:pt x="18187" y="-196"/>
                    <a:pt x="16259" y="-22"/>
                    <a:pt x="13366" y="1459"/>
                  </a:cubicBezTo>
                  <a:cubicBezTo>
                    <a:pt x="10473" y="2939"/>
                    <a:pt x="6616" y="5727"/>
                    <a:pt x="3916" y="8601"/>
                  </a:cubicBezTo>
                  <a:cubicBezTo>
                    <a:pt x="1216" y="11475"/>
                    <a:pt x="-327" y="14436"/>
                    <a:pt x="59" y="16614"/>
                  </a:cubicBezTo>
                  <a:cubicBezTo>
                    <a:pt x="444" y="18791"/>
                    <a:pt x="2759" y="20185"/>
                    <a:pt x="5652" y="20794"/>
                  </a:cubicBezTo>
                  <a:cubicBezTo>
                    <a:pt x="8544" y="21404"/>
                    <a:pt x="12016" y="21230"/>
                    <a:pt x="15487" y="210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6993466" y="1831654"/>
              <a:ext cx="127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7050616" y="1895154"/>
              <a:ext cx="152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7216358" y="1750920"/>
              <a:ext cx="149805" cy="423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374" fill="norm" stroke="1" extrusionOk="0">
                  <a:moveTo>
                    <a:pt x="8009" y="8249"/>
                  </a:moveTo>
                  <a:cubicBezTo>
                    <a:pt x="6209" y="10708"/>
                    <a:pt x="4409" y="13167"/>
                    <a:pt x="3509" y="15039"/>
                  </a:cubicBezTo>
                  <a:cubicBezTo>
                    <a:pt x="2609" y="16910"/>
                    <a:pt x="2609" y="18193"/>
                    <a:pt x="2159" y="19262"/>
                  </a:cubicBezTo>
                  <a:cubicBezTo>
                    <a:pt x="1709" y="20332"/>
                    <a:pt x="809" y="21187"/>
                    <a:pt x="359" y="21348"/>
                  </a:cubicBezTo>
                  <a:cubicBezTo>
                    <a:pt x="-91" y="21508"/>
                    <a:pt x="-91" y="20973"/>
                    <a:pt x="209" y="18835"/>
                  </a:cubicBezTo>
                  <a:cubicBezTo>
                    <a:pt x="509" y="16696"/>
                    <a:pt x="1109" y="12954"/>
                    <a:pt x="2459" y="9799"/>
                  </a:cubicBezTo>
                  <a:cubicBezTo>
                    <a:pt x="3809" y="6645"/>
                    <a:pt x="5909" y="4078"/>
                    <a:pt x="7559" y="2528"/>
                  </a:cubicBezTo>
                  <a:cubicBezTo>
                    <a:pt x="9209" y="977"/>
                    <a:pt x="10409" y="443"/>
                    <a:pt x="11909" y="175"/>
                  </a:cubicBezTo>
                  <a:cubicBezTo>
                    <a:pt x="13409" y="-92"/>
                    <a:pt x="15209" y="-92"/>
                    <a:pt x="16859" y="443"/>
                  </a:cubicBezTo>
                  <a:cubicBezTo>
                    <a:pt x="18509" y="977"/>
                    <a:pt x="20009" y="2047"/>
                    <a:pt x="20759" y="3276"/>
                  </a:cubicBezTo>
                  <a:cubicBezTo>
                    <a:pt x="21509" y="4506"/>
                    <a:pt x="21509" y="5896"/>
                    <a:pt x="19709" y="7126"/>
                  </a:cubicBezTo>
                  <a:cubicBezTo>
                    <a:pt x="17909" y="8356"/>
                    <a:pt x="14309" y="9425"/>
                    <a:pt x="11759" y="9959"/>
                  </a:cubicBezTo>
                  <a:cubicBezTo>
                    <a:pt x="9209" y="10494"/>
                    <a:pt x="7709" y="10494"/>
                    <a:pt x="6809" y="10227"/>
                  </a:cubicBezTo>
                  <a:cubicBezTo>
                    <a:pt x="5909" y="9959"/>
                    <a:pt x="5609" y="9425"/>
                    <a:pt x="5309" y="88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7399866" y="1711004"/>
              <a:ext cx="80202" cy="234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403" fill="norm" stroke="1" extrusionOk="0">
                  <a:moveTo>
                    <a:pt x="0" y="0"/>
                  </a:moveTo>
                  <a:cubicBezTo>
                    <a:pt x="4431" y="1157"/>
                    <a:pt x="8862" y="2314"/>
                    <a:pt x="12738" y="4821"/>
                  </a:cubicBezTo>
                  <a:cubicBezTo>
                    <a:pt x="16615" y="7329"/>
                    <a:pt x="19938" y="11186"/>
                    <a:pt x="20769" y="14079"/>
                  </a:cubicBezTo>
                  <a:cubicBezTo>
                    <a:pt x="21600" y="16971"/>
                    <a:pt x="19938" y="18900"/>
                    <a:pt x="17446" y="20057"/>
                  </a:cubicBezTo>
                  <a:cubicBezTo>
                    <a:pt x="14954" y="21214"/>
                    <a:pt x="11631" y="21600"/>
                    <a:pt x="9138" y="21311"/>
                  </a:cubicBezTo>
                  <a:cubicBezTo>
                    <a:pt x="6646" y="21021"/>
                    <a:pt x="4985" y="20057"/>
                    <a:pt x="3323" y="19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7488766" y="1570172"/>
              <a:ext cx="75937" cy="90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66" fill="norm" stroke="1" extrusionOk="0">
                  <a:moveTo>
                    <a:pt x="0" y="6296"/>
                  </a:moveTo>
                  <a:cubicBezTo>
                    <a:pt x="0" y="8808"/>
                    <a:pt x="0" y="11319"/>
                    <a:pt x="1200" y="11319"/>
                  </a:cubicBezTo>
                  <a:cubicBezTo>
                    <a:pt x="2400" y="11319"/>
                    <a:pt x="4800" y="8808"/>
                    <a:pt x="7500" y="6045"/>
                  </a:cubicBezTo>
                  <a:cubicBezTo>
                    <a:pt x="10200" y="3282"/>
                    <a:pt x="13200" y="268"/>
                    <a:pt x="15300" y="17"/>
                  </a:cubicBezTo>
                  <a:cubicBezTo>
                    <a:pt x="17400" y="-234"/>
                    <a:pt x="18600" y="2278"/>
                    <a:pt x="19500" y="4789"/>
                  </a:cubicBezTo>
                  <a:cubicBezTo>
                    <a:pt x="20400" y="7301"/>
                    <a:pt x="21000" y="9813"/>
                    <a:pt x="21300" y="12324"/>
                  </a:cubicBezTo>
                  <a:cubicBezTo>
                    <a:pt x="21600" y="14836"/>
                    <a:pt x="21600" y="17347"/>
                    <a:pt x="21300" y="18854"/>
                  </a:cubicBezTo>
                  <a:cubicBezTo>
                    <a:pt x="21000" y="20361"/>
                    <a:pt x="20400" y="20864"/>
                    <a:pt x="19800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7596716" y="1571304"/>
              <a:ext cx="69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7679266" y="1558604"/>
              <a:ext cx="317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7939616" y="1920554"/>
              <a:ext cx="165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4" y="18831"/>
                    <a:pt x="1108" y="16062"/>
                    <a:pt x="4708" y="12462"/>
                  </a:cubicBezTo>
                  <a:cubicBezTo>
                    <a:pt x="8308" y="8862"/>
                    <a:pt x="14954" y="44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8037951" y="1825304"/>
              <a:ext cx="22316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14811" y="0"/>
                  </a:moveTo>
                  <a:cubicBezTo>
                    <a:pt x="6957" y="5400"/>
                    <a:pt x="-898" y="10800"/>
                    <a:pt x="84" y="14400"/>
                  </a:cubicBezTo>
                  <a:cubicBezTo>
                    <a:pt x="1066" y="18000"/>
                    <a:pt x="10884" y="19800"/>
                    <a:pt x="207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8219016" y="2009454"/>
              <a:ext cx="825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8682566" y="2015804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8834966" y="2022154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837" name="Drawing"/>
          <p:cNvGrpSpPr/>
          <p:nvPr/>
        </p:nvGrpSpPr>
        <p:grpSpPr>
          <a:xfrm>
            <a:off x="304112" y="7226564"/>
            <a:ext cx="12560988" cy="1880466"/>
            <a:chOff x="0" y="-38100"/>
            <a:chExt cx="12560987" cy="1880464"/>
          </a:xfrm>
        </p:grpSpPr>
        <p:pic>
          <p:nvPicPr>
            <p:cNvPr id="1698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59437" y="-38101"/>
              <a:ext cx="12401551" cy="660137"/>
            </a:xfrm>
            <a:prstGeom prst="rect">
              <a:avLst/>
            </a:prstGeom>
            <a:effectLst/>
          </p:spPr>
        </p:pic>
        <p:pic>
          <p:nvPicPr>
            <p:cNvPr id="1700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10051" y="376363"/>
              <a:ext cx="255787" cy="518723"/>
            </a:xfrm>
            <a:prstGeom prst="rect">
              <a:avLst/>
            </a:prstGeom>
            <a:effectLst/>
          </p:spPr>
        </p:pic>
        <p:pic>
          <p:nvPicPr>
            <p:cNvPr id="1702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50581" y="545129"/>
              <a:ext cx="313707" cy="267407"/>
            </a:xfrm>
            <a:prstGeom prst="rect">
              <a:avLst/>
            </a:prstGeom>
            <a:effectLst/>
          </p:spPr>
        </p:pic>
        <p:pic>
          <p:nvPicPr>
            <p:cNvPr id="1704" name="Line Line" descr="Line 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96037" y="634735"/>
              <a:ext cx="285751" cy="101601"/>
            </a:xfrm>
            <a:prstGeom prst="rect">
              <a:avLst/>
            </a:prstGeom>
            <a:effectLst/>
          </p:spPr>
        </p:pic>
        <p:pic>
          <p:nvPicPr>
            <p:cNvPr id="1706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16687" y="545835"/>
              <a:ext cx="127001" cy="330201"/>
            </a:xfrm>
            <a:prstGeom prst="rect">
              <a:avLst/>
            </a:prstGeom>
            <a:effectLst/>
          </p:spPr>
        </p:pic>
        <p:pic>
          <p:nvPicPr>
            <p:cNvPr id="1708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296087" y="418835"/>
              <a:ext cx="259625" cy="399409"/>
            </a:xfrm>
            <a:prstGeom prst="rect">
              <a:avLst/>
            </a:prstGeom>
            <a:effectLst/>
          </p:spPr>
        </p:pic>
        <p:pic>
          <p:nvPicPr>
            <p:cNvPr id="1710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588187" y="391774"/>
              <a:ext cx="225168" cy="509662"/>
            </a:xfrm>
            <a:prstGeom prst="rect">
              <a:avLst/>
            </a:prstGeom>
            <a:effectLst/>
          </p:spPr>
        </p:pic>
        <p:pic>
          <p:nvPicPr>
            <p:cNvPr id="1712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727887" y="220072"/>
              <a:ext cx="237068" cy="255914"/>
            </a:xfrm>
            <a:prstGeom prst="rect">
              <a:avLst/>
            </a:prstGeom>
            <a:effectLst/>
          </p:spPr>
        </p:pic>
        <p:pic>
          <p:nvPicPr>
            <p:cNvPr id="1714" name="Line Line" descr="Line 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210487" y="602985"/>
              <a:ext cx="279401" cy="82551"/>
            </a:xfrm>
            <a:prstGeom prst="rect">
              <a:avLst/>
            </a:prstGeom>
            <a:effectLst/>
          </p:spPr>
        </p:pic>
        <p:pic>
          <p:nvPicPr>
            <p:cNvPr id="1716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229537" y="742685"/>
              <a:ext cx="254001" cy="82551"/>
            </a:xfrm>
            <a:prstGeom prst="rect">
              <a:avLst/>
            </a:prstGeom>
            <a:effectLst/>
          </p:spPr>
        </p:pic>
        <p:pic>
          <p:nvPicPr>
            <p:cNvPr id="1718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871445" y="322166"/>
              <a:ext cx="240743" cy="261770"/>
            </a:xfrm>
            <a:prstGeom prst="rect">
              <a:avLst/>
            </a:prstGeom>
            <a:effectLst/>
          </p:spPr>
        </p:pic>
        <p:pic>
          <p:nvPicPr>
            <p:cNvPr id="1720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042991" y="471554"/>
              <a:ext cx="304147" cy="426209"/>
            </a:xfrm>
            <a:prstGeom prst="rect">
              <a:avLst/>
            </a:prstGeom>
            <a:effectLst/>
          </p:spPr>
        </p:pic>
        <p:pic>
          <p:nvPicPr>
            <p:cNvPr id="1722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274319" y="748985"/>
              <a:ext cx="220242" cy="229259"/>
            </a:xfrm>
            <a:prstGeom prst="rect">
              <a:avLst/>
            </a:prstGeom>
            <a:effectLst/>
          </p:spPr>
        </p:pic>
        <p:pic>
          <p:nvPicPr>
            <p:cNvPr id="1724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645587" y="69823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726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131725" y="536613"/>
              <a:ext cx="358413" cy="309383"/>
            </a:xfrm>
            <a:prstGeom prst="rect">
              <a:avLst/>
            </a:prstGeom>
            <a:effectLst/>
          </p:spPr>
        </p:pic>
        <p:pic>
          <p:nvPicPr>
            <p:cNvPr id="1728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394887" y="204836"/>
              <a:ext cx="196851" cy="220350"/>
            </a:xfrm>
            <a:prstGeom prst="rect">
              <a:avLst/>
            </a:prstGeom>
            <a:effectLst/>
          </p:spPr>
        </p:pic>
        <p:pic>
          <p:nvPicPr>
            <p:cNvPr id="1730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680637" y="77443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732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128075" y="393435"/>
              <a:ext cx="224751" cy="461849"/>
            </a:xfrm>
            <a:prstGeom prst="rect">
              <a:avLst/>
            </a:prstGeom>
            <a:effectLst/>
          </p:spPr>
        </p:pic>
        <p:pic>
          <p:nvPicPr>
            <p:cNvPr id="1734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397844" y="347488"/>
              <a:ext cx="192357" cy="202796"/>
            </a:xfrm>
            <a:prstGeom prst="rect">
              <a:avLst/>
            </a:prstGeom>
            <a:effectLst/>
          </p:spPr>
        </p:pic>
        <p:pic>
          <p:nvPicPr>
            <p:cNvPr id="1736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779187" y="717285"/>
              <a:ext cx="304801" cy="88901"/>
            </a:xfrm>
            <a:prstGeom prst="rect">
              <a:avLst/>
            </a:prstGeom>
            <a:effectLst/>
          </p:spPr>
        </p:pic>
        <p:pic>
          <p:nvPicPr>
            <p:cNvPr id="1738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887137" y="634735"/>
              <a:ext cx="95251" cy="273051"/>
            </a:xfrm>
            <a:prstGeom prst="rect">
              <a:avLst/>
            </a:prstGeom>
            <a:effectLst/>
          </p:spPr>
        </p:pic>
        <p:pic>
          <p:nvPicPr>
            <p:cNvPr id="1740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296461" y="442118"/>
              <a:ext cx="227299" cy="275168"/>
            </a:xfrm>
            <a:prstGeom prst="rect">
              <a:avLst/>
            </a:prstGeom>
            <a:effectLst/>
          </p:spPr>
        </p:pic>
        <p:pic>
          <p:nvPicPr>
            <p:cNvPr id="1742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397783" y="589307"/>
              <a:ext cx="372005" cy="356579"/>
            </a:xfrm>
            <a:prstGeom prst="rect">
              <a:avLst/>
            </a:prstGeom>
            <a:effectLst/>
          </p:spPr>
        </p:pic>
        <p:pic>
          <p:nvPicPr>
            <p:cNvPr id="1744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744387" y="844285"/>
              <a:ext cx="88901" cy="260351"/>
            </a:xfrm>
            <a:prstGeom prst="rect">
              <a:avLst/>
            </a:prstGeom>
            <a:effectLst/>
          </p:spPr>
        </p:pic>
        <p:pic>
          <p:nvPicPr>
            <p:cNvPr id="1746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928537" y="88873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748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164512" y="624195"/>
              <a:ext cx="348226" cy="291530"/>
            </a:xfrm>
            <a:prstGeom prst="rect">
              <a:avLst/>
            </a:prstGeom>
            <a:effectLst/>
          </p:spPr>
        </p:pic>
        <p:pic>
          <p:nvPicPr>
            <p:cNvPr id="1750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369598" y="387085"/>
              <a:ext cx="174890" cy="224368"/>
            </a:xfrm>
            <a:prstGeom prst="rect">
              <a:avLst/>
            </a:prstGeom>
            <a:effectLst/>
          </p:spPr>
        </p:pic>
        <p:pic>
          <p:nvPicPr>
            <p:cNvPr id="1752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7512737" y="463285"/>
              <a:ext cx="184151" cy="76201"/>
            </a:xfrm>
            <a:prstGeom prst="rect">
              <a:avLst/>
            </a:prstGeom>
            <a:effectLst/>
          </p:spPr>
        </p:pic>
        <p:pic>
          <p:nvPicPr>
            <p:cNvPr id="1754" name="Line Line" descr="Line 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690537" y="393435"/>
              <a:ext cx="88901" cy="215901"/>
            </a:xfrm>
            <a:prstGeom prst="rect">
              <a:avLst/>
            </a:prstGeom>
            <a:effectLst/>
          </p:spPr>
        </p:pic>
        <p:pic>
          <p:nvPicPr>
            <p:cNvPr id="1756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715937" y="73633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758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014387" y="431535"/>
              <a:ext cx="260347" cy="456203"/>
            </a:xfrm>
            <a:prstGeom prst="rect">
              <a:avLst/>
            </a:prstGeom>
            <a:effectLst/>
          </p:spPr>
        </p:pic>
        <p:pic>
          <p:nvPicPr>
            <p:cNvPr id="1760" name="Line Line" descr="Line 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306487" y="393435"/>
              <a:ext cx="76201" cy="190501"/>
            </a:xfrm>
            <a:prstGeom prst="rect">
              <a:avLst/>
            </a:prstGeom>
            <a:effectLst/>
          </p:spPr>
        </p:pic>
        <p:pic>
          <p:nvPicPr>
            <p:cNvPr id="1762" name="Line Line" descr="Line 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306487" y="761735"/>
              <a:ext cx="298451" cy="107951"/>
            </a:xfrm>
            <a:prstGeom prst="rect">
              <a:avLst/>
            </a:prstGeom>
            <a:effectLst/>
          </p:spPr>
        </p:pic>
        <p:pic>
          <p:nvPicPr>
            <p:cNvPr id="1764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435189" y="666485"/>
              <a:ext cx="99899" cy="330201"/>
            </a:xfrm>
            <a:prstGeom prst="rect">
              <a:avLst/>
            </a:prstGeom>
            <a:effectLst/>
          </p:spPr>
        </p:pic>
        <p:pic>
          <p:nvPicPr>
            <p:cNvPr id="1766" name="Line Line" descr="Line 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719237" y="831585"/>
              <a:ext cx="158751" cy="88901"/>
            </a:xfrm>
            <a:prstGeom prst="rect">
              <a:avLst/>
            </a:prstGeom>
            <a:effectLst/>
          </p:spPr>
        </p:pic>
        <p:pic>
          <p:nvPicPr>
            <p:cNvPr id="1768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024037" y="86333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770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278037" y="86333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772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754287" y="787135"/>
              <a:ext cx="368301" cy="95251"/>
            </a:xfrm>
            <a:prstGeom prst="rect">
              <a:avLst/>
            </a:prstGeom>
            <a:effectLst/>
          </p:spPr>
        </p:pic>
        <p:pic>
          <p:nvPicPr>
            <p:cNvPr id="1774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9900337" y="653785"/>
              <a:ext cx="101601" cy="330201"/>
            </a:xfrm>
            <a:prstGeom prst="rect">
              <a:avLst/>
            </a:prstGeom>
            <a:effectLst/>
          </p:spPr>
        </p:pic>
        <p:pic>
          <p:nvPicPr>
            <p:cNvPr id="1776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0176790" y="543754"/>
              <a:ext cx="259435" cy="256082"/>
            </a:xfrm>
            <a:prstGeom prst="rect">
              <a:avLst/>
            </a:prstGeom>
            <a:effectLst/>
          </p:spPr>
        </p:pic>
        <p:pic>
          <p:nvPicPr>
            <p:cNvPr id="1778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266205" y="684962"/>
              <a:ext cx="383433" cy="362524"/>
            </a:xfrm>
            <a:prstGeom prst="rect">
              <a:avLst/>
            </a:prstGeom>
            <a:effectLst/>
          </p:spPr>
        </p:pic>
        <p:pic>
          <p:nvPicPr>
            <p:cNvPr id="1780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0526871" y="878152"/>
              <a:ext cx="242409" cy="226484"/>
            </a:xfrm>
            <a:prstGeom prst="rect">
              <a:avLst/>
            </a:prstGeom>
            <a:effectLst/>
          </p:spPr>
        </p:pic>
        <p:pic>
          <p:nvPicPr>
            <p:cNvPr id="1782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0827437" y="96493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784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1015012" y="795331"/>
              <a:ext cx="383926" cy="296605"/>
            </a:xfrm>
            <a:prstGeom prst="rect">
              <a:avLst/>
            </a:prstGeom>
            <a:effectLst/>
          </p:spPr>
        </p:pic>
        <p:pic>
          <p:nvPicPr>
            <p:cNvPr id="1786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1357421" y="651533"/>
              <a:ext cx="179201" cy="175905"/>
            </a:xfrm>
            <a:prstGeom prst="rect">
              <a:avLst/>
            </a:prstGeom>
            <a:effectLst/>
          </p:spPr>
        </p:pic>
        <p:pic>
          <p:nvPicPr>
            <p:cNvPr id="1788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1500537" y="100303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790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1686768" y="708305"/>
              <a:ext cx="303931" cy="425738"/>
            </a:xfrm>
            <a:prstGeom prst="rect">
              <a:avLst/>
            </a:prstGeom>
            <a:effectLst/>
          </p:spPr>
        </p:pic>
        <p:pic>
          <p:nvPicPr>
            <p:cNvPr id="1792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1984297" y="696118"/>
              <a:ext cx="227986" cy="237068"/>
            </a:xfrm>
            <a:prstGeom prst="rect">
              <a:avLst/>
            </a:prstGeom>
            <a:effectLst/>
          </p:spPr>
        </p:pic>
        <p:pic>
          <p:nvPicPr>
            <p:cNvPr id="1794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2921687" y="1028699"/>
              <a:ext cx="9067801" cy="641087"/>
            </a:xfrm>
            <a:prstGeom prst="rect">
              <a:avLst/>
            </a:prstGeom>
            <a:effectLst/>
          </p:spPr>
        </p:pic>
        <p:sp>
          <p:nvSpPr>
            <p:cNvPr id="1796" name="Line"/>
            <p:cNvSpPr/>
            <p:nvPr/>
          </p:nvSpPr>
          <p:spPr>
            <a:xfrm>
              <a:off x="-1" y="1047848"/>
              <a:ext cx="1737467" cy="17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368" fill="norm" stroke="1" extrusionOk="0">
                  <a:moveTo>
                    <a:pt x="2292" y="19777"/>
                  </a:moveTo>
                  <a:cubicBezTo>
                    <a:pt x="2922" y="16982"/>
                    <a:pt x="3552" y="14187"/>
                    <a:pt x="4313" y="11900"/>
                  </a:cubicBezTo>
                  <a:cubicBezTo>
                    <a:pt x="5074" y="9612"/>
                    <a:pt x="5966" y="7834"/>
                    <a:pt x="6977" y="6309"/>
                  </a:cubicBezTo>
                  <a:cubicBezTo>
                    <a:pt x="7987" y="4784"/>
                    <a:pt x="9116" y="3514"/>
                    <a:pt x="10165" y="2624"/>
                  </a:cubicBezTo>
                  <a:cubicBezTo>
                    <a:pt x="11215" y="1735"/>
                    <a:pt x="12186" y="1227"/>
                    <a:pt x="13157" y="845"/>
                  </a:cubicBezTo>
                  <a:cubicBezTo>
                    <a:pt x="14129" y="464"/>
                    <a:pt x="15100" y="210"/>
                    <a:pt x="16110" y="83"/>
                  </a:cubicBezTo>
                  <a:cubicBezTo>
                    <a:pt x="17121" y="-44"/>
                    <a:pt x="18170" y="-44"/>
                    <a:pt x="19023" y="210"/>
                  </a:cubicBezTo>
                  <a:cubicBezTo>
                    <a:pt x="19876" y="464"/>
                    <a:pt x="20532" y="972"/>
                    <a:pt x="20952" y="1227"/>
                  </a:cubicBezTo>
                  <a:cubicBezTo>
                    <a:pt x="21372" y="1481"/>
                    <a:pt x="21556" y="1481"/>
                    <a:pt x="21543" y="1608"/>
                  </a:cubicBezTo>
                  <a:cubicBezTo>
                    <a:pt x="21530" y="1735"/>
                    <a:pt x="21320" y="1989"/>
                    <a:pt x="20729" y="2116"/>
                  </a:cubicBezTo>
                  <a:cubicBezTo>
                    <a:pt x="20139" y="2243"/>
                    <a:pt x="19168" y="2243"/>
                    <a:pt x="18223" y="2370"/>
                  </a:cubicBezTo>
                  <a:cubicBezTo>
                    <a:pt x="17278" y="2497"/>
                    <a:pt x="16359" y="2751"/>
                    <a:pt x="15454" y="3260"/>
                  </a:cubicBezTo>
                  <a:cubicBezTo>
                    <a:pt x="14548" y="3768"/>
                    <a:pt x="13656" y="4530"/>
                    <a:pt x="12711" y="5420"/>
                  </a:cubicBezTo>
                  <a:cubicBezTo>
                    <a:pt x="11766" y="6309"/>
                    <a:pt x="10769" y="7325"/>
                    <a:pt x="9746" y="8469"/>
                  </a:cubicBezTo>
                  <a:cubicBezTo>
                    <a:pt x="8722" y="9612"/>
                    <a:pt x="7672" y="10883"/>
                    <a:pt x="6675" y="12027"/>
                  </a:cubicBezTo>
                  <a:cubicBezTo>
                    <a:pt x="5678" y="13170"/>
                    <a:pt x="4733" y="14187"/>
                    <a:pt x="3814" y="15330"/>
                  </a:cubicBezTo>
                  <a:cubicBezTo>
                    <a:pt x="2895" y="16474"/>
                    <a:pt x="2003" y="17744"/>
                    <a:pt x="1478" y="18380"/>
                  </a:cubicBezTo>
                  <a:cubicBezTo>
                    <a:pt x="953" y="19015"/>
                    <a:pt x="796" y="19015"/>
                    <a:pt x="573" y="19269"/>
                  </a:cubicBezTo>
                  <a:cubicBezTo>
                    <a:pt x="350" y="19523"/>
                    <a:pt x="61" y="20031"/>
                    <a:pt x="8" y="20285"/>
                  </a:cubicBezTo>
                  <a:cubicBezTo>
                    <a:pt x="-44" y="20540"/>
                    <a:pt x="140" y="20540"/>
                    <a:pt x="730" y="19904"/>
                  </a:cubicBezTo>
                  <a:cubicBezTo>
                    <a:pt x="1321" y="19269"/>
                    <a:pt x="2318" y="17998"/>
                    <a:pt x="3263" y="16728"/>
                  </a:cubicBezTo>
                  <a:cubicBezTo>
                    <a:pt x="4208" y="15457"/>
                    <a:pt x="5100" y="14187"/>
                    <a:pt x="6032" y="13043"/>
                  </a:cubicBezTo>
                  <a:cubicBezTo>
                    <a:pt x="6964" y="11900"/>
                    <a:pt x="7935" y="10883"/>
                    <a:pt x="8919" y="9994"/>
                  </a:cubicBezTo>
                  <a:cubicBezTo>
                    <a:pt x="9903" y="9104"/>
                    <a:pt x="10900" y="8342"/>
                    <a:pt x="11924" y="7580"/>
                  </a:cubicBezTo>
                  <a:cubicBezTo>
                    <a:pt x="12947" y="6817"/>
                    <a:pt x="13997" y="6055"/>
                    <a:pt x="14706" y="5547"/>
                  </a:cubicBezTo>
                  <a:cubicBezTo>
                    <a:pt x="15415" y="5038"/>
                    <a:pt x="15782" y="4784"/>
                    <a:pt x="16097" y="4657"/>
                  </a:cubicBezTo>
                  <a:cubicBezTo>
                    <a:pt x="16412" y="4530"/>
                    <a:pt x="16674" y="4530"/>
                    <a:pt x="16701" y="4657"/>
                  </a:cubicBezTo>
                  <a:cubicBezTo>
                    <a:pt x="16727" y="4784"/>
                    <a:pt x="16517" y="5038"/>
                    <a:pt x="15861" y="5801"/>
                  </a:cubicBezTo>
                  <a:cubicBezTo>
                    <a:pt x="15205" y="6563"/>
                    <a:pt x="14102" y="7834"/>
                    <a:pt x="13026" y="9104"/>
                  </a:cubicBezTo>
                  <a:cubicBezTo>
                    <a:pt x="11950" y="10375"/>
                    <a:pt x="10900" y="11645"/>
                    <a:pt x="9851" y="12916"/>
                  </a:cubicBezTo>
                  <a:cubicBezTo>
                    <a:pt x="8801" y="14187"/>
                    <a:pt x="7751" y="15457"/>
                    <a:pt x="6727" y="16728"/>
                  </a:cubicBezTo>
                  <a:cubicBezTo>
                    <a:pt x="5704" y="17998"/>
                    <a:pt x="4706" y="19269"/>
                    <a:pt x="4077" y="20158"/>
                  </a:cubicBezTo>
                  <a:cubicBezTo>
                    <a:pt x="3447" y="21048"/>
                    <a:pt x="3184" y="21556"/>
                    <a:pt x="3237" y="21302"/>
                  </a:cubicBezTo>
                  <a:cubicBezTo>
                    <a:pt x="3289" y="21048"/>
                    <a:pt x="3657" y="20031"/>
                    <a:pt x="4339" y="18634"/>
                  </a:cubicBezTo>
                  <a:cubicBezTo>
                    <a:pt x="5021" y="17236"/>
                    <a:pt x="6019" y="15457"/>
                    <a:pt x="7003" y="13932"/>
                  </a:cubicBezTo>
                  <a:cubicBezTo>
                    <a:pt x="7987" y="12408"/>
                    <a:pt x="8958" y="11137"/>
                    <a:pt x="10113" y="10248"/>
                  </a:cubicBezTo>
                  <a:cubicBezTo>
                    <a:pt x="11268" y="9358"/>
                    <a:pt x="12606" y="8850"/>
                    <a:pt x="13551" y="8850"/>
                  </a:cubicBezTo>
                  <a:cubicBezTo>
                    <a:pt x="14496" y="8850"/>
                    <a:pt x="15047" y="9358"/>
                    <a:pt x="15598" y="98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97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281271" y="1336356"/>
              <a:ext cx="299619" cy="506009"/>
            </a:xfrm>
            <a:prstGeom prst="rect">
              <a:avLst/>
            </a:prstGeom>
            <a:effectLst/>
          </p:spPr>
        </p:pic>
        <p:pic>
          <p:nvPicPr>
            <p:cNvPr id="1799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569137" y="1606285"/>
              <a:ext cx="107951" cy="203201"/>
            </a:xfrm>
            <a:prstGeom prst="rect">
              <a:avLst/>
            </a:prstGeom>
            <a:effectLst/>
          </p:spPr>
        </p:pic>
        <p:pic>
          <p:nvPicPr>
            <p:cNvPr id="1801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524687" y="147928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803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709878" y="1489868"/>
              <a:ext cx="220705" cy="294218"/>
            </a:xfrm>
            <a:prstGeom prst="rect">
              <a:avLst/>
            </a:prstGeom>
            <a:effectLst/>
          </p:spPr>
        </p:pic>
        <p:pic>
          <p:nvPicPr>
            <p:cNvPr id="1805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955976" y="1471483"/>
              <a:ext cx="212500" cy="310952"/>
            </a:xfrm>
            <a:prstGeom prst="rect">
              <a:avLst/>
            </a:prstGeom>
            <a:effectLst/>
          </p:spPr>
        </p:pic>
        <p:pic>
          <p:nvPicPr>
            <p:cNvPr id="1807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2279116" y="1459743"/>
              <a:ext cx="280622" cy="288360"/>
            </a:xfrm>
            <a:prstGeom prst="rect">
              <a:avLst/>
            </a:prstGeom>
            <a:effectLst/>
          </p:spPr>
        </p:pic>
        <p:pic>
          <p:nvPicPr>
            <p:cNvPr id="1809" name="Line Line" descr="Line 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585137" y="1498335"/>
              <a:ext cx="95251" cy="177801"/>
            </a:xfrm>
            <a:prstGeom prst="rect">
              <a:avLst/>
            </a:prstGeom>
            <a:effectLst/>
          </p:spPr>
        </p:pic>
        <p:pic>
          <p:nvPicPr>
            <p:cNvPr id="1811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585137" y="138403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813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2682812" y="1191113"/>
              <a:ext cx="423026" cy="506507"/>
            </a:xfrm>
            <a:prstGeom prst="rect">
              <a:avLst/>
            </a:prstGeom>
            <a:effectLst/>
          </p:spPr>
        </p:pic>
        <p:pic>
          <p:nvPicPr>
            <p:cNvPr id="1815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3366187" y="1455906"/>
              <a:ext cx="279401" cy="271030"/>
            </a:xfrm>
            <a:prstGeom prst="rect">
              <a:avLst/>
            </a:prstGeom>
            <a:effectLst/>
          </p:spPr>
        </p:pic>
        <p:pic>
          <p:nvPicPr>
            <p:cNvPr id="1817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3670987" y="1453885"/>
              <a:ext cx="234951" cy="228601"/>
            </a:xfrm>
            <a:prstGeom prst="rect">
              <a:avLst/>
            </a:prstGeom>
            <a:effectLst/>
          </p:spPr>
        </p:pic>
        <p:pic>
          <p:nvPicPr>
            <p:cNvPr id="1819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3715437" y="1472935"/>
              <a:ext cx="158751" cy="279401"/>
            </a:xfrm>
            <a:prstGeom prst="rect">
              <a:avLst/>
            </a:prstGeom>
            <a:effectLst/>
          </p:spPr>
        </p:pic>
        <p:pic>
          <p:nvPicPr>
            <p:cNvPr id="1821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3883957" y="1379802"/>
              <a:ext cx="242782" cy="426639"/>
            </a:xfrm>
            <a:prstGeom prst="rect">
              <a:avLst/>
            </a:prstGeom>
            <a:effectLst/>
          </p:spPr>
        </p:pic>
        <p:pic>
          <p:nvPicPr>
            <p:cNvPr id="1823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4078114" y="1399551"/>
              <a:ext cx="240574" cy="216549"/>
            </a:xfrm>
            <a:prstGeom prst="rect">
              <a:avLst/>
            </a:prstGeom>
            <a:effectLst/>
          </p:spPr>
        </p:pic>
        <p:pic>
          <p:nvPicPr>
            <p:cNvPr id="1825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4282704" y="1366722"/>
              <a:ext cx="175684" cy="264964"/>
            </a:xfrm>
            <a:prstGeom prst="rect">
              <a:avLst/>
            </a:prstGeom>
            <a:effectLst/>
          </p:spPr>
        </p:pic>
        <p:pic>
          <p:nvPicPr>
            <p:cNvPr id="1827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4476351" y="1351153"/>
              <a:ext cx="204287" cy="264112"/>
            </a:xfrm>
            <a:prstGeom prst="rect">
              <a:avLst/>
            </a:prstGeom>
            <a:effectLst/>
          </p:spPr>
        </p:pic>
        <p:pic>
          <p:nvPicPr>
            <p:cNvPr id="1829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4680637" y="1422135"/>
              <a:ext cx="93135" cy="177801"/>
            </a:xfrm>
            <a:prstGeom prst="rect">
              <a:avLst/>
            </a:prstGeom>
            <a:effectLst/>
          </p:spPr>
        </p:pic>
        <p:pic>
          <p:nvPicPr>
            <p:cNvPr id="1831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699687" y="133958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833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4807658" y="1396735"/>
              <a:ext cx="177851" cy="201276"/>
            </a:xfrm>
            <a:prstGeom prst="rect">
              <a:avLst/>
            </a:prstGeom>
            <a:effectLst/>
          </p:spPr>
        </p:pic>
        <p:pic>
          <p:nvPicPr>
            <p:cNvPr id="1835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4991787" y="1375320"/>
              <a:ext cx="266701" cy="23731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Drawing"/>
          <p:cNvGrpSpPr/>
          <p:nvPr/>
        </p:nvGrpSpPr>
        <p:grpSpPr>
          <a:xfrm>
            <a:off x="-78554" y="7524749"/>
            <a:ext cx="12560989" cy="1940359"/>
            <a:chOff x="0" y="0"/>
            <a:chExt cx="12560987" cy="1940357"/>
          </a:xfrm>
        </p:grpSpPr>
        <p:pic>
          <p:nvPicPr>
            <p:cNvPr id="183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9437" y="59892"/>
              <a:ext cx="12401551" cy="660137"/>
            </a:xfrm>
            <a:prstGeom prst="rect">
              <a:avLst/>
            </a:prstGeom>
            <a:effectLst/>
          </p:spPr>
        </p:pic>
        <p:pic>
          <p:nvPicPr>
            <p:cNvPr id="184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10051" y="474355"/>
              <a:ext cx="255787" cy="518724"/>
            </a:xfrm>
            <a:prstGeom prst="rect">
              <a:avLst/>
            </a:prstGeom>
            <a:effectLst/>
          </p:spPr>
        </p:pic>
        <p:pic>
          <p:nvPicPr>
            <p:cNvPr id="184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50581" y="643122"/>
              <a:ext cx="313707" cy="267407"/>
            </a:xfrm>
            <a:prstGeom prst="rect">
              <a:avLst/>
            </a:prstGeom>
            <a:effectLst/>
          </p:spPr>
        </p:pic>
        <p:pic>
          <p:nvPicPr>
            <p:cNvPr id="1845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96037" y="732728"/>
              <a:ext cx="285751" cy="101601"/>
            </a:xfrm>
            <a:prstGeom prst="rect">
              <a:avLst/>
            </a:prstGeom>
            <a:effectLst/>
          </p:spPr>
        </p:pic>
        <p:pic>
          <p:nvPicPr>
            <p:cNvPr id="184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16687" y="643828"/>
              <a:ext cx="127001" cy="330201"/>
            </a:xfrm>
            <a:prstGeom prst="rect">
              <a:avLst/>
            </a:prstGeom>
            <a:effectLst/>
          </p:spPr>
        </p:pic>
        <p:pic>
          <p:nvPicPr>
            <p:cNvPr id="184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96087" y="516828"/>
              <a:ext cx="259625" cy="399409"/>
            </a:xfrm>
            <a:prstGeom prst="rect">
              <a:avLst/>
            </a:prstGeom>
            <a:effectLst/>
          </p:spPr>
        </p:pic>
        <p:pic>
          <p:nvPicPr>
            <p:cNvPr id="185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588187" y="489767"/>
              <a:ext cx="225168" cy="509662"/>
            </a:xfrm>
            <a:prstGeom prst="rect">
              <a:avLst/>
            </a:prstGeom>
            <a:effectLst/>
          </p:spPr>
        </p:pic>
        <p:pic>
          <p:nvPicPr>
            <p:cNvPr id="185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727887" y="318064"/>
              <a:ext cx="237068" cy="255915"/>
            </a:xfrm>
            <a:prstGeom prst="rect">
              <a:avLst/>
            </a:prstGeom>
            <a:effectLst/>
          </p:spPr>
        </p:pic>
        <p:pic>
          <p:nvPicPr>
            <p:cNvPr id="1855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210487" y="700978"/>
              <a:ext cx="279401" cy="82551"/>
            </a:xfrm>
            <a:prstGeom prst="rect">
              <a:avLst/>
            </a:prstGeom>
            <a:effectLst/>
          </p:spPr>
        </p:pic>
        <p:pic>
          <p:nvPicPr>
            <p:cNvPr id="185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229537" y="840678"/>
              <a:ext cx="254001" cy="82551"/>
            </a:xfrm>
            <a:prstGeom prst="rect">
              <a:avLst/>
            </a:prstGeom>
            <a:effectLst/>
          </p:spPr>
        </p:pic>
        <p:pic>
          <p:nvPicPr>
            <p:cNvPr id="185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871445" y="420159"/>
              <a:ext cx="240743" cy="261770"/>
            </a:xfrm>
            <a:prstGeom prst="rect">
              <a:avLst/>
            </a:prstGeom>
            <a:effectLst/>
          </p:spPr>
        </p:pic>
        <p:pic>
          <p:nvPicPr>
            <p:cNvPr id="186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042991" y="569547"/>
              <a:ext cx="304147" cy="426209"/>
            </a:xfrm>
            <a:prstGeom prst="rect">
              <a:avLst/>
            </a:prstGeom>
            <a:effectLst/>
          </p:spPr>
        </p:pic>
        <p:pic>
          <p:nvPicPr>
            <p:cNvPr id="186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274318" y="846977"/>
              <a:ext cx="220243" cy="229260"/>
            </a:xfrm>
            <a:prstGeom prst="rect">
              <a:avLst/>
            </a:prstGeom>
            <a:effectLst/>
          </p:spPr>
        </p:pic>
        <p:pic>
          <p:nvPicPr>
            <p:cNvPr id="1865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645587" y="79622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86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131725" y="634605"/>
              <a:ext cx="358413" cy="309384"/>
            </a:xfrm>
            <a:prstGeom prst="rect">
              <a:avLst/>
            </a:prstGeom>
            <a:effectLst/>
          </p:spPr>
        </p:pic>
        <p:pic>
          <p:nvPicPr>
            <p:cNvPr id="186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394887" y="302829"/>
              <a:ext cx="196851" cy="220350"/>
            </a:xfrm>
            <a:prstGeom prst="rect">
              <a:avLst/>
            </a:prstGeom>
            <a:effectLst/>
          </p:spPr>
        </p:pic>
        <p:pic>
          <p:nvPicPr>
            <p:cNvPr id="1871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680637" y="87242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87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128074" y="491428"/>
              <a:ext cx="224752" cy="461849"/>
            </a:xfrm>
            <a:prstGeom prst="rect">
              <a:avLst/>
            </a:prstGeom>
            <a:effectLst/>
          </p:spPr>
        </p:pic>
        <p:pic>
          <p:nvPicPr>
            <p:cNvPr id="187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397844" y="445481"/>
              <a:ext cx="192357" cy="202796"/>
            </a:xfrm>
            <a:prstGeom prst="rect">
              <a:avLst/>
            </a:prstGeom>
            <a:effectLst/>
          </p:spPr>
        </p:pic>
        <p:pic>
          <p:nvPicPr>
            <p:cNvPr id="187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779187" y="815278"/>
              <a:ext cx="304801" cy="88901"/>
            </a:xfrm>
            <a:prstGeom prst="rect">
              <a:avLst/>
            </a:prstGeom>
            <a:effectLst/>
          </p:spPr>
        </p:pic>
        <p:pic>
          <p:nvPicPr>
            <p:cNvPr id="187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887137" y="732728"/>
              <a:ext cx="95251" cy="273051"/>
            </a:xfrm>
            <a:prstGeom prst="rect">
              <a:avLst/>
            </a:prstGeom>
            <a:effectLst/>
          </p:spPr>
        </p:pic>
        <p:pic>
          <p:nvPicPr>
            <p:cNvPr id="188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296461" y="540111"/>
              <a:ext cx="227299" cy="275168"/>
            </a:xfrm>
            <a:prstGeom prst="rect">
              <a:avLst/>
            </a:prstGeom>
            <a:effectLst/>
          </p:spPr>
        </p:pic>
        <p:pic>
          <p:nvPicPr>
            <p:cNvPr id="188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397783" y="687299"/>
              <a:ext cx="372005" cy="356580"/>
            </a:xfrm>
            <a:prstGeom prst="rect">
              <a:avLst/>
            </a:prstGeom>
            <a:effectLst/>
          </p:spPr>
        </p:pic>
        <p:pic>
          <p:nvPicPr>
            <p:cNvPr id="188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744387" y="942278"/>
              <a:ext cx="88901" cy="260351"/>
            </a:xfrm>
            <a:prstGeom prst="rect">
              <a:avLst/>
            </a:prstGeom>
            <a:effectLst/>
          </p:spPr>
        </p:pic>
        <p:pic>
          <p:nvPicPr>
            <p:cNvPr id="1887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928537" y="98672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889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164512" y="722187"/>
              <a:ext cx="348226" cy="291531"/>
            </a:xfrm>
            <a:prstGeom prst="rect">
              <a:avLst/>
            </a:prstGeom>
            <a:effectLst/>
          </p:spPr>
        </p:pic>
        <p:pic>
          <p:nvPicPr>
            <p:cNvPr id="1891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369598" y="485078"/>
              <a:ext cx="174890" cy="224367"/>
            </a:xfrm>
            <a:prstGeom prst="rect">
              <a:avLst/>
            </a:prstGeom>
            <a:effectLst/>
          </p:spPr>
        </p:pic>
        <p:pic>
          <p:nvPicPr>
            <p:cNvPr id="1893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512737" y="561278"/>
              <a:ext cx="184151" cy="76201"/>
            </a:xfrm>
            <a:prstGeom prst="rect">
              <a:avLst/>
            </a:prstGeom>
            <a:effectLst/>
          </p:spPr>
        </p:pic>
        <p:pic>
          <p:nvPicPr>
            <p:cNvPr id="1895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690537" y="491428"/>
              <a:ext cx="88901" cy="215901"/>
            </a:xfrm>
            <a:prstGeom prst="rect">
              <a:avLst/>
            </a:prstGeom>
            <a:effectLst/>
          </p:spPr>
        </p:pic>
        <p:pic>
          <p:nvPicPr>
            <p:cNvPr id="1897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715937" y="83432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89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014387" y="529528"/>
              <a:ext cx="260347" cy="456203"/>
            </a:xfrm>
            <a:prstGeom prst="rect">
              <a:avLst/>
            </a:prstGeom>
            <a:effectLst/>
          </p:spPr>
        </p:pic>
        <p:pic>
          <p:nvPicPr>
            <p:cNvPr id="1901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306487" y="491428"/>
              <a:ext cx="76201" cy="190501"/>
            </a:xfrm>
            <a:prstGeom prst="rect">
              <a:avLst/>
            </a:prstGeom>
            <a:effectLst/>
          </p:spPr>
        </p:pic>
        <p:pic>
          <p:nvPicPr>
            <p:cNvPr id="1903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306487" y="859728"/>
              <a:ext cx="298451" cy="107951"/>
            </a:xfrm>
            <a:prstGeom prst="rect">
              <a:avLst/>
            </a:prstGeom>
            <a:effectLst/>
          </p:spPr>
        </p:pic>
        <p:pic>
          <p:nvPicPr>
            <p:cNvPr id="190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435189" y="764478"/>
              <a:ext cx="99899" cy="330201"/>
            </a:xfrm>
            <a:prstGeom prst="rect">
              <a:avLst/>
            </a:prstGeom>
            <a:effectLst/>
          </p:spPr>
        </p:pic>
        <p:pic>
          <p:nvPicPr>
            <p:cNvPr id="1907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719237" y="929578"/>
              <a:ext cx="158751" cy="88901"/>
            </a:xfrm>
            <a:prstGeom prst="rect">
              <a:avLst/>
            </a:prstGeom>
            <a:effectLst/>
          </p:spPr>
        </p:pic>
        <p:pic>
          <p:nvPicPr>
            <p:cNvPr id="1909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024037" y="96132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911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278037" y="96132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913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754287" y="885128"/>
              <a:ext cx="368301" cy="95251"/>
            </a:xfrm>
            <a:prstGeom prst="rect">
              <a:avLst/>
            </a:prstGeom>
            <a:effectLst/>
          </p:spPr>
        </p:pic>
        <p:pic>
          <p:nvPicPr>
            <p:cNvPr id="1915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900337" y="751778"/>
              <a:ext cx="101601" cy="330201"/>
            </a:xfrm>
            <a:prstGeom prst="rect">
              <a:avLst/>
            </a:prstGeom>
            <a:effectLst/>
          </p:spPr>
        </p:pic>
        <p:pic>
          <p:nvPicPr>
            <p:cNvPr id="1917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176790" y="641747"/>
              <a:ext cx="259435" cy="256082"/>
            </a:xfrm>
            <a:prstGeom prst="rect">
              <a:avLst/>
            </a:prstGeom>
            <a:effectLst/>
          </p:spPr>
        </p:pic>
        <p:pic>
          <p:nvPicPr>
            <p:cNvPr id="1919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266205" y="782954"/>
              <a:ext cx="383433" cy="362525"/>
            </a:xfrm>
            <a:prstGeom prst="rect">
              <a:avLst/>
            </a:prstGeom>
            <a:effectLst/>
          </p:spPr>
        </p:pic>
        <p:pic>
          <p:nvPicPr>
            <p:cNvPr id="1921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526871" y="976144"/>
              <a:ext cx="242409" cy="226485"/>
            </a:xfrm>
            <a:prstGeom prst="rect">
              <a:avLst/>
            </a:prstGeom>
            <a:effectLst/>
          </p:spPr>
        </p:pic>
        <p:pic>
          <p:nvPicPr>
            <p:cNvPr id="1923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827437" y="106292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925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1015012" y="893324"/>
              <a:ext cx="383926" cy="296605"/>
            </a:xfrm>
            <a:prstGeom prst="rect">
              <a:avLst/>
            </a:prstGeom>
            <a:effectLst/>
          </p:spPr>
        </p:pic>
        <p:pic>
          <p:nvPicPr>
            <p:cNvPr id="1927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1357422" y="749526"/>
              <a:ext cx="179200" cy="175905"/>
            </a:xfrm>
            <a:prstGeom prst="rect">
              <a:avLst/>
            </a:prstGeom>
            <a:effectLst/>
          </p:spPr>
        </p:pic>
        <p:pic>
          <p:nvPicPr>
            <p:cNvPr id="1929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500537" y="110102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931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1686768" y="806297"/>
              <a:ext cx="303931" cy="425739"/>
            </a:xfrm>
            <a:prstGeom prst="rect">
              <a:avLst/>
            </a:prstGeom>
            <a:effectLst/>
          </p:spPr>
        </p:pic>
        <p:pic>
          <p:nvPicPr>
            <p:cNvPr id="1933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1984297" y="794111"/>
              <a:ext cx="227986" cy="237068"/>
            </a:xfrm>
            <a:prstGeom prst="rect">
              <a:avLst/>
            </a:prstGeom>
            <a:effectLst/>
          </p:spPr>
        </p:pic>
        <p:pic>
          <p:nvPicPr>
            <p:cNvPr id="1935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921687" y="1126692"/>
              <a:ext cx="9067801" cy="641087"/>
            </a:xfrm>
            <a:prstGeom prst="rect">
              <a:avLst/>
            </a:prstGeom>
            <a:effectLst/>
          </p:spPr>
        </p:pic>
        <p:sp>
          <p:nvSpPr>
            <p:cNvPr id="1937" name="Line"/>
            <p:cNvSpPr/>
            <p:nvPr/>
          </p:nvSpPr>
          <p:spPr>
            <a:xfrm>
              <a:off x="-1" y="1145841"/>
              <a:ext cx="1737467" cy="177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368" fill="norm" stroke="1" extrusionOk="0">
                  <a:moveTo>
                    <a:pt x="2292" y="19777"/>
                  </a:moveTo>
                  <a:cubicBezTo>
                    <a:pt x="2922" y="16982"/>
                    <a:pt x="3552" y="14187"/>
                    <a:pt x="4313" y="11900"/>
                  </a:cubicBezTo>
                  <a:cubicBezTo>
                    <a:pt x="5074" y="9612"/>
                    <a:pt x="5966" y="7834"/>
                    <a:pt x="6977" y="6309"/>
                  </a:cubicBezTo>
                  <a:cubicBezTo>
                    <a:pt x="7987" y="4784"/>
                    <a:pt x="9116" y="3514"/>
                    <a:pt x="10165" y="2624"/>
                  </a:cubicBezTo>
                  <a:cubicBezTo>
                    <a:pt x="11215" y="1735"/>
                    <a:pt x="12186" y="1227"/>
                    <a:pt x="13157" y="845"/>
                  </a:cubicBezTo>
                  <a:cubicBezTo>
                    <a:pt x="14129" y="464"/>
                    <a:pt x="15100" y="210"/>
                    <a:pt x="16110" y="83"/>
                  </a:cubicBezTo>
                  <a:cubicBezTo>
                    <a:pt x="17121" y="-44"/>
                    <a:pt x="18170" y="-44"/>
                    <a:pt x="19023" y="210"/>
                  </a:cubicBezTo>
                  <a:cubicBezTo>
                    <a:pt x="19876" y="464"/>
                    <a:pt x="20532" y="972"/>
                    <a:pt x="20952" y="1227"/>
                  </a:cubicBezTo>
                  <a:cubicBezTo>
                    <a:pt x="21372" y="1481"/>
                    <a:pt x="21556" y="1481"/>
                    <a:pt x="21543" y="1608"/>
                  </a:cubicBezTo>
                  <a:cubicBezTo>
                    <a:pt x="21530" y="1735"/>
                    <a:pt x="21320" y="1989"/>
                    <a:pt x="20729" y="2116"/>
                  </a:cubicBezTo>
                  <a:cubicBezTo>
                    <a:pt x="20139" y="2243"/>
                    <a:pt x="19168" y="2243"/>
                    <a:pt x="18223" y="2370"/>
                  </a:cubicBezTo>
                  <a:cubicBezTo>
                    <a:pt x="17278" y="2497"/>
                    <a:pt x="16359" y="2751"/>
                    <a:pt x="15454" y="3260"/>
                  </a:cubicBezTo>
                  <a:cubicBezTo>
                    <a:pt x="14548" y="3768"/>
                    <a:pt x="13656" y="4530"/>
                    <a:pt x="12711" y="5420"/>
                  </a:cubicBezTo>
                  <a:cubicBezTo>
                    <a:pt x="11766" y="6309"/>
                    <a:pt x="10769" y="7325"/>
                    <a:pt x="9746" y="8469"/>
                  </a:cubicBezTo>
                  <a:cubicBezTo>
                    <a:pt x="8722" y="9612"/>
                    <a:pt x="7672" y="10883"/>
                    <a:pt x="6675" y="12027"/>
                  </a:cubicBezTo>
                  <a:cubicBezTo>
                    <a:pt x="5678" y="13170"/>
                    <a:pt x="4733" y="14187"/>
                    <a:pt x="3814" y="15330"/>
                  </a:cubicBezTo>
                  <a:cubicBezTo>
                    <a:pt x="2895" y="16474"/>
                    <a:pt x="2003" y="17744"/>
                    <a:pt x="1478" y="18380"/>
                  </a:cubicBezTo>
                  <a:cubicBezTo>
                    <a:pt x="953" y="19015"/>
                    <a:pt x="796" y="19015"/>
                    <a:pt x="573" y="19269"/>
                  </a:cubicBezTo>
                  <a:cubicBezTo>
                    <a:pt x="350" y="19523"/>
                    <a:pt x="61" y="20031"/>
                    <a:pt x="8" y="20285"/>
                  </a:cubicBezTo>
                  <a:cubicBezTo>
                    <a:pt x="-44" y="20540"/>
                    <a:pt x="140" y="20540"/>
                    <a:pt x="730" y="19904"/>
                  </a:cubicBezTo>
                  <a:cubicBezTo>
                    <a:pt x="1321" y="19269"/>
                    <a:pt x="2318" y="17998"/>
                    <a:pt x="3263" y="16728"/>
                  </a:cubicBezTo>
                  <a:cubicBezTo>
                    <a:pt x="4208" y="15457"/>
                    <a:pt x="5100" y="14187"/>
                    <a:pt x="6032" y="13043"/>
                  </a:cubicBezTo>
                  <a:cubicBezTo>
                    <a:pt x="6964" y="11900"/>
                    <a:pt x="7935" y="10883"/>
                    <a:pt x="8919" y="9994"/>
                  </a:cubicBezTo>
                  <a:cubicBezTo>
                    <a:pt x="9903" y="9104"/>
                    <a:pt x="10900" y="8342"/>
                    <a:pt x="11924" y="7580"/>
                  </a:cubicBezTo>
                  <a:cubicBezTo>
                    <a:pt x="12947" y="6817"/>
                    <a:pt x="13997" y="6055"/>
                    <a:pt x="14706" y="5547"/>
                  </a:cubicBezTo>
                  <a:cubicBezTo>
                    <a:pt x="15415" y="5038"/>
                    <a:pt x="15782" y="4784"/>
                    <a:pt x="16097" y="4657"/>
                  </a:cubicBezTo>
                  <a:cubicBezTo>
                    <a:pt x="16412" y="4530"/>
                    <a:pt x="16674" y="4530"/>
                    <a:pt x="16701" y="4657"/>
                  </a:cubicBezTo>
                  <a:cubicBezTo>
                    <a:pt x="16727" y="4784"/>
                    <a:pt x="16517" y="5038"/>
                    <a:pt x="15861" y="5801"/>
                  </a:cubicBezTo>
                  <a:cubicBezTo>
                    <a:pt x="15205" y="6563"/>
                    <a:pt x="14102" y="7834"/>
                    <a:pt x="13026" y="9104"/>
                  </a:cubicBezTo>
                  <a:cubicBezTo>
                    <a:pt x="11950" y="10375"/>
                    <a:pt x="10900" y="11645"/>
                    <a:pt x="9851" y="12916"/>
                  </a:cubicBezTo>
                  <a:cubicBezTo>
                    <a:pt x="8801" y="14187"/>
                    <a:pt x="7751" y="15457"/>
                    <a:pt x="6727" y="16728"/>
                  </a:cubicBezTo>
                  <a:cubicBezTo>
                    <a:pt x="5704" y="17998"/>
                    <a:pt x="4706" y="19269"/>
                    <a:pt x="4077" y="20158"/>
                  </a:cubicBezTo>
                  <a:cubicBezTo>
                    <a:pt x="3447" y="21048"/>
                    <a:pt x="3184" y="21556"/>
                    <a:pt x="3237" y="21302"/>
                  </a:cubicBezTo>
                  <a:cubicBezTo>
                    <a:pt x="3289" y="21048"/>
                    <a:pt x="3657" y="20031"/>
                    <a:pt x="4339" y="18634"/>
                  </a:cubicBezTo>
                  <a:cubicBezTo>
                    <a:pt x="5021" y="17236"/>
                    <a:pt x="6019" y="15457"/>
                    <a:pt x="7003" y="13932"/>
                  </a:cubicBezTo>
                  <a:cubicBezTo>
                    <a:pt x="7987" y="12408"/>
                    <a:pt x="8958" y="11137"/>
                    <a:pt x="10113" y="10248"/>
                  </a:cubicBezTo>
                  <a:cubicBezTo>
                    <a:pt x="11268" y="9358"/>
                    <a:pt x="12606" y="8850"/>
                    <a:pt x="13551" y="8850"/>
                  </a:cubicBezTo>
                  <a:cubicBezTo>
                    <a:pt x="14496" y="8850"/>
                    <a:pt x="15047" y="9358"/>
                    <a:pt x="15598" y="98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38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281271" y="1434349"/>
              <a:ext cx="299619" cy="506009"/>
            </a:xfrm>
            <a:prstGeom prst="rect">
              <a:avLst/>
            </a:prstGeom>
            <a:effectLst/>
          </p:spPr>
        </p:pic>
        <p:pic>
          <p:nvPicPr>
            <p:cNvPr id="1940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569137" y="1704278"/>
              <a:ext cx="107951" cy="203201"/>
            </a:xfrm>
            <a:prstGeom prst="rect">
              <a:avLst/>
            </a:prstGeom>
            <a:effectLst/>
          </p:spPr>
        </p:pic>
        <p:pic>
          <p:nvPicPr>
            <p:cNvPr id="1942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524687" y="157727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944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709878" y="1587861"/>
              <a:ext cx="220705" cy="294218"/>
            </a:xfrm>
            <a:prstGeom prst="rect">
              <a:avLst/>
            </a:prstGeom>
            <a:effectLst/>
          </p:spPr>
        </p:pic>
        <p:pic>
          <p:nvPicPr>
            <p:cNvPr id="1946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955976" y="1569476"/>
              <a:ext cx="212500" cy="310952"/>
            </a:xfrm>
            <a:prstGeom prst="rect">
              <a:avLst/>
            </a:prstGeom>
            <a:effectLst/>
          </p:spPr>
        </p:pic>
        <p:pic>
          <p:nvPicPr>
            <p:cNvPr id="1948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279116" y="1557736"/>
              <a:ext cx="280622" cy="288359"/>
            </a:xfrm>
            <a:prstGeom prst="rect">
              <a:avLst/>
            </a:prstGeom>
            <a:effectLst/>
          </p:spPr>
        </p:pic>
        <p:pic>
          <p:nvPicPr>
            <p:cNvPr id="1950" name="Line Line" descr="Line 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585137" y="1596328"/>
              <a:ext cx="95251" cy="177801"/>
            </a:xfrm>
            <a:prstGeom prst="rect">
              <a:avLst/>
            </a:prstGeom>
            <a:effectLst/>
          </p:spPr>
        </p:pic>
        <p:pic>
          <p:nvPicPr>
            <p:cNvPr id="1952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585137" y="148202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954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682812" y="1289106"/>
              <a:ext cx="423026" cy="506507"/>
            </a:xfrm>
            <a:prstGeom prst="rect">
              <a:avLst/>
            </a:prstGeom>
            <a:effectLst/>
          </p:spPr>
        </p:pic>
        <p:pic>
          <p:nvPicPr>
            <p:cNvPr id="1956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366187" y="1553899"/>
              <a:ext cx="279401" cy="271030"/>
            </a:xfrm>
            <a:prstGeom prst="rect">
              <a:avLst/>
            </a:prstGeom>
            <a:effectLst/>
          </p:spPr>
        </p:pic>
        <p:pic>
          <p:nvPicPr>
            <p:cNvPr id="1958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670987" y="1551878"/>
              <a:ext cx="234951" cy="228601"/>
            </a:xfrm>
            <a:prstGeom prst="rect">
              <a:avLst/>
            </a:prstGeom>
            <a:effectLst/>
          </p:spPr>
        </p:pic>
        <p:pic>
          <p:nvPicPr>
            <p:cNvPr id="1960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715437" y="1570928"/>
              <a:ext cx="158751" cy="279401"/>
            </a:xfrm>
            <a:prstGeom prst="rect">
              <a:avLst/>
            </a:prstGeom>
            <a:effectLst/>
          </p:spPr>
        </p:pic>
        <p:pic>
          <p:nvPicPr>
            <p:cNvPr id="1962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883957" y="1477794"/>
              <a:ext cx="242782" cy="426640"/>
            </a:xfrm>
            <a:prstGeom prst="rect">
              <a:avLst/>
            </a:prstGeom>
            <a:effectLst/>
          </p:spPr>
        </p:pic>
        <p:pic>
          <p:nvPicPr>
            <p:cNvPr id="1964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078113" y="1497544"/>
              <a:ext cx="240575" cy="216549"/>
            </a:xfrm>
            <a:prstGeom prst="rect">
              <a:avLst/>
            </a:prstGeom>
            <a:effectLst/>
          </p:spPr>
        </p:pic>
        <p:pic>
          <p:nvPicPr>
            <p:cNvPr id="1966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282704" y="1464714"/>
              <a:ext cx="175684" cy="264965"/>
            </a:xfrm>
            <a:prstGeom prst="rect">
              <a:avLst/>
            </a:prstGeom>
            <a:effectLst/>
          </p:spPr>
        </p:pic>
        <p:pic>
          <p:nvPicPr>
            <p:cNvPr id="1968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476351" y="1449146"/>
              <a:ext cx="204287" cy="264112"/>
            </a:xfrm>
            <a:prstGeom prst="rect">
              <a:avLst/>
            </a:prstGeom>
            <a:effectLst/>
          </p:spPr>
        </p:pic>
        <p:pic>
          <p:nvPicPr>
            <p:cNvPr id="1970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680637" y="1520128"/>
              <a:ext cx="93134" cy="177801"/>
            </a:xfrm>
            <a:prstGeom prst="rect">
              <a:avLst/>
            </a:prstGeom>
            <a:effectLst/>
          </p:spPr>
        </p:pic>
        <p:pic>
          <p:nvPicPr>
            <p:cNvPr id="1972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699687" y="143757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974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807658" y="1494728"/>
              <a:ext cx="177851" cy="201276"/>
            </a:xfrm>
            <a:prstGeom prst="rect">
              <a:avLst/>
            </a:prstGeom>
            <a:effectLst/>
          </p:spPr>
        </p:pic>
        <p:pic>
          <p:nvPicPr>
            <p:cNvPr id="1976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991787" y="1473313"/>
              <a:ext cx="266701" cy="237316"/>
            </a:xfrm>
            <a:prstGeom prst="rect">
              <a:avLst/>
            </a:prstGeom>
            <a:effectLst/>
          </p:spPr>
        </p:pic>
        <p:pic>
          <p:nvPicPr>
            <p:cNvPr id="1978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2612616" y="168899"/>
              <a:ext cx="1117172" cy="1098985"/>
            </a:xfrm>
            <a:prstGeom prst="rect">
              <a:avLst/>
            </a:prstGeom>
            <a:effectLst/>
          </p:spPr>
        </p:pic>
        <p:pic>
          <p:nvPicPr>
            <p:cNvPr id="1980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862067" y="178744"/>
              <a:ext cx="947237" cy="956929"/>
            </a:xfrm>
            <a:prstGeom prst="rect">
              <a:avLst/>
            </a:prstGeom>
            <a:effectLst/>
          </p:spPr>
        </p:pic>
        <p:pic>
          <p:nvPicPr>
            <p:cNvPr id="1982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891853" y="242984"/>
              <a:ext cx="770081" cy="923300"/>
            </a:xfrm>
            <a:prstGeom prst="rect">
              <a:avLst/>
            </a:prstGeom>
            <a:effectLst/>
          </p:spPr>
        </p:pic>
        <p:sp>
          <p:nvSpPr>
            <p:cNvPr id="1984" name="Line"/>
            <p:cNvSpPr/>
            <p:nvPr/>
          </p:nvSpPr>
          <p:spPr>
            <a:xfrm>
              <a:off x="5136068" y="0"/>
              <a:ext cx="37703" cy="66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0704" fill="norm" stroke="1" extrusionOk="0">
                  <a:moveTo>
                    <a:pt x="5255" y="0"/>
                  </a:moveTo>
                  <a:cubicBezTo>
                    <a:pt x="2982" y="3273"/>
                    <a:pt x="708" y="6545"/>
                    <a:pt x="139" y="10473"/>
                  </a:cubicBezTo>
                  <a:cubicBezTo>
                    <a:pt x="-429" y="14400"/>
                    <a:pt x="708" y="18982"/>
                    <a:pt x="4118" y="20291"/>
                  </a:cubicBezTo>
                  <a:cubicBezTo>
                    <a:pt x="7529" y="21600"/>
                    <a:pt x="13213" y="19636"/>
                    <a:pt x="16624" y="16691"/>
                  </a:cubicBezTo>
                  <a:cubicBezTo>
                    <a:pt x="20034" y="13745"/>
                    <a:pt x="21171" y="9818"/>
                    <a:pt x="19466" y="6873"/>
                  </a:cubicBezTo>
                  <a:cubicBezTo>
                    <a:pt x="17760" y="3927"/>
                    <a:pt x="13213" y="1964"/>
                    <a:pt x="86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144" name="Drawing"/>
          <p:cNvGrpSpPr/>
          <p:nvPr/>
        </p:nvGrpSpPr>
        <p:grpSpPr>
          <a:xfrm>
            <a:off x="641350" y="1563044"/>
            <a:ext cx="7587440" cy="5929957"/>
            <a:chOff x="0" y="0"/>
            <a:chExt cx="7587439" cy="5929955"/>
          </a:xfrm>
        </p:grpSpPr>
        <p:sp>
          <p:nvSpPr>
            <p:cNvPr id="1986" name="Line"/>
            <p:cNvSpPr/>
            <p:nvPr/>
          </p:nvSpPr>
          <p:spPr>
            <a:xfrm>
              <a:off x="0" y="200053"/>
              <a:ext cx="349251" cy="572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fill="norm" stroke="1" extrusionOk="0">
                  <a:moveTo>
                    <a:pt x="21600" y="1269"/>
                  </a:moveTo>
                  <a:cubicBezTo>
                    <a:pt x="21207" y="873"/>
                    <a:pt x="20815" y="478"/>
                    <a:pt x="19964" y="240"/>
                  </a:cubicBezTo>
                  <a:cubicBezTo>
                    <a:pt x="19113" y="3"/>
                    <a:pt x="17804" y="-76"/>
                    <a:pt x="15382" y="82"/>
                  </a:cubicBezTo>
                  <a:cubicBezTo>
                    <a:pt x="12960" y="240"/>
                    <a:pt x="9425" y="636"/>
                    <a:pt x="6676" y="1427"/>
                  </a:cubicBezTo>
                  <a:cubicBezTo>
                    <a:pt x="3927" y="2219"/>
                    <a:pt x="1964" y="3405"/>
                    <a:pt x="982" y="5225"/>
                  </a:cubicBezTo>
                  <a:cubicBezTo>
                    <a:pt x="0" y="7045"/>
                    <a:pt x="0" y="9498"/>
                    <a:pt x="0" y="11911"/>
                  </a:cubicBezTo>
                  <a:cubicBezTo>
                    <a:pt x="0" y="14324"/>
                    <a:pt x="0" y="16698"/>
                    <a:pt x="0" y="18240"/>
                  </a:cubicBezTo>
                  <a:cubicBezTo>
                    <a:pt x="0" y="19783"/>
                    <a:pt x="0" y="20495"/>
                    <a:pt x="327" y="20931"/>
                  </a:cubicBezTo>
                  <a:cubicBezTo>
                    <a:pt x="655" y="21366"/>
                    <a:pt x="1309" y="21524"/>
                    <a:pt x="3338" y="21287"/>
                  </a:cubicBezTo>
                  <a:cubicBezTo>
                    <a:pt x="5367" y="21049"/>
                    <a:pt x="8771" y="20416"/>
                    <a:pt x="11585" y="19862"/>
                  </a:cubicBezTo>
                  <a:cubicBezTo>
                    <a:pt x="14400" y="19309"/>
                    <a:pt x="16625" y="18834"/>
                    <a:pt x="18851" y="18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31750" y="570555"/>
              <a:ext cx="1778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" y="18600"/>
                    <a:pt x="1029" y="15600"/>
                    <a:pt x="4629" y="12000"/>
                  </a:cubicBezTo>
                  <a:cubicBezTo>
                    <a:pt x="8229" y="8400"/>
                    <a:pt x="14914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404600" y="165151"/>
              <a:ext cx="351050" cy="549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00" fill="norm" stroke="1" extrusionOk="0">
                  <a:moveTo>
                    <a:pt x="21451" y="209"/>
                  </a:moveTo>
                  <a:cubicBezTo>
                    <a:pt x="18476" y="44"/>
                    <a:pt x="15501" y="-121"/>
                    <a:pt x="12656" y="126"/>
                  </a:cubicBezTo>
                  <a:cubicBezTo>
                    <a:pt x="9810" y="374"/>
                    <a:pt x="7094" y="1033"/>
                    <a:pt x="5413" y="1445"/>
                  </a:cubicBezTo>
                  <a:cubicBezTo>
                    <a:pt x="3731" y="1858"/>
                    <a:pt x="3085" y="2023"/>
                    <a:pt x="2567" y="2270"/>
                  </a:cubicBezTo>
                  <a:cubicBezTo>
                    <a:pt x="2050" y="2517"/>
                    <a:pt x="1662" y="2847"/>
                    <a:pt x="1468" y="4001"/>
                  </a:cubicBezTo>
                  <a:cubicBezTo>
                    <a:pt x="1274" y="5155"/>
                    <a:pt x="1274" y="7134"/>
                    <a:pt x="1338" y="9236"/>
                  </a:cubicBezTo>
                  <a:cubicBezTo>
                    <a:pt x="1403" y="11339"/>
                    <a:pt x="1532" y="13564"/>
                    <a:pt x="1338" y="15378"/>
                  </a:cubicBezTo>
                  <a:cubicBezTo>
                    <a:pt x="1144" y="17192"/>
                    <a:pt x="627" y="18594"/>
                    <a:pt x="304" y="19542"/>
                  </a:cubicBezTo>
                  <a:cubicBezTo>
                    <a:pt x="-20" y="20490"/>
                    <a:pt x="-149" y="20984"/>
                    <a:pt x="239" y="21232"/>
                  </a:cubicBezTo>
                  <a:cubicBezTo>
                    <a:pt x="627" y="21479"/>
                    <a:pt x="1532" y="21479"/>
                    <a:pt x="3990" y="21067"/>
                  </a:cubicBezTo>
                  <a:cubicBezTo>
                    <a:pt x="6447" y="20655"/>
                    <a:pt x="10457" y="19830"/>
                    <a:pt x="13367" y="19294"/>
                  </a:cubicBezTo>
                  <a:cubicBezTo>
                    <a:pt x="16277" y="18758"/>
                    <a:pt x="18088" y="18511"/>
                    <a:pt x="19899" y="18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742949" y="341955"/>
              <a:ext cx="2730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09" y="923"/>
                    <a:pt x="4019" y="1846"/>
                    <a:pt x="6865" y="4338"/>
                  </a:cubicBezTo>
                  <a:cubicBezTo>
                    <a:pt x="9712" y="6831"/>
                    <a:pt x="13395" y="10892"/>
                    <a:pt x="15991" y="14031"/>
                  </a:cubicBezTo>
                  <a:cubicBezTo>
                    <a:pt x="18586" y="17169"/>
                    <a:pt x="20093" y="193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829770" y="322905"/>
              <a:ext cx="173530" cy="332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455" fill="norm" stroke="1" extrusionOk="0">
                  <a:moveTo>
                    <a:pt x="21335" y="0"/>
                  </a:moveTo>
                  <a:cubicBezTo>
                    <a:pt x="16390" y="3418"/>
                    <a:pt x="11446" y="6835"/>
                    <a:pt x="7933" y="9911"/>
                  </a:cubicBezTo>
                  <a:cubicBezTo>
                    <a:pt x="4419" y="12987"/>
                    <a:pt x="2337" y="15722"/>
                    <a:pt x="1166" y="17635"/>
                  </a:cubicBezTo>
                  <a:cubicBezTo>
                    <a:pt x="-5" y="19549"/>
                    <a:pt x="-265" y="20643"/>
                    <a:pt x="255" y="21122"/>
                  </a:cubicBezTo>
                  <a:cubicBezTo>
                    <a:pt x="776" y="21600"/>
                    <a:pt x="2077" y="21463"/>
                    <a:pt x="3378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1115155" y="82332"/>
              <a:ext cx="305598" cy="662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521" fill="norm" stroke="1" extrusionOk="0">
                  <a:moveTo>
                    <a:pt x="171" y="2659"/>
                  </a:moveTo>
                  <a:cubicBezTo>
                    <a:pt x="23" y="2246"/>
                    <a:pt x="-125" y="1833"/>
                    <a:pt x="171" y="1524"/>
                  </a:cubicBezTo>
                  <a:cubicBezTo>
                    <a:pt x="467" y="1214"/>
                    <a:pt x="1207" y="1008"/>
                    <a:pt x="3130" y="767"/>
                  </a:cubicBezTo>
                  <a:cubicBezTo>
                    <a:pt x="5053" y="526"/>
                    <a:pt x="8160" y="251"/>
                    <a:pt x="10157" y="114"/>
                  </a:cubicBezTo>
                  <a:cubicBezTo>
                    <a:pt x="12154" y="-24"/>
                    <a:pt x="13042" y="-24"/>
                    <a:pt x="13856" y="45"/>
                  </a:cubicBezTo>
                  <a:cubicBezTo>
                    <a:pt x="14670" y="114"/>
                    <a:pt x="15409" y="251"/>
                    <a:pt x="15927" y="801"/>
                  </a:cubicBezTo>
                  <a:cubicBezTo>
                    <a:pt x="16445" y="1352"/>
                    <a:pt x="16741" y="2315"/>
                    <a:pt x="16815" y="4069"/>
                  </a:cubicBezTo>
                  <a:cubicBezTo>
                    <a:pt x="16889" y="5823"/>
                    <a:pt x="16741" y="8368"/>
                    <a:pt x="17185" y="10742"/>
                  </a:cubicBezTo>
                  <a:cubicBezTo>
                    <a:pt x="17628" y="13115"/>
                    <a:pt x="18664" y="15316"/>
                    <a:pt x="19478" y="16795"/>
                  </a:cubicBezTo>
                  <a:cubicBezTo>
                    <a:pt x="20291" y="18274"/>
                    <a:pt x="20883" y="19031"/>
                    <a:pt x="21179" y="19581"/>
                  </a:cubicBezTo>
                  <a:cubicBezTo>
                    <a:pt x="21475" y="20131"/>
                    <a:pt x="21475" y="20475"/>
                    <a:pt x="20661" y="20785"/>
                  </a:cubicBezTo>
                  <a:cubicBezTo>
                    <a:pt x="19848" y="21094"/>
                    <a:pt x="18220" y="21370"/>
                    <a:pt x="16075" y="21473"/>
                  </a:cubicBezTo>
                  <a:cubicBezTo>
                    <a:pt x="13930" y="21576"/>
                    <a:pt x="11267" y="21507"/>
                    <a:pt x="9713" y="21301"/>
                  </a:cubicBezTo>
                  <a:cubicBezTo>
                    <a:pt x="8160" y="21094"/>
                    <a:pt x="7716" y="20751"/>
                    <a:pt x="7272" y="20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1574800" y="341955"/>
              <a:ext cx="1524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1581149" y="462605"/>
              <a:ext cx="2095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2345486" y="12331"/>
              <a:ext cx="416764" cy="477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89" fill="norm" stroke="1" extrusionOk="0">
                  <a:moveTo>
                    <a:pt x="20171" y="1396"/>
                  </a:moveTo>
                  <a:cubicBezTo>
                    <a:pt x="20607" y="827"/>
                    <a:pt x="21044" y="259"/>
                    <a:pt x="20880" y="69"/>
                  </a:cubicBezTo>
                  <a:cubicBezTo>
                    <a:pt x="20716" y="-120"/>
                    <a:pt x="19953" y="69"/>
                    <a:pt x="18207" y="780"/>
                  </a:cubicBezTo>
                  <a:cubicBezTo>
                    <a:pt x="16462" y="1491"/>
                    <a:pt x="13735" y="2722"/>
                    <a:pt x="11553" y="3812"/>
                  </a:cubicBezTo>
                  <a:cubicBezTo>
                    <a:pt x="9371" y="4901"/>
                    <a:pt x="7735" y="5848"/>
                    <a:pt x="6753" y="6606"/>
                  </a:cubicBezTo>
                  <a:cubicBezTo>
                    <a:pt x="5771" y="7364"/>
                    <a:pt x="5444" y="7933"/>
                    <a:pt x="5553" y="8264"/>
                  </a:cubicBezTo>
                  <a:cubicBezTo>
                    <a:pt x="5662" y="8596"/>
                    <a:pt x="6207" y="8691"/>
                    <a:pt x="7844" y="8738"/>
                  </a:cubicBezTo>
                  <a:cubicBezTo>
                    <a:pt x="9480" y="8785"/>
                    <a:pt x="12207" y="8785"/>
                    <a:pt x="13844" y="8927"/>
                  </a:cubicBezTo>
                  <a:cubicBezTo>
                    <a:pt x="15480" y="9069"/>
                    <a:pt x="16025" y="9354"/>
                    <a:pt x="16244" y="9733"/>
                  </a:cubicBezTo>
                  <a:cubicBezTo>
                    <a:pt x="16462" y="10112"/>
                    <a:pt x="16353" y="10585"/>
                    <a:pt x="15425" y="11391"/>
                  </a:cubicBezTo>
                  <a:cubicBezTo>
                    <a:pt x="14498" y="12196"/>
                    <a:pt x="12753" y="13333"/>
                    <a:pt x="10353" y="14659"/>
                  </a:cubicBezTo>
                  <a:cubicBezTo>
                    <a:pt x="7953" y="15985"/>
                    <a:pt x="4898" y="17501"/>
                    <a:pt x="3153" y="18401"/>
                  </a:cubicBezTo>
                  <a:cubicBezTo>
                    <a:pt x="1407" y="19301"/>
                    <a:pt x="971" y="19585"/>
                    <a:pt x="589" y="19964"/>
                  </a:cubicBezTo>
                  <a:cubicBezTo>
                    <a:pt x="207" y="20343"/>
                    <a:pt x="-120" y="20817"/>
                    <a:pt x="44" y="21101"/>
                  </a:cubicBezTo>
                  <a:cubicBezTo>
                    <a:pt x="207" y="21385"/>
                    <a:pt x="862" y="21480"/>
                    <a:pt x="3098" y="21291"/>
                  </a:cubicBezTo>
                  <a:cubicBezTo>
                    <a:pt x="5335" y="21101"/>
                    <a:pt x="9153" y="20627"/>
                    <a:pt x="12480" y="20343"/>
                  </a:cubicBezTo>
                  <a:cubicBezTo>
                    <a:pt x="15807" y="20059"/>
                    <a:pt x="18644" y="19964"/>
                    <a:pt x="21480" y="19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2445283" y="615005"/>
              <a:ext cx="151867" cy="16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331" fill="norm" stroke="1" extrusionOk="0">
                  <a:moveTo>
                    <a:pt x="21524" y="0"/>
                  </a:moveTo>
                  <a:cubicBezTo>
                    <a:pt x="18224" y="281"/>
                    <a:pt x="14924" y="561"/>
                    <a:pt x="11474" y="2525"/>
                  </a:cubicBezTo>
                  <a:cubicBezTo>
                    <a:pt x="8024" y="4488"/>
                    <a:pt x="4424" y="8135"/>
                    <a:pt x="2474" y="10800"/>
                  </a:cubicBezTo>
                  <a:cubicBezTo>
                    <a:pt x="524" y="13465"/>
                    <a:pt x="224" y="15148"/>
                    <a:pt x="74" y="16691"/>
                  </a:cubicBezTo>
                  <a:cubicBezTo>
                    <a:pt x="-76" y="18234"/>
                    <a:pt x="-76" y="19636"/>
                    <a:pt x="824" y="20478"/>
                  </a:cubicBezTo>
                  <a:cubicBezTo>
                    <a:pt x="1724" y="21319"/>
                    <a:pt x="3524" y="21600"/>
                    <a:pt x="6824" y="21039"/>
                  </a:cubicBezTo>
                  <a:cubicBezTo>
                    <a:pt x="10124" y="20478"/>
                    <a:pt x="14924" y="19075"/>
                    <a:pt x="19724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2470150" y="722955"/>
              <a:ext cx="1206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2622549" y="559178"/>
              <a:ext cx="342901" cy="208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0" y="21464"/>
                  </a:moveTo>
                  <a:cubicBezTo>
                    <a:pt x="2400" y="20591"/>
                    <a:pt x="4800" y="19719"/>
                    <a:pt x="6333" y="19282"/>
                  </a:cubicBezTo>
                  <a:cubicBezTo>
                    <a:pt x="7867" y="18846"/>
                    <a:pt x="8533" y="18846"/>
                    <a:pt x="8533" y="18628"/>
                  </a:cubicBezTo>
                  <a:cubicBezTo>
                    <a:pt x="8533" y="18409"/>
                    <a:pt x="7867" y="17973"/>
                    <a:pt x="7267" y="17319"/>
                  </a:cubicBezTo>
                  <a:cubicBezTo>
                    <a:pt x="6667" y="16664"/>
                    <a:pt x="6133" y="15791"/>
                    <a:pt x="5800" y="14809"/>
                  </a:cubicBezTo>
                  <a:cubicBezTo>
                    <a:pt x="5467" y="13828"/>
                    <a:pt x="5333" y="12737"/>
                    <a:pt x="5267" y="11537"/>
                  </a:cubicBezTo>
                  <a:cubicBezTo>
                    <a:pt x="5200" y="10337"/>
                    <a:pt x="5200" y="9028"/>
                    <a:pt x="5667" y="7609"/>
                  </a:cubicBezTo>
                  <a:cubicBezTo>
                    <a:pt x="6133" y="6191"/>
                    <a:pt x="7067" y="4664"/>
                    <a:pt x="8133" y="3355"/>
                  </a:cubicBezTo>
                  <a:cubicBezTo>
                    <a:pt x="9200" y="2046"/>
                    <a:pt x="10400" y="955"/>
                    <a:pt x="11333" y="409"/>
                  </a:cubicBezTo>
                  <a:cubicBezTo>
                    <a:pt x="12267" y="-136"/>
                    <a:pt x="12933" y="-136"/>
                    <a:pt x="13467" y="409"/>
                  </a:cubicBezTo>
                  <a:cubicBezTo>
                    <a:pt x="14000" y="955"/>
                    <a:pt x="14400" y="2046"/>
                    <a:pt x="14333" y="3900"/>
                  </a:cubicBezTo>
                  <a:cubicBezTo>
                    <a:pt x="14267" y="5755"/>
                    <a:pt x="13733" y="8373"/>
                    <a:pt x="13200" y="10555"/>
                  </a:cubicBezTo>
                  <a:cubicBezTo>
                    <a:pt x="12667" y="12737"/>
                    <a:pt x="12133" y="14482"/>
                    <a:pt x="11800" y="15900"/>
                  </a:cubicBezTo>
                  <a:cubicBezTo>
                    <a:pt x="11467" y="17319"/>
                    <a:pt x="11333" y="18409"/>
                    <a:pt x="11600" y="18846"/>
                  </a:cubicBezTo>
                  <a:cubicBezTo>
                    <a:pt x="11867" y="19282"/>
                    <a:pt x="12533" y="19064"/>
                    <a:pt x="14267" y="17973"/>
                  </a:cubicBezTo>
                  <a:cubicBezTo>
                    <a:pt x="16000" y="16882"/>
                    <a:pt x="18800" y="14919"/>
                    <a:pt x="21600" y="12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3752214" y="329255"/>
              <a:ext cx="1272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3868061" y="19857"/>
              <a:ext cx="194519" cy="536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229" fill="norm" stroke="1" extrusionOk="0">
                  <a:moveTo>
                    <a:pt x="3348" y="8471"/>
                  </a:moveTo>
                  <a:cubicBezTo>
                    <a:pt x="2888" y="10647"/>
                    <a:pt x="2429" y="12824"/>
                    <a:pt x="1854" y="15378"/>
                  </a:cubicBezTo>
                  <a:cubicBezTo>
                    <a:pt x="1280" y="17931"/>
                    <a:pt x="590" y="20861"/>
                    <a:pt x="246" y="21196"/>
                  </a:cubicBezTo>
                  <a:cubicBezTo>
                    <a:pt x="-99" y="21531"/>
                    <a:pt x="-99" y="19271"/>
                    <a:pt x="361" y="16508"/>
                  </a:cubicBezTo>
                  <a:cubicBezTo>
                    <a:pt x="820" y="13745"/>
                    <a:pt x="1739" y="10480"/>
                    <a:pt x="3463" y="7801"/>
                  </a:cubicBezTo>
                  <a:cubicBezTo>
                    <a:pt x="5186" y="5122"/>
                    <a:pt x="7714" y="3029"/>
                    <a:pt x="9552" y="1815"/>
                  </a:cubicBezTo>
                  <a:cubicBezTo>
                    <a:pt x="11390" y="601"/>
                    <a:pt x="12539" y="266"/>
                    <a:pt x="13688" y="98"/>
                  </a:cubicBezTo>
                  <a:cubicBezTo>
                    <a:pt x="14837" y="-69"/>
                    <a:pt x="15986" y="-69"/>
                    <a:pt x="17135" y="475"/>
                  </a:cubicBezTo>
                  <a:cubicBezTo>
                    <a:pt x="18284" y="1019"/>
                    <a:pt x="19433" y="2108"/>
                    <a:pt x="20237" y="3698"/>
                  </a:cubicBezTo>
                  <a:cubicBezTo>
                    <a:pt x="21041" y="5289"/>
                    <a:pt x="21501" y="7382"/>
                    <a:pt x="20697" y="8931"/>
                  </a:cubicBezTo>
                  <a:cubicBezTo>
                    <a:pt x="19892" y="10480"/>
                    <a:pt x="17824" y="11484"/>
                    <a:pt x="15412" y="12071"/>
                  </a:cubicBezTo>
                  <a:cubicBezTo>
                    <a:pt x="12999" y="12657"/>
                    <a:pt x="10241" y="12824"/>
                    <a:pt x="8173" y="12824"/>
                  </a:cubicBezTo>
                  <a:cubicBezTo>
                    <a:pt x="6105" y="12824"/>
                    <a:pt x="4727" y="12657"/>
                    <a:pt x="4152" y="12322"/>
                  </a:cubicBezTo>
                  <a:cubicBezTo>
                    <a:pt x="3578" y="11987"/>
                    <a:pt x="3807" y="11484"/>
                    <a:pt x="4037" y="10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2273300" y="703905"/>
              <a:ext cx="127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2239347" y="621355"/>
              <a:ext cx="30048" cy="30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4" h="20700" fill="norm" stroke="1" extrusionOk="0">
                  <a:moveTo>
                    <a:pt x="17605" y="4320"/>
                  </a:moveTo>
                  <a:cubicBezTo>
                    <a:pt x="10855" y="2880"/>
                    <a:pt x="4105" y="1440"/>
                    <a:pt x="1405" y="4320"/>
                  </a:cubicBezTo>
                  <a:cubicBezTo>
                    <a:pt x="-1295" y="7200"/>
                    <a:pt x="55" y="14400"/>
                    <a:pt x="4105" y="18000"/>
                  </a:cubicBezTo>
                  <a:cubicBezTo>
                    <a:pt x="8155" y="21600"/>
                    <a:pt x="14905" y="21600"/>
                    <a:pt x="17605" y="18000"/>
                  </a:cubicBezTo>
                  <a:cubicBezTo>
                    <a:pt x="20305" y="14400"/>
                    <a:pt x="18955" y="7200"/>
                    <a:pt x="176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4254963" y="5405"/>
              <a:ext cx="132888" cy="329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538" fill="norm" stroke="1" extrusionOk="0">
                  <a:moveTo>
                    <a:pt x="16875" y="2908"/>
                  </a:moveTo>
                  <a:cubicBezTo>
                    <a:pt x="17208" y="2215"/>
                    <a:pt x="17540" y="1523"/>
                    <a:pt x="17041" y="969"/>
                  </a:cubicBezTo>
                  <a:cubicBezTo>
                    <a:pt x="16543" y="415"/>
                    <a:pt x="15214" y="0"/>
                    <a:pt x="13718" y="0"/>
                  </a:cubicBezTo>
                  <a:cubicBezTo>
                    <a:pt x="12223" y="0"/>
                    <a:pt x="10561" y="415"/>
                    <a:pt x="7903" y="2562"/>
                  </a:cubicBezTo>
                  <a:cubicBezTo>
                    <a:pt x="5245" y="4708"/>
                    <a:pt x="1589" y="8585"/>
                    <a:pt x="426" y="11838"/>
                  </a:cubicBezTo>
                  <a:cubicBezTo>
                    <a:pt x="-737" y="15092"/>
                    <a:pt x="592" y="17723"/>
                    <a:pt x="3085" y="19315"/>
                  </a:cubicBezTo>
                  <a:cubicBezTo>
                    <a:pt x="5577" y="20908"/>
                    <a:pt x="9232" y="21462"/>
                    <a:pt x="12389" y="21531"/>
                  </a:cubicBezTo>
                  <a:cubicBezTo>
                    <a:pt x="15546" y="21600"/>
                    <a:pt x="18205" y="21185"/>
                    <a:pt x="20863" y="20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4464050" y="164155"/>
              <a:ext cx="63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4483100" y="30533"/>
              <a:ext cx="21728" cy="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424" fill="norm" stroke="1" extrusionOk="0">
                  <a:moveTo>
                    <a:pt x="17673" y="20424"/>
                  </a:moveTo>
                  <a:cubicBezTo>
                    <a:pt x="19636" y="10974"/>
                    <a:pt x="21600" y="1524"/>
                    <a:pt x="18655" y="174"/>
                  </a:cubicBezTo>
                  <a:cubicBezTo>
                    <a:pt x="15709" y="-1176"/>
                    <a:pt x="7855" y="5574"/>
                    <a:pt x="0" y="12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4571999" y="41389"/>
              <a:ext cx="88825" cy="325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600" fill="norm" stroke="1" extrusionOk="0">
                  <a:moveTo>
                    <a:pt x="4521" y="1403"/>
                  </a:moveTo>
                  <a:cubicBezTo>
                    <a:pt x="6028" y="701"/>
                    <a:pt x="7535" y="0"/>
                    <a:pt x="9293" y="0"/>
                  </a:cubicBezTo>
                  <a:cubicBezTo>
                    <a:pt x="11051" y="0"/>
                    <a:pt x="13060" y="701"/>
                    <a:pt x="15321" y="2945"/>
                  </a:cubicBezTo>
                  <a:cubicBezTo>
                    <a:pt x="17581" y="5190"/>
                    <a:pt x="20093" y="8977"/>
                    <a:pt x="20847" y="11922"/>
                  </a:cubicBezTo>
                  <a:cubicBezTo>
                    <a:pt x="21600" y="14868"/>
                    <a:pt x="20595" y="16971"/>
                    <a:pt x="16828" y="18444"/>
                  </a:cubicBezTo>
                  <a:cubicBezTo>
                    <a:pt x="13060" y="19917"/>
                    <a:pt x="6530" y="207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3365500" y="138755"/>
              <a:ext cx="5080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369"/>
                    <a:pt x="7200" y="12738"/>
                    <a:pt x="10800" y="16338"/>
                  </a:cubicBezTo>
                  <a:cubicBezTo>
                    <a:pt x="14400" y="19938"/>
                    <a:pt x="18000" y="207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3353808" y="-1"/>
              <a:ext cx="78047" cy="79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346" fill="norm" stroke="1" extrusionOk="0">
                  <a:moveTo>
                    <a:pt x="13371" y="4862"/>
                  </a:moveTo>
                  <a:cubicBezTo>
                    <a:pt x="11666" y="2588"/>
                    <a:pt x="9961" y="314"/>
                    <a:pt x="7687" y="30"/>
                  </a:cubicBezTo>
                  <a:cubicBezTo>
                    <a:pt x="5413" y="-254"/>
                    <a:pt x="2571" y="1451"/>
                    <a:pt x="1150" y="4578"/>
                  </a:cubicBezTo>
                  <a:cubicBezTo>
                    <a:pt x="-271" y="7704"/>
                    <a:pt x="-271" y="12251"/>
                    <a:pt x="582" y="15662"/>
                  </a:cubicBezTo>
                  <a:cubicBezTo>
                    <a:pt x="1434" y="19072"/>
                    <a:pt x="3140" y="21346"/>
                    <a:pt x="6550" y="21346"/>
                  </a:cubicBezTo>
                  <a:cubicBezTo>
                    <a:pt x="9961" y="21346"/>
                    <a:pt x="15076" y="19072"/>
                    <a:pt x="17918" y="16514"/>
                  </a:cubicBezTo>
                  <a:cubicBezTo>
                    <a:pt x="20761" y="13957"/>
                    <a:pt x="21329" y="11114"/>
                    <a:pt x="20761" y="8272"/>
                  </a:cubicBezTo>
                  <a:cubicBezTo>
                    <a:pt x="20192" y="5430"/>
                    <a:pt x="18487" y="2588"/>
                    <a:pt x="16497" y="2020"/>
                  </a:cubicBezTo>
                  <a:cubicBezTo>
                    <a:pt x="14508" y="1451"/>
                    <a:pt x="12234" y="3157"/>
                    <a:pt x="9961" y="4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3600450" y="291155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1866900" y="1592905"/>
              <a:ext cx="139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1860549" y="1707205"/>
              <a:ext cx="146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2473145" y="1440505"/>
              <a:ext cx="466906" cy="41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53" fill="norm" stroke="1" extrusionOk="0">
                  <a:moveTo>
                    <a:pt x="21462" y="0"/>
                  </a:moveTo>
                  <a:cubicBezTo>
                    <a:pt x="18835" y="982"/>
                    <a:pt x="16208" y="1964"/>
                    <a:pt x="13727" y="3109"/>
                  </a:cubicBezTo>
                  <a:cubicBezTo>
                    <a:pt x="11246" y="4255"/>
                    <a:pt x="8911" y="5564"/>
                    <a:pt x="7548" y="6382"/>
                  </a:cubicBezTo>
                  <a:cubicBezTo>
                    <a:pt x="6186" y="7200"/>
                    <a:pt x="5797" y="7527"/>
                    <a:pt x="5700" y="7964"/>
                  </a:cubicBezTo>
                  <a:cubicBezTo>
                    <a:pt x="5603" y="8400"/>
                    <a:pt x="5797" y="8945"/>
                    <a:pt x="6430" y="9273"/>
                  </a:cubicBezTo>
                  <a:cubicBezTo>
                    <a:pt x="7062" y="9600"/>
                    <a:pt x="8132" y="9709"/>
                    <a:pt x="9397" y="9873"/>
                  </a:cubicBezTo>
                  <a:cubicBezTo>
                    <a:pt x="10662" y="10036"/>
                    <a:pt x="12121" y="10255"/>
                    <a:pt x="12997" y="10636"/>
                  </a:cubicBezTo>
                  <a:cubicBezTo>
                    <a:pt x="13873" y="11018"/>
                    <a:pt x="14165" y="11564"/>
                    <a:pt x="13921" y="12109"/>
                  </a:cubicBezTo>
                  <a:cubicBezTo>
                    <a:pt x="13678" y="12655"/>
                    <a:pt x="12900" y="13200"/>
                    <a:pt x="11392" y="14127"/>
                  </a:cubicBezTo>
                  <a:cubicBezTo>
                    <a:pt x="9884" y="15055"/>
                    <a:pt x="7646" y="16364"/>
                    <a:pt x="5700" y="17455"/>
                  </a:cubicBezTo>
                  <a:cubicBezTo>
                    <a:pt x="3754" y="18545"/>
                    <a:pt x="2100" y="19418"/>
                    <a:pt x="1127" y="20073"/>
                  </a:cubicBezTo>
                  <a:cubicBezTo>
                    <a:pt x="154" y="20727"/>
                    <a:pt x="-138" y="21164"/>
                    <a:pt x="57" y="21382"/>
                  </a:cubicBezTo>
                  <a:cubicBezTo>
                    <a:pt x="251" y="21600"/>
                    <a:pt x="932" y="21600"/>
                    <a:pt x="2927" y="21436"/>
                  </a:cubicBezTo>
                  <a:cubicBezTo>
                    <a:pt x="4921" y="21273"/>
                    <a:pt x="8230" y="20945"/>
                    <a:pt x="11246" y="20618"/>
                  </a:cubicBezTo>
                  <a:cubicBezTo>
                    <a:pt x="14262" y="20291"/>
                    <a:pt x="16986" y="19964"/>
                    <a:pt x="18592" y="19909"/>
                  </a:cubicBezTo>
                  <a:cubicBezTo>
                    <a:pt x="20197" y="19855"/>
                    <a:pt x="20684" y="20073"/>
                    <a:pt x="21170" y="20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2489199" y="2056455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2482850" y="1930778"/>
              <a:ext cx="49621" cy="62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150" fill="norm" stroke="1" extrusionOk="0">
                  <a:moveTo>
                    <a:pt x="0" y="10350"/>
                  </a:moveTo>
                  <a:cubicBezTo>
                    <a:pt x="3600" y="12510"/>
                    <a:pt x="7200" y="14670"/>
                    <a:pt x="10800" y="14670"/>
                  </a:cubicBezTo>
                  <a:cubicBezTo>
                    <a:pt x="14400" y="14670"/>
                    <a:pt x="18000" y="12510"/>
                    <a:pt x="19800" y="9630"/>
                  </a:cubicBezTo>
                  <a:cubicBezTo>
                    <a:pt x="21600" y="6750"/>
                    <a:pt x="21600" y="3150"/>
                    <a:pt x="19350" y="1350"/>
                  </a:cubicBezTo>
                  <a:cubicBezTo>
                    <a:pt x="17100" y="-450"/>
                    <a:pt x="12600" y="-450"/>
                    <a:pt x="8550" y="1350"/>
                  </a:cubicBezTo>
                  <a:cubicBezTo>
                    <a:pt x="4500" y="3150"/>
                    <a:pt x="900" y="6750"/>
                    <a:pt x="450" y="9990"/>
                  </a:cubicBezTo>
                  <a:cubicBezTo>
                    <a:pt x="0" y="13230"/>
                    <a:pt x="2700" y="16110"/>
                    <a:pt x="5400" y="17910"/>
                  </a:cubicBezTo>
                  <a:cubicBezTo>
                    <a:pt x="8100" y="19710"/>
                    <a:pt x="10800" y="20430"/>
                    <a:pt x="13500" y="21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2590800" y="2075505"/>
              <a:ext cx="825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2609850" y="2107255"/>
              <a:ext cx="1079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2780818" y="1967555"/>
              <a:ext cx="133907" cy="17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600" fill="norm" stroke="1" extrusionOk="0">
                  <a:moveTo>
                    <a:pt x="17747" y="4741"/>
                  </a:moveTo>
                  <a:cubicBezTo>
                    <a:pt x="16111" y="4215"/>
                    <a:pt x="14474" y="3688"/>
                    <a:pt x="12020" y="4610"/>
                  </a:cubicBezTo>
                  <a:cubicBezTo>
                    <a:pt x="9565" y="5532"/>
                    <a:pt x="6292" y="7902"/>
                    <a:pt x="4002" y="10537"/>
                  </a:cubicBezTo>
                  <a:cubicBezTo>
                    <a:pt x="1711" y="13171"/>
                    <a:pt x="402" y="16068"/>
                    <a:pt x="74" y="18176"/>
                  </a:cubicBezTo>
                  <a:cubicBezTo>
                    <a:pt x="-253" y="20283"/>
                    <a:pt x="402" y="21600"/>
                    <a:pt x="4002" y="21600"/>
                  </a:cubicBezTo>
                  <a:cubicBezTo>
                    <a:pt x="7602" y="21600"/>
                    <a:pt x="14147" y="20283"/>
                    <a:pt x="17583" y="17517"/>
                  </a:cubicBezTo>
                  <a:cubicBezTo>
                    <a:pt x="21020" y="14751"/>
                    <a:pt x="21347" y="10537"/>
                    <a:pt x="19874" y="7376"/>
                  </a:cubicBezTo>
                  <a:cubicBezTo>
                    <a:pt x="18402" y="4215"/>
                    <a:pt x="15129" y="2107"/>
                    <a:pt x="118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2664322" y="1215027"/>
              <a:ext cx="136028" cy="136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442" fill="norm" stroke="1" extrusionOk="0">
                  <a:moveTo>
                    <a:pt x="421" y="7485"/>
                  </a:moveTo>
                  <a:cubicBezTo>
                    <a:pt x="88" y="12470"/>
                    <a:pt x="-244" y="17454"/>
                    <a:pt x="254" y="16956"/>
                  </a:cubicBezTo>
                  <a:cubicBezTo>
                    <a:pt x="753" y="16457"/>
                    <a:pt x="2082" y="10476"/>
                    <a:pt x="4076" y="6322"/>
                  </a:cubicBezTo>
                  <a:cubicBezTo>
                    <a:pt x="6070" y="2168"/>
                    <a:pt x="8728" y="-158"/>
                    <a:pt x="11553" y="8"/>
                  </a:cubicBezTo>
                  <a:cubicBezTo>
                    <a:pt x="14378" y="174"/>
                    <a:pt x="17368" y="2833"/>
                    <a:pt x="19030" y="6820"/>
                  </a:cubicBezTo>
                  <a:cubicBezTo>
                    <a:pt x="20691" y="10808"/>
                    <a:pt x="21024" y="16125"/>
                    <a:pt x="21356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3435350" y="1516705"/>
              <a:ext cx="3175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3703"/>
                    <a:pt x="11520" y="7406"/>
                    <a:pt x="14400" y="10800"/>
                  </a:cubicBezTo>
                  <a:cubicBezTo>
                    <a:pt x="17280" y="14194"/>
                    <a:pt x="17280" y="17280"/>
                    <a:pt x="18000" y="19029"/>
                  </a:cubicBezTo>
                  <a:cubicBezTo>
                    <a:pt x="18720" y="20777"/>
                    <a:pt x="20160" y="211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3439497" y="1322775"/>
              <a:ext cx="64381" cy="79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1384" fill="norm" stroke="1" extrusionOk="0">
                  <a:moveTo>
                    <a:pt x="10827" y="12858"/>
                  </a:moveTo>
                  <a:cubicBezTo>
                    <a:pt x="8802" y="10016"/>
                    <a:pt x="6777" y="7173"/>
                    <a:pt x="6777" y="6889"/>
                  </a:cubicBezTo>
                  <a:cubicBezTo>
                    <a:pt x="6777" y="6605"/>
                    <a:pt x="8802" y="8879"/>
                    <a:pt x="11502" y="10016"/>
                  </a:cubicBezTo>
                  <a:cubicBezTo>
                    <a:pt x="14202" y="11152"/>
                    <a:pt x="17577" y="11152"/>
                    <a:pt x="19264" y="9731"/>
                  </a:cubicBezTo>
                  <a:cubicBezTo>
                    <a:pt x="20952" y="8310"/>
                    <a:pt x="20952" y="5468"/>
                    <a:pt x="19264" y="3479"/>
                  </a:cubicBezTo>
                  <a:cubicBezTo>
                    <a:pt x="17577" y="1489"/>
                    <a:pt x="14202" y="352"/>
                    <a:pt x="10827" y="68"/>
                  </a:cubicBezTo>
                  <a:cubicBezTo>
                    <a:pt x="7452" y="-216"/>
                    <a:pt x="4077" y="352"/>
                    <a:pt x="2052" y="2342"/>
                  </a:cubicBezTo>
                  <a:cubicBezTo>
                    <a:pt x="27" y="4331"/>
                    <a:pt x="-648" y="7742"/>
                    <a:pt x="702" y="11152"/>
                  </a:cubicBezTo>
                  <a:cubicBezTo>
                    <a:pt x="2052" y="14563"/>
                    <a:pt x="5427" y="17973"/>
                    <a:pt x="8802" y="21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3638550" y="1643705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4231216" y="1184074"/>
              <a:ext cx="140262" cy="161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361" fill="norm" stroke="1" extrusionOk="0">
                  <a:moveTo>
                    <a:pt x="645" y="5371"/>
                  </a:moveTo>
                  <a:cubicBezTo>
                    <a:pt x="645" y="8738"/>
                    <a:pt x="645" y="12104"/>
                    <a:pt x="484" y="15049"/>
                  </a:cubicBezTo>
                  <a:cubicBezTo>
                    <a:pt x="322" y="17995"/>
                    <a:pt x="0" y="20519"/>
                    <a:pt x="0" y="20660"/>
                  </a:cubicBezTo>
                  <a:cubicBezTo>
                    <a:pt x="0" y="20800"/>
                    <a:pt x="322" y="18556"/>
                    <a:pt x="1290" y="15049"/>
                  </a:cubicBezTo>
                  <a:cubicBezTo>
                    <a:pt x="2257" y="11543"/>
                    <a:pt x="3869" y="6774"/>
                    <a:pt x="6770" y="3829"/>
                  </a:cubicBezTo>
                  <a:cubicBezTo>
                    <a:pt x="9672" y="883"/>
                    <a:pt x="13863" y="-239"/>
                    <a:pt x="16603" y="42"/>
                  </a:cubicBezTo>
                  <a:cubicBezTo>
                    <a:pt x="19343" y="322"/>
                    <a:pt x="20633" y="2005"/>
                    <a:pt x="21116" y="5792"/>
                  </a:cubicBezTo>
                  <a:cubicBezTo>
                    <a:pt x="21600" y="9579"/>
                    <a:pt x="21278" y="15470"/>
                    <a:pt x="20955" y="21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4453000" y="1335393"/>
              <a:ext cx="195200" cy="317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321" fill="norm" stroke="1" extrusionOk="0">
                  <a:moveTo>
                    <a:pt x="21419" y="3646"/>
                  </a:moveTo>
                  <a:cubicBezTo>
                    <a:pt x="20954" y="2367"/>
                    <a:pt x="20490" y="1088"/>
                    <a:pt x="19445" y="448"/>
                  </a:cubicBezTo>
                  <a:cubicBezTo>
                    <a:pt x="18400" y="-191"/>
                    <a:pt x="16774" y="-191"/>
                    <a:pt x="14335" y="733"/>
                  </a:cubicBezTo>
                  <a:cubicBezTo>
                    <a:pt x="11896" y="1656"/>
                    <a:pt x="8645" y="3504"/>
                    <a:pt x="6090" y="6275"/>
                  </a:cubicBezTo>
                  <a:cubicBezTo>
                    <a:pt x="3535" y="9046"/>
                    <a:pt x="1677" y="12741"/>
                    <a:pt x="748" y="15014"/>
                  </a:cubicBezTo>
                  <a:cubicBezTo>
                    <a:pt x="-181" y="17288"/>
                    <a:pt x="-181" y="18141"/>
                    <a:pt x="400" y="18922"/>
                  </a:cubicBezTo>
                  <a:cubicBezTo>
                    <a:pt x="980" y="19704"/>
                    <a:pt x="2142" y="20414"/>
                    <a:pt x="4464" y="20841"/>
                  </a:cubicBezTo>
                  <a:cubicBezTo>
                    <a:pt x="6787" y="21267"/>
                    <a:pt x="10271" y="21409"/>
                    <a:pt x="13290" y="21267"/>
                  </a:cubicBezTo>
                  <a:cubicBezTo>
                    <a:pt x="16309" y="21125"/>
                    <a:pt x="18864" y="20698"/>
                    <a:pt x="21419" y="20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4746806" y="1669105"/>
              <a:ext cx="15695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280"/>
                    <a:pt x="-1582" y="10560"/>
                    <a:pt x="1118" y="14160"/>
                  </a:cubicBezTo>
                  <a:cubicBezTo>
                    <a:pt x="3818" y="17760"/>
                    <a:pt x="11918" y="19680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4754927" y="1529405"/>
              <a:ext cx="13923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0702" fill="norm" stroke="1" extrusionOk="0">
                  <a:moveTo>
                    <a:pt x="11040" y="0"/>
                  </a:moveTo>
                  <a:cubicBezTo>
                    <a:pt x="4868" y="9818"/>
                    <a:pt x="-1303" y="19636"/>
                    <a:pt x="240" y="20618"/>
                  </a:cubicBezTo>
                  <a:cubicBezTo>
                    <a:pt x="1783" y="21600"/>
                    <a:pt x="11040" y="13745"/>
                    <a:pt x="20297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4991100" y="1637355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5369567" y="1360464"/>
              <a:ext cx="185814" cy="582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471" fill="norm" stroke="1" extrusionOk="0">
                  <a:moveTo>
                    <a:pt x="1727" y="6458"/>
                  </a:moveTo>
                  <a:cubicBezTo>
                    <a:pt x="1727" y="9733"/>
                    <a:pt x="1727" y="13008"/>
                    <a:pt x="1607" y="15387"/>
                  </a:cubicBezTo>
                  <a:cubicBezTo>
                    <a:pt x="1487" y="17765"/>
                    <a:pt x="1247" y="19247"/>
                    <a:pt x="1007" y="20182"/>
                  </a:cubicBezTo>
                  <a:cubicBezTo>
                    <a:pt x="767" y="21118"/>
                    <a:pt x="527" y="21508"/>
                    <a:pt x="407" y="21469"/>
                  </a:cubicBezTo>
                  <a:cubicBezTo>
                    <a:pt x="287" y="21430"/>
                    <a:pt x="287" y="20962"/>
                    <a:pt x="167" y="19091"/>
                  </a:cubicBezTo>
                  <a:cubicBezTo>
                    <a:pt x="47" y="17219"/>
                    <a:pt x="-193" y="13944"/>
                    <a:pt x="287" y="10903"/>
                  </a:cubicBezTo>
                  <a:cubicBezTo>
                    <a:pt x="767" y="7862"/>
                    <a:pt x="1967" y="5055"/>
                    <a:pt x="3647" y="3261"/>
                  </a:cubicBezTo>
                  <a:cubicBezTo>
                    <a:pt x="5327" y="1468"/>
                    <a:pt x="7487" y="688"/>
                    <a:pt x="9527" y="298"/>
                  </a:cubicBezTo>
                  <a:cubicBezTo>
                    <a:pt x="11567" y="-92"/>
                    <a:pt x="13487" y="-92"/>
                    <a:pt x="15287" y="259"/>
                  </a:cubicBezTo>
                  <a:cubicBezTo>
                    <a:pt x="17087" y="610"/>
                    <a:pt x="18767" y="1312"/>
                    <a:pt x="19847" y="2403"/>
                  </a:cubicBezTo>
                  <a:cubicBezTo>
                    <a:pt x="20927" y="3495"/>
                    <a:pt x="21407" y="4977"/>
                    <a:pt x="20807" y="6107"/>
                  </a:cubicBezTo>
                  <a:cubicBezTo>
                    <a:pt x="20207" y="7238"/>
                    <a:pt x="18527" y="8018"/>
                    <a:pt x="16367" y="8564"/>
                  </a:cubicBezTo>
                  <a:cubicBezTo>
                    <a:pt x="14207" y="9109"/>
                    <a:pt x="11567" y="9421"/>
                    <a:pt x="9647" y="9538"/>
                  </a:cubicBezTo>
                  <a:cubicBezTo>
                    <a:pt x="7727" y="9655"/>
                    <a:pt x="6527" y="9577"/>
                    <a:pt x="5447" y="9148"/>
                  </a:cubicBezTo>
                  <a:cubicBezTo>
                    <a:pt x="4367" y="8720"/>
                    <a:pt x="3407" y="7940"/>
                    <a:pt x="2447" y="7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5619750" y="1135705"/>
              <a:ext cx="63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5638799" y="1034105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5971116" y="1267704"/>
              <a:ext cx="150284" cy="369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21600" y="1919"/>
                  </a:moveTo>
                  <a:cubicBezTo>
                    <a:pt x="20687" y="1306"/>
                    <a:pt x="19775" y="692"/>
                    <a:pt x="17797" y="324"/>
                  </a:cubicBezTo>
                  <a:cubicBezTo>
                    <a:pt x="15820" y="-44"/>
                    <a:pt x="12777" y="-167"/>
                    <a:pt x="10039" y="324"/>
                  </a:cubicBezTo>
                  <a:cubicBezTo>
                    <a:pt x="7301" y="815"/>
                    <a:pt x="4868" y="1919"/>
                    <a:pt x="3042" y="4006"/>
                  </a:cubicBezTo>
                  <a:cubicBezTo>
                    <a:pt x="1217" y="6092"/>
                    <a:pt x="0" y="9160"/>
                    <a:pt x="0" y="11922"/>
                  </a:cubicBezTo>
                  <a:cubicBezTo>
                    <a:pt x="0" y="14683"/>
                    <a:pt x="1217" y="17138"/>
                    <a:pt x="2890" y="18672"/>
                  </a:cubicBezTo>
                  <a:cubicBezTo>
                    <a:pt x="4563" y="20206"/>
                    <a:pt x="6693" y="20819"/>
                    <a:pt x="8823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6223000" y="1357955"/>
              <a:ext cx="635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032"/>
                    <a:pt x="7200" y="12065"/>
                    <a:pt x="3600" y="15665"/>
                  </a:cubicBezTo>
                  <a:cubicBezTo>
                    <a:pt x="0" y="19265"/>
                    <a:pt x="0" y="204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6273800" y="1472255"/>
              <a:ext cx="1524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5429"/>
                    <a:pt x="11400" y="9257"/>
                    <a:pt x="15000" y="5657"/>
                  </a:cubicBezTo>
                  <a:cubicBezTo>
                    <a:pt x="18600" y="2057"/>
                    <a:pt x="201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6547748" y="1281755"/>
              <a:ext cx="194344" cy="557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561" fill="norm" stroke="1" extrusionOk="0">
                  <a:moveTo>
                    <a:pt x="4038" y="5891"/>
                  </a:moveTo>
                  <a:cubicBezTo>
                    <a:pt x="3808" y="8836"/>
                    <a:pt x="3579" y="11782"/>
                    <a:pt x="3119" y="14195"/>
                  </a:cubicBezTo>
                  <a:cubicBezTo>
                    <a:pt x="2659" y="16609"/>
                    <a:pt x="1970" y="18491"/>
                    <a:pt x="1396" y="19718"/>
                  </a:cubicBezTo>
                  <a:cubicBezTo>
                    <a:pt x="821" y="20945"/>
                    <a:pt x="362" y="21518"/>
                    <a:pt x="132" y="21559"/>
                  </a:cubicBezTo>
                  <a:cubicBezTo>
                    <a:pt x="-98" y="21600"/>
                    <a:pt x="-98" y="21109"/>
                    <a:pt x="706" y="19432"/>
                  </a:cubicBezTo>
                  <a:cubicBezTo>
                    <a:pt x="1511" y="17755"/>
                    <a:pt x="3119" y="14891"/>
                    <a:pt x="4957" y="11905"/>
                  </a:cubicBezTo>
                  <a:cubicBezTo>
                    <a:pt x="6796" y="8918"/>
                    <a:pt x="8864" y="5809"/>
                    <a:pt x="10587" y="3886"/>
                  </a:cubicBezTo>
                  <a:cubicBezTo>
                    <a:pt x="12311" y="1964"/>
                    <a:pt x="13689" y="1227"/>
                    <a:pt x="14838" y="736"/>
                  </a:cubicBezTo>
                  <a:cubicBezTo>
                    <a:pt x="15987" y="245"/>
                    <a:pt x="16906" y="0"/>
                    <a:pt x="17825" y="0"/>
                  </a:cubicBezTo>
                  <a:cubicBezTo>
                    <a:pt x="18745" y="0"/>
                    <a:pt x="19664" y="245"/>
                    <a:pt x="20353" y="1636"/>
                  </a:cubicBezTo>
                  <a:cubicBezTo>
                    <a:pt x="21042" y="3027"/>
                    <a:pt x="21502" y="5564"/>
                    <a:pt x="20583" y="7364"/>
                  </a:cubicBezTo>
                  <a:cubicBezTo>
                    <a:pt x="19664" y="9164"/>
                    <a:pt x="17366" y="10227"/>
                    <a:pt x="14953" y="10800"/>
                  </a:cubicBezTo>
                  <a:cubicBezTo>
                    <a:pt x="12540" y="11373"/>
                    <a:pt x="10013" y="11455"/>
                    <a:pt x="7715" y="10964"/>
                  </a:cubicBezTo>
                  <a:cubicBezTo>
                    <a:pt x="5417" y="10473"/>
                    <a:pt x="3349" y="9409"/>
                    <a:pt x="2545" y="8673"/>
                  </a:cubicBezTo>
                  <a:cubicBezTo>
                    <a:pt x="1740" y="7936"/>
                    <a:pt x="2200" y="7527"/>
                    <a:pt x="2659" y="7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6794500" y="1243655"/>
              <a:ext cx="131644" cy="279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310" fill="norm" stroke="1" extrusionOk="0">
                  <a:moveTo>
                    <a:pt x="14400" y="0"/>
                  </a:moveTo>
                  <a:cubicBezTo>
                    <a:pt x="16114" y="161"/>
                    <a:pt x="17829" y="322"/>
                    <a:pt x="19200" y="1773"/>
                  </a:cubicBezTo>
                  <a:cubicBezTo>
                    <a:pt x="20571" y="3224"/>
                    <a:pt x="21600" y="5964"/>
                    <a:pt x="21257" y="9269"/>
                  </a:cubicBezTo>
                  <a:cubicBezTo>
                    <a:pt x="20914" y="12573"/>
                    <a:pt x="19200" y="16442"/>
                    <a:pt x="17657" y="18699"/>
                  </a:cubicBezTo>
                  <a:cubicBezTo>
                    <a:pt x="16114" y="20955"/>
                    <a:pt x="14743" y="21600"/>
                    <a:pt x="11829" y="21197"/>
                  </a:cubicBezTo>
                  <a:cubicBezTo>
                    <a:pt x="8914" y="20794"/>
                    <a:pt x="4457" y="19343"/>
                    <a:pt x="0" y="17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6924902" y="942761"/>
              <a:ext cx="84440" cy="20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414" fill="norm" stroke="1" extrusionOk="0">
                  <a:moveTo>
                    <a:pt x="5475" y="7528"/>
                  </a:moveTo>
                  <a:cubicBezTo>
                    <a:pt x="5475" y="9953"/>
                    <a:pt x="5475" y="12377"/>
                    <a:pt x="4685" y="14361"/>
                  </a:cubicBezTo>
                  <a:cubicBezTo>
                    <a:pt x="3895" y="16345"/>
                    <a:pt x="2314" y="17887"/>
                    <a:pt x="1260" y="18108"/>
                  </a:cubicBezTo>
                  <a:cubicBezTo>
                    <a:pt x="207" y="18328"/>
                    <a:pt x="-320" y="17226"/>
                    <a:pt x="207" y="14802"/>
                  </a:cubicBezTo>
                  <a:cubicBezTo>
                    <a:pt x="734" y="12377"/>
                    <a:pt x="2314" y="8630"/>
                    <a:pt x="3631" y="6206"/>
                  </a:cubicBezTo>
                  <a:cubicBezTo>
                    <a:pt x="4948" y="3781"/>
                    <a:pt x="6002" y="2679"/>
                    <a:pt x="7846" y="1687"/>
                  </a:cubicBezTo>
                  <a:cubicBezTo>
                    <a:pt x="9690" y="696"/>
                    <a:pt x="12324" y="-186"/>
                    <a:pt x="14695" y="34"/>
                  </a:cubicBezTo>
                  <a:cubicBezTo>
                    <a:pt x="17065" y="255"/>
                    <a:pt x="19173" y="1577"/>
                    <a:pt x="20226" y="4883"/>
                  </a:cubicBezTo>
                  <a:cubicBezTo>
                    <a:pt x="21280" y="8190"/>
                    <a:pt x="21280" y="13479"/>
                    <a:pt x="20226" y="16565"/>
                  </a:cubicBezTo>
                  <a:cubicBezTo>
                    <a:pt x="19173" y="19651"/>
                    <a:pt x="17065" y="20532"/>
                    <a:pt x="14958" y="21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7086600" y="1002355"/>
              <a:ext cx="1270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7289800" y="913455"/>
              <a:ext cx="1905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7315200" y="799155"/>
              <a:ext cx="48684" cy="42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0771" fill="norm" stroke="1" extrusionOk="0">
                  <a:moveTo>
                    <a:pt x="10800" y="0"/>
                  </a:moveTo>
                  <a:cubicBezTo>
                    <a:pt x="7200" y="3086"/>
                    <a:pt x="3600" y="6171"/>
                    <a:pt x="1800" y="10286"/>
                  </a:cubicBezTo>
                  <a:cubicBezTo>
                    <a:pt x="0" y="14400"/>
                    <a:pt x="0" y="19543"/>
                    <a:pt x="3600" y="20571"/>
                  </a:cubicBezTo>
                  <a:cubicBezTo>
                    <a:pt x="7200" y="21600"/>
                    <a:pt x="14400" y="18514"/>
                    <a:pt x="18000" y="14400"/>
                  </a:cubicBezTo>
                  <a:cubicBezTo>
                    <a:pt x="21600" y="10286"/>
                    <a:pt x="21600" y="5143"/>
                    <a:pt x="18000" y="2571"/>
                  </a:cubicBezTo>
                  <a:cubicBezTo>
                    <a:pt x="14400" y="0"/>
                    <a:pt x="7200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38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263900" y="1961205"/>
              <a:ext cx="273050" cy="69851"/>
            </a:xfrm>
            <a:prstGeom prst="rect">
              <a:avLst/>
            </a:prstGeom>
            <a:effectLst/>
          </p:spPr>
        </p:pic>
        <p:pic>
          <p:nvPicPr>
            <p:cNvPr id="2040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3206750" y="2075505"/>
              <a:ext cx="317500" cy="76201"/>
            </a:xfrm>
            <a:prstGeom prst="rect">
              <a:avLst/>
            </a:prstGeom>
            <a:effectLst/>
          </p:spPr>
        </p:pic>
        <p:pic>
          <p:nvPicPr>
            <p:cNvPr id="2042" name="Line Line" descr="Line 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4305300" y="2037405"/>
              <a:ext cx="88900" cy="44451"/>
            </a:xfrm>
            <a:prstGeom prst="rect">
              <a:avLst/>
            </a:prstGeom>
            <a:effectLst/>
          </p:spPr>
        </p:pic>
        <p:pic>
          <p:nvPicPr>
            <p:cNvPr id="2044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4184650" y="2005655"/>
              <a:ext cx="393700" cy="38101"/>
            </a:xfrm>
            <a:prstGeom prst="rect">
              <a:avLst/>
            </a:prstGeom>
            <a:effectLst/>
          </p:spPr>
        </p:pic>
        <p:pic>
          <p:nvPicPr>
            <p:cNvPr id="2046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4114800" y="2145355"/>
              <a:ext cx="406400" cy="69851"/>
            </a:xfrm>
            <a:prstGeom prst="rect">
              <a:avLst/>
            </a:prstGeom>
            <a:effectLst/>
          </p:spPr>
        </p:pic>
        <p:pic>
          <p:nvPicPr>
            <p:cNvPr id="2048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5187950" y="2070099"/>
              <a:ext cx="412750" cy="81607"/>
            </a:xfrm>
            <a:prstGeom prst="rect">
              <a:avLst/>
            </a:prstGeom>
            <a:effectLst/>
          </p:spPr>
        </p:pic>
        <p:pic>
          <p:nvPicPr>
            <p:cNvPr id="2050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238750" y="2164405"/>
              <a:ext cx="330200" cy="82551"/>
            </a:xfrm>
            <a:prstGeom prst="rect">
              <a:avLst/>
            </a:prstGeom>
            <a:effectLst/>
          </p:spPr>
        </p:pic>
        <p:pic>
          <p:nvPicPr>
            <p:cNvPr id="2052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6083300" y="2066261"/>
              <a:ext cx="558800" cy="66395"/>
            </a:xfrm>
            <a:prstGeom prst="rect">
              <a:avLst/>
            </a:prstGeom>
            <a:effectLst/>
          </p:spPr>
        </p:pic>
        <p:pic>
          <p:nvPicPr>
            <p:cNvPr id="2054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6210300" y="2171226"/>
              <a:ext cx="527050" cy="50330"/>
            </a:xfrm>
            <a:prstGeom prst="rect">
              <a:avLst/>
            </a:prstGeom>
            <a:effectLst/>
          </p:spPr>
        </p:pic>
        <p:sp>
          <p:nvSpPr>
            <p:cNvPr id="2056" name="Line"/>
            <p:cNvSpPr/>
            <p:nvPr/>
          </p:nvSpPr>
          <p:spPr>
            <a:xfrm>
              <a:off x="3232150" y="1980681"/>
              <a:ext cx="406400" cy="94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0" y="15744"/>
                  </a:moveTo>
                  <a:cubicBezTo>
                    <a:pt x="3938" y="10944"/>
                    <a:pt x="7875" y="6144"/>
                    <a:pt x="10406" y="3504"/>
                  </a:cubicBezTo>
                  <a:cubicBezTo>
                    <a:pt x="12937" y="864"/>
                    <a:pt x="14063" y="384"/>
                    <a:pt x="14906" y="144"/>
                  </a:cubicBezTo>
                  <a:cubicBezTo>
                    <a:pt x="15750" y="-96"/>
                    <a:pt x="16312" y="-96"/>
                    <a:pt x="16312" y="624"/>
                  </a:cubicBezTo>
                  <a:cubicBezTo>
                    <a:pt x="16312" y="1344"/>
                    <a:pt x="15750" y="2784"/>
                    <a:pt x="14006" y="5664"/>
                  </a:cubicBezTo>
                  <a:cubicBezTo>
                    <a:pt x="12262" y="8544"/>
                    <a:pt x="9337" y="12864"/>
                    <a:pt x="7538" y="15024"/>
                  </a:cubicBezTo>
                  <a:cubicBezTo>
                    <a:pt x="5738" y="17184"/>
                    <a:pt x="5062" y="17184"/>
                    <a:pt x="4950" y="16224"/>
                  </a:cubicBezTo>
                  <a:cubicBezTo>
                    <a:pt x="4837" y="15264"/>
                    <a:pt x="5288" y="13344"/>
                    <a:pt x="6863" y="11184"/>
                  </a:cubicBezTo>
                  <a:cubicBezTo>
                    <a:pt x="8438" y="9024"/>
                    <a:pt x="11138" y="6624"/>
                    <a:pt x="12825" y="5664"/>
                  </a:cubicBezTo>
                  <a:cubicBezTo>
                    <a:pt x="14512" y="4704"/>
                    <a:pt x="15188" y="5184"/>
                    <a:pt x="15131" y="6384"/>
                  </a:cubicBezTo>
                  <a:cubicBezTo>
                    <a:pt x="15075" y="7584"/>
                    <a:pt x="14287" y="9504"/>
                    <a:pt x="12488" y="11424"/>
                  </a:cubicBezTo>
                  <a:cubicBezTo>
                    <a:pt x="10687" y="13344"/>
                    <a:pt x="7875" y="15264"/>
                    <a:pt x="6075" y="16464"/>
                  </a:cubicBezTo>
                  <a:cubicBezTo>
                    <a:pt x="4275" y="17664"/>
                    <a:pt x="3487" y="18144"/>
                    <a:pt x="2812" y="18864"/>
                  </a:cubicBezTo>
                  <a:cubicBezTo>
                    <a:pt x="2138" y="19584"/>
                    <a:pt x="1575" y="20544"/>
                    <a:pt x="1744" y="21024"/>
                  </a:cubicBezTo>
                  <a:cubicBezTo>
                    <a:pt x="1912" y="21504"/>
                    <a:pt x="2812" y="21504"/>
                    <a:pt x="5456" y="20784"/>
                  </a:cubicBezTo>
                  <a:cubicBezTo>
                    <a:pt x="8100" y="20064"/>
                    <a:pt x="12488" y="18624"/>
                    <a:pt x="15469" y="18384"/>
                  </a:cubicBezTo>
                  <a:cubicBezTo>
                    <a:pt x="18450" y="18144"/>
                    <a:pt x="20025" y="19104"/>
                    <a:pt x="21600" y="200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1625600" y="3447105"/>
              <a:ext cx="146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1625600" y="3561405"/>
              <a:ext cx="133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2358262" y="3167198"/>
              <a:ext cx="430520" cy="415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29" fill="norm" stroke="1" extrusionOk="0">
                  <a:moveTo>
                    <a:pt x="19162" y="1990"/>
                  </a:moveTo>
                  <a:cubicBezTo>
                    <a:pt x="19583" y="1662"/>
                    <a:pt x="20005" y="1335"/>
                    <a:pt x="20479" y="953"/>
                  </a:cubicBezTo>
                  <a:cubicBezTo>
                    <a:pt x="20953" y="572"/>
                    <a:pt x="21480" y="135"/>
                    <a:pt x="21427" y="26"/>
                  </a:cubicBezTo>
                  <a:cubicBezTo>
                    <a:pt x="21375" y="-83"/>
                    <a:pt x="20742" y="135"/>
                    <a:pt x="18951" y="953"/>
                  </a:cubicBezTo>
                  <a:cubicBezTo>
                    <a:pt x="17160" y="1772"/>
                    <a:pt x="14210" y="3190"/>
                    <a:pt x="11944" y="4281"/>
                  </a:cubicBezTo>
                  <a:cubicBezTo>
                    <a:pt x="9679" y="5372"/>
                    <a:pt x="8099" y="6135"/>
                    <a:pt x="7150" y="6735"/>
                  </a:cubicBezTo>
                  <a:cubicBezTo>
                    <a:pt x="6202" y="7335"/>
                    <a:pt x="5886" y="7772"/>
                    <a:pt x="5991" y="8099"/>
                  </a:cubicBezTo>
                  <a:cubicBezTo>
                    <a:pt x="6097" y="8426"/>
                    <a:pt x="6623" y="8644"/>
                    <a:pt x="7940" y="8753"/>
                  </a:cubicBezTo>
                  <a:cubicBezTo>
                    <a:pt x="9258" y="8862"/>
                    <a:pt x="11365" y="8862"/>
                    <a:pt x="12735" y="8917"/>
                  </a:cubicBezTo>
                  <a:cubicBezTo>
                    <a:pt x="14104" y="8972"/>
                    <a:pt x="14737" y="9081"/>
                    <a:pt x="15211" y="9353"/>
                  </a:cubicBezTo>
                  <a:cubicBezTo>
                    <a:pt x="15685" y="9626"/>
                    <a:pt x="16001" y="10062"/>
                    <a:pt x="15948" y="10444"/>
                  </a:cubicBezTo>
                  <a:cubicBezTo>
                    <a:pt x="15896" y="10826"/>
                    <a:pt x="15474" y="11153"/>
                    <a:pt x="13841" y="12081"/>
                  </a:cubicBezTo>
                  <a:cubicBezTo>
                    <a:pt x="12208" y="13008"/>
                    <a:pt x="9363" y="14535"/>
                    <a:pt x="6940" y="15899"/>
                  </a:cubicBezTo>
                  <a:cubicBezTo>
                    <a:pt x="4516" y="17262"/>
                    <a:pt x="2514" y="18462"/>
                    <a:pt x="1355" y="19335"/>
                  </a:cubicBezTo>
                  <a:cubicBezTo>
                    <a:pt x="196" y="20208"/>
                    <a:pt x="-120" y="20753"/>
                    <a:pt x="38" y="21081"/>
                  </a:cubicBezTo>
                  <a:cubicBezTo>
                    <a:pt x="196" y="21408"/>
                    <a:pt x="828" y="21517"/>
                    <a:pt x="2936" y="21353"/>
                  </a:cubicBezTo>
                  <a:cubicBezTo>
                    <a:pt x="5043" y="21190"/>
                    <a:pt x="8625" y="20753"/>
                    <a:pt x="10996" y="20535"/>
                  </a:cubicBezTo>
                  <a:cubicBezTo>
                    <a:pt x="13367" y="20317"/>
                    <a:pt x="14526" y="20317"/>
                    <a:pt x="15421" y="20372"/>
                  </a:cubicBezTo>
                  <a:cubicBezTo>
                    <a:pt x="16317" y="20426"/>
                    <a:pt x="16949" y="20535"/>
                    <a:pt x="17581" y="20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2406650" y="3790005"/>
              <a:ext cx="127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2410482" y="3685525"/>
              <a:ext cx="49519" cy="60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2" h="21124" fill="norm" stroke="1" extrusionOk="0">
                  <a:moveTo>
                    <a:pt x="13987" y="5483"/>
                  </a:moveTo>
                  <a:cubicBezTo>
                    <a:pt x="9667" y="5483"/>
                    <a:pt x="5347" y="5483"/>
                    <a:pt x="2755" y="7345"/>
                  </a:cubicBezTo>
                  <a:cubicBezTo>
                    <a:pt x="163" y="9207"/>
                    <a:pt x="-701" y="12931"/>
                    <a:pt x="595" y="15910"/>
                  </a:cubicBezTo>
                  <a:cubicBezTo>
                    <a:pt x="1891" y="18890"/>
                    <a:pt x="5347" y="21124"/>
                    <a:pt x="8803" y="21124"/>
                  </a:cubicBezTo>
                  <a:cubicBezTo>
                    <a:pt x="12259" y="21124"/>
                    <a:pt x="15715" y="18890"/>
                    <a:pt x="17875" y="15910"/>
                  </a:cubicBezTo>
                  <a:cubicBezTo>
                    <a:pt x="20035" y="12931"/>
                    <a:pt x="20899" y="9207"/>
                    <a:pt x="19603" y="6227"/>
                  </a:cubicBezTo>
                  <a:cubicBezTo>
                    <a:pt x="18307" y="3248"/>
                    <a:pt x="14851" y="1014"/>
                    <a:pt x="10963" y="269"/>
                  </a:cubicBezTo>
                  <a:cubicBezTo>
                    <a:pt x="7075" y="-476"/>
                    <a:pt x="2755" y="269"/>
                    <a:pt x="2755" y="3248"/>
                  </a:cubicBezTo>
                  <a:cubicBezTo>
                    <a:pt x="2755" y="6227"/>
                    <a:pt x="7075" y="11441"/>
                    <a:pt x="11395" y="16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2495549" y="3802705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2508250" y="3859855"/>
              <a:ext cx="825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2679700" y="3770955"/>
              <a:ext cx="127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2527299" y="2897743"/>
              <a:ext cx="133351" cy="148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13246"/>
                  </a:moveTo>
                  <a:cubicBezTo>
                    <a:pt x="1029" y="14463"/>
                    <a:pt x="2057" y="15680"/>
                    <a:pt x="2571" y="17353"/>
                  </a:cubicBezTo>
                  <a:cubicBezTo>
                    <a:pt x="3086" y="19026"/>
                    <a:pt x="3086" y="21156"/>
                    <a:pt x="2914" y="21308"/>
                  </a:cubicBezTo>
                  <a:cubicBezTo>
                    <a:pt x="2743" y="21460"/>
                    <a:pt x="2400" y="19635"/>
                    <a:pt x="2571" y="16288"/>
                  </a:cubicBezTo>
                  <a:cubicBezTo>
                    <a:pt x="2743" y="12942"/>
                    <a:pt x="3429" y="8074"/>
                    <a:pt x="5657" y="4880"/>
                  </a:cubicBezTo>
                  <a:cubicBezTo>
                    <a:pt x="7886" y="1685"/>
                    <a:pt x="11657" y="164"/>
                    <a:pt x="14229" y="12"/>
                  </a:cubicBezTo>
                  <a:cubicBezTo>
                    <a:pt x="16800" y="-140"/>
                    <a:pt x="18171" y="1077"/>
                    <a:pt x="19200" y="4728"/>
                  </a:cubicBezTo>
                  <a:cubicBezTo>
                    <a:pt x="20229" y="8378"/>
                    <a:pt x="20914" y="14463"/>
                    <a:pt x="21600" y="20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3162300" y="3275655"/>
              <a:ext cx="19050" cy="19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6434"/>
                    <a:pt x="9600" y="12868"/>
                    <a:pt x="13200" y="16660"/>
                  </a:cubicBezTo>
                  <a:cubicBezTo>
                    <a:pt x="16800" y="20451"/>
                    <a:pt x="19200" y="21600"/>
                    <a:pt x="20400" y="21600"/>
                  </a:cubicBezTo>
                  <a:cubicBezTo>
                    <a:pt x="21600" y="21600"/>
                    <a:pt x="21600" y="20451"/>
                    <a:pt x="21600" y="19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3136900" y="3080178"/>
              <a:ext cx="51932" cy="4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016" fill="norm" stroke="1" extrusionOk="0">
                  <a:moveTo>
                    <a:pt x="0" y="18316"/>
                  </a:moveTo>
                  <a:cubicBezTo>
                    <a:pt x="4320" y="18316"/>
                    <a:pt x="8640" y="18316"/>
                    <a:pt x="12960" y="15166"/>
                  </a:cubicBezTo>
                  <a:cubicBezTo>
                    <a:pt x="17280" y="12016"/>
                    <a:pt x="21600" y="5716"/>
                    <a:pt x="21168" y="2566"/>
                  </a:cubicBezTo>
                  <a:cubicBezTo>
                    <a:pt x="20736" y="-584"/>
                    <a:pt x="15552" y="-584"/>
                    <a:pt x="11664" y="1216"/>
                  </a:cubicBezTo>
                  <a:cubicBezTo>
                    <a:pt x="7776" y="3016"/>
                    <a:pt x="5184" y="6616"/>
                    <a:pt x="5616" y="10216"/>
                  </a:cubicBezTo>
                  <a:cubicBezTo>
                    <a:pt x="6048" y="13816"/>
                    <a:pt x="9504" y="17416"/>
                    <a:pt x="12960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3314700" y="3396305"/>
              <a:ext cx="317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3606800" y="3034403"/>
              <a:ext cx="88900" cy="14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5" fill="norm" stroke="1" extrusionOk="0">
                  <a:moveTo>
                    <a:pt x="0" y="4557"/>
                  </a:moveTo>
                  <a:cubicBezTo>
                    <a:pt x="514" y="8512"/>
                    <a:pt x="1029" y="12467"/>
                    <a:pt x="1286" y="15205"/>
                  </a:cubicBezTo>
                  <a:cubicBezTo>
                    <a:pt x="1543" y="17943"/>
                    <a:pt x="1543" y="19464"/>
                    <a:pt x="1286" y="19464"/>
                  </a:cubicBezTo>
                  <a:cubicBezTo>
                    <a:pt x="1029" y="19464"/>
                    <a:pt x="514" y="17943"/>
                    <a:pt x="514" y="15205"/>
                  </a:cubicBezTo>
                  <a:cubicBezTo>
                    <a:pt x="514" y="12467"/>
                    <a:pt x="1029" y="8512"/>
                    <a:pt x="2057" y="5774"/>
                  </a:cubicBezTo>
                  <a:cubicBezTo>
                    <a:pt x="3086" y="3036"/>
                    <a:pt x="4629" y="1515"/>
                    <a:pt x="6943" y="602"/>
                  </a:cubicBezTo>
                  <a:cubicBezTo>
                    <a:pt x="9257" y="-311"/>
                    <a:pt x="12343" y="-615"/>
                    <a:pt x="14914" y="2884"/>
                  </a:cubicBezTo>
                  <a:cubicBezTo>
                    <a:pt x="17486" y="6382"/>
                    <a:pt x="19543" y="13684"/>
                    <a:pt x="21600" y="20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3699264" y="3156752"/>
              <a:ext cx="231386" cy="295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368" fill="norm" stroke="1" extrusionOk="0">
                  <a:moveTo>
                    <a:pt x="21466" y="4010"/>
                  </a:moveTo>
                  <a:cubicBezTo>
                    <a:pt x="21270" y="3244"/>
                    <a:pt x="21073" y="2478"/>
                    <a:pt x="20091" y="1712"/>
                  </a:cubicBezTo>
                  <a:cubicBezTo>
                    <a:pt x="19110" y="946"/>
                    <a:pt x="17342" y="180"/>
                    <a:pt x="15477" y="27"/>
                  </a:cubicBezTo>
                  <a:cubicBezTo>
                    <a:pt x="13611" y="-126"/>
                    <a:pt x="11648" y="334"/>
                    <a:pt x="9095" y="2555"/>
                  </a:cubicBezTo>
                  <a:cubicBezTo>
                    <a:pt x="6542" y="4776"/>
                    <a:pt x="3401" y="8759"/>
                    <a:pt x="1731" y="11900"/>
                  </a:cubicBezTo>
                  <a:cubicBezTo>
                    <a:pt x="62" y="15040"/>
                    <a:pt x="-134" y="17338"/>
                    <a:pt x="62" y="18793"/>
                  </a:cubicBezTo>
                  <a:cubicBezTo>
                    <a:pt x="259" y="20248"/>
                    <a:pt x="848" y="20861"/>
                    <a:pt x="2321" y="21168"/>
                  </a:cubicBezTo>
                  <a:cubicBezTo>
                    <a:pt x="3793" y="21474"/>
                    <a:pt x="6150" y="21474"/>
                    <a:pt x="9291" y="20861"/>
                  </a:cubicBezTo>
                  <a:cubicBezTo>
                    <a:pt x="12433" y="20248"/>
                    <a:pt x="16361" y="19023"/>
                    <a:pt x="20288" y="17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3975100" y="3415355"/>
              <a:ext cx="127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3975100" y="3307405"/>
              <a:ext cx="254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4159250" y="3313755"/>
              <a:ext cx="317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4498705" y="3118354"/>
              <a:ext cx="176966" cy="517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540" fill="norm" stroke="1" extrusionOk="0">
                  <a:moveTo>
                    <a:pt x="7190" y="6288"/>
                  </a:moveTo>
                  <a:cubicBezTo>
                    <a:pt x="6687" y="9197"/>
                    <a:pt x="6185" y="12107"/>
                    <a:pt x="5432" y="14443"/>
                  </a:cubicBezTo>
                  <a:cubicBezTo>
                    <a:pt x="4678" y="16779"/>
                    <a:pt x="3673" y="18542"/>
                    <a:pt x="2794" y="19733"/>
                  </a:cubicBezTo>
                  <a:cubicBezTo>
                    <a:pt x="1915" y="20923"/>
                    <a:pt x="1162" y="21540"/>
                    <a:pt x="659" y="21540"/>
                  </a:cubicBezTo>
                  <a:cubicBezTo>
                    <a:pt x="157" y="21540"/>
                    <a:pt x="-94" y="20923"/>
                    <a:pt x="32" y="18983"/>
                  </a:cubicBezTo>
                  <a:cubicBezTo>
                    <a:pt x="157" y="17044"/>
                    <a:pt x="659" y="13782"/>
                    <a:pt x="1413" y="10960"/>
                  </a:cubicBezTo>
                  <a:cubicBezTo>
                    <a:pt x="2166" y="8139"/>
                    <a:pt x="3171" y="5759"/>
                    <a:pt x="4050" y="4128"/>
                  </a:cubicBezTo>
                  <a:cubicBezTo>
                    <a:pt x="4929" y="2497"/>
                    <a:pt x="5683" y="1615"/>
                    <a:pt x="6562" y="1042"/>
                  </a:cubicBezTo>
                  <a:cubicBezTo>
                    <a:pt x="7441" y="469"/>
                    <a:pt x="8446" y="204"/>
                    <a:pt x="9827" y="72"/>
                  </a:cubicBezTo>
                  <a:cubicBezTo>
                    <a:pt x="11208" y="-60"/>
                    <a:pt x="12966" y="-60"/>
                    <a:pt x="15101" y="513"/>
                  </a:cubicBezTo>
                  <a:cubicBezTo>
                    <a:pt x="17236" y="1086"/>
                    <a:pt x="19748" y="2232"/>
                    <a:pt x="20627" y="3599"/>
                  </a:cubicBezTo>
                  <a:cubicBezTo>
                    <a:pt x="21506" y="4965"/>
                    <a:pt x="20753" y="6552"/>
                    <a:pt x="19120" y="7522"/>
                  </a:cubicBezTo>
                  <a:cubicBezTo>
                    <a:pt x="17487" y="8492"/>
                    <a:pt x="14976" y="8844"/>
                    <a:pt x="13092" y="8977"/>
                  </a:cubicBezTo>
                  <a:cubicBezTo>
                    <a:pt x="11208" y="9109"/>
                    <a:pt x="9953" y="9021"/>
                    <a:pt x="8948" y="8800"/>
                  </a:cubicBezTo>
                  <a:cubicBezTo>
                    <a:pt x="7943" y="8580"/>
                    <a:pt x="7190" y="8227"/>
                    <a:pt x="6436" y="7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4819649" y="2901005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4825999" y="2799405"/>
              <a:ext cx="55439" cy="3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0468" fill="norm" stroke="1" extrusionOk="0">
                  <a:moveTo>
                    <a:pt x="4800" y="0"/>
                  </a:moveTo>
                  <a:cubicBezTo>
                    <a:pt x="5600" y="5684"/>
                    <a:pt x="6400" y="11368"/>
                    <a:pt x="9200" y="15347"/>
                  </a:cubicBezTo>
                  <a:cubicBezTo>
                    <a:pt x="12000" y="19326"/>
                    <a:pt x="16800" y="21600"/>
                    <a:pt x="19200" y="19895"/>
                  </a:cubicBezTo>
                  <a:cubicBezTo>
                    <a:pt x="21600" y="18189"/>
                    <a:pt x="21600" y="12505"/>
                    <a:pt x="18800" y="9095"/>
                  </a:cubicBezTo>
                  <a:cubicBezTo>
                    <a:pt x="16000" y="5684"/>
                    <a:pt x="10400" y="4547"/>
                    <a:pt x="6800" y="6821"/>
                  </a:cubicBezTo>
                  <a:cubicBezTo>
                    <a:pt x="3200" y="9095"/>
                    <a:pt x="1600" y="14779"/>
                    <a:pt x="0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5038487" y="3091021"/>
              <a:ext cx="136763" cy="30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40" fill="norm" stroke="1" extrusionOk="0">
                  <a:moveTo>
                    <a:pt x="21471" y="1384"/>
                  </a:moveTo>
                  <a:cubicBezTo>
                    <a:pt x="20142" y="784"/>
                    <a:pt x="18813" y="184"/>
                    <a:pt x="17317" y="34"/>
                  </a:cubicBezTo>
                  <a:cubicBezTo>
                    <a:pt x="15822" y="-116"/>
                    <a:pt x="14160" y="184"/>
                    <a:pt x="11502" y="1759"/>
                  </a:cubicBezTo>
                  <a:cubicBezTo>
                    <a:pt x="8843" y="3334"/>
                    <a:pt x="5188" y="6184"/>
                    <a:pt x="3028" y="9259"/>
                  </a:cubicBezTo>
                  <a:cubicBezTo>
                    <a:pt x="868" y="12334"/>
                    <a:pt x="203" y="15634"/>
                    <a:pt x="37" y="17659"/>
                  </a:cubicBezTo>
                  <a:cubicBezTo>
                    <a:pt x="-129" y="19684"/>
                    <a:pt x="203" y="20434"/>
                    <a:pt x="2197" y="20884"/>
                  </a:cubicBezTo>
                  <a:cubicBezTo>
                    <a:pt x="4191" y="21334"/>
                    <a:pt x="7846" y="21484"/>
                    <a:pt x="10837" y="21184"/>
                  </a:cubicBezTo>
                  <a:cubicBezTo>
                    <a:pt x="13828" y="20884"/>
                    <a:pt x="16154" y="20134"/>
                    <a:pt x="18480" y="19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5273393" y="3174055"/>
              <a:ext cx="9808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6109"/>
                    <a:pt x="2735" y="12218"/>
                    <a:pt x="575" y="15818"/>
                  </a:cubicBezTo>
                  <a:cubicBezTo>
                    <a:pt x="-1585" y="19418"/>
                    <a:pt x="2735" y="20509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5346699" y="3250255"/>
              <a:ext cx="1524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5537563" y="3118703"/>
              <a:ext cx="179869" cy="46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71" fill="norm" stroke="1" extrusionOk="0">
                  <a:moveTo>
                    <a:pt x="4478" y="5463"/>
                  </a:moveTo>
                  <a:cubicBezTo>
                    <a:pt x="3222" y="7020"/>
                    <a:pt x="1966" y="8576"/>
                    <a:pt x="1213" y="11009"/>
                  </a:cubicBezTo>
                  <a:cubicBezTo>
                    <a:pt x="459" y="13441"/>
                    <a:pt x="208" y="16749"/>
                    <a:pt x="83" y="18744"/>
                  </a:cubicBezTo>
                  <a:cubicBezTo>
                    <a:pt x="-43" y="20739"/>
                    <a:pt x="-43" y="21420"/>
                    <a:pt x="208" y="21468"/>
                  </a:cubicBezTo>
                  <a:cubicBezTo>
                    <a:pt x="459" y="21517"/>
                    <a:pt x="962" y="20933"/>
                    <a:pt x="1338" y="19231"/>
                  </a:cubicBezTo>
                  <a:cubicBezTo>
                    <a:pt x="1715" y="17528"/>
                    <a:pt x="1966" y="14706"/>
                    <a:pt x="2594" y="11982"/>
                  </a:cubicBezTo>
                  <a:cubicBezTo>
                    <a:pt x="3222" y="9258"/>
                    <a:pt x="4227" y="6631"/>
                    <a:pt x="5357" y="4831"/>
                  </a:cubicBezTo>
                  <a:cubicBezTo>
                    <a:pt x="6487" y="3031"/>
                    <a:pt x="7743" y="2058"/>
                    <a:pt x="8999" y="1376"/>
                  </a:cubicBezTo>
                  <a:cubicBezTo>
                    <a:pt x="10255" y="695"/>
                    <a:pt x="11510" y="306"/>
                    <a:pt x="13017" y="112"/>
                  </a:cubicBezTo>
                  <a:cubicBezTo>
                    <a:pt x="14524" y="-83"/>
                    <a:pt x="16283" y="-83"/>
                    <a:pt x="17915" y="598"/>
                  </a:cubicBezTo>
                  <a:cubicBezTo>
                    <a:pt x="19548" y="1279"/>
                    <a:pt x="21055" y="2641"/>
                    <a:pt x="21306" y="4003"/>
                  </a:cubicBezTo>
                  <a:cubicBezTo>
                    <a:pt x="21557" y="5366"/>
                    <a:pt x="20552" y="6728"/>
                    <a:pt x="17915" y="7749"/>
                  </a:cubicBezTo>
                  <a:cubicBezTo>
                    <a:pt x="15278" y="8771"/>
                    <a:pt x="11008" y="9452"/>
                    <a:pt x="8245" y="9695"/>
                  </a:cubicBezTo>
                  <a:cubicBezTo>
                    <a:pt x="5483" y="9939"/>
                    <a:pt x="4227" y="9744"/>
                    <a:pt x="2971" y="9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5797549" y="3057311"/>
              <a:ext cx="65028" cy="26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7" h="21454" fill="norm" stroke="1" extrusionOk="0">
                  <a:moveTo>
                    <a:pt x="4050" y="200"/>
                  </a:moveTo>
                  <a:cubicBezTo>
                    <a:pt x="8100" y="27"/>
                    <a:pt x="12150" y="-146"/>
                    <a:pt x="14850" y="200"/>
                  </a:cubicBezTo>
                  <a:cubicBezTo>
                    <a:pt x="17550" y="545"/>
                    <a:pt x="18900" y="1409"/>
                    <a:pt x="19912" y="3656"/>
                  </a:cubicBezTo>
                  <a:cubicBezTo>
                    <a:pt x="20925" y="5902"/>
                    <a:pt x="21600" y="9531"/>
                    <a:pt x="18225" y="12728"/>
                  </a:cubicBezTo>
                  <a:cubicBezTo>
                    <a:pt x="14850" y="15924"/>
                    <a:pt x="7425" y="18689"/>
                    <a:pt x="0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5904275" y="2839346"/>
              <a:ext cx="111292" cy="125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287" fill="norm" stroke="1" extrusionOk="0">
                  <a:moveTo>
                    <a:pt x="2681" y="5087"/>
                  </a:moveTo>
                  <a:cubicBezTo>
                    <a:pt x="2273" y="6887"/>
                    <a:pt x="1866" y="8687"/>
                    <a:pt x="1254" y="10847"/>
                  </a:cubicBezTo>
                  <a:cubicBezTo>
                    <a:pt x="643" y="13007"/>
                    <a:pt x="-172" y="15527"/>
                    <a:pt x="32" y="16067"/>
                  </a:cubicBezTo>
                  <a:cubicBezTo>
                    <a:pt x="236" y="16607"/>
                    <a:pt x="1458" y="15167"/>
                    <a:pt x="3292" y="12827"/>
                  </a:cubicBezTo>
                  <a:cubicBezTo>
                    <a:pt x="5126" y="10487"/>
                    <a:pt x="7571" y="7247"/>
                    <a:pt x="9405" y="4907"/>
                  </a:cubicBezTo>
                  <a:cubicBezTo>
                    <a:pt x="11239" y="2567"/>
                    <a:pt x="12462" y="1127"/>
                    <a:pt x="14092" y="407"/>
                  </a:cubicBezTo>
                  <a:cubicBezTo>
                    <a:pt x="15722" y="-313"/>
                    <a:pt x="17760" y="-313"/>
                    <a:pt x="19186" y="2387"/>
                  </a:cubicBezTo>
                  <a:cubicBezTo>
                    <a:pt x="20613" y="5087"/>
                    <a:pt x="21428" y="10487"/>
                    <a:pt x="21428" y="14087"/>
                  </a:cubicBezTo>
                  <a:cubicBezTo>
                    <a:pt x="21428" y="17687"/>
                    <a:pt x="20613" y="19487"/>
                    <a:pt x="19798" y="21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6064250" y="2888305"/>
              <a:ext cx="762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6191249" y="2856555"/>
              <a:ext cx="19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6228786" y="2793055"/>
              <a:ext cx="28081" cy="55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0953" fill="norm" stroke="1" extrusionOk="0">
                  <a:moveTo>
                    <a:pt x="5039" y="0"/>
                  </a:moveTo>
                  <a:cubicBezTo>
                    <a:pt x="1954" y="5600"/>
                    <a:pt x="-1132" y="11200"/>
                    <a:pt x="411" y="15200"/>
                  </a:cubicBezTo>
                  <a:cubicBezTo>
                    <a:pt x="1954" y="19200"/>
                    <a:pt x="8125" y="21600"/>
                    <a:pt x="12754" y="20800"/>
                  </a:cubicBezTo>
                  <a:cubicBezTo>
                    <a:pt x="17382" y="20000"/>
                    <a:pt x="20468" y="16000"/>
                    <a:pt x="20468" y="12000"/>
                  </a:cubicBezTo>
                  <a:cubicBezTo>
                    <a:pt x="20468" y="8000"/>
                    <a:pt x="17382" y="4000"/>
                    <a:pt x="142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3683000" y="3633372"/>
              <a:ext cx="304800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50" y="10800"/>
                    <a:pt x="11100" y="0"/>
                    <a:pt x="14700" y="0"/>
                  </a:cubicBezTo>
                  <a:cubicBezTo>
                    <a:pt x="18300" y="0"/>
                    <a:pt x="1995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3600449" y="3694755"/>
              <a:ext cx="355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29" y="18000"/>
                    <a:pt x="7457" y="14400"/>
                    <a:pt x="11057" y="10800"/>
                  </a:cubicBezTo>
                  <a:cubicBezTo>
                    <a:pt x="14657" y="7200"/>
                    <a:pt x="18129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4330700" y="3708367"/>
              <a:ext cx="374650" cy="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5" fill="norm" stroke="1" extrusionOk="0">
                  <a:moveTo>
                    <a:pt x="0" y="20825"/>
                  </a:moveTo>
                  <a:cubicBezTo>
                    <a:pt x="3905" y="13625"/>
                    <a:pt x="7810" y="6425"/>
                    <a:pt x="11044" y="2825"/>
                  </a:cubicBezTo>
                  <a:cubicBezTo>
                    <a:pt x="14278" y="-775"/>
                    <a:pt x="16841" y="-775"/>
                    <a:pt x="18488" y="1925"/>
                  </a:cubicBezTo>
                  <a:cubicBezTo>
                    <a:pt x="20136" y="4625"/>
                    <a:pt x="20868" y="10025"/>
                    <a:pt x="21600" y="15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4356100" y="3777305"/>
              <a:ext cx="2222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5105399" y="3706236"/>
              <a:ext cx="508001" cy="3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2160" y="15434"/>
                    <a:pt x="4320" y="9750"/>
                    <a:pt x="6930" y="5771"/>
                  </a:cubicBezTo>
                  <a:cubicBezTo>
                    <a:pt x="9540" y="1792"/>
                    <a:pt x="12600" y="-482"/>
                    <a:pt x="15120" y="86"/>
                  </a:cubicBezTo>
                  <a:cubicBezTo>
                    <a:pt x="17640" y="655"/>
                    <a:pt x="19620" y="4065"/>
                    <a:pt x="21600" y="7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5111750" y="3770955"/>
              <a:ext cx="4762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64" y="19200"/>
                    <a:pt x="6528" y="16800"/>
                    <a:pt x="10128" y="13200"/>
                  </a:cubicBezTo>
                  <a:cubicBezTo>
                    <a:pt x="13728" y="9600"/>
                    <a:pt x="17664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92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2806155" y="2840593"/>
              <a:ext cx="514896" cy="780398"/>
            </a:xfrm>
            <a:prstGeom prst="rect">
              <a:avLst/>
            </a:prstGeom>
            <a:effectLst/>
          </p:spPr>
        </p:pic>
        <p:sp>
          <p:nvSpPr>
            <p:cNvPr id="2094" name="Line"/>
            <p:cNvSpPr/>
            <p:nvPr/>
          </p:nvSpPr>
          <p:spPr>
            <a:xfrm>
              <a:off x="1663700" y="4935899"/>
              <a:ext cx="196850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6039" y="2735"/>
                    <a:pt x="12077" y="-1585"/>
                    <a:pt x="15677" y="575"/>
                  </a:cubicBezTo>
                  <a:cubicBezTo>
                    <a:pt x="19277" y="2735"/>
                    <a:pt x="20439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1663700" y="5098105"/>
              <a:ext cx="1270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2459181" y="4647255"/>
              <a:ext cx="474520" cy="453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04" fill="norm" stroke="1" extrusionOk="0">
                  <a:moveTo>
                    <a:pt x="21521" y="0"/>
                  </a:moveTo>
                  <a:cubicBezTo>
                    <a:pt x="19793" y="502"/>
                    <a:pt x="18065" y="1005"/>
                    <a:pt x="15761" y="1959"/>
                  </a:cubicBezTo>
                  <a:cubicBezTo>
                    <a:pt x="13457" y="2913"/>
                    <a:pt x="10577" y="4320"/>
                    <a:pt x="8849" y="5224"/>
                  </a:cubicBezTo>
                  <a:cubicBezTo>
                    <a:pt x="7121" y="6128"/>
                    <a:pt x="6545" y="6530"/>
                    <a:pt x="6113" y="6932"/>
                  </a:cubicBezTo>
                  <a:cubicBezTo>
                    <a:pt x="5681" y="7334"/>
                    <a:pt x="5393" y="7736"/>
                    <a:pt x="5489" y="7987"/>
                  </a:cubicBezTo>
                  <a:cubicBezTo>
                    <a:pt x="5585" y="8238"/>
                    <a:pt x="6065" y="8339"/>
                    <a:pt x="6929" y="8439"/>
                  </a:cubicBezTo>
                  <a:cubicBezTo>
                    <a:pt x="7793" y="8540"/>
                    <a:pt x="9041" y="8640"/>
                    <a:pt x="9953" y="8740"/>
                  </a:cubicBezTo>
                  <a:cubicBezTo>
                    <a:pt x="10865" y="8841"/>
                    <a:pt x="11441" y="8941"/>
                    <a:pt x="11825" y="9243"/>
                  </a:cubicBezTo>
                  <a:cubicBezTo>
                    <a:pt x="12209" y="9544"/>
                    <a:pt x="12401" y="10047"/>
                    <a:pt x="12401" y="10549"/>
                  </a:cubicBezTo>
                  <a:cubicBezTo>
                    <a:pt x="12401" y="11051"/>
                    <a:pt x="12209" y="11553"/>
                    <a:pt x="11009" y="12608"/>
                  </a:cubicBezTo>
                  <a:cubicBezTo>
                    <a:pt x="9809" y="13663"/>
                    <a:pt x="7601" y="15271"/>
                    <a:pt x="5681" y="16577"/>
                  </a:cubicBezTo>
                  <a:cubicBezTo>
                    <a:pt x="3761" y="17883"/>
                    <a:pt x="2129" y="18887"/>
                    <a:pt x="1169" y="19641"/>
                  </a:cubicBezTo>
                  <a:cubicBezTo>
                    <a:pt x="209" y="20394"/>
                    <a:pt x="-79" y="20897"/>
                    <a:pt x="17" y="21198"/>
                  </a:cubicBezTo>
                  <a:cubicBezTo>
                    <a:pt x="113" y="21500"/>
                    <a:pt x="593" y="21600"/>
                    <a:pt x="2225" y="21399"/>
                  </a:cubicBezTo>
                  <a:cubicBezTo>
                    <a:pt x="3857" y="21198"/>
                    <a:pt x="6641" y="20696"/>
                    <a:pt x="9377" y="20445"/>
                  </a:cubicBezTo>
                  <a:cubicBezTo>
                    <a:pt x="12113" y="20193"/>
                    <a:pt x="14801" y="20193"/>
                    <a:pt x="16385" y="20344"/>
                  </a:cubicBezTo>
                  <a:cubicBezTo>
                    <a:pt x="17969" y="20495"/>
                    <a:pt x="18449" y="20796"/>
                    <a:pt x="18929" y="21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2584449" y="5333055"/>
              <a:ext cx="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2584449" y="5218755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2660650" y="5300083"/>
              <a:ext cx="9525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800" y="11040"/>
                    <a:pt x="9600" y="1783"/>
                    <a:pt x="13200" y="240"/>
                  </a:cubicBezTo>
                  <a:cubicBezTo>
                    <a:pt x="16800" y="-1303"/>
                    <a:pt x="192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2679700" y="5352105"/>
              <a:ext cx="825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2857500" y="5275905"/>
              <a:ext cx="63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2667000" y="4375852"/>
              <a:ext cx="139700" cy="112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2" fill="norm" stroke="1" extrusionOk="0">
                  <a:moveTo>
                    <a:pt x="0" y="11477"/>
                  </a:moveTo>
                  <a:cubicBezTo>
                    <a:pt x="1309" y="10298"/>
                    <a:pt x="2618" y="9120"/>
                    <a:pt x="3600" y="9513"/>
                  </a:cubicBezTo>
                  <a:cubicBezTo>
                    <a:pt x="4582" y="9906"/>
                    <a:pt x="5236" y="11869"/>
                    <a:pt x="5727" y="12655"/>
                  </a:cubicBezTo>
                  <a:cubicBezTo>
                    <a:pt x="6218" y="13440"/>
                    <a:pt x="6545" y="13047"/>
                    <a:pt x="7200" y="10887"/>
                  </a:cubicBezTo>
                  <a:cubicBezTo>
                    <a:pt x="7855" y="8727"/>
                    <a:pt x="8836" y="4800"/>
                    <a:pt x="10473" y="2444"/>
                  </a:cubicBezTo>
                  <a:cubicBezTo>
                    <a:pt x="12109" y="87"/>
                    <a:pt x="14400" y="-698"/>
                    <a:pt x="16364" y="677"/>
                  </a:cubicBezTo>
                  <a:cubicBezTo>
                    <a:pt x="18327" y="2051"/>
                    <a:pt x="19964" y="5586"/>
                    <a:pt x="20782" y="9317"/>
                  </a:cubicBezTo>
                  <a:cubicBezTo>
                    <a:pt x="21600" y="13047"/>
                    <a:pt x="21600" y="16975"/>
                    <a:pt x="21600" y="20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3511550" y="4729805"/>
              <a:ext cx="2540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3500551" y="4571850"/>
              <a:ext cx="46014" cy="3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5" h="21150" fill="norm" stroke="1" extrusionOk="0">
                  <a:moveTo>
                    <a:pt x="10515" y="3150"/>
                  </a:moveTo>
                  <a:cubicBezTo>
                    <a:pt x="6758" y="6750"/>
                    <a:pt x="3002" y="10350"/>
                    <a:pt x="3471" y="12750"/>
                  </a:cubicBezTo>
                  <a:cubicBezTo>
                    <a:pt x="3941" y="15150"/>
                    <a:pt x="8636" y="16350"/>
                    <a:pt x="12862" y="13950"/>
                  </a:cubicBezTo>
                  <a:cubicBezTo>
                    <a:pt x="17088" y="11550"/>
                    <a:pt x="20845" y="5550"/>
                    <a:pt x="20375" y="2550"/>
                  </a:cubicBezTo>
                  <a:cubicBezTo>
                    <a:pt x="19906" y="-450"/>
                    <a:pt x="15210" y="-450"/>
                    <a:pt x="10515" y="750"/>
                  </a:cubicBezTo>
                  <a:cubicBezTo>
                    <a:pt x="5819" y="1950"/>
                    <a:pt x="1123" y="4350"/>
                    <a:pt x="184" y="7950"/>
                  </a:cubicBezTo>
                  <a:cubicBezTo>
                    <a:pt x="-755" y="11550"/>
                    <a:pt x="2062" y="16350"/>
                    <a:pt x="4880" y="21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3695700" y="4793305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4305299" y="4585872"/>
              <a:ext cx="171943" cy="184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0959" fill="norm" stroke="1" extrusionOk="0">
                  <a:moveTo>
                    <a:pt x="0" y="1200"/>
                  </a:moveTo>
                  <a:cubicBezTo>
                    <a:pt x="263" y="5280"/>
                    <a:pt x="527" y="9360"/>
                    <a:pt x="790" y="12960"/>
                  </a:cubicBezTo>
                  <a:cubicBezTo>
                    <a:pt x="1054" y="16560"/>
                    <a:pt x="1317" y="19680"/>
                    <a:pt x="1449" y="20640"/>
                  </a:cubicBezTo>
                  <a:cubicBezTo>
                    <a:pt x="1580" y="21600"/>
                    <a:pt x="1580" y="20400"/>
                    <a:pt x="1976" y="16920"/>
                  </a:cubicBezTo>
                  <a:cubicBezTo>
                    <a:pt x="2371" y="13440"/>
                    <a:pt x="3161" y="7680"/>
                    <a:pt x="4083" y="4320"/>
                  </a:cubicBezTo>
                  <a:cubicBezTo>
                    <a:pt x="5005" y="960"/>
                    <a:pt x="6059" y="0"/>
                    <a:pt x="8824" y="0"/>
                  </a:cubicBezTo>
                  <a:cubicBezTo>
                    <a:pt x="11590" y="0"/>
                    <a:pt x="16068" y="960"/>
                    <a:pt x="18571" y="3360"/>
                  </a:cubicBezTo>
                  <a:cubicBezTo>
                    <a:pt x="21073" y="5760"/>
                    <a:pt x="21600" y="9600"/>
                    <a:pt x="21337" y="12480"/>
                  </a:cubicBezTo>
                  <a:cubicBezTo>
                    <a:pt x="21073" y="15360"/>
                    <a:pt x="20020" y="17280"/>
                    <a:pt x="18966" y="19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4629149" y="4412305"/>
              <a:ext cx="190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5040"/>
                    <a:pt x="12000" y="10080"/>
                    <a:pt x="8400" y="13680"/>
                  </a:cubicBezTo>
                  <a:cubicBezTo>
                    <a:pt x="4800" y="17280"/>
                    <a:pt x="2400" y="194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4622791" y="4825055"/>
              <a:ext cx="72691" cy="6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600" fill="norm" stroke="1" extrusionOk="0">
                  <a:moveTo>
                    <a:pt x="10802" y="0"/>
                  </a:moveTo>
                  <a:cubicBezTo>
                    <a:pt x="7802" y="745"/>
                    <a:pt x="4802" y="1490"/>
                    <a:pt x="2702" y="4841"/>
                  </a:cubicBezTo>
                  <a:cubicBezTo>
                    <a:pt x="602" y="8193"/>
                    <a:pt x="-598" y="14152"/>
                    <a:pt x="302" y="17503"/>
                  </a:cubicBezTo>
                  <a:cubicBezTo>
                    <a:pt x="1202" y="20855"/>
                    <a:pt x="4202" y="21600"/>
                    <a:pt x="7202" y="21600"/>
                  </a:cubicBezTo>
                  <a:cubicBezTo>
                    <a:pt x="10202" y="21600"/>
                    <a:pt x="13202" y="20855"/>
                    <a:pt x="15602" y="18993"/>
                  </a:cubicBezTo>
                  <a:cubicBezTo>
                    <a:pt x="18002" y="17131"/>
                    <a:pt x="19802" y="14152"/>
                    <a:pt x="20402" y="10800"/>
                  </a:cubicBezTo>
                  <a:cubicBezTo>
                    <a:pt x="21002" y="7448"/>
                    <a:pt x="20402" y="3724"/>
                    <a:pt x="16802" y="1862"/>
                  </a:cubicBezTo>
                  <a:cubicBezTo>
                    <a:pt x="13202" y="0"/>
                    <a:pt x="6602" y="0"/>
                    <a:pt x="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4025900" y="4993055"/>
              <a:ext cx="1115484" cy="66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0" y="21350"/>
                  </a:moveTo>
                  <a:cubicBezTo>
                    <a:pt x="164" y="19325"/>
                    <a:pt x="328" y="17300"/>
                    <a:pt x="861" y="16288"/>
                  </a:cubicBezTo>
                  <a:cubicBezTo>
                    <a:pt x="1394" y="15275"/>
                    <a:pt x="2295" y="15275"/>
                    <a:pt x="3484" y="14600"/>
                  </a:cubicBezTo>
                  <a:cubicBezTo>
                    <a:pt x="4672" y="13925"/>
                    <a:pt x="6148" y="12575"/>
                    <a:pt x="7624" y="11562"/>
                  </a:cubicBezTo>
                  <a:cubicBezTo>
                    <a:pt x="9099" y="10550"/>
                    <a:pt x="10575" y="9875"/>
                    <a:pt x="12050" y="9200"/>
                  </a:cubicBezTo>
                  <a:cubicBezTo>
                    <a:pt x="13526" y="8525"/>
                    <a:pt x="15001" y="7850"/>
                    <a:pt x="16333" y="7175"/>
                  </a:cubicBezTo>
                  <a:cubicBezTo>
                    <a:pt x="17665" y="6500"/>
                    <a:pt x="18854" y="5825"/>
                    <a:pt x="19612" y="4812"/>
                  </a:cubicBezTo>
                  <a:cubicBezTo>
                    <a:pt x="20370" y="3800"/>
                    <a:pt x="20698" y="2450"/>
                    <a:pt x="21006" y="1437"/>
                  </a:cubicBezTo>
                  <a:cubicBezTo>
                    <a:pt x="21313" y="425"/>
                    <a:pt x="21600" y="-250"/>
                    <a:pt x="21600" y="87"/>
                  </a:cubicBezTo>
                  <a:cubicBezTo>
                    <a:pt x="21600" y="425"/>
                    <a:pt x="21313" y="1775"/>
                    <a:pt x="21026" y="3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4064000" y="5294955"/>
              <a:ext cx="317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4062860" y="5173086"/>
              <a:ext cx="34413" cy="37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83" h="20407" fill="norm" stroke="1" extrusionOk="0">
                  <a:moveTo>
                    <a:pt x="17664" y="4065"/>
                  </a:moveTo>
                  <a:cubicBezTo>
                    <a:pt x="11980" y="4065"/>
                    <a:pt x="6296" y="4065"/>
                    <a:pt x="3454" y="6907"/>
                  </a:cubicBezTo>
                  <a:cubicBezTo>
                    <a:pt x="612" y="9750"/>
                    <a:pt x="612" y="15434"/>
                    <a:pt x="3454" y="18276"/>
                  </a:cubicBezTo>
                  <a:cubicBezTo>
                    <a:pt x="6296" y="21118"/>
                    <a:pt x="11980" y="21118"/>
                    <a:pt x="15391" y="18276"/>
                  </a:cubicBezTo>
                  <a:cubicBezTo>
                    <a:pt x="18801" y="15434"/>
                    <a:pt x="19938" y="9750"/>
                    <a:pt x="15959" y="5771"/>
                  </a:cubicBezTo>
                  <a:cubicBezTo>
                    <a:pt x="11980" y="1792"/>
                    <a:pt x="2885" y="-482"/>
                    <a:pt x="612" y="86"/>
                  </a:cubicBezTo>
                  <a:cubicBezTo>
                    <a:pt x="-1662" y="655"/>
                    <a:pt x="2885" y="4065"/>
                    <a:pt x="6296" y="5771"/>
                  </a:cubicBezTo>
                  <a:cubicBezTo>
                    <a:pt x="9706" y="7476"/>
                    <a:pt x="11980" y="7476"/>
                    <a:pt x="14254" y="7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4235450" y="5136205"/>
              <a:ext cx="1905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2600"/>
                    <a:pt x="4800" y="5200"/>
                    <a:pt x="8400" y="8800"/>
                  </a:cubicBezTo>
                  <a:cubicBezTo>
                    <a:pt x="12000" y="12400"/>
                    <a:pt x="16800" y="17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4241800" y="5441005"/>
              <a:ext cx="57150" cy="62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7200" y="2160"/>
                  </a:moveTo>
                  <a:cubicBezTo>
                    <a:pt x="4000" y="5040"/>
                    <a:pt x="800" y="7920"/>
                    <a:pt x="400" y="11160"/>
                  </a:cubicBezTo>
                  <a:cubicBezTo>
                    <a:pt x="0" y="14400"/>
                    <a:pt x="2400" y="18000"/>
                    <a:pt x="5600" y="19800"/>
                  </a:cubicBezTo>
                  <a:cubicBezTo>
                    <a:pt x="8800" y="21600"/>
                    <a:pt x="12800" y="21600"/>
                    <a:pt x="16000" y="20160"/>
                  </a:cubicBezTo>
                  <a:cubicBezTo>
                    <a:pt x="19200" y="18720"/>
                    <a:pt x="21600" y="15840"/>
                    <a:pt x="21600" y="12960"/>
                  </a:cubicBezTo>
                  <a:cubicBezTo>
                    <a:pt x="21600" y="10080"/>
                    <a:pt x="19200" y="7200"/>
                    <a:pt x="15200" y="5040"/>
                  </a:cubicBezTo>
                  <a:cubicBezTo>
                    <a:pt x="11200" y="2880"/>
                    <a:pt x="5600" y="144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4525828" y="5107984"/>
              <a:ext cx="141423" cy="26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164" fill="norm" stroke="1" extrusionOk="0">
                  <a:moveTo>
                    <a:pt x="21223" y="1228"/>
                  </a:moveTo>
                  <a:cubicBezTo>
                    <a:pt x="19317" y="725"/>
                    <a:pt x="17411" y="223"/>
                    <a:pt x="15664" y="55"/>
                  </a:cubicBezTo>
                  <a:cubicBezTo>
                    <a:pt x="13917" y="-112"/>
                    <a:pt x="12329" y="55"/>
                    <a:pt x="10582" y="1144"/>
                  </a:cubicBezTo>
                  <a:cubicBezTo>
                    <a:pt x="8835" y="2232"/>
                    <a:pt x="6929" y="4241"/>
                    <a:pt x="4864" y="6753"/>
                  </a:cubicBezTo>
                  <a:cubicBezTo>
                    <a:pt x="2799" y="9265"/>
                    <a:pt x="576" y="12279"/>
                    <a:pt x="99" y="14874"/>
                  </a:cubicBezTo>
                  <a:cubicBezTo>
                    <a:pt x="-377" y="17469"/>
                    <a:pt x="894" y="19646"/>
                    <a:pt x="3117" y="20567"/>
                  </a:cubicBezTo>
                  <a:cubicBezTo>
                    <a:pt x="5341" y="21488"/>
                    <a:pt x="8517" y="21153"/>
                    <a:pt x="11694" y="20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4660899" y="5197995"/>
              <a:ext cx="82551" cy="162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0" fill="norm" stroke="1" extrusionOk="0">
                  <a:moveTo>
                    <a:pt x="4985" y="6039"/>
                  </a:moveTo>
                  <a:cubicBezTo>
                    <a:pt x="3323" y="7147"/>
                    <a:pt x="1662" y="8255"/>
                    <a:pt x="831" y="10332"/>
                  </a:cubicBezTo>
                  <a:cubicBezTo>
                    <a:pt x="0" y="12408"/>
                    <a:pt x="0" y="15455"/>
                    <a:pt x="0" y="17670"/>
                  </a:cubicBezTo>
                  <a:cubicBezTo>
                    <a:pt x="0" y="19885"/>
                    <a:pt x="0" y="21270"/>
                    <a:pt x="0" y="21270"/>
                  </a:cubicBezTo>
                  <a:cubicBezTo>
                    <a:pt x="0" y="21270"/>
                    <a:pt x="0" y="19885"/>
                    <a:pt x="554" y="16839"/>
                  </a:cubicBezTo>
                  <a:cubicBezTo>
                    <a:pt x="1108" y="13793"/>
                    <a:pt x="2215" y="9085"/>
                    <a:pt x="4154" y="5762"/>
                  </a:cubicBezTo>
                  <a:cubicBezTo>
                    <a:pt x="6092" y="2439"/>
                    <a:pt x="8862" y="501"/>
                    <a:pt x="11077" y="85"/>
                  </a:cubicBezTo>
                  <a:cubicBezTo>
                    <a:pt x="13292" y="-330"/>
                    <a:pt x="14954" y="778"/>
                    <a:pt x="16615" y="3270"/>
                  </a:cubicBezTo>
                  <a:cubicBezTo>
                    <a:pt x="18277" y="5762"/>
                    <a:pt x="19938" y="9639"/>
                    <a:pt x="21600" y="13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4768850" y="5256855"/>
              <a:ext cx="1206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05" y="16800"/>
                    <a:pt x="10611" y="12000"/>
                    <a:pt x="14211" y="8400"/>
                  </a:cubicBezTo>
                  <a:cubicBezTo>
                    <a:pt x="17811" y="4800"/>
                    <a:pt x="1970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4959350" y="5212405"/>
              <a:ext cx="190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4972050" y="5155255"/>
              <a:ext cx="127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5048249" y="5102010"/>
              <a:ext cx="66730" cy="25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234" fill="norm" stroke="1" extrusionOk="0">
                  <a:moveTo>
                    <a:pt x="0" y="1247"/>
                  </a:moveTo>
                  <a:cubicBezTo>
                    <a:pt x="2025" y="550"/>
                    <a:pt x="4050" y="-147"/>
                    <a:pt x="6075" y="27"/>
                  </a:cubicBezTo>
                  <a:cubicBezTo>
                    <a:pt x="8100" y="201"/>
                    <a:pt x="10125" y="1247"/>
                    <a:pt x="13500" y="3772"/>
                  </a:cubicBezTo>
                  <a:cubicBezTo>
                    <a:pt x="16875" y="6298"/>
                    <a:pt x="21600" y="10305"/>
                    <a:pt x="21262" y="13440"/>
                  </a:cubicBezTo>
                  <a:cubicBezTo>
                    <a:pt x="20925" y="16576"/>
                    <a:pt x="15525" y="18840"/>
                    <a:pt x="11137" y="20059"/>
                  </a:cubicBezTo>
                  <a:cubicBezTo>
                    <a:pt x="6750" y="21279"/>
                    <a:pt x="3375" y="21453"/>
                    <a:pt x="1687" y="21018"/>
                  </a:cubicBezTo>
                  <a:cubicBezTo>
                    <a:pt x="0" y="20582"/>
                    <a:pt x="0" y="19537"/>
                    <a:pt x="0" y="18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5237527" y="5021905"/>
              <a:ext cx="13923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4749"/>
                    <a:pt x="1783" y="9498"/>
                    <a:pt x="240" y="13098"/>
                  </a:cubicBezTo>
                  <a:cubicBezTo>
                    <a:pt x="-1303" y="16698"/>
                    <a:pt x="4868" y="19149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Shape"/>
            <p:cNvSpPr/>
            <p:nvPr/>
          </p:nvSpPr>
          <p:spPr>
            <a:xfrm>
              <a:off x="5210832" y="5383855"/>
              <a:ext cx="68478" cy="62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199" fill="norm" stroke="1" extrusionOk="0">
                  <a:moveTo>
                    <a:pt x="10285" y="0"/>
                  </a:moveTo>
                  <a:cubicBezTo>
                    <a:pt x="7109" y="720"/>
                    <a:pt x="3932" y="1440"/>
                    <a:pt x="2026" y="3600"/>
                  </a:cubicBezTo>
                  <a:cubicBezTo>
                    <a:pt x="120" y="5760"/>
                    <a:pt x="-515" y="9360"/>
                    <a:pt x="438" y="12600"/>
                  </a:cubicBezTo>
                  <a:cubicBezTo>
                    <a:pt x="1391" y="15840"/>
                    <a:pt x="3932" y="18720"/>
                    <a:pt x="7426" y="20160"/>
                  </a:cubicBezTo>
                  <a:cubicBezTo>
                    <a:pt x="10920" y="21600"/>
                    <a:pt x="15367" y="21600"/>
                    <a:pt x="17909" y="19800"/>
                  </a:cubicBezTo>
                  <a:cubicBezTo>
                    <a:pt x="20450" y="18000"/>
                    <a:pt x="21085" y="14400"/>
                    <a:pt x="20132" y="11520"/>
                  </a:cubicBezTo>
                  <a:cubicBezTo>
                    <a:pt x="19179" y="8640"/>
                    <a:pt x="16638" y="6480"/>
                    <a:pt x="14732" y="4680"/>
                  </a:cubicBezTo>
                  <a:cubicBezTo>
                    <a:pt x="12826" y="2880"/>
                    <a:pt x="11556" y="1440"/>
                    <a:pt x="102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5759450" y="4913955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5927931" y="4675429"/>
              <a:ext cx="149998" cy="519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445" fill="norm" stroke="1" extrusionOk="0">
                  <a:moveTo>
                    <a:pt x="3965" y="6706"/>
                  </a:moveTo>
                  <a:cubicBezTo>
                    <a:pt x="3374" y="8717"/>
                    <a:pt x="2782" y="10729"/>
                    <a:pt x="2782" y="12784"/>
                  </a:cubicBezTo>
                  <a:cubicBezTo>
                    <a:pt x="2782" y="14839"/>
                    <a:pt x="3374" y="16938"/>
                    <a:pt x="3670" y="18249"/>
                  </a:cubicBezTo>
                  <a:cubicBezTo>
                    <a:pt x="3965" y="19561"/>
                    <a:pt x="3965" y="20086"/>
                    <a:pt x="3670" y="20567"/>
                  </a:cubicBezTo>
                  <a:cubicBezTo>
                    <a:pt x="3374" y="21048"/>
                    <a:pt x="2782" y="21485"/>
                    <a:pt x="2190" y="21441"/>
                  </a:cubicBezTo>
                  <a:cubicBezTo>
                    <a:pt x="1598" y="21398"/>
                    <a:pt x="1007" y="20873"/>
                    <a:pt x="563" y="19036"/>
                  </a:cubicBezTo>
                  <a:cubicBezTo>
                    <a:pt x="119" y="17200"/>
                    <a:pt x="-177" y="14052"/>
                    <a:pt x="119" y="11122"/>
                  </a:cubicBezTo>
                  <a:cubicBezTo>
                    <a:pt x="415" y="8193"/>
                    <a:pt x="1302" y="5482"/>
                    <a:pt x="2930" y="3645"/>
                  </a:cubicBezTo>
                  <a:cubicBezTo>
                    <a:pt x="4557" y="1809"/>
                    <a:pt x="6924" y="847"/>
                    <a:pt x="8996" y="366"/>
                  </a:cubicBezTo>
                  <a:cubicBezTo>
                    <a:pt x="11067" y="-115"/>
                    <a:pt x="12842" y="-115"/>
                    <a:pt x="14765" y="322"/>
                  </a:cubicBezTo>
                  <a:cubicBezTo>
                    <a:pt x="16689" y="759"/>
                    <a:pt x="18760" y="1634"/>
                    <a:pt x="19944" y="2815"/>
                  </a:cubicBezTo>
                  <a:cubicBezTo>
                    <a:pt x="21127" y="3995"/>
                    <a:pt x="21423" y="5482"/>
                    <a:pt x="20091" y="6619"/>
                  </a:cubicBezTo>
                  <a:cubicBezTo>
                    <a:pt x="18760" y="7755"/>
                    <a:pt x="15801" y="8542"/>
                    <a:pt x="12398" y="8586"/>
                  </a:cubicBezTo>
                  <a:cubicBezTo>
                    <a:pt x="8996" y="8630"/>
                    <a:pt x="5149" y="7930"/>
                    <a:pt x="1302" y="7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6159500" y="4437705"/>
              <a:ext cx="1" cy="133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6184900" y="4342455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6426257" y="4622805"/>
              <a:ext cx="120593" cy="29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530" fill="norm" stroke="1" extrusionOk="0">
                  <a:moveTo>
                    <a:pt x="21217" y="1339"/>
                  </a:moveTo>
                  <a:cubicBezTo>
                    <a:pt x="20100" y="713"/>
                    <a:pt x="18983" y="87"/>
                    <a:pt x="17679" y="8"/>
                  </a:cubicBezTo>
                  <a:cubicBezTo>
                    <a:pt x="16376" y="-70"/>
                    <a:pt x="14886" y="400"/>
                    <a:pt x="12093" y="2356"/>
                  </a:cubicBezTo>
                  <a:cubicBezTo>
                    <a:pt x="9300" y="4313"/>
                    <a:pt x="5203" y="7756"/>
                    <a:pt x="2783" y="10573"/>
                  </a:cubicBezTo>
                  <a:cubicBezTo>
                    <a:pt x="362" y="13391"/>
                    <a:pt x="-383" y="15582"/>
                    <a:pt x="176" y="17304"/>
                  </a:cubicBezTo>
                  <a:cubicBezTo>
                    <a:pt x="734" y="19026"/>
                    <a:pt x="2596" y="20278"/>
                    <a:pt x="4645" y="20904"/>
                  </a:cubicBezTo>
                  <a:cubicBezTo>
                    <a:pt x="6693" y="21530"/>
                    <a:pt x="8927" y="21530"/>
                    <a:pt x="11162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6629763" y="4679005"/>
              <a:ext cx="31388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447"/>
                    <a:pt x="3818" y="8894"/>
                    <a:pt x="1118" y="12494"/>
                  </a:cubicBezTo>
                  <a:cubicBezTo>
                    <a:pt x="-1582" y="16094"/>
                    <a:pt x="1118" y="18847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6686550" y="4786955"/>
              <a:ext cx="139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8000"/>
                    <a:pt x="11127" y="14400"/>
                    <a:pt x="14727" y="10800"/>
                  </a:cubicBezTo>
                  <a:cubicBezTo>
                    <a:pt x="18327" y="7200"/>
                    <a:pt x="1996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6890175" y="4645680"/>
              <a:ext cx="153714" cy="433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377" fill="norm" stroke="1" extrusionOk="0">
                  <a:moveTo>
                    <a:pt x="6854" y="6965"/>
                  </a:moveTo>
                  <a:cubicBezTo>
                    <a:pt x="5126" y="7799"/>
                    <a:pt x="3398" y="8634"/>
                    <a:pt x="2390" y="10878"/>
                  </a:cubicBezTo>
                  <a:cubicBezTo>
                    <a:pt x="1382" y="13121"/>
                    <a:pt x="1094" y="16773"/>
                    <a:pt x="806" y="18860"/>
                  </a:cubicBezTo>
                  <a:cubicBezTo>
                    <a:pt x="518" y="20947"/>
                    <a:pt x="230" y="21469"/>
                    <a:pt x="86" y="21365"/>
                  </a:cubicBezTo>
                  <a:cubicBezTo>
                    <a:pt x="-58" y="21260"/>
                    <a:pt x="-58" y="20530"/>
                    <a:pt x="374" y="18182"/>
                  </a:cubicBezTo>
                  <a:cubicBezTo>
                    <a:pt x="806" y="15834"/>
                    <a:pt x="1670" y="11869"/>
                    <a:pt x="2534" y="8947"/>
                  </a:cubicBezTo>
                  <a:cubicBezTo>
                    <a:pt x="3398" y="6026"/>
                    <a:pt x="4262" y="4147"/>
                    <a:pt x="5126" y="2843"/>
                  </a:cubicBezTo>
                  <a:cubicBezTo>
                    <a:pt x="5990" y="1539"/>
                    <a:pt x="6854" y="808"/>
                    <a:pt x="8006" y="391"/>
                  </a:cubicBezTo>
                  <a:cubicBezTo>
                    <a:pt x="9158" y="-27"/>
                    <a:pt x="10598" y="-131"/>
                    <a:pt x="12614" y="182"/>
                  </a:cubicBezTo>
                  <a:cubicBezTo>
                    <a:pt x="14630" y="495"/>
                    <a:pt x="17222" y="1226"/>
                    <a:pt x="18950" y="2530"/>
                  </a:cubicBezTo>
                  <a:cubicBezTo>
                    <a:pt x="20678" y="3834"/>
                    <a:pt x="21542" y="5712"/>
                    <a:pt x="20390" y="7382"/>
                  </a:cubicBezTo>
                  <a:cubicBezTo>
                    <a:pt x="19238" y="9052"/>
                    <a:pt x="16070" y="10512"/>
                    <a:pt x="12470" y="11139"/>
                  </a:cubicBezTo>
                  <a:cubicBezTo>
                    <a:pt x="8870" y="11765"/>
                    <a:pt x="4838" y="11556"/>
                    <a:pt x="806" y="11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7092950" y="4577405"/>
              <a:ext cx="99714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13500" y="0"/>
                  </a:moveTo>
                  <a:cubicBezTo>
                    <a:pt x="17100" y="3668"/>
                    <a:pt x="20700" y="7336"/>
                    <a:pt x="21150" y="10460"/>
                  </a:cubicBezTo>
                  <a:cubicBezTo>
                    <a:pt x="21600" y="13585"/>
                    <a:pt x="18900" y="16166"/>
                    <a:pt x="14850" y="17932"/>
                  </a:cubicBezTo>
                  <a:cubicBezTo>
                    <a:pt x="10800" y="19698"/>
                    <a:pt x="5400" y="206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7218729" y="4376322"/>
              <a:ext cx="87228" cy="162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600" fill="norm" stroke="1" extrusionOk="0">
                  <a:moveTo>
                    <a:pt x="3382" y="5610"/>
                  </a:moveTo>
                  <a:cubicBezTo>
                    <a:pt x="3382" y="7013"/>
                    <a:pt x="3382" y="8416"/>
                    <a:pt x="2611" y="10379"/>
                  </a:cubicBezTo>
                  <a:cubicBezTo>
                    <a:pt x="1839" y="12343"/>
                    <a:pt x="296" y="14868"/>
                    <a:pt x="39" y="15008"/>
                  </a:cubicBezTo>
                  <a:cubicBezTo>
                    <a:pt x="-218" y="15148"/>
                    <a:pt x="811" y="12904"/>
                    <a:pt x="2353" y="10379"/>
                  </a:cubicBezTo>
                  <a:cubicBezTo>
                    <a:pt x="3896" y="7855"/>
                    <a:pt x="5953" y="5049"/>
                    <a:pt x="7753" y="3086"/>
                  </a:cubicBezTo>
                  <a:cubicBezTo>
                    <a:pt x="9553" y="1122"/>
                    <a:pt x="11096" y="0"/>
                    <a:pt x="12896" y="0"/>
                  </a:cubicBezTo>
                  <a:cubicBezTo>
                    <a:pt x="14696" y="0"/>
                    <a:pt x="16753" y="1122"/>
                    <a:pt x="18296" y="4208"/>
                  </a:cubicBezTo>
                  <a:cubicBezTo>
                    <a:pt x="19839" y="7294"/>
                    <a:pt x="20868" y="12343"/>
                    <a:pt x="21125" y="15569"/>
                  </a:cubicBezTo>
                  <a:cubicBezTo>
                    <a:pt x="21382" y="18795"/>
                    <a:pt x="20868" y="20197"/>
                    <a:pt x="20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7366000" y="4456755"/>
              <a:ext cx="635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7499350" y="4399605"/>
              <a:ext cx="190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7550150" y="4298005"/>
              <a:ext cx="37290" cy="46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8" h="20484" fill="norm" stroke="1" extrusionOk="0">
                  <a:moveTo>
                    <a:pt x="3411" y="2817"/>
                  </a:moveTo>
                  <a:cubicBezTo>
                    <a:pt x="2274" y="9391"/>
                    <a:pt x="1137" y="15965"/>
                    <a:pt x="3411" y="18783"/>
                  </a:cubicBezTo>
                  <a:cubicBezTo>
                    <a:pt x="5684" y="21600"/>
                    <a:pt x="11368" y="20661"/>
                    <a:pt x="15347" y="17843"/>
                  </a:cubicBezTo>
                  <a:cubicBezTo>
                    <a:pt x="19326" y="15026"/>
                    <a:pt x="21600" y="10330"/>
                    <a:pt x="18758" y="7043"/>
                  </a:cubicBezTo>
                  <a:cubicBezTo>
                    <a:pt x="15916" y="3757"/>
                    <a:pt x="7958" y="1878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3270250" y="4456755"/>
              <a:ext cx="520700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32" y="19371"/>
                    <a:pt x="3863" y="17143"/>
                    <a:pt x="6015" y="14829"/>
                  </a:cubicBezTo>
                  <a:cubicBezTo>
                    <a:pt x="8166" y="12514"/>
                    <a:pt x="10537" y="10114"/>
                    <a:pt x="12995" y="7843"/>
                  </a:cubicBezTo>
                  <a:cubicBezTo>
                    <a:pt x="15454" y="5571"/>
                    <a:pt x="18000" y="3429"/>
                    <a:pt x="19449" y="2143"/>
                  </a:cubicBezTo>
                  <a:cubicBezTo>
                    <a:pt x="20898" y="857"/>
                    <a:pt x="21249" y="4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3829050" y="5199705"/>
              <a:ext cx="53340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29" y="19662"/>
                    <a:pt x="3257" y="17723"/>
                    <a:pt x="4971" y="15646"/>
                  </a:cubicBezTo>
                  <a:cubicBezTo>
                    <a:pt x="6686" y="13569"/>
                    <a:pt x="8486" y="11354"/>
                    <a:pt x="10714" y="9138"/>
                  </a:cubicBezTo>
                  <a:cubicBezTo>
                    <a:pt x="12943" y="6923"/>
                    <a:pt x="15600" y="4708"/>
                    <a:pt x="17486" y="3185"/>
                  </a:cubicBezTo>
                  <a:cubicBezTo>
                    <a:pt x="19371" y="1662"/>
                    <a:pt x="20486" y="8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3765570" y="5639595"/>
              <a:ext cx="114281" cy="252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452" fill="norm" stroke="1" extrusionOk="0">
                  <a:moveTo>
                    <a:pt x="20825" y="2012"/>
                  </a:moveTo>
                  <a:cubicBezTo>
                    <a:pt x="19668" y="1112"/>
                    <a:pt x="18511" y="212"/>
                    <a:pt x="16582" y="32"/>
                  </a:cubicBezTo>
                  <a:cubicBezTo>
                    <a:pt x="14654" y="-148"/>
                    <a:pt x="11954" y="392"/>
                    <a:pt x="8675" y="2642"/>
                  </a:cubicBezTo>
                  <a:cubicBezTo>
                    <a:pt x="5396" y="4892"/>
                    <a:pt x="1539" y="8852"/>
                    <a:pt x="382" y="11912"/>
                  </a:cubicBezTo>
                  <a:cubicBezTo>
                    <a:pt x="-775" y="14972"/>
                    <a:pt x="768" y="17132"/>
                    <a:pt x="4046" y="18572"/>
                  </a:cubicBezTo>
                  <a:cubicBezTo>
                    <a:pt x="7325" y="20012"/>
                    <a:pt x="12339" y="20732"/>
                    <a:pt x="17354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3905250" y="5828355"/>
              <a:ext cx="317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3905250" y="5695005"/>
              <a:ext cx="50022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8" h="21600" fill="norm" stroke="1" extrusionOk="0">
                  <a:moveTo>
                    <a:pt x="15552" y="0"/>
                  </a:moveTo>
                  <a:cubicBezTo>
                    <a:pt x="12960" y="4800"/>
                    <a:pt x="10368" y="9600"/>
                    <a:pt x="10800" y="13800"/>
                  </a:cubicBezTo>
                  <a:cubicBezTo>
                    <a:pt x="11232" y="18000"/>
                    <a:pt x="14688" y="21600"/>
                    <a:pt x="17280" y="19800"/>
                  </a:cubicBezTo>
                  <a:cubicBezTo>
                    <a:pt x="19872" y="18000"/>
                    <a:pt x="21600" y="10800"/>
                    <a:pt x="19440" y="6600"/>
                  </a:cubicBezTo>
                  <a:cubicBezTo>
                    <a:pt x="17280" y="2400"/>
                    <a:pt x="11232" y="1200"/>
                    <a:pt x="7344" y="4200"/>
                  </a:cubicBezTo>
                  <a:cubicBezTo>
                    <a:pt x="3456" y="7200"/>
                    <a:pt x="1728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3994149" y="5853755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4181656" y="5802955"/>
              <a:ext cx="15695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659"/>
                    <a:pt x="-1582" y="9318"/>
                    <a:pt x="1118" y="12918"/>
                  </a:cubicBezTo>
                  <a:cubicBezTo>
                    <a:pt x="3818" y="16518"/>
                    <a:pt x="11918" y="19059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4197350" y="5734759"/>
              <a:ext cx="111142" cy="195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191" fill="norm" stroke="1" extrusionOk="0">
                  <a:moveTo>
                    <a:pt x="0" y="510"/>
                  </a:moveTo>
                  <a:cubicBezTo>
                    <a:pt x="2000" y="51"/>
                    <a:pt x="4000" y="-409"/>
                    <a:pt x="7600" y="625"/>
                  </a:cubicBezTo>
                  <a:cubicBezTo>
                    <a:pt x="11200" y="1659"/>
                    <a:pt x="16400" y="4187"/>
                    <a:pt x="19000" y="7289"/>
                  </a:cubicBezTo>
                  <a:cubicBezTo>
                    <a:pt x="21600" y="10391"/>
                    <a:pt x="21600" y="14068"/>
                    <a:pt x="19400" y="16480"/>
                  </a:cubicBezTo>
                  <a:cubicBezTo>
                    <a:pt x="17200" y="18893"/>
                    <a:pt x="12800" y="20042"/>
                    <a:pt x="8400" y="21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4444999" y="5631505"/>
              <a:ext cx="63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800"/>
                    <a:pt x="14400" y="11600"/>
                    <a:pt x="18000" y="15200"/>
                  </a:cubicBezTo>
                  <a:cubicBezTo>
                    <a:pt x="21600" y="18800"/>
                    <a:pt x="21600" y="20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263" name="Drawing"/>
          <p:cNvGrpSpPr/>
          <p:nvPr/>
        </p:nvGrpSpPr>
        <p:grpSpPr>
          <a:xfrm>
            <a:off x="9667599" y="983120"/>
            <a:ext cx="3305451" cy="4421255"/>
            <a:chOff x="-12699" y="-12700"/>
            <a:chExt cx="3305450" cy="4421254"/>
          </a:xfrm>
        </p:grpSpPr>
        <p:pic>
          <p:nvPicPr>
            <p:cNvPr id="2145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419086" y="-12700"/>
              <a:ext cx="2873665" cy="1892518"/>
            </a:xfrm>
            <a:prstGeom prst="rect">
              <a:avLst/>
            </a:prstGeom>
            <a:effectLst/>
          </p:spPr>
        </p:pic>
        <p:pic>
          <p:nvPicPr>
            <p:cNvPr id="2147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25498" y="328526"/>
              <a:ext cx="210220" cy="607183"/>
            </a:xfrm>
            <a:prstGeom prst="rect">
              <a:avLst/>
            </a:prstGeom>
            <a:effectLst/>
          </p:spPr>
        </p:pic>
        <p:pic>
          <p:nvPicPr>
            <p:cNvPr id="2149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025867" y="232161"/>
              <a:ext cx="133284" cy="390025"/>
            </a:xfrm>
            <a:prstGeom prst="rect">
              <a:avLst/>
            </a:prstGeom>
            <a:effectLst/>
          </p:spPr>
        </p:pic>
        <p:pic>
          <p:nvPicPr>
            <p:cNvPr id="2151" name="Line Line" descr="Line 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241700" y="382129"/>
              <a:ext cx="38101" cy="196851"/>
            </a:xfrm>
            <a:prstGeom prst="rect">
              <a:avLst/>
            </a:prstGeom>
            <a:effectLst/>
          </p:spPr>
        </p:pic>
        <p:pic>
          <p:nvPicPr>
            <p:cNvPr id="2153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260750" y="273640"/>
              <a:ext cx="88445" cy="63677"/>
            </a:xfrm>
            <a:prstGeom prst="rect">
              <a:avLst/>
            </a:prstGeom>
            <a:effectLst/>
          </p:spPr>
        </p:pic>
        <p:pic>
          <p:nvPicPr>
            <p:cNvPr id="2155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343300" y="267829"/>
              <a:ext cx="116265" cy="309450"/>
            </a:xfrm>
            <a:prstGeom prst="rect">
              <a:avLst/>
            </a:prstGeom>
            <a:effectLst/>
          </p:spPr>
        </p:pic>
        <p:pic>
          <p:nvPicPr>
            <p:cNvPr id="2157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489350" y="407529"/>
              <a:ext cx="95251" cy="25401"/>
            </a:xfrm>
            <a:prstGeom prst="rect">
              <a:avLst/>
            </a:prstGeom>
            <a:effectLst/>
          </p:spPr>
        </p:pic>
        <p:pic>
          <p:nvPicPr>
            <p:cNvPr id="2159" name="Line Line" descr="Line 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502050" y="496429"/>
              <a:ext cx="120651" cy="44451"/>
            </a:xfrm>
            <a:prstGeom prst="rect">
              <a:avLst/>
            </a:prstGeom>
            <a:effectLst/>
          </p:spPr>
        </p:pic>
        <p:pic>
          <p:nvPicPr>
            <p:cNvPr id="2161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737726" y="286927"/>
              <a:ext cx="126275" cy="196803"/>
            </a:xfrm>
            <a:prstGeom prst="rect">
              <a:avLst/>
            </a:prstGeom>
            <a:effectLst/>
          </p:spPr>
        </p:pic>
        <p:pic>
          <p:nvPicPr>
            <p:cNvPr id="2163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789916" y="452926"/>
              <a:ext cx="226485" cy="239412"/>
            </a:xfrm>
            <a:prstGeom prst="rect">
              <a:avLst/>
            </a:prstGeom>
            <a:effectLst/>
          </p:spPr>
        </p:pic>
        <p:pic>
          <p:nvPicPr>
            <p:cNvPr id="2165" name="Line Line" descr="Line 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2035450" y="629779"/>
              <a:ext cx="38101" cy="171451"/>
            </a:xfrm>
            <a:prstGeom prst="rect">
              <a:avLst/>
            </a:prstGeom>
            <a:effectLst/>
          </p:spPr>
        </p:pic>
        <p:pic>
          <p:nvPicPr>
            <p:cNvPr id="2167" name="Line Line" descr="Line 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029100" y="585329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169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2232663" y="422045"/>
              <a:ext cx="153681" cy="468356"/>
            </a:xfrm>
            <a:prstGeom prst="rect">
              <a:avLst/>
            </a:prstGeom>
            <a:effectLst/>
          </p:spPr>
        </p:pic>
        <p:pic>
          <p:nvPicPr>
            <p:cNvPr id="2171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2422800" y="280529"/>
              <a:ext cx="44451" cy="139701"/>
            </a:xfrm>
            <a:prstGeom prst="rect">
              <a:avLst/>
            </a:prstGeom>
            <a:effectLst/>
          </p:spPr>
        </p:pic>
        <p:pic>
          <p:nvPicPr>
            <p:cNvPr id="2173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2431266" y="159879"/>
              <a:ext cx="61385" cy="114301"/>
            </a:xfrm>
            <a:prstGeom prst="rect">
              <a:avLst/>
            </a:prstGeom>
            <a:effectLst/>
          </p:spPr>
        </p:pic>
        <p:pic>
          <p:nvPicPr>
            <p:cNvPr id="2175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2525396" y="417712"/>
              <a:ext cx="132355" cy="273716"/>
            </a:xfrm>
            <a:prstGeom prst="rect">
              <a:avLst/>
            </a:prstGeom>
            <a:effectLst/>
          </p:spPr>
        </p:pic>
        <p:pic>
          <p:nvPicPr>
            <p:cNvPr id="2177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2696644" y="439279"/>
              <a:ext cx="75407" cy="228651"/>
            </a:xfrm>
            <a:prstGeom prst="rect">
              <a:avLst/>
            </a:prstGeom>
            <a:effectLst/>
          </p:spPr>
        </p:pic>
        <p:pic>
          <p:nvPicPr>
            <p:cNvPr id="2179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2772050" y="416288"/>
              <a:ext cx="217630" cy="399759"/>
            </a:xfrm>
            <a:prstGeom prst="rect">
              <a:avLst/>
            </a:prstGeom>
            <a:effectLst/>
          </p:spPr>
        </p:pic>
        <p:pic>
          <p:nvPicPr>
            <p:cNvPr id="2181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2981600" y="363079"/>
              <a:ext cx="97620" cy="266701"/>
            </a:xfrm>
            <a:prstGeom prst="rect">
              <a:avLst/>
            </a:prstGeom>
            <a:effectLst/>
          </p:spPr>
        </p:pic>
        <p:pic>
          <p:nvPicPr>
            <p:cNvPr id="2183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2971016" y="199699"/>
              <a:ext cx="105835" cy="150681"/>
            </a:xfrm>
            <a:prstGeom prst="rect">
              <a:avLst/>
            </a:prstGeom>
            <a:effectLst/>
          </p:spPr>
        </p:pic>
        <p:pic>
          <p:nvPicPr>
            <p:cNvPr id="2185" name="Line Line" descr="Line 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3089550" y="255129"/>
              <a:ext cx="107951" cy="44451"/>
            </a:xfrm>
            <a:prstGeom prst="rect">
              <a:avLst/>
            </a:prstGeom>
            <a:effectLst/>
          </p:spPr>
        </p:pic>
        <p:pic>
          <p:nvPicPr>
            <p:cNvPr id="2187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3153050" y="217029"/>
              <a:ext cx="63501" cy="158751"/>
            </a:xfrm>
            <a:prstGeom prst="rect">
              <a:avLst/>
            </a:prstGeom>
            <a:effectLst/>
          </p:spPr>
        </p:pic>
        <p:pic>
          <p:nvPicPr>
            <p:cNvPr id="2189" name="Line Line" descr="Line 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3165750" y="185279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191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-12700" y="1857170"/>
              <a:ext cx="3032401" cy="2551384"/>
            </a:xfrm>
            <a:prstGeom prst="rect">
              <a:avLst/>
            </a:prstGeom>
            <a:effectLst/>
          </p:spPr>
        </p:pic>
        <p:pic>
          <p:nvPicPr>
            <p:cNvPr id="2193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441600" y="2184822"/>
              <a:ext cx="150948" cy="178508"/>
            </a:xfrm>
            <a:prstGeom prst="rect">
              <a:avLst/>
            </a:prstGeom>
            <a:effectLst/>
          </p:spPr>
        </p:pic>
        <p:pic>
          <p:nvPicPr>
            <p:cNvPr id="2195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537479" y="2326682"/>
              <a:ext cx="266072" cy="335098"/>
            </a:xfrm>
            <a:prstGeom prst="rect">
              <a:avLst/>
            </a:prstGeom>
            <a:effectLst/>
          </p:spPr>
        </p:pic>
        <p:pic>
          <p:nvPicPr>
            <p:cNvPr id="2197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838656" y="2674479"/>
              <a:ext cx="41095" cy="127001"/>
            </a:xfrm>
            <a:prstGeom prst="rect">
              <a:avLst/>
            </a:prstGeom>
            <a:effectLst/>
          </p:spPr>
        </p:pic>
        <p:pic>
          <p:nvPicPr>
            <p:cNvPr id="2199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822600" y="2546262"/>
              <a:ext cx="78403" cy="84302"/>
            </a:xfrm>
            <a:prstGeom prst="rect">
              <a:avLst/>
            </a:prstGeom>
            <a:effectLst/>
          </p:spPr>
        </p:pic>
        <p:pic>
          <p:nvPicPr>
            <p:cNvPr id="2201" name="Line Line" descr="Line 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102000" y="2496679"/>
              <a:ext cx="133351" cy="25401"/>
            </a:xfrm>
            <a:prstGeom prst="rect">
              <a:avLst/>
            </a:prstGeom>
            <a:effectLst/>
          </p:spPr>
        </p:pic>
        <p:pic>
          <p:nvPicPr>
            <p:cNvPr id="2203" name="Line Line" descr="Line 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108350" y="2560179"/>
              <a:ext cx="158751" cy="63501"/>
            </a:xfrm>
            <a:prstGeom prst="rect">
              <a:avLst/>
            </a:prstGeom>
            <a:effectLst/>
          </p:spPr>
        </p:pic>
        <p:pic>
          <p:nvPicPr>
            <p:cNvPr id="2205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838600" y="2133583"/>
              <a:ext cx="263790" cy="266850"/>
            </a:xfrm>
            <a:prstGeom prst="rect">
              <a:avLst/>
            </a:prstGeom>
            <a:effectLst/>
          </p:spPr>
        </p:pic>
        <p:pic>
          <p:nvPicPr>
            <p:cNvPr id="2207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2267406" y="1963279"/>
              <a:ext cx="41095" cy="317501"/>
            </a:xfrm>
            <a:prstGeom prst="rect">
              <a:avLst/>
            </a:prstGeom>
            <a:effectLst/>
          </p:spPr>
        </p:pic>
        <p:pic>
          <p:nvPicPr>
            <p:cNvPr id="2209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2210879" y="2401429"/>
              <a:ext cx="99465" cy="129881"/>
            </a:xfrm>
            <a:prstGeom prst="rect">
              <a:avLst/>
            </a:prstGeom>
            <a:effectLst/>
          </p:spPr>
        </p:pic>
        <p:pic>
          <p:nvPicPr>
            <p:cNvPr id="2211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1571900" y="2661779"/>
              <a:ext cx="1168401" cy="95251"/>
            </a:xfrm>
            <a:prstGeom prst="rect">
              <a:avLst/>
            </a:prstGeom>
            <a:effectLst/>
          </p:spPr>
        </p:pic>
        <p:pic>
          <p:nvPicPr>
            <p:cNvPr id="2213" name="Line Line" descr="Line 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1603650" y="3030079"/>
              <a:ext cx="38101" cy="184151"/>
            </a:xfrm>
            <a:prstGeom prst="rect">
              <a:avLst/>
            </a:prstGeom>
            <a:effectLst/>
          </p:spPr>
        </p:pic>
        <p:pic>
          <p:nvPicPr>
            <p:cNvPr id="2215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1578200" y="2901252"/>
              <a:ext cx="53053" cy="71678"/>
            </a:xfrm>
            <a:prstGeom prst="rect">
              <a:avLst/>
            </a:prstGeom>
            <a:effectLst/>
          </p:spPr>
        </p:pic>
        <p:pic>
          <p:nvPicPr>
            <p:cNvPr id="2217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1717950" y="2858375"/>
              <a:ext cx="50801" cy="355855"/>
            </a:xfrm>
            <a:prstGeom prst="rect">
              <a:avLst/>
            </a:prstGeom>
            <a:effectLst/>
          </p:spPr>
        </p:pic>
        <p:pic>
          <p:nvPicPr>
            <p:cNvPr id="2219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1734450" y="3277729"/>
              <a:ext cx="88527" cy="114301"/>
            </a:xfrm>
            <a:prstGeom prst="rect">
              <a:avLst/>
            </a:prstGeom>
            <a:effectLst/>
          </p:spPr>
        </p:pic>
        <p:pic>
          <p:nvPicPr>
            <p:cNvPr id="2221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1945270" y="2918864"/>
              <a:ext cx="179081" cy="310062"/>
            </a:xfrm>
            <a:prstGeom prst="rect">
              <a:avLst/>
            </a:prstGeom>
            <a:effectLst/>
          </p:spPr>
        </p:pic>
        <p:pic>
          <p:nvPicPr>
            <p:cNvPr id="2223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2092963" y="2985656"/>
              <a:ext cx="107588" cy="211641"/>
            </a:xfrm>
            <a:prstGeom prst="rect">
              <a:avLst/>
            </a:prstGeom>
            <a:effectLst/>
          </p:spPr>
        </p:pic>
        <p:pic>
          <p:nvPicPr>
            <p:cNvPr id="2225" name="Line Line" descr="Line 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2257700" y="3061829"/>
              <a:ext cx="158751" cy="44451"/>
            </a:xfrm>
            <a:prstGeom prst="rect">
              <a:avLst/>
            </a:prstGeom>
            <a:effectLst/>
          </p:spPr>
        </p:pic>
        <p:pic>
          <p:nvPicPr>
            <p:cNvPr id="2227" name="Line Line" descr="Line 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2467250" y="3017379"/>
              <a:ext cx="31751" cy="177801"/>
            </a:xfrm>
            <a:prstGeom prst="rect">
              <a:avLst/>
            </a:prstGeom>
            <a:effectLst/>
          </p:spPr>
        </p:pic>
        <p:pic>
          <p:nvPicPr>
            <p:cNvPr id="2229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2460900" y="2915779"/>
              <a:ext cx="54066" cy="65242"/>
            </a:xfrm>
            <a:prstGeom prst="rect">
              <a:avLst/>
            </a:prstGeom>
            <a:effectLst/>
          </p:spPr>
        </p:pic>
        <p:pic>
          <p:nvPicPr>
            <p:cNvPr id="2231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2549800" y="2890379"/>
              <a:ext cx="132279" cy="296334"/>
            </a:xfrm>
            <a:prstGeom prst="rect">
              <a:avLst/>
            </a:prstGeom>
            <a:effectLst/>
          </p:spPr>
        </p:pic>
        <p:pic>
          <p:nvPicPr>
            <p:cNvPr id="2233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2759350" y="2858629"/>
              <a:ext cx="38101" cy="323851"/>
            </a:xfrm>
            <a:prstGeom prst="rect">
              <a:avLst/>
            </a:prstGeom>
            <a:effectLst/>
          </p:spPr>
        </p:pic>
        <p:pic>
          <p:nvPicPr>
            <p:cNvPr id="2235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2769056" y="3233279"/>
              <a:ext cx="102397" cy="109172"/>
            </a:xfrm>
            <a:prstGeom prst="rect">
              <a:avLst/>
            </a:prstGeom>
            <a:effectLst/>
          </p:spPr>
        </p:pic>
        <p:pic>
          <p:nvPicPr>
            <p:cNvPr id="2237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1292500" y="3544429"/>
              <a:ext cx="379798" cy="107951"/>
            </a:xfrm>
            <a:prstGeom prst="rect">
              <a:avLst/>
            </a:prstGeom>
            <a:effectLst/>
          </p:spPr>
        </p:pic>
        <p:pic>
          <p:nvPicPr>
            <p:cNvPr id="2239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644800" y="3919079"/>
              <a:ext cx="25401" cy="247651"/>
            </a:xfrm>
            <a:prstGeom prst="rect">
              <a:avLst/>
            </a:prstGeom>
            <a:effectLst/>
          </p:spPr>
        </p:pic>
        <p:pic>
          <p:nvPicPr>
            <p:cNvPr id="2241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634216" y="3817904"/>
              <a:ext cx="91426" cy="74616"/>
            </a:xfrm>
            <a:prstGeom prst="rect">
              <a:avLst/>
            </a:prstGeom>
            <a:effectLst/>
          </p:spPr>
        </p:pic>
        <p:pic>
          <p:nvPicPr>
            <p:cNvPr id="2243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806939" y="3846397"/>
              <a:ext cx="136312" cy="334579"/>
            </a:xfrm>
            <a:prstGeom prst="rect">
              <a:avLst/>
            </a:prstGeom>
            <a:effectLst/>
          </p:spPr>
        </p:pic>
        <p:pic>
          <p:nvPicPr>
            <p:cNvPr id="2245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961737" y="4027029"/>
              <a:ext cx="45014" cy="146051"/>
            </a:xfrm>
            <a:prstGeom prst="rect">
              <a:avLst/>
            </a:prstGeom>
            <a:effectLst/>
          </p:spPr>
        </p:pic>
        <p:pic>
          <p:nvPicPr>
            <p:cNvPr id="2247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976179" y="3919079"/>
              <a:ext cx="81372" cy="95251"/>
            </a:xfrm>
            <a:prstGeom prst="rect">
              <a:avLst/>
            </a:prstGeom>
            <a:effectLst/>
          </p:spPr>
        </p:pic>
        <p:pic>
          <p:nvPicPr>
            <p:cNvPr id="2249" name="Line Line" descr="Line Lin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1102000" y="4065129"/>
              <a:ext cx="152401" cy="57151"/>
            </a:xfrm>
            <a:prstGeom prst="rect">
              <a:avLst/>
            </a:prstGeom>
            <a:effectLst/>
          </p:spPr>
        </p:pic>
        <p:pic>
          <p:nvPicPr>
            <p:cNvPr id="2251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1267100" y="3995279"/>
              <a:ext cx="76201" cy="203201"/>
            </a:xfrm>
            <a:prstGeom prst="rect">
              <a:avLst/>
            </a:prstGeom>
            <a:effectLst/>
          </p:spPr>
        </p:pic>
        <p:pic>
          <p:nvPicPr>
            <p:cNvPr id="2253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1286150" y="3919079"/>
              <a:ext cx="178063" cy="279401"/>
            </a:xfrm>
            <a:prstGeom prst="rect">
              <a:avLst/>
            </a:prstGeom>
            <a:effectLst/>
          </p:spPr>
        </p:pic>
        <p:pic>
          <p:nvPicPr>
            <p:cNvPr id="2255" name="Line Line" descr="Line 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1546500" y="4128629"/>
              <a:ext cx="139701" cy="31751"/>
            </a:xfrm>
            <a:prstGeom prst="rect">
              <a:avLst/>
            </a:prstGeom>
            <a:effectLst/>
          </p:spPr>
        </p:pic>
        <p:pic>
          <p:nvPicPr>
            <p:cNvPr id="2257" name="Line Line" descr="Line Lin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1883050" y="4109579"/>
              <a:ext cx="95251" cy="31751"/>
            </a:xfrm>
            <a:prstGeom prst="rect">
              <a:avLst/>
            </a:prstGeom>
            <a:effectLst/>
          </p:spPr>
        </p:pic>
        <p:pic>
          <p:nvPicPr>
            <p:cNvPr id="2259" name="Line Line" descr="Line 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2098950" y="4090529"/>
              <a:ext cx="69851" cy="50801"/>
            </a:xfrm>
            <a:prstGeom prst="rect">
              <a:avLst/>
            </a:prstGeom>
            <a:effectLst/>
          </p:spPr>
        </p:pic>
        <p:pic>
          <p:nvPicPr>
            <p:cNvPr id="2261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2403750" y="3912729"/>
              <a:ext cx="57151" cy="3429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